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d3fb2cd3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d3fb2cd3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41f0c5db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141f0c5db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41f0c5db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41f0c5db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11cba9c9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311cba9c9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311cba9c9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311cba9c9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d3fb2cd31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d3fb2cd31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d3fb2cd3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d3fb2cd3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11cba9c9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311cba9c9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d3fb2cd3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d3fb2cd3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11cba9c9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311cba9c9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d3fb2cd3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d3fb2cd3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11cba9c9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311cba9c9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11cba9c9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11cba9c9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6: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Marketing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3. Mobile Commerce and Showrooming</a:t>
            </a:r>
            <a:endParaRPr b="1"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Mobile Commerce (m-Commerce):</a:t>
            </a:r>
            <a:endParaRPr b="1"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Mobile commerce refers to buying and selling goods/services via mobile devices. It includes mobile shopping, banking, and digital transactions.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Key Aspects of Mobile Commerce:</a:t>
            </a:r>
            <a:endParaRPr b="1"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Mobile Shopping Apps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E-commerce giants like Amazon, eBay, and Shopify rely on mobile applications for seamless shopping experiences.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Mobile Payment Systems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Digital wallets such as Apple Pay, Google Pay, and PayPal provide secure and convenient transactions.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Mobile-Optimized E-commerce Websites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Ensuring that e-commerce platforms are mobile-friendly enhances user retention and conversions.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Showrooming:</a:t>
            </a:r>
            <a:endParaRPr b="1"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Showrooming is the practice of v</a:t>
            </a: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isiting physical stores to inspect products before purchasing them online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often at a lower price.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Impact of Showrooming on Retailers:</a:t>
            </a:r>
            <a:endParaRPr b="1"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Physical stores face competition from online marketplaces.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Consumers use mobile devices to compare prices in real time.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Counter-Strategies for Showrooming:</a:t>
            </a:r>
            <a:endParaRPr b="1"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Price Matching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Retailers offer competitive pricing to discourage customers from buying elsewhere.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Exclusive In-Store Promotions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Providing discounts or loyalty rewards for in-store purchases.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Enhanced Customer Experience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Offering interactive store displays, expert assistance, and product demonstrations.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Mobile Apps with Augmented Reality (AR)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Allowing users to visualize products before purchasing.</a:t>
            </a:r>
            <a:endParaRPr b="1"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4. Location-Based Services (LBS)</a:t>
            </a:r>
            <a:endParaRPr b="1"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Definition:</a:t>
            </a:r>
            <a:endParaRPr b="1"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Location-based services (LBS) use </a:t>
            </a: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mobile device location data to deliver relevant content, advertisements, or offers 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to users.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Key Technologies Enabling LBS:</a:t>
            </a:r>
            <a:endParaRPr b="1"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GPS (Global Positioning System)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Uses satellites to determine exact location.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Wi-Fi Triangulation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Determines location based on proximity to Wi-Fi networks.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Cellular Tower Triangulation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Estimates location using signals from nearby cell towers.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Applications of Location-Based Services:</a:t>
            </a:r>
            <a:endParaRPr b="1"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Mapping &amp; Navigation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Google Maps, Apple Maps, Waze.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Location-Based Advertising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Displaying targeted ads based on a user’s real-time location.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Proximity Marketing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Sending promotions when users are near a specific location.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Check-In Services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Social media platforms like Foursquare encourage users to check in at locations.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Privacy Considerations in LBS:</a:t>
            </a:r>
            <a:endParaRPr b="1"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User Consent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Businesses must obtain explicit permission before collecting location data.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Data Security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Implement encryption and anonymization to protect location data.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Transparency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Clearly communicate how location data will be used.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Mobile marketing is an evolving field that integrates mobile platforms, applications, e-commerce strategies, and location-based services to enhance user engagement and drive business growth.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Marketers must adapt to emerging trends while prioritizing user privacy and security for long-term success.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 to Lecturer</a:t>
            </a:r>
            <a:endParaRPr b="1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Digital Marketing Manager, 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Javra Software B.V – Netherlands, Portugal, Nepal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127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Certified Digital Marketing Trainer, </a:t>
            </a:r>
            <a:r>
              <a:rPr lang="en" sz="1400">
                <a:solidFill>
                  <a:srgbClr val="121416"/>
                </a:solidFill>
                <a:latin typeface="Georgia"/>
                <a:ea typeface="Georgia"/>
                <a:cs typeface="Georgia"/>
                <a:sym typeface="Georgia"/>
              </a:rPr>
              <a:t>Upskills Nepal</a:t>
            </a:r>
            <a:endParaRPr sz="1400">
              <a:solidFill>
                <a:srgbClr val="12141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127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MBA Faculty Lecturer, 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Kasthamandap College of Management(PU)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127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MBA Faculty Lecturer, 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SANN International College(PU)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127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BBA Faculty Lecturer, 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Cosmos College of Management and Technology(PU)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50800" rtl="0" algn="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Nutan Regmi</a:t>
            </a:r>
            <a:r>
              <a:rPr b="1" i="1" lang="en" sz="1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[MBA, Bsc. Computer Science &amp; IT]</a:t>
            </a:r>
            <a:endParaRPr sz="1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1. Mobile Platforms</a:t>
            </a:r>
            <a:endParaRPr b="1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Definition:</a:t>
            </a:r>
            <a:endParaRPr b="1"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 mobile platform refers to the </a:t>
            </a: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combination of the operating system (OS) and hardware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that enables mobile applications and services to function. Understanding mobile platforms is essential for app developers and marketers, as platform-specific strategies impact the </a:t>
            </a: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user experience, engagement, and overall marketing effectiveness.</a:t>
            </a:r>
            <a:endParaRPr b="1"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Key Mobile Platforms:</a:t>
            </a:r>
            <a:endParaRPr b="1"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1. iOS (Apple)</a:t>
            </a:r>
            <a:endParaRPr b="1"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iOS is Apple's proprietary mobile operating system, designed for iPhones, iPads, and iPods.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Known for its </a:t>
            </a: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high security, smooth user experience, and premium user base.</a:t>
            </a:r>
            <a:endParaRPr b="1"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Developers must adhere to Apple's App Store guidelines, which include strict privacy policies and quality control.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Exclusive Apple ecosystem features such as </a:t>
            </a: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iMessage, AirDrop, and Apple Pay enhance user engagement.</a:t>
            </a:r>
            <a:endParaRPr b="1"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Marketers targeting iOS users often focus on </a:t>
            </a: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premium products and services due to the higher spending habits of Apple users.</a:t>
            </a:r>
            <a:endParaRPr b="1"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2. Android (Google)</a:t>
            </a:r>
            <a:endParaRPr b="1"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Android is the most widely used mobile OS worldwide, offering </a:t>
            </a: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flexibility and open-source customization.</a:t>
            </a:r>
            <a:endParaRPr b="1"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It supports a wide range of devices from various manufacturers (Samsung, OnePlus, Google Pixel, etc.).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Due to fragmentation across different versions and devices, testing and optimization for Android apps can be complex.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Google Play Store has a </a:t>
            </a: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more flexible approval process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compared to Apple's App Store, making app launches quicker.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Android marketing strategies often include in-app advertising, </a:t>
            </a: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Google Ads,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and app localization to reach a global audience.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3. Other Platforms</a:t>
            </a:r>
            <a:endParaRPr b="1"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KaiOS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Used in feature phones, particularly in emerging markets where smartphone penetration is still growing.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HarmonyOS (Huawei)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A rising alternative to Android, particularly in China, following Huawei’s restrictions on using Google services.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Windows Phone (Discontinued)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Microsoft’s attempt at a mobile OS, which failed due to lack of app support and developer interest.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2. Mobile Web and Applications</a:t>
            </a:r>
            <a:endParaRPr b="1" i="1"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Mobile Web:</a:t>
            </a:r>
            <a:endParaRPr b="1"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mobile web consists of </a:t>
            </a: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websites and web applications designed for mobile devices.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These sites must be optimized for smaller screens and touch-based navigation.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Best Practices for Mobile Web Optimization:</a:t>
            </a:r>
            <a:endParaRPr b="1"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Responsive Design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Ensures that the website adjusts dynamically based on screen size and orientation.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Fast Loading Speeds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Minimize loading time using compressed images, efficient coding, and caching strategies.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User-Friendly Navigation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Implement clear call-to-actions (CTAs), larger touch-friendly buttons, and minimalistic menus.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SEO for Mobile Search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Use mobile-first indexing and optimize content for voice search and local searches.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Tools for Mobile Web Optimization:</a:t>
            </a:r>
            <a:endParaRPr b="1" sz="13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Google’s Mobile-Friendly Test</a:t>
            </a:r>
            <a:r>
              <a:rPr lang="en" sz="1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Helps analyze mobile usability.</a:t>
            </a:r>
            <a:endParaRPr sz="11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Bootstrap Framework</a:t>
            </a:r>
            <a:r>
              <a:rPr lang="en" sz="1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Enables responsive web development.</a:t>
            </a:r>
            <a:endParaRPr sz="11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AMP (Accelerated Mobile Pages)</a:t>
            </a:r>
            <a:r>
              <a:rPr lang="en" sz="11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Google’s initiative to make web pages load faster on mobile devices.</a:t>
            </a:r>
            <a:endParaRPr sz="11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000">
                <a:latin typeface="Georgia"/>
                <a:ea typeface="Georgia"/>
                <a:cs typeface="Georgia"/>
                <a:sym typeface="Georgia"/>
              </a:rPr>
              <a:t>Mobile Applications:</a:t>
            </a:r>
            <a:endParaRPr sz="37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Mobile apps provide a more interactive and personalized experience than mobile websites. There are three main types of mobile applications: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1. Native Apps</a:t>
            </a:r>
            <a:endParaRPr b="1"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Built </a:t>
            </a: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specifically for a particular platform 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(iOS or Android) using platform-specific programming languages (Swift for iOS, Kotlin/Java for Android).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Offer superior performance and access to device features such as GPS, camera, and notifications.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Examples: Instagram, WhatsApp, Spotify.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2. Hybrid Apps</a:t>
            </a:r>
            <a:endParaRPr b="1"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Developed using web technologies like HTML, CSS, and JavaScript but wrapped in a native shell.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Can function across multiple platforms with a single codebase.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Examples: Applications built using frameworks like React Native, Ionic, and Flutter.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3. Progressive Web Apps (PWAs)</a:t>
            </a:r>
            <a:endParaRPr b="1"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Web applications that function like native apps but are accessed through a web browser.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Provide offline functionality and push notifications.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eorgia"/>
              <a:buChar char="●"/>
            </a:pP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Examples: Starbucks PWA, Twitter Lite.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Mobile Marketing Strategies for Apps:</a:t>
            </a:r>
            <a:endParaRPr b="1"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App Store Optimization (ASO)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Enhancing app visibility in app stores using keyword optimization, ratings, and descriptions.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Push Notifications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Sending timely messages to users to increase engagement.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In-App Advertising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Monetizing free apps through ads.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Social Media Integration</a:t>
            </a:r>
            <a:r>
              <a:rPr lang="en" sz="12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Encouraging users to share app-related content on social platforms.</a:t>
            </a:r>
            <a:endParaRPr sz="12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995" y="0"/>
            <a:ext cx="716591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