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 flipH="1" flipV="1">
            <a:off x="794880" y="1306440"/>
            <a:ext cx="360" cy="662760"/>
          </a:xfrm>
          <a:prstGeom prst="line">
            <a:avLst/>
          </a:prstGeom>
          <a:ln w="7632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" descr=""/>
          <p:cNvPicPr/>
          <p:nvPr/>
        </p:nvPicPr>
        <p:blipFill>
          <a:blip r:embed="rId1"/>
          <a:srcRect l="7283" t="0" r="12530" b="5246"/>
          <a:stretch/>
        </p:blipFill>
        <p:spPr>
          <a:xfrm>
            <a:off x="2196360" y="3933720"/>
            <a:ext cx="1003320" cy="11862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rcRect l="16429" t="0" r="10079" b="2805"/>
          <a:stretch/>
        </p:blipFill>
        <p:spPr>
          <a:xfrm>
            <a:off x="119160" y="199224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19160" y="2558160"/>
            <a:ext cx="6634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3">
            <a:lum bright="1000"/>
          </a:blip>
          <a:stretch/>
        </p:blipFill>
        <p:spPr>
          <a:xfrm>
            <a:off x="1593360" y="1274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6115" t="12783" r="4267" b="10398"/>
          <a:stretch/>
        </p:blipFill>
        <p:spPr>
          <a:xfrm>
            <a:off x="8474760" y="27720"/>
            <a:ext cx="1491480" cy="127800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8602200" y="603000"/>
            <a:ext cx="121176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5"/>
          <a:srcRect l="16429" t="0" r="10079" b="2805"/>
          <a:stretch/>
        </p:blipFill>
        <p:spPr>
          <a:xfrm>
            <a:off x="795240" y="199224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783360" y="2560320"/>
            <a:ext cx="7909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6"/>
          <a:srcRect l="16429" t="0" r="10079" b="2805"/>
          <a:stretch/>
        </p:blipFill>
        <p:spPr>
          <a:xfrm>
            <a:off x="2560320" y="9144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48" name="CustomShape 5"/>
          <p:cNvSpPr/>
          <p:nvPr/>
        </p:nvSpPr>
        <p:spPr>
          <a:xfrm>
            <a:off x="2563920" y="600120"/>
            <a:ext cx="6634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Clean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reads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7"/>
          <a:srcRect l="16429" t="0" r="10079" b="2805"/>
          <a:stretch/>
        </p:blipFill>
        <p:spPr>
          <a:xfrm>
            <a:off x="3236400" y="9144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50" name="CustomShape 6"/>
          <p:cNvSpPr/>
          <p:nvPr/>
        </p:nvSpPr>
        <p:spPr>
          <a:xfrm>
            <a:off x="3204000" y="600120"/>
            <a:ext cx="7909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Contigs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8">
            <a:lum bright="1000"/>
          </a:blip>
          <a:stretch/>
        </p:blipFill>
        <p:spPr>
          <a:xfrm>
            <a:off x="4062240" y="9036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52" name="CustomShape 7"/>
          <p:cNvSpPr/>
          <p:nvPr/>
        </p:nvSpPr>
        <p:spPr>
          <a:xfrm>
            <a:off x="3657960" y="985320"/>
            <a:ext cx="164484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3) Converter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Convert to Amino acids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89080" y="1005840"/>
            <a:ext cx="164484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1) Check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quality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2) Trimmer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9"/>
          <a:srcRect l="16429" t="0" r="10079" b="2805"/>
          <a:stretch/>
        </p:blipFill>
        <p:spPr>
          <a:xfrm>
            <a:off x="5029200" y="9144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55" name="CustomShape 9"/>
          <p:cNvSpPr/>
          <p:nvPr/>
        </p:nvSpPr>
        <p:spPr>
          <a:xfrm>
            <a:off x="5032800" y="384120"/>
            <a:ext cx="6634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Amino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Acid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(ORF)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0">
            <a:lum bright="1000"/>
          </a:blip>
          <a:stretch/>
        </p:blipFill>
        <p:spPr>
          <a:xfrm>
            <a:off x="5760720" y="9144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57" name="CustomShape 10"/>
          <p:cNvSpPr/>
          <p:nvPr/>
        </p:nvSpPr>
        <p:spPr>
          <a:xfrm>
            <a:off x="5394960" y="1006920"/>
            <a:ext cx="164484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3) hmm search Protein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(hmmer 3.2)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1"/>
          <a:srcRect l="16429" t="0" r="10079" b="2805"/>
          <a:stretch/>
        </p:blipFill>
        <p:spPr>
          <a:xfrm>
            <a:off x="6702840" y="9252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59" name="CustomShape 11"/>
          <p:cNvSpPr/>
          <p:nvPr/>
        </p:nvSpPr>
        <p:spPr>
          <a:xfrm>
            <a:off x="6706440" y="385200"/>
            <a:ext cx="6634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2"/>
          <p:cNvSpPr/>
          <p:nvPr/>
        </p:nvSpPr>
        <p:spPr>
          <a:xfrm>
            <a:off x="6706440" y="385200"/>
            <a:ext cx="713880" cy="6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Parsed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Count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table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2">
            <a:lum bright="1000"/>
          </a:blip>
          <a:stretch/>
        </p:blipFill>
        <p:spPr>
          <a:xfrm>
            <a:off x="7498080" y="914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13"/>
          <a:srcRect l="6115" t="12783" r="4267" b="10398"/>
          <a:stretch/>
        </p:blipFill>
        <p:spPr>
          <a:xfrm>
            <a:off x="62280" y="27720"/>
            <a:ext cx="1491480" cy="1278000"/>
          </a:xfrm>
          <a:prstGeom prst="rect">
            <a:avLst/>
          </a:prstGeom>
          <a:ln>
            <a:noFill/>
          </a:ln>
        </p:spPr>
      </p:pic>
      <p:sp>
        <p:nvSpPr>
          <p:cNvPr id="63" name="CustomShape 13"/>
          <p:cNvSpPr/>
          <p:nvPr/>
        </p:nvSpPr>
        <p:spPr>
          <a:xfrm>
            <a:off x="189720" y="603000"/>
            <a:ext cx="121176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" name="Line 14"/>
          <p:cNvSpPr/>
          <p:nvPr/>
        </p:nvSpPr>
        <p:spPr>
          <a:xfrm flipH="1" flipV="1">
            <a:off x="9150480" y="1306440"/>
            <a:ext cx="360" cy="662760"/>
          </a:xfrm>
          <a:prstGeom prst="line">
            <a:avLst/>
          </a:prstGeom>
          <a:ln w="7632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14"/>
          <a:srcRect l="16429" t="0" r="10079" b="2805"/>
          <a:stretch/>
        </p:blipFill>
        <p:spPr>
          <a:xfrm>
            <a:off x="8474760" y="1992240"/>
            <a:ext cx="730800" cy="913680"/>
          </a:xfrm>
          <a:prstGeom prst="rect">
            <a:avLst/>
          </a:prstGeom>
          <a:ln>
            <a:noFill/>
          </a:ln>
        </p:spPr>
      </p:pic>
      <p:sp>
        <p:nvSpPr>
          <p:cNvPr id="66" name="CustomShape 15"/>
          <p:cNvSpPr/>
          <p:nvPr/>
        </p:nvSpPr>
        <p:spPr>
          <a:xfrm>
            <a:off x="8478360" y="2428920"/>
            <a:ext cx="6901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(html)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5"/>
          <a:srcRect l="16429" t="0" r="10079" b="2805"/>
          <a:stretch/>
        </p:blipFill>
        <p:spPr>
          <a:xfrm>
            <a:off x="9177480" y="1992240"/>
            <a:ext cx="731160" cy="913680"/>
          </a:xfrm>
          <a:prstGeom prst="rect">
            <a:avLst/>
          </a:prstGeom>
          <a:ln>
            <a:noFill/>
          </a:ln>
        </p:spPr>
      </p:pic>
      <p:sp>
        <p:nvSpPr>
          <p:cNvPr id="68" name="CustomShape 16"/>
          <p:cNvSpPr/>
          <p:nvPr/>
        </p:nvSpPr>
        <p:spPr>
          <a:xfrm>
            <a:off x="9144000" y="2500920"/>
            <a:ext cx="82224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Frequency tables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9" name="Line 17"/>
          <p:cNvSpPr/>
          <p:nvPr/>
        </p:nvSpPr>
        <p:spPr>
          <a:xfrm>
            <a:off x="58320" y="3612960"/>
            <a:ext cx="5394960" cy="36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8"/>
          <p:cNvSpPr/>
          <p:nvPr/>
        </p:nvSpPr>
        <p:spPr>
          <a:xfrm>
            <a:off x="5453280" y="3155760"/>
            <a:ext cx="360" cy="4572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9"/>
          <p:cNvSpPr/>
          <p:nvPr/>
        </p:nvSpPr>
        <p:spPr>
          <a:xfrm>
            <a:off x="58320" y="3155760"/>
            <a:ext cx="360" cy="4572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0"/>
          <p:cNvSpPr/>
          <p:nvPr/>
        </p:nvSpPr>
        <p:spPr>
          <a:xfrm>
            <a:off x="1377360" y="3255840"/>
            <a:ext cx="26899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Implemented in mercat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Line 21"/>
          <p:cNvSpPr/>
          <p:nvPr/>
        </p:nvSpPr>
        <p:spPr>
          <a:xfrm>
            <a:off x="5616720" y="3605040"/>
            <a:ext cx="4319280" cy="360"/>
          </a:xfrm>
          <a:prstGeom prst="line">
            <a:avLst/>
          </a:prstGeom>
          <a:ln w="7632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22"/>
          <p:cNvSpPr/>
          <p:nvPr/>
        </p:nvSpPr>
        <p:spPr>
          <a:xfrm>
            <a:off x="9936000" y="3147840"/>
            <a:ext cx="360" cy="457200"/>
          </a:xfrm>
          <a:prstGeom prst="line">
            <a:avLst/>
          </a:prstGeom>
          <a:ln w="7632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23"/>
          <p:cNvSpPr/>
          <p:nvPr/>
        </p:nvSpPr>
        <p:spPr>
          <a:xfrm>
            <a:off x="5616720" y="3147840"/>
            <a:ext cx="360" cy="457200"/>
          </a:xfrm>
          <a:prstGeom prst="line">
            <a:avLst/>
          </a:prstGeom>
          <a:ln w="7632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4"/>
          <p:cNvSpPr/>
          <p:nvPr/>
        </p:nvSpPr>
        <p:spPr>
          <a:xfrm>
            <a:off x="6672600" y="3247920"/>
            <a:ext cx="2637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To be implemented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6">
            <a:lum bright="1000"/>
          </a:blip>
          <a:stretch/>
        </p:blipFill>
        <p:spPr>
          <a:xfrm>
            <a:off x="6400800" y="382680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78" name="CustomShape 25"/>
          <p:cNvSpPr/>
          <p:nvPr/>
        </p:nvSpPr>
        <p:spPr>
          <a:xfrm>
            <a:off x="6813360" y="3854160"/>
            <a:ext cx="26899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glue 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7"/>
          <a:srcRect l="16429" t="0" r="10079" b="2805"/>
          <a:stretch/>
        </p:blipFill>
        <p:spPr>
          <a:xfrm>
            <a:off x="1491480" y="1992240"/>
            <a:ext cx="703080" cy="913680"/>
          </a:xfrm>
          <a:prstGeom prst="rect">
            <a:avLst/>
          </a:prstGeom>
          <a:ln>
            <a:noFill/>
          </a:ln>
        </p:spPr>
      </p:pic>
      <p:sp>
        <p:nvSpPr>
          <p:cNvPr id="80" name="CustomShape 26"/>
          <p:cNvSpPr/>
          <p:nvPr/>
        </p:nvSpPr>
        <p:spPr>
          <a:xfrm>
            <a:off x="1491480" y="2234160"/>
            <a:ext cx="6634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Amino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Acid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fasta (.faa)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" name="CustomShape 27"/>
          <p:cNvSpPr/>
          <p:nvPr/>
        </p:nvSpPr>
        <p:spPr>
          <a:xfrm>
            <a:off x="771480" y="2243880"/>
            <a:ext cx="783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Nucleo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tide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fasta (.fna/.ffn)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2" name="CustomShape 28"/>
          <p:cNvSpPr/>
          <p:nvPr/>
        </p:nvSpPr>
        <p:spPr>
          <a:xfrm>
            <a:off x="87480" y="2217600"/>
            <a:ext cx="78300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Reads (.fastq)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2019-08-12T16:59:18Z</dcterms:created>
  <dc:creator/>
  <dc:description/>
  <dc:language>en-US</dc:language>
  <cp:lastModifiedBy/>
  <dcterms:modified xsi:type="dcterms:W3CDTF">2019-08-30T16:16:33Z</dcterms:modified>
  <cp:revision>5</cp:revision>
  <dc:subject/>
  <dc:title/>
</cp:coreProperties>
</file>