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8"/>
  </p:notesMasterIdLst>
  <p:sldIdLst>
    <p:sldId id="259" r:id="rId3"/>
    <p:sldId id="261" r:id="rId4"/>
    <p:sldId id="258" r:id="rId5"/>
    <p:sldId id="271" r:id="rId6"/>
    <p:sldId id="262" r:id="rId7"/>
    <p:sldId id="263" r:id="rId8"/>
    <p:sldId id="276" r:id="rId9"/>
    <p:sldId id="264" r:id="rId10"/>
    <p:sldId id="268" r:id="rId11"/>
    <p:sldId id="265" r:id="rId12"/>
    <p:sldId id="266" r:id="rId13"/>
    <p:sldId id="270" r:id="rId14"/>
    <p:sldId id="274" r:id="rId15"/>
    <p:sldId id="273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40" d="100"/>
          <a:sy n="140" d="100"/>
        </p:scale>
        <p:origin x="87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63EB-13AE-4CB9-A257-ADFC22CA10E2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4228-448A-40B9-8A49-76092AC50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8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B8568-8707-9808-5E78-30665D15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1BCA8-8B3E-87BB-9F5C-15B147BB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5A2-C436-4B62-8CCD-C9B1EF97273E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9985D-4642-26D4-D655-E00A33E6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F4797-9A84-2E04-348D-D260324E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442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5">
            <a:extLst>
              <a:ext uri="{FF2B5EF4-FFF2-40B4-BE49-F238E27FC236}">
                <a16:creationId xmlns:a16="http://schemas.microsoft.com/office/drawing/2014/main" id="{73D5A86A-32DF-1F7A-3A2A-43083F2FF7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8533" cy="6858000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328266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F734C8E0-5F31-D2B8-C8AB-AD0371064D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9011" y="0"/>
            <a:ext cx="3928533" cy="6858000"/>
          </a:xfrm>
          <a:custGeom>
            <a:avLst/>
            <a:gdLst/>
            <a:ahLst/>
            <a:cxnLst/>
            <a:rect l="l" t="t" r="r" b="b"/>
            <a:pathLst>
              <a:path w="3928533" h="6858000">
                <a:moveTo>
                  <a:pt x="1762597" y="5877535"/>
                </a:moveTo>
                <a:cubicBezTo>
                  <a:pt x="1728515" y="5877535"/>
                  <a:pt x="1701689" y="5881814"/>
                  <a:pt x="1682118" y="5890371"/>
                </a:cubicBezTo>
                <a:cubicBezTo>
                  <a:pt x="1662547" y="5898929"/>
                  <a:pt x="1647887" y="5910686"/>
                  <a:pt x="1638139" y="5925644"/>
                </a:cubicBezTo>
                <a:cubicBezTo>
                  <a:pt x="1628391" y="5940601"/>
                  <a:pt x="1623517" y="5956488"/>
                  <a:pt x="1623517" y="5973306"/>
                </a:cubicBezTo>
                <a:cubicBezTo>
                  <a:pt x="1623517" y="5998904"/>
                  <a:pt x="1633042" y="6019964"/>
                  <a:pt x="1652092" y="6036483"/>
                </a:cubicBezTo>
                <a:cubicBezTo>
                  <a:pt x="1670993" y="6053003"/>
                  <a:pt x="1702619" y="6066249"/>
                  <a:pt x="1746970" y="6076221"/>
                </a:cubicBezTo>
                <a:cubicBezTo>
                  <a:pt x="1774056" y="6082174"/>
                  <a:pt x="1791320" y="6088499"/>
                  <a:pt x="1798762" y="6095196"/>
                </a:cubicBezTo>
                <a:cubicBezTo>
                  <a:pt x="1806203" y="6101893"/>
                  <a:pt x="1809924" y="6109484"/>
                  <a:pt x="1809924" y="6117967"/>
                </a:cubicBezTo>
                <a:cubicBezTo>
                  <a:pt x="1809924" y="6126897"/>
                  <a:pt x="1806017" y="6134747"/>
                  <a:pt x="1798204" y="6141519"/>
                </a:cubicBezTo>
                <a:cubicBezTo>
                  <a:pt x="1790390" y="6148291"/>
                  <a:pt x="1779265" y="6151676"/>
                  <a:pt x="1764829" y="6151676"/>
                </a:cubicBezTo>
                <a:cubicBezTo>
                  <a:pt x="1745481" y="6151676"/>
                  <a:pt x="1730598" y="6145054"/>
                  <a:pt x="1720180" y="6131808"/>
                </a:cubicBezTo>
                <a:cubicBezTo>
                  <a:pt x="1713781" y="6123622"/>
                  <a:pt x="1709539" y="6111716"/>
                  <a:pt x="1707456" y="6096089"/>
                </a:cubicBezTo>
                <a:lnTo>
                  <a:pt x="1611238" y="6102117"/>
                </a:lnTo>
                <a:cubicBezTo>
                  <a:pt x="1614066" y="6135157"/>
                  <a:pt x="1626196" y="6162392"/>
                  <a:pt x="1647627" y="6183823"/>
                </a:cubicBezTo>
                <a:cubicBezTo>
                  <a:pt x="1669058" y="6205255"/>
                  <a:pt x="1707605" y="6215970"/>
                  <a:pt x="1763266" y="6215970"/>
                </a:cubicBezTo>
                <a:cubicBezTo>
                  <a:pt x="1794967" y="6215970"/>
                  <a:pt x="1821235" y="6211394"/>
                  <a:pt x="1842071" y="6202241"/>
                </a:cubicBezTo>
                <a:cubicBezTo>
                  <a:pt x="1862907" y="6193088"/>
                  <a:pt x="1879129" y="6179656"/>
                  <a:pt x="1890737" y="6161946"/>
                </a:cubicBezTo>
                <a:cubicBezTo>
                  <a:pt x="1902346" y="6144235"/>
                  <a:pt x="1908150" y="6124887"/>
                  <a:pt x="1908150" y="6103903"/>
                </a:cubicBezTo>
                <a:cubicBezTo>
                  <a:pt x="1908150" y="6086043"/>
                  <a:pt x="1903797" y="6069895"/>
                  <a:pt x="1895091" y="6055459"/>
                </a:cubicBezTo>
                <a:cubicBezTo>
                  <a:pt x="1886384" y="6041023"/>
                  <a:pt x="1872469" y="6028930"/>
                  <a:pt x="1853344" y="6019182"/>
                </a:cubicBezTo>
                <a:cubicBezTo>
                  <a:pt x="1834220" y="6009434"/>
                  <a:pt x="1802557" y="5999797"/>
                  <a:pt x="1758355" y="5990272"/>
                </a:cubicBezTo>
                <a:cubicBezTo>
                  <a:pt x="1740496" y="5986552"/>
                  <a:pt x="1729185" y="5982533"/>
                  <a:pt x="1724422" y="5978217"/>
                </a:cubicBezTo>
                <a:cubicBezTo>
                  <a:pt x="1719511" y="5974050"/>
                  <a:pt x="1717055" y="5969362"/>
                  <a:pt x="1717055" y="5964153"/>
                </a:cubicBezTo>
                <a:cubicBezTo>
                  <a:pt x="1717055" y="5957009"/>
                  <a:pt x="1720032" y="5950945"/>
                  <a:pt x="1725985" y="5945959"/>
                </a:cubicBezTo>
                <a:cubicBezTo>
                  <a:pt x="1731938" y="5940973"/>
                  <a:pt x="1740793" y="5938480"/>
                  <a:pt x="1752551" y="5938480"/>
                </a:cubicBezTo>
                <a:cubicBezTo>
                  <a:pt x="1766838" y="5938480"/>
                  <a:pt x="1778037" y="5941829"/>
                  <a:pt x="1786149" y="5948526"/>
                </a:cubicBezTo>
                <a:cubicBezTo>
                  <a:pt x="1794260" y="5955223"/>
                  <a:pt x="1799580" y="5965939"/>
                  <a:pt x="1802110" y="5980673"/>
                </a:cubicBezTo>
                <a:lnTo>
                  <a:pt x="1897435" y="5975092"/>
                </a:lnTo>
                <a:cubicBezTo>
                  <a:pt x="1893268" y="5941159"/>
                  <a:pt x="1880208" y="5916416"/>
                  <a:pt x="1858256" y="5900864"/>
                </a:cubicBezTo>
                <a:cubicBezTo>
                  <a:pt x="1836304" y="5885311"/>
                  <a:pt x="1804417" y="5877535"/>
                  <a:pt x="1762597" y="5877535"/>
                </a:cubicBezTo>
                <a:close/>
                <a:moveTo>
                  <a:pt x="1628651" y="5330666"/>
                </a:moveTo>
                <a:lnTo>
                  <a:pt x="1628651" y="5657939"/>
                </a:lnTo>
                <a:lnTo>
                  <a:pt x="1904578" y="5657939"/>
                </a:lnTo>
                <a:lnTo>
                  <a:pt x="1904578" y="5583823"/>
                </a:lnTo>
                <a:lnTo>
                  <a:pt x="1730003" y="5583823"/>
                </a:lnTo>
                <a:lnTo>
                  <a:pt x="1730003" y="5519306"/>
                </a:lnTo>
                <a:lnTo>
                  <a:pt x="1887389" y="5519306"/>
                </a:lnTo>
                <a:lnTo>
                  <a:pt x="1887389" y="5452556"/>
                </a:lnTo>
                <a:lnTo>
                  <a:pt x="1730003" y="5452556"/>
                </a:lnTo>
                <a:lnTo>
                  <a:pt x="1730003" y="5400541"/>
                </a:lnTo>
                <a:lnTo>
                  <a:pt x="1899667" y="5400541"/>
                </a:lnTo>
                <a:lnTo>
                  <a:pt x="1899667" y="5330666"/>
                </a:lnTo>
                <a:close/>
                <a:moveTo>
                  <a:pt x="1632893" y="4787741"/>
                </a:moveTo>
                <a:lnTo>
                  <a:pt x="1632893" y="5115014"/>
                </a:lnTo>
                <a:lnTo>
                  <a:pt x="1734245" y="5115014"/>
                </a:lnTo>
                <a:lnTo>
                  <a:pt x="1734245" y="4787741"/>
                </a:lnTo>
                <a:close/>
                <a:moveTo>
                  <a:pt x="1629321" y="4235291"/>
                </a:moveTo>
                <a:lnTo>
                  <a:pt x="1629321" y="4562564"/>
                </a:lnTo>
                <a:lnTo>
                  <a:pt x="1730450" y="4562564"/>
                </a:lnTo>
                <a:lnTo>
                  <a:pt x="1730450" y="4430181"/>
                </a:lnTo>
                <a:lnTo>
                  <a:pt x="1840954" y="4430181"/>
                </a:lnTo>
                <a:lnTo>
                  <a:pt x="1840954" y="4562564"/>
                </a:lnTo>
                <a:lnTo>
                  <a:pt x="1942530" y="4562564"/>
                </a:lnTo>
                <a:lnTo>
                  <a:pt x="1942530" y="4235291"/>
                </a:lnTo>
                <a:lnTo>
                  <a:pt x="1840954" y="4235291"/>
                </a:lnTo>
                <a:lnTo>
                  <a:pt x="1840954" y="4349814"/>
                </a:lnTo>
                <a:lnTo>
                  <a:pt x="1730450" y="4349814"/>
                </a:lnTo>
                <a:lnTo>
                  <a:pt x="1730450" y="4235291"/>
                </a:lnTo>
                <a:close/>
                <a:moveTo>
                  <a:pt x="1730003" y="3758892"/>
                </a:moveTo>
                <a:lnTo>
                  <a:pt x="1758801" y="3758892"/>
                </a:lnTo>
                <a:cubicBezTo>
                  <a:pt x="1777703" y="3758892"/>
                  <a:pt x="1790576" y="3762464"/>
                  <a:pt x="1797422" y="3769608"/>
                </a:cubicBezTo>
                <a:cubicBezTo>
                  <a:pt x="1804268" y="3776752"/>
                  <a:pt x="1807691" y="3785458"/>
                  <a:pt x="1807691" y="3795727"/>
                </a:cubicBezTo>
                <a:cubicBezTo>
                  <a:pt x="1807691" y="3806294"/>
                  <a:pt x="1803747" y="3814963"/>
                  <a:pt x="1795860" y="3821735"/>
                </a:cubicBezTo>
                <a:cubicBezTo>
                  <a:pt x="1787972" y="3828506"/>
                  <a:pt x="1774279" y="3831892"/>
                  <a:pt x="1754783" y="3831892"/>
                </a:cubicBezTo>
                <a:lnTo>
                  <a:pt x="1730003" y="3831892"/>
                </a:lnTo>
                <a:close/>
                <a:moveTo>
                  <a:pt x="1628428" y="3692366"/>
                </a:moveTo>
                <a:lnTo>
                  <a:pt x="1628428" y="4019639"/>
                </a:lnTo>
                <a:lnTo>
                  <a:pt x="1730003" y="4019639"/>
                </a:lnTo>
                <a:lnTo>
                  <a:pt x="1730003" y="3898195"/>
                </a:lnTo>
                <a:lnTo>
                  <a:pt x="1785367" y="3898195"/>
                </a:lnTo>
                <a:cubicBezTo>
                  <a:pt x="1826146" y="3898195"/>
                  <a:pt x="1856470" y="3888894"/>
                  <a:pt x="1876338" y="3870290"/>
                </a:cubicBezTo>
                <a:cubicBezTo>
                  <a:pt x="1896207" y="3851686"/>
                  <a:pt x="1906141" y="3825865"/>
                  <a:pt x="1906141" y="3792825"/>
                </a:cubicBezTo>
                <a:cubicBezTo>
                  <a:pt x="1906141" y="3760678"/>
                  <a:pt x="1897026" y="3735898"/>
                  <a:pt x="1878794" y="3718485"/>
                </a:cubicBezTo>
                <a:cubicBezTo>
                  <a:pt x="1860563" y="3701072"/>
                  <a:pt x="1833141" y="3692366"/>
                  <a:pt x="1796529" y="3692366"/>
                </a:cubicBezTo>
                <a:close/>
                <a:moveTo>
                  <a:pt x="1772977" y="3224748"/>
                </a:moveTo>
                <a:lnTo>
                  <a:pt x="1809101" y="3342397"/>
                </a:lnTo>
                <a:lnTo>
                  <a:pt x="1737231" y="3342397"/>
                </a:lnTo>
                <a:close/>
                <a:moveTo>
                  <a:pt x="1719064" y="3139916"/>
                </a:moveTo>
                <a:lnTo>
                  <a:pt x="1596058" y="3467189"/>
                </a:lnTo>
                <a:lnTo>
                  <a:pt x="1699314" y="3467189"/>
                </a:lnTo>
                <a:lnTo>
                  <a:pt x="1715266" y="3413164"/>
                </a:lnTo>
                <a:lnTo>
                  <a:pt x="1830078" y="3413164"/>
                </a:lnTo>
                <a:lnTo>
                  <a:pt x="1846452" y="3467189"/>
                </a:lnTo>
                <a:lnTo>
                  <a:pt x="1952352" y="3467189"/>
                </a:lnTo>
                <a:lnTo>
                  <a:pt x="1829374" y="3139916"/>
                </a:lnTo>
                <a:close/>
                <a:moveTo>
                  <a:pt x="1731789" y="2653546"/>
                </a:moveTo>
                <a:lnTo>
                  <a:pt x="1776214" y="2653546"/>
                </a:lnTo>
                <a:cubicBezTo>
                  <a:pt x="1794669" y="2653546"/>
                  <a:pt x="1807245" y="2656374"/>
                  <a:pt x="1813942" y="2662029"/>
                </a:cubicBezTo>
                <a:cubicBezTo>
                  <a:pt x="1820640" y="2667684"/>
                  <a:pt x="1823988" y="2675796"/>
                  <a:pt x="1823988" y="2686363"/>
                </a:cubicBezTo>
                <a:cubicBezTo>
                  <a:pt x="1823988" y="2693506"/>
                  <a:pt x="1821867" y="2699831"/>
                  <a:pt x="1817626" y="2705338"/>
                </a:cubicBezTo>
                <a:cubicBezTo>
                  <a:pt x="1813384" y="2710844"/>
                  <a:pt x="1807915" y="2714268"/>
                  <a:pt x="1801217" y="2715607"/>
                </a:cubicBezTo>
                <a:cubicBezTo>
                  <a:pt x="1787972" y="2718584"/>
                  <a:pt x="1779042" y="2720072"/>
                  <a:pt x="1774428" y="2720072"/>
                </a:cubicBezTo>
                <a:lnTo>
                  <a:pt x="1731789" y="2720072"/>
                </a:lnTo>
                <a:close/>
                <a:moveTo>
                  <a:pt x="1630214" y="2587466"/>
                </a:moveTo>
                <a:lnTo>
                  <a:pt x="1630214" y="2914739"/>
                </a:lnTo>
                <a:lnTo>
                  <a:pt x="1731789" y="2914739"/>
                </a:lnTo>
                <a:lnTo>
                  <a:pt x="1731789" y="2781910"/>
                </a:lnTo>
                <a:lnTo>
                  <a:pt x="1740719" y="2781910"/>
                </a:lnTo>
                <a:cubicBezTo>
                  <a:pt x="1749946" y="2781910"/>
                  <a:pt x="1758206" y="2784440"/>
                  <a:pt x="1765499" y="2789500"/>
                </a:cubicBezTo>
                <a:cubicBezTo>
                  <a:pt x="1770856" y="2793370"/>
                  <a:pt x="1776958" y="2801778"/>
                  <a:pt x="1783805" y="2814727"/>
                </a:cubicBezTo>
                <a:lnTo>
                  <a:pt x="1837860" y="2914739"/>
                </a:lnTo>
                <a:lnTo>
                  <a:pt x="1952129" y="2914739"/>
                </a:lnTo>
                <a:lnTo>
                  <a:pt x="1903155" y="2819907"/>
                </a:lnTo>
                <a:cubicBezTo>
                  <a:pt x="1900776" y="2815139"/>
                  <a:pt x="1896055" y="2808361"/>
                  <a:pt x="1888990" y="2799572"/>
                </a:cubicBezTo>
                <a:cubicBezTo>
                  <a:pt x="1881925" y="2790783"/>
                  <a:pt x="1876534" y="2785048"/>
                  <a:pt x="1872815" y="2782367"/>
                </a:cubicBezTo>
                <a:cubicBezTo>
                  <a:pt x="1867311" y="2778346"/>
                  <a:pt x="1858536" y="2774325"/>
                  <a:pt x="1846490" y="2770302"/>
                </a:cubicBezTo>
                <a:cubicBezTo>
                  <a:pt x="1861531" y="2766878"/>
                  <a:pt x="1873370" y="2762563"/>
                  <a:pt x="1882007" y="2757353"/>
                </a:cubicBezTo>
                <a:cubicBezTo>
                  <a:pt x="1895557" y="2749168"/>
                  <a:pt x="1906204" y="2738490"/>
                  <a:pt x="1913948" y="2725318"/>
                </a:cubicBezTo>
                <a:cubicBezTo>
                  <a:pt x="1921691" y="2712147"/>
                  <a:pt x="1925563" y="2696483"/>
                  <a:pt x="1925563" y="2678326"/>
                </a:cubicBezTo>
                <a:cubicBezTo>
                  <a:pt x="1925563" y="2657490"/>
                  <a:pt x="1920503" y="2639816"/>
                  <a:pt x="1910383" y="2625306"/>
                </a:cubicBezTo>
                <a:cubicBezTo>
                  <a:pt x="1900262" y="2610795"/>
                  <a:pt x="1886942" y="2600861"/>
                  <a:pt x="1870423" y="2595503"/>
                </a:cubicBezTo>
                <a:cubicBezTo>
                  <a:pt x="1853903" y="2590145"/>
                  <a:pt x="1830016" y="2587466"/>
                  <a:pt x="1798762" y="2587466"/>
                </a:cubicBezTo>
                <a:close/>
                <a:moveTo>
                  <a:pt x="1792734" y="2038960"/>
                </a:moveTo>
                <a:cubicBezTo>
                  <a:pt x="1755229" y="2038960"/>
                  <a:pt x="1725390" y="2044244"/>
                  <a:pt x="1703214" y="2054811"/>
                </a:cubicBezTo>
                <a:cubicBezTo>
                  <a:pt x="1674788" y="2068503"/>
                  <a:pt x="1653208" y="2088557"/>
                  <a:pt x="1638474" y="2114974"/>
                </a:cubicBezTo>
                <a:cubicBezTo>
                  <a:pt x="1623740" y="2141391"/>
                  <a:pt x="1616373" y="2172459"/>
                  <a:pt x="1616373" y="2208178"/>
                </a:cubicBezTo>
                <a:cubicBezTo>
                  <a:pt x="1616373" y="2242111"/>
                  <a:pt x="1623107" y="2272174"/>
                  <a:pt x="1636576" y="2298368"/>
                </a:cubicBezTo>
                <a:cubicBezTo>
                  <a:pt x="1650045" y="2324561"/>
                  <a:pt x="1669021" y="2344281"/>
                  <a:pt x="1693503" y="2357527"/>
                </a:cubicBezTo>
                <a:cubicBezTo>
                  <a:pt x="1717985" y="2370772"/>
                  <a:pt x="1749648" y="2377395"/>
                  <a:pt x="1788493" y="2377395"/>
                </a:cubicBezTo>
                <a:cubicBezTo>
                  <a:pt x="1820044" y="2377395"/>
                  <a:pt x="1847317" y="2373712"/>
                  <a:pt x="1870311" y="2366345"/>
                </a:cubicBezTo>
                <a:cubicBezTo>
                  <a:pt x="1893305" y="2358978"/>
                  <a:pt x="1919759" y="2345100"/>
                  <a:pt x="1949673" y="2324710"/>
                </a:cubicBezTo>
                <a:lnTo>
                  <a:pt x="1949673" y="2185184"/>
                </a:lnTo>
                <a:lnTo>
                  <a:pt x="1793404" y="2185184"/>
                </a:lnTo>
                <a:lnTo>
                  <a:pt x="1793404" y="2253273"/>
                </a:lnTo>
                <a:lnTo>
                  <a:pt x="1861046" y="2253273"/>
                </a:lnTo>
                <a:lnTo>
                  <a:pt x="1861046" y="2284081"/>
                </a:lnTo>
                <a:cubicBezTo>
                  <a:pt x="1847801" y="2291968"/>
                  <a:pt x="1836043" y="2297549"/>
                  <a:pt x="1825774" y="2300823"/>
                </a:cubicBezTo>
                <a:cubicBezTo>
                  <a:pt x="1815505" y="2304098"/>
                  <a:pt x="1804715" y="2305735"/>
                  <a:pt x="1793404" y="2305735"/>
                </a:cubicBezTo>
                <a:cubicBezTo>
                  <a:pt x="1769591" y="2305735"/>
                  <a:pt x="1751025" y="2298144"/>
                  <a:pt x="1737705" y="2282964"/>
                </a:cubicBezTo>
                <a:cubicBezTo>
                  <a:pt x="1724385" y="2267783"/>
                  <a:pt x="1717725" y="2242483"/>
                  <a:pt x="1717725" y="2207061"/>
                </a:cubicBezTo>
                <a:cubicBezTo>
                  <a:pt x="1717725" y="2173724"/>
                  <a:pt x="1724311" y="2149353"/>
                  <a:pt x="1737482" y="2133950"/>
                </a:cubicBezTo>
                <a:cubicBezTo>
                  <a:pt x="1750653" y="2118546"/>
                  <a:pt x="1768326" y="2110844"/>
                  <a:pt x="1790502" y="2110844"/>
                </a:cubicBezTo>
                <a:cubicBezTo>
                  <a:pt x="1805385" y="2110844"/>
                  <a:pt x="1817626" y="2114118"/>
                  <a:pt x="1827225" y="2120667"/>
                </a:cubicBezTo>
                <a:cubicBezTo>
                  <a:pt x="1836825" y="2127215"/>
                  <a:pt x="1843633" y="2136666"/>
                  <a:pt x="1847652" y="2149019"/>
                </a:cubicBezTo>
                <a:lnTo>
                  <a:pt x="1945209" y="2131606"/>
                </a:lnTo>
                <a:cubicBezTo>
                  <a:pt x="1939255" y="2110472"/>
                  <a:pt x="1930363" y="2093022"/>
                  <a:pt x="1918531" y="2079255"/>
                </a:cubicBezTo>
                <a:cubicBezTo>
                  <a:pt x="1906699" y="2065489"/>
                  <a:pt x="1891816" y="2055332"/>
                  <a:pt x="1873883" y="2048783"/>
                </a:cubicBezTo>
                <a:cubicBezTo>
                  <a:pt x="1855949" y="2042235"/>
                  <a:pt x="1828899" y="2038960"/>
                  <a:pt x="1792734" y="2038960"/>
                </a:cubicBezTo>
                <a:close/>
                <a:moveTo>
                  <a:pt x="1784921" y="1563083"/>
                </a:moveTo>
                <a:cubicBezTo>
                  <a:pt x="1806203" y="1563083"/>
                  <a:pt x="1823058" y="1570189"/>
                  <a:pt x="1835485" y="1584402"/>
                </a:cubicBezTo>
                <a:cubicBezTo>
                  <a:pt x="1847912" y="1598615"/>
                  <a:pt x="1854126" y="1621126"/>
                  <a:pt x="1854126" y="1651933"/>
                </a:cubicBezTo>
                <a:cubicBezTo>
                  <a:pt x="1854126" y="1688545"/>
                  <a:pt x="1848173" y="1713920"/>
                  <a:pt x="1836266" y="1728058"/>
                </a:cubicBezTo>
                <a:cubicBezTo>
                  <a:pt x="1824360" y="1742197"/>
                  <a:pt x="1807543" y="1749267"/>
                  <a:pt x="1785814" y="1749267"/>
                </a:cubicBezTo>
                <a:cubicBezTo>
                  <a:pt x="1764680" y="1749267"/>
                  <a:pt x="1747974" y="1742049"/>
                  <a:pt x="1735696" y="1727612"/>
                </a:cubicBezTo>
                <a:cubicBezTo>
                  <a:pt x="1723417" y="1713176"/>
                  <a:pt x="1717278" y="1689438"/>
                  <a:pt x="1717278" y="1656398"/>
                </a:cubicBezTo>
                <a:cubicBezTo>
                  <a:pt x="1717278" y="1623061"/>
                  <a:pt x="1723455" y="1599174"/>
                  <a:pt x="1735807" y="1584737"/>
                </a:cubicBezTo>
                <a:cubicBezTo>
                  <a:pt x="1748160" y="1570301"/>
                  <a:pt x="1764531" y="1563083"/>
                  <a:pt x="1784921" y="1563083"/>
                </a:cubicBezTo>
                <a:close/>
                <a:moveTo>
                  <a:pt x="1785144" y="1486510"/>
                </a:moveTo>
                <a:cubicBezTo>
                  <a:pt x="1732012" y="1486510"/>
                  <a:pt x="1690564" y="1501393"/>
                  <a:pt x="1660798" y="1531159"/>
                </a:cubicBezTo>
                <a:cubicBezTo>
                  <a:pt x="1631033" y="1560925"/>
                  <a:pt x="1616150" y="1602522"/>
                  <a:pt x="1616150" y="1655951"/>
                </a:cubicBezTo>
                <a:cubicBezTo>
                  <a:pt x="1616150" y="1694200"/>
                  <a:pt x="1623665" y="1726050"/>
                  <a:pt x="1638697" y="1751499"/>
                </a:cubicBezTo>
                <a:cubicBezTo>
                  <a:pt x="1653729" y="1776949"/>
                  <a:pt x="1673337" y="1795552"/>
                  <a:pt x="1697521" y="1807310"/>
                </a:cubicBezTo>
                <a:cubicBezTo>
                  <a:pt x="1721706" y="1819067"/>
                  <a:pt x="1752253" y="1824946"/>
                  <a:pt x="1789162" y="1824946"/>
                </a:cubicBezTo>
                <a:cubicBezTo>
                  <a:pt x="1825476" y="1824946"/>
                  <a:pt x="1855800" y="1818137"/>
                  <a:pt x="1880133" y="1804519"/>
                </a:cubicBezTo>
                <a:cubicBezTo>
                  <a:pt x="1904467" y="1790901"/>
                  <a:pt x="1923070" y="1771851"/>
                  <a:pt x="1935944" y="1747369"/>
                </a:cubicBezTo>
                <a:cubicBezTo>
                  <a:pt x="1948818" y="1722887"/>
                  <a:pt x="1955254" y="1691521"/>
                  <a:pt x="1955254" y="1653272"/>
                </a:cubicBezTo>
                <a:cubicBezTo>
                  <a:pt x="1955254" y="1600587"/>
                  <a:pt x="1940521" y="1559622"/>
                  <a:pt x="1911053" y="1530377"/>
                </a:cubicBezTo>
                <a:cubicBezTo>
                  <a:pt x="1881585" y="1501133"/>
                  <a:pt x="1839615" y="1486510"/>
                  <a:pt x="1785144" y="1486510"/>
                </a:cubicBezTo>
                <a:close/>
                <a:moveTo>
                  <a:pt x="1628651" y="949167"/>
                </a:moveTo>
                <a:lnTo>
                  <a:pt x="1628651" y="1276439"/>
                </a:lnTo>
                <a:lnTo>
                  <a:pt x="1904578" y="1276439"/>
                </a:lnTo>
                <a:lnTo>
                  <a:pt x="1904578" y="1202323"/>
                </a:lnTo>
                <a:lnTo>
                  <a:pt x="1730003" y="1202323"/>
                </a:lnTo>
                <a:lnTo>
                  <a:pt x="1730003" y="1137806"/>
                </a:lnTo>
                <a:lnTo>
                  <a:pt x="1887389" y="1137806"/>
                </a:lnTo>
                <a:lnTo>
                  <a:pt x="1887389" y="1071057"/>
                </a:lnTo>
                <a:lnTo>
                  <a:pt x="1730003" y="1071057"/>
                </a:lnTo>
                <a:lnTo>
                  <a:pt x="1730003" y="1019041"/>
                </a:lnTo>
                <a:lnTo>
                  <a:pt x="1899667" y="1019041"/>
                </a:lnTo>
                <a:lnTo>
                  <a:pt x="1899667" y="949167"/>
                </a:lnTo>
                <a:close/>
                <a:moveTo>
                  <a:pt x="1792734" y="391136"/>
                </a:moveTo>
                <a:cubicBezTo>
                  <a:pt x="1755229" y="391136"/>
                  <a:pt x="1725390" y="396419"/>
                  <a:pt x="1703214" y="406986"/>
                </a:cubicBezTo>
                <a:cubicBezTo>
                  <a:pt x="1674788" y="420678"/>
                  <a:pt x="1653208" y="440733"/>
                  <a:pt x="1638474" y="467149"/>
                </a:cubicBezTo>
                <a:cubicBezTo>
                  <a:pt x="1623740" y="493567"/>
                  <a:pt x="1616373" y="524634"/>
                  <a:pt x="1616373" y="560353"/>
                </a:cubicBezTo>
                <a:cubicBezTo>
                  <a:pt x="1616373" y="594286"/>
                  <a:pt x="1623107" y="624349"/>
                  <a:pt x="1636576" y="650543"/>
                </a:cubicBezTo>
                <a:cubicBezTo>
                  <a:pt x="1650045" y="676736"/>
                  <a:pt x="1669021" y="696456"/>
                  <a:pt x="1693503" y="709702"/>
                </a:cubicBezTo>
                <a:cubicBezTo>
                  <a:pt x="1717985" y="722948"/>
                  <a:pt x="1749648" y="729571"/>
                  <a:pt x="1788493" y="729571"/>
                </a:cubicBezTo>
                <a:cubicBezTo>
                  <a:pt x="1820044" y="729571"/>
                  <a:pt x="1847317" y="725887"/>
                  <a:pt x="1870311" y="718520"/>
                </a:cubicBezTo>
                <a:cubicBezTo>
                  <a:pt x="1893305" y="711153"/>
                  <a:pt x="1919759" y="697275"/>
                  <a:pt x="1949673" y="676885"/>
                </a:cubicBezTo>
                <a:lnTo>
                  <a:pt x="1949673" y="537359"/>
                </a:lnTo>
                <a:lnTo>
                  <a:pt x="1793404" y="537359"/>
                </a:lnTo>
                <a:lnTo>
                  <a:pt x="1793404" y="605448"/>
                </a:lnTo>
                <a:lnTo>
                  <a:pt x="1861046" y="605448"/>
                </a:lnTo>
                <a:lnTo>
                  <a:pt x="1861046" y="636255"/>
                </a:lnTo>
                <a:cubicBezTo>
                  <a:pt x="1847801" y="644143"/>
                  <a:pt x="1836043" y="649724"/>
                  <a:pt x="1825774" y="652999"/>
                </a:cubicBezTo>
                <a:cubicBezTo>
                  <a:pt x="1815505" y="656273"/>
                  <a:pt x="1804715" y="657910"/>
                  <a:pt x="1793404" y="657910"/>
                </a:cubicBezTo>
                <a:cubicBezTo>
                  <a:pt x="1769591" y="657910"/>
                  <a:pt x="1751025" y="650320"/>
                  <a:pt x="1737705" y="635139"/>
                </a:cubicBezTo>
                <a:cubicBezTo>
                  <a:pt x="1724385" y="619959"/>
                  <a:pt x="1717725" y="594658"/>
                  <a:pt x="1717725" y="559237"/>
                </a:cubicBezTo>
                <a:cubicBezTo>
                  <a:pt x="1717725" y="525899"/>
                  <a:pt x="1724311" y="501529"/>
                  <a:pt x="1737482" y="486125"/>
                </a:cubicBezTo>
                <a:cubicBezTo>
                  <a:pt x="1750653" y="470721"/>
                  <a:pt x="1768326" y="463019"/>
                  <a:pt x="1790502" y="463019"/>
                </a:cubicBezTo>
                <a:cubicBezTo>
                  <a:pt x="1805385" y="463019"/>
                  <a:pt x="1817626" y="466294"/>
                  <a:pt x="1827225" y="472842"/>
                </a:cubicBezTo>
                <a:cubicBezTo>
                  <a:pt x="1836825" y="479391"/>
                  <a:pt x="1843633" y="488841"/>
                  <a:pt x="1847652" y="501194"/>
                </a:cubicBezTo>
                <a:lnTo>
                  <a:pt x="1945209" y="483781"/>
                </a:lnTo>
                <a:cubicBezTo>
                  <a:pt x="1939255" y="462648"/>
                  <a:pt x="1930363" y="445197"/>
                  <a:pt x="1918531" y="431431"/>
                </a:cubicBezTo>
                <a:cubicBezTo>
                  <a:pt x="1906699" y="417664"/>
                  <a:pt x="1891816" y="407507"/>
                  <a:pt x="1873883" y="400958"/>
                </a:cubicBezTo>
                <a:cubicBezTo>
                  <a:pt x="1855949" y="394410"/>
                  <a:pt x="1828899" y="391136"/>
                  <a:pt x="1792734" y="391136"/>
                </a:cubicBezTo>
                <a:close/>
                <a:moveTo>
                  <a:pt x="0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 dirty="0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C323CF0-647C-CDE2-3672-3EB90FCA39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70515" y="270863"/>
            <a:ext cx="359197" cy="5824835"/>
          </a:xfrm>
          <a:custGeom>
            <a:avLst/>
            <a:gdLst/>
            <a:ahLst/>
            <a:cxnLst/>
            <a:rect l="l" t="t" r="r" b="b"/>
            <a:pathLst>
              <a:path w="359197" h="5824835">
                <a:moveTo>
                  <a:pt x="166539" y="5486400"/>
                </a:moveTo>
                <a:cubicBezTo>
                  <a:pt x="208359" y="5486400"/>
                  <a:pt x="240246" y="5494176"/>
                  <a:pt x="262198" y="5509729"/>
                </a:cubicBezTo>
                <a:cubicBezTo>
                  <a:pt x="284150" y="5525281"/>
                  <a:pt x="297210" y="5550024"/>
                  <a:pt x="301377" y="5583957"/>
                </a:cubicBezTo>
                <a:lnTo>
                  <a:pt x="206052" y="5589538"/>
                </a:lnTo>
                <a:cubicBezTo>
                  <a:pt x="203522" y="5574804"/>
                  <a:pt x="198202" y="5564088"/>
                  <a:pt x="190091" y="5557391"/>
                </a:cubicBezTo>
                <a:cubicBezTo>
                  <a:pt x="181979" y="5550694"/>
                  <a:pt x="170780" y="5547345"/>
                  <a:pt x="156493" y="5547345"/>
                </a:cubicBezTo>
                <a:cubicBezTo>
                  <a:pt x="144735" y="5547345"/>
                  <a:pt x="135880" y="5549838"/>
                  <a:pt x="129927" y="5554824"/>
                </a:cubicBezTo>
                <a:cubicBezTo>
                  <a:pt x="123974" y="5559810"/>
                  <a:pt x="120997" y="5565874"/>
                  <a:pt x="120997" y="5573018"/>
                </a:cubicBezTo>
                <a:cubicBezTo>
                  <a:pt x="120997" y="5578227"/>
                  <a:pt x="123453" y="5582915"/>
                  <a:pt x="128364" y="5587082"/>
                </a:cubicBezTo>
                <a:cubicBezTo>
                  <a:pt x="133127" y="5591398"/>
                  <a:pt x="144437" y="5595417"/>
                  <a:pt x="162297" y="5599137"/>
                </a:cubicBezTo>
                <a:cubicBezTo>
                  <a:pt x="206499" y="5608662"/>
                  <a:pt x="238162" y="5618299"/>
                  <a:pt x="257286" y="5628047"/>
                </a:cubicBezTo>
                <a:cubicBezTo>
                  <a:pt x="276411" y="5637795"/>
                  <a:pt x="290326" y="5649888"/>
                  <a:pt x="299033" y="5664324"/>
                </a:cubicBezTo>
                <a:cubicBezTo>
                  <a:pt x="307739" y="5678760"/>
                  <a:pt x="312092" y="5694908"/>
                  <a:pt x="312092" y="5712768"/>
                </a:cubicBezTo>
                <a:cubicBezTo>
                  <a:pt x="312092" y="5733752"/>
                  <a:pt x="306288" y="5753100"/>
                  <a:pt x="294679" y="5770811"/>
                </a:cubicBezTo>
                <a:cubicBezTo>
                  <a:pt x="283071" y="5788521"/>
                  <a:pt x="266849" y="5801953"/>
                  <a:pt x="246013" y="5811106"/>
                </a:cubicBezTo>
                <a:cubicBezTo>
                  <a:pt x="225177" y="5820259"/>
                  <a:pt x="198909" y="5824835"/>
                  <a:pt x="167208" y="5824835"/>
                </a:cubicBezTo>
                <a:cubicBezTo>
                  <a:pt x="111546" y="5824835"/>
                  <a:pt x="73000" y="5814120"/>
                  <a:pt x="51569" y="5792688"/>
                </a:cubicBezTo>
                <a:cubicBezTo>
                  <a:pt x="30137" y="5771257"/>
                  <a:pt x="18008" y="5744022"/>
                  <a:pt x="15180" y="5710982"/>
                </a:cubicBezTo>
                <a:lnTo>
                  <a:pt x="111398" y="5704954"/>
                </a:lnTo>
                <a:cubicBezTo>
                  <a:pt x="113481" y="5720581"/>
                  <a:pt x="117723" y="5732487"/>
                  <a:pt x="124123" y="5740673"/>
                </a:cubicBezTo>
                <a:cubicBezTo>
                  <a:pt x="134540" y="5753919"/>
                  <a:pt x="149423" y="5760541"/>
                  <a:pt x="168771" y="5760541"/>
                </a:cubicBezTo>
                <a:cubicBezTo>
                  <a:pt x="183207" y="5760541"/>
                  <a:pt x="194332" y="5757156"/>
                  <a:pt x="202146" y="5750384"/>
                </a:cubicBezTo>
                <a:cubicBezTo>
                  <a:pt x="209959" y="5743612"/>
                  <a:pt x="213866" y="5735762"/>
                  <a:pt x="213866" y="5726832"/>
                </a:cubicBezTo>
                <a:cubicBezTo>
                  <a:pt x="213866" y="5718349"/>
                  <a:pt x="210145" y="5710758"/>
                  <a:pt x="202704" y="5704061"/>
                </a:cubicBezTo>
                <a:cubicBezTo>
                  <a:pt x="195262" y="5697364"/>
                  <a:pt x="177998" y="5691039"/>
                  <a:pt x="150912" y="5685086"/>
                </a:cubicBezTo>
                <a:cubicBezTo>
                  <a:pt x="106561" y="5675114"/>
                  <a:pt x="74935" y="5661868"/>
                  <a:pt x="56034" y="5645348"/>
                </a:cubicBezTo>
                <a:cubicBezTo>
                  <a:pt x="36984" y="5628829"/>
                  <a:pt x="27459" y="5607769"/>
                  <a:pt x="27459" y="5582171"/>
                </a:cubicBezTo>
                <a:cubicBezTo>
                  <a:pt x="27459" y="5565353"/>
                  <a:pt x="32333" y="5549466"/>
                  <a:pt x="42081" y="5534509"/>
                </a:cubicBezTo>
                <a:cubicBezTo>
                  <a:pt x="51829" y="5519551"/>
                  <a:pt x="66489" y="5507794"/>
                  <a:pt x="86060" y="5499236"/>
                </a:cubicBezTo>
                <a:cubicBezTo>
                  <a:pt x="105631" y="5490679"/>
                  <a:pt x="132457" y="5486400"/>
                  <a:pt x="166539" y="5486400"/>
                </a:cubicBezTo>
                <a:close/>
                <a:moveTo>
                  <a:pt x="32593" y="4939531"/>
                </a:moveTo>
                <a:lnTo>
                  <a:pt x="303609" y="4939531"/>
                </a:lnTo>
                <a:lnTo>
                  <a:pt x="303609" y="5009406"/>
                </a:lnTo>
                <a:lnTo>
                  <a:pt x="133945" y="5009406"/>
                </a:lnTo>
                <a:lnTo>
                  <a:pt x="133945" y="5061421"/>
                </a:lnTo>
                <a:lnTo>
                  <a:pt x="291331" y="5061421"/>
                </a:lnTo>
                <a:lnTo>
                  <a:pt x="291331" y="5128171"/>
                </a:lnTo>
                <a:lnTo>
                  <a:pt x="133945" y="5128171"/>
                </a:lnTo>
                <a:lnTo>
                  <a:pt x="133945" y="5192688"/>
                </a:lnTo>
                <a:lnTo>
                  <a:pt x="308520" y="5192688"/>
                </a:lnTo>
                <a:lnTo>
                  <a:pt x="308520" y="5266804"/>
                </a:lnTo>
                <a:lnTo>
                  <a:pt x="32593" y="5266804"/>
                </a:lnTo>
                <a:close/>
                <a:moveTo>
                  <a:pt x="36835" y="4396606"/>
                </a:moveTo>
                <a:lnTo>
                  <a:pt x="138187" y="4396606"/>
                </a:lnTo>
                <a:lnTo>
                  <a:pt x="138187" y="4723879"/>
                </a:lnTo>
                <a:lnTo>
                  <a:pt x="36835" y="4723879"/>
                </a:lnTo>
                <a:close/>
                <a:moveTo>
                  <a:pt x="33263" y="3844156"/>
                </a:moveTo>
                <a:lnTo>
                  <a:pt x="134392" y="3844156"/>
                </a:lnTo>
                <a:lnTo>
                  <a:pt x="134392" y="3958679"/>
                </a:lnTo>
                <a:lnTo>
                  <a:pt x="244896" y="3958679"/>
                </a:lnTo>
                <a:lnTo>
                  <a:pt x="244896" y="3844156"/>
                </a:lnTo>
                <a:lnTo>
                  <a:pt x="346472" y="3844156"/>
                </a:lnTo>
                <a:lnTo>
                  <a:pt x="346472" y="4171429"/>
                </a:lnTo>
                <a:lnTo>
                  <a:pt x="244896" y="4171429"/>
                </a:lnTo>
                <a:lnTo>
                  <a:pt x="244896" y="4039046"/>
                </a:lnTo>
                <a:lnTo>
                  <a:pt x="134392" y="4039046"/>
                </a:lnTo>
                <a:lnTo>
                  <a:pt x="134392" y="4171429"/>
                </a:lnTo>
                <a:lnTo>
                  <a:pt x="33263" y="4171429"/>
                </a:lnTo>
                <a:close/>
                <a:moveTo>
                  <a:pt x="133945" y="3367757"/>
                </a:moveTo>
                <a:lnTo>
                  <a:pt x="133945" y="3440757"/>
                </a:lnTo>
                <a:lnTo>
                  <a:pt x="158725" y="3440757"/>
                </a:lnTo>
                <a:cubicBezTo>
                  <a:pt x="178222" y="3440757"/>
                  <a:pt x="191914" y="3437371"/>
                  <a:pt x="199802" y="3430600"/>
                </a:cubicBezTo>
                <a:cubicBezTo>
                  <a:pt x="207689" y="3423828"/>
                  <a:pt x="211633" y="3415159"/>
                  <a:pt x="211633" y="3404592"/>
                </a:cubicBezTo>
                <a:cubicBezTo>
                  <a:pt x="211633" y="3394323"/>
                  <a:pt x="208210" y="3385617"/>
                  <a:pt x="201364" y="3378473"/>
                </a:cubicBezTo>
                <a:cubicBezTo>
                  <a:pt x="194518" y="3371329"/>
                  <a:pt x="181645" y="3367757"/>
                  <a:pt x="162743" y="3367757"/>
                </a:cubicBezTo>
                <a:close/>
                <a:moveTo>
                  <a:pt x="32370" y="3301231"/>
                </a:moveTo>
                <a:lnTo>
                  <a:pt x="200471" y="3301231"/>
                </a:lnTo>
                <a:cubicBezTo>
                  <a:pt x="237083" y="3301231"/>
                  <a:pt x="264505" y="3309937"/>
                  <a:pt x="282736" y="3327350"/>
                </a:cubicBezTo>
                <a:cubicBezTo>
                  <a:pt x="300967" y="3344763"/>
                  <a:pt x="310083" y="3369543"/>
                  <a:pt x="310083" y="3401690"/>
                </a:cubicBezTo>
                <a:cubicBezTo>
                  <a:pt x="310083" y="3434730"/>
                  <a:pt x="300149" y="3460551"/>
                  <a:pt x="280280" y="3479155"/>
                </a:cubicBezTo>
                <a:cubicBezTo>
                  <a:pt x="260412" y="3497759"/>
                  <a:pt x="230088" y="3507060"/>
                  <a:pt x="189309" y="3507060"/>
                </a:cubicBezTo>
                <a:lnTo>
                  <a:pt x="133945" y="3507060"/>
                </a:lnTo>
                <a:lnTo>
                  <a:pt x="133945" y="3628504"/>
                </a:lnTo>
                <a:lnTo>
                  <a:pt x="32370" y="3628504"/>
                </a:lnTo>
                <a:close/>
                <a:moveTo>
                  <a:pt x="176919" y="2833613"/>
                </a:moveTo>
                <a:lnTo>
                  <a:pt x="141173" y="2951262"/>
                </a:lnTo>
                <a:lnTo>
                  <a:pt x="213043" y="2951262"/>
                </a:lnTo>
                <a:close/>
                <a:moveTo>
                  <a:pt x="123006" y="2748781"/>
                </a:moveTo>
                <a:lnTo>
                  <a:pt x="233316" y="2748781"/>
                </a:lnTo>
                <a:lnTo>
                  <a:pt x="356294" y="3076054"/>
                </a:lnTo>
                <a:lnTo>
                  <a:pt x="250394" y="3076054"/>
                </a:lnTo>
                <a:lnTo>
                  <a:pt x="234020" y="3022030"/>
                </a:lnTo>
                <a:lnTo>
                  <a:pt x="119208" y="3022030"/>
                </a:lnTo>
                <a:lnTo>
                  <a:pt x="103256" y="3076054"/>
                </a:lnTo>
                <a:lnTo>
                  <a:pt x="0" y="3076054"/>
                </a:lnTo>
                <a:close/>
                <a:moveTo>
                  <a:pt x="135731" y="2262411"/>
                </a:moveTo>
                <a:lnTo>
                  <a:pt x="135731" y="2328937"/>
                </a:lnTo>
                <a:lnTo>
                  <a:pt x="178370" y="2328937"/>
                </a:lnTo>
                <a:cubicBezTo>
                  <a:pt x="182984" y="2328937"/>
                  <a:pt x="191914" y="2327449"/>
                  <a:pt x="205159" y="2324472"/>
                </a:cubicBezTo>
                <a:cubicBezTo>
                  <a:pt x="211857" y="2323133"/>
                  <a:pt x="217326" y="2319710"/>
                  <a:pt x="221568" y="2314203"/>
                </a:cubicBezTo>
                <a:cubicBezTo>
                  <a:pt x="225809" y="2308696"/>
                  <a:pt x="227930" y="2302371"/>
                  <a:pt x="227930" y="2295227"/>
                </a:cubicBezTo>
                <a:cubicBezTo>
                  <a:pt x="227930" y="2284661"/>
                  <a:pt x="224581" y="2276549"/>
                  <a:pt x="217884" y="2270894"/>
                </a:cubicBezTo>
                <a:cubicBezTo>
                  <a:pt x="211187" y="2265239"/>
                  <a:pt x="198611" y="2262411"/>
                  <a:pt x="180156" y="2262411"/>
                </a:cubicBezTo>
                <a:close/>
                <a:moveTo>
                  <a:pt x="34156" y="2196331"/>
                </a:moveTo>
                <a:lnTo>
                  <a:pt x="202704" y="2196331"/>
                </a:lnTo>
                <a:cubicBezTo>
                  <a:pt x="233958" y="2196331"/>
                  <a:pt x="257845" y="2199010"/>
                  <a:pt x="274364" y="2204368"/>
                </a:cubicBezTo>
                <a:cubicBezTo>
                  <a:pt x="290884" y="2209726"/>
                  <a:pt x="304204" y="2219660"/>
                  <a:pt x="314325" y="2234171"/>
                </a:cubicBezTo>
                <a:cubicBezTo>
                  <a:pt x="324445" y="2248682"/>
                  <a:pt x="329505" y="2266355"/>
                  <a:pt x="329505" y="2287191"/>
                </a:cubicBezTo>
                <a:cubicBezTo>
                  <a:pt x="329505" y="2305348"/>
                  <a:pt x="325633" y="2321012"/>
                  <a:pt x="317890" y="2334183"/>
                </a:cubicBezTo>
                <a:cubicBezTo>
                  <a:pt x="310146" y="2347354"/>
                  <a:pt x="299499" y="2358033"/>
                  <a:pt x="285949" y="2366218"/>
                </a:cubicBezTo>
                <a:cubicBezTo>
                  <a:pt x="277312" y="2371427"/>
                  <a:pt x="265473" y="2375743"/>
                  <a:pt x="250432" y="2379167"/>
                </a:cubicBezTo>
                <a:cubicBezTo>
                  <a:pt x="262478" y="2383190"/>
                  <a:pt x="271253" y="2387211"/>
                  <a:pt x="276757" y="2391232"/>
                </a:cubicBezTo>
                <a:cubicBezTo>
                  <a:pt x="280476" y="2393913"/>
                  <a:pt x="285867" y="2399648"/>
                  <a:pt x="292932" y="2408437"/>
                </a:cubicBezTo>
                <a:cubicBezTo>
                  <a:pt x="299997" y="2417226"/>
                  <a:pt x="304718" y="2424004"/>
                  <a:pt x="307097" y="2428772"/>
                </a:cubicBezTo>
                <a:lnTo>
                  <a:pt x="356071" y="2523604"/>
                </a:lnTo>
                <a:lnTo>
                  <a:pt x="241802" y="2523604"/>
                </a:lnTo>
                <a:lnTo>
                  <a:pt x="187747" y="2423592"/>
                </a:lnTo>
                <a:cubicBezTo>
                  <a:pt x="180900" y="2410643"/>
                  <a:pt x="174799" y="2402235"/>
                  <a:pt x="169441" y="2398365"/>
                </a:cubicBezTo>
                <a:cubicBezTo>
                  <a:pt x="162148" y="2393305"/>
                  <a:pt x="153888" y="2390775"/>
                  <a:pt x="144661" y="2390775"/>
                </a:cubicBezTo>
                <a:lnTo>
                  <a:pt x="135731" y="2390775"/>
                </a:lnTo>
                <a:lnTo>
                  <a:pt x="135731" y="2523604"/>
                </a:lnTo>
                <a:lnTo>
                  <a:pt x="34156" y="2523604"/>
                </a:lnTo>
                <a:close/>
                <a:moveTo>
                  <a:pt x="196676" y="1647826"/>
                </a:moveTo>
                <a:cubicBezTo>
                  <a:pt x="232841" y="1647826"/>
                  <a:pt x="259891" y="1651099"/>
                  <a:pt x="277825" y="1657648"/>
                </a:cubicBezTo>
                <a:cubicBezTo>
                  <a:pt x="295758" y="1664196"/>
                  <a:pt x="310641" y="1674354"/>
                  <a:pt x="322473" y="1688121"/>
                </a:cubicBezTo>
                <a:cubicBezTo>
                  <a:pt x="334305" y="1701887"/>
                  <a:pt x="343198" y="1719337"/>
                  <a:pt x="349151" y="1740471"/>
                </a:cubicBezTo>
                <a:lnTo>
                  <a:pt x="251594" y="1757884"/>
                </a:lnTo>
                <a:cubicBezTo>
                  <a:pt x="247575" y="1745531"/>
                  <a:pt x="240766" y="1736080"/>
                  <a:pt x="231167" y="1729532"/>
                </a:cubicBezTo>
                <a:cubicBezTo>
                  <a:pt x="221568" y="1722984"/>
                  <a:pt x="209327" y="1719709"/>
                  <a:pt x="194444" y="1719709"/>
                </a:cubicBezTo>
                <a:cubicBezTo>
                  <a:pt x="172268" y="1719709"/>
                  <a:pt x="154595" y="1727411"/>
                  <a:pt x="141424" y="1742815"/>
                </a:cubicBezTo>
                <a:cubicBezTo>
                  <a:pt x="128252" y="1758219"/>
                  <a:pt x="121667" y="1782589"/>
                  <a:pt x="121667" y="1815927"/>
                </a:cubicBezTo>
                <a:cubicBezTo>
                  <a:pt x="121667" y="1851348"/>
                  <a:pt x="128327" y="1876648"/>
                  <a:pt x="141647" y="1891829"/>
                </a:cubicBezTo>
                <a:cubicBezTo>
                  <a:pt x="154967" y="1907009"/>
                  <a:pt x="173533" y="1914600"/>
                  <a:pt x="197346" y="1914600"/>
                </a:cubicBezTo>
                <a:cubicBezTo>
                  <a:pt x="208657" y="1914600"/>
                  <a:pt x="219447" y="1912963"/>
                  <a:pt x="229716" y="1909688"/>
                </a:cubicBezTo>
                <a:cubicBezTo>
                  <a:pt x="239985" y="1906414"/>
                  <a:pt x="251743" y="1900833"/>
                  <a:pt x="264988" y="1892945"/>
                </a:cubicBezTo>
                <a:lnTo>
                  <a:pt x="264988" y="1862138"/>
                </a:lnTo>
                <a:lnTo>
                  <a:pt x="197346" y="1862138"/>
                </a:lnTo>
                <a:lnTo>
                  <a:pt x="197346" y="1794049"/>
                </a:lnTo>
                <a:lnTo>
                  <a:pt x="353615" y="1794049"/>
                </a:lnTo>
                <a:lnTo>
                  <a:pt x="353615" y="1933575"/>
                </a:lnTo>
                <a:cubicBezTo>
                  <a:pt x="323701" y="1953965"/>
                  <a:pt x="297247" y="1967843"/>
                  <a:pt x="274253" y="1975210"/>
                </a:cubicBezTo>
                <a:cubicBezTo>
                  <a:pt x="251259" y="1982577"/>
                  <a:pt x="223986" y="1986260"/>
                  <a:pt x="192435" y="1986260"/>
                </a:cubicBezTo>
                <a:cubicBezTo>
                  <a:pt x="153591" y="1986260"/>
                  <a:pt x="121927" y="1979637"/>
                  <a:pt x="97445" y="1966392"/>
                </a:cubicBezTo>
                <a:cubicBezTo>
                  <a:pt x="72963" y="1953146"/>
                  <a:pt x="53987" y="1933426"/>
                  <a:pt x="40518" y="1907233"/>
                </a:cubicBezTo>
                <a:cubicBezTo>
                  <a:pt x="27049" y="1881039"/>
                  <a:pt x="20315" y="1850976"/>
                  <a:pt x="20315" y="1817043"/>
                </a:cubicBezTo>
                <a:cubicBezTo>
                  <a:pt x="20315" y="1781324"/>
                  <a:pt x="27682" y="1750256"/>
                  <a:pt x="42416" y="1723840"/>
                </a:cubicBezTo>
                <a:cubicBezTo>
                  <a:pt x="57150" y="1697422"/>
                  <a:pt x="78730" y="1677368"/>
                  <a:pt x="107156" y="1663676"/>
                </a:cubicBezTo>
                <a:cubicBezTo>
                  <a:pt x="129331" y="1653109"/>
                  <a:pt x="159172" y="1647826"/>
                  <a:pt x="196676" y="1647826"/>
                </a:cubicBezTo>
                <a:close/>
                <a:moveTo>
                  <a:pt x="188863" y="1171948"/>
                </a:moveTo>
                <a:cubicBezTo>
                  <a:pt x="168473" y="1171948"/>
                  <a:pt x="152102" y="1179166"/>
                  <a:pt x="139750" y="1193602"/>
                </a:cubicBezTo>
                <a:cubicBezTo>
                  <a:pt x="127397" y="1208039"/>
                  <a:pt x="121220" y="1231925"/>
                  <a:pt x="121220" y="1265263"/>
                </a:cubicBezTo>
                <a:cubicBezTo>
                  <a:pt x="121220" y="1298303"/>
                  <a:pt x="127360" y="1322041"/>
                  <a:pt x="139638" y="1336477"/>
                </a:cubicBezTo>
                <a:cubicBezTo>
                  <a:pt x="151916" y="1350913"/>
                  <a:pt x="168622" y="1358132"/>
                  <a:pt x="189756" y="1358132"/>
                </a:cubicBezTo>
                <a:cubicBezTo>
                  <a:pt x="211485" y="1358132"/>
                  <a:pt x="228302" y="1351062"/>
                  <a:pt x="240208" y="1336923"/>
                </a:cubicBezTo>
                <a:cubicBezTo>
                  <a:pt x="252115" y="1322785"/>
                  <a:pt x="258068" y="1297410"/>
                  <a:pt x="258068" y="1260798"/>
                </a:cubicBezTo>
                <a:cubicBezTo>
                  <a:pt x="258068" y="1229991"/>
                  <a:pt x="251854" y="1207480"/>
                  <a:pt x="239427" y="1193267"/>
                </a:cubicBezTo>
                <a:cubicBezTo>
                  <a:pt x="227000" y="1179054"/>
                  <a:pt x="210145" y="1171948"/>
                  <a:pt x="188863" y="1171948"/>
                </a:cubicBezTo>
                <a:close/>
                <a:moveTo>
                  <a:pt x="189086" y="1095375"/>
                </a:moveTo>
                <a:cubicBezTo>
                  <a:pt x="243557" y="1095375"/>
                  <a:pt x="285527" y="1109998"/>
                  <a:pt x="314995" y="1139243"/>
                </a:cubicBezTo>
                <a:cubicBezTo>
                  <a:pt x="344463" y="1168488"/>
                  <a:pt x="359197" y="1209452"/>
                  <a:pt x="359197" y="1262137"/>
                </a:cubicBezTo>
                <a:cubicBezTo>
                  <a:pt x="359197" y="1300386"/>
                  <a:pt x="352760" y="1331752"/>
                  <a:pt x="339886" y="1356234"/>
                </a:cubicBezTo>
                <a:cubicBezTo>
                  <a:pt x="327012" y="1380716"/>
                  <a:pt x="308409" y="1399766"/>
                  <a:pt x="284075" y="1413384"/>
                </a:cubicBezTo>
                <a:cubicBezTo>
                  <a:pt x="259742" y="1427002"/>
                  <a:pt x="229418" y="1433810"/>
                  <a:pt x="193104" y="1433810"/>
                </a:cubicBezTo>
                <a:cubicBezTo>
                  <a:pt x="156195" y="1433810"/>
                  <a:pt x="125648" y="1427932"/>
                  <a:pt x="101463" y="1416175"/>
                </a:cubicBezTo>
                <a:cubicBezTo>
                  <a:pt x="77279" y="1404417"/>
                  <a:pt x="57671" y="1385814"/>
                  <a:pt x="42639" y="1360364"/>
                </a:cubicBezTo>
                <a:cubicBezTo>
                  <a:pt x="27608" y="1334914"/>
                  <a:pt x="20092" y="1303065"/>
                  <a:pt x="20092" y="1264816"/>
                </a:cubicBezTo>
                <a:cubicBezTo>
                  <a:pt x="20092" y="1211387"/>
                  <a:pt x="34975" y="1169790"/>
                  <a:pt x="64740" y="1140024"/>
                </a:cubicBezTo>
                <a:cubicBezTo>
                  <a:pt x="94506" y="1110259"/>
                  <a:pt x="135954" y="1095375"/>
                  <a:pt x="189086" y="1095375"/>
                </a:cubicBezTo>
                <a:close/>
                <a:moveTo>
                  <a:pt x="32593" y="558032"/>
                </a:moveTo>
                <a:lnTo>
                  <a:pt x="303609" y="558032"/>
                </a:lnTo>
                <a:lnTo>
                  <a:pt x="303609" y="627906"/>
                </a:lnTo>
                <a:lnTo>
                  <a:pt x="133945" y="627906"/>
                </a:lnTo>
                <a:lnTo>
                  <a:pt x="133945" y="679922"/>
                </a:lnTo>
                <a:lnTo>
                  <a:pt x="291331" y="679922"/>
                </a:lnTo>
                <a:lnTo>
                  <a:pt x="291331" y="746671"/>
                </a:lnTo>
                <a:lnTo>
                  <a:pt x="133945" y="746671"/>
                </a:lnTo>
                <a:lnTo>
                  <a:pt x="133945" y="811188"/>
                </a:lnTo>
                <a:lnTo>
                  <a:pt x="308520" y="811188"/>
                </a:lnTo>
                <a:lnTo>
                  <a:pt x="308520" y="885304"/>
                </a:lnTo>
                <a:lnTo>
                  <a:pt x="32593" y="885304"/>
                </a:lnTo>
                <a:close/>
                <a:moveTo>
                  <a:pt x="196676" y="0"/>
                </a:moveTo>
                <a:cubicBezTo>
                  <a:pt x="232841" y="0"/>
                  <a:pt x="259891" y="3275"/>
                  <a:pt x="277825" y="9823"/>
                </a:cubicBezTo>
                <a:cubicBezTo>
                  <a:pt x="295758" y="16372"/>
                  <a:pt x="310641" y="26529"/>
                  <a:pt x="322473" y="40296"/>
                </a:cubicBezTo>
                <a:cubicBezTo>
                  <a:pt x="334305" y="54062"/>
                  <a:pt x="343198" y="71512"/>
                  <a:pt x="349151" y="92646"/>
                </a:cubicBezTo>
                <a:lnTo>
                  <a:pt x="251594" y="110059"/>
                </a:lnTo>
                <a:cubicBezTo>
                  <a:pt x="247575" y="97706"/>
                  <a:pt x="240766" y="88256"/>
                  <a:pt x="231167" y="81707"/>
                </a:cubicBezTo>
                <a:cubicBezTo>
                  <a:pt x="221568" y="75159"/>
                  <a:pt x="209327" y="71885"/>
                  <a:pt x="194444" y="71885"/>
                </a:cubicBezTo>
                <a:cubicBezTo>
                  <a:pt x="172268" y="71885"/>
                  <a:pt x="154595" y="79586"/>
                  <a:pt x="141424" y="94990"/>
                </a:cubicBezTo>
                <a:cubicBezTo>
                  <a:pt x="128252" y="110394"/>
                  <a:pt x="121667" y="134764"/>
                  <a:pt x="121667" y="168102"/>
                </a:cubicBezTo>
                <a:cubicBezTo>
                  <a:pt x="121667" y="203523"/>
                  <a:pt x="128327" y="228824"/>
                  <a:pt x="141647" y="244004"/>
                </a:cubicBezTo>
                <a:cubicBezTo>
                  <a:pt x="154967" y="259185"/>
                  <a:pt x="173533" y="266775"/>
                  <a:pt x="197346" y="266775"/>
                </a:cubicBezTo>
                <a:cubicBezTo>
                  <a:pt x="208657" y="266775"/>
                  <a:pt x="219447" y="265138"/>
                  <a:pt x="229716" y="261864"/>
                </a:cubicBezTo>
                <a:cubicBezTo>
                  <a:pt x="239985" y="258589"/>
                  <a:pt x="251743" y="253008"/>
                  <a:pt x="264988" y="245120"/>
                </a:cubicBezTo>
                <a:lnTo>
                  <a:pt x="264988" y="214313"/>
                </a:lnTo>
                <a:lnTo>
                  <a:pt x="197346" y="214313"/>
                </a:lnTo>
                <a:lnTo>
                  <a:pt x="197346" y="146224"/>
                </a:lnTo>
                <a:lnTo>
                  <a:pt x="353615" y="146224"/>
                </a:lnTo>
                <a:lnTo>
                  <a:pt x="353615" y="285751"/>
                </a:lnTo>
                <a:cubicBezTo>
                  <a:pt x="323701" y="306140"/>
                  <a:pt x="297247" y="320018"/>
                  <a:pt x="274253" y="327385"/>
                </a:cubicBezTo>
                <a:cubicBezTo>
                  <a:pt x="251259" y="334752"/>
                  <a:pt x="223986" y="338436"/>
                  <a:pt x="192435" y="338436"/>
                </a:cubicBezTo>
                <a:cubicBezTo>
                  <a:pt x="153591" y="338436"/>
                  <a:pt x="121927" y="331813"/>
                  <a:pt x="97445" y="318567"/>
                </a:cubicBezTo>
                <a:cubicBezTo>
                  <a:pt x="72963" y="305321"/>
                  <a:pt x="53987" y="285602"/>
                  <a:pt x="40518" y="259408"/>
                </a:cubicBezTo>
                <a:cubicBezTo>
                  <a:pt x="27049" y="233214"/>
                  <a:pt x="20315" y="203151"/>
                  <a:pt x="20315" y="169218"/>
                </a:cubicBezTo>
                <a:cubicBezTo>
                  <a:pt x="20315" y="133499"/>
                  <a:pt x="27682" y="102431"/>
                  <a:pt x="42416" y="76014"/>
                </a:cubicBezTo>
                <a:cubicBezTo>
                  <a:pt x="57150" y="49597"/>
                  <a:pt x="78730" y="29543"/>
                  <a:pt x="107156" y="15851"/>
                </a:cubicBezTo>
                <a:cubicBezTo>
                  <a:pt x="129331" y="5284"/>
                  <a:pt x="159172" y="0"/>
                  <a:pt x="196676" y="0"/>
                </a:cubicBez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508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1CD8B97-03C2-9049-F61C-44DA4A03F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3084" y="551723"/>
            <a:ext cx="1220986" cy="5278636"/>
          </a:xfrm>
          <a:custGeom>
            <a:avLst/>
            <a:gdLst/>
            <a:ahLst/>
            <a:cxnLst/>
            <a:rect l="l" t="t" r="r" b="b"/>
            <a:pathLst>
              <a:path w="1220986" h="5278636">
                <a:moveTo>
                  <a:pt x="28575" y="4405908"/>
                </a:moveTo>
                <a:lnTo>
                  <a:pt x="848320" y="4405908"/>
                </a:lnTo>
                <a:lnTo>
                  <a:pt x="848320" y="4621411"/>
                </a:lnTo>
                <a:lnTo>
                  <a:pt x="573286" y="4621411"/>
                </a:lnTo>
                <a:lnTo>
                  <a:pt x="573286" y="5278636"/>
                </a:lnTo>
                <a:lnTo>
                  <a:pt x="303609" y="5278636"/>
                </a:lnTo>
                <a:lnTo>
                  <a:pt x="303609" y="4621411"/>
                </a:lnTo>
                <a:lnTo>
                  <a:pt x="28575" y="4621411"/>
                </a:lnTo>
                <a:close/>
                <a:moveTo>
                  <a:pt x="506015" y="3128367"/>
                </a:moveTo>
                <a:cubicBezTo>
                  <a:pt x="451644" y="3128367"/>
                  <a:pt x="407987" y="3147616"/>
                  <a:pt x="375047" y="3186113"/>
                </a:cubicBezTo>
                <a:cubicBezTo>
                  <a:pt x="342106" y="3224610"/>
                  <a:pt x="325636" y="3288308"/>
                  <a:pt x="325636" y="3377208"/>
                </a:cubicBezTo>
                <a:cubicBezTo>
                  <a:pt x="325636" y="3465314"/>
                  <a:pt x="342007" y="3528616"/>
                  <a:pt x="374749" y="3567113"/>
                </a:cubicBezTo>
                <a:cubicBezTo>
                  <a:pt x="407491" y="3605610"/>
                  <a:pt x="452040" y="3624858"/>
                  <a:pt x="508397" y="3624858"/>
                </a:cubicBezTo>
                <a:cubicBezTo>
                  <a:pt x="566340" y="3624858"/>
                  <a:pt x="611187" y="3606006"/>
                  <a:pt x="642937" y="3568303"/>
                </a:cubicBezTo>
                <a:cubicBezTo>
                  <a:pt x="674687" y="3530600"/>
                  <a:pt x="690562" y="3462933"/>
                  <a:pt x="690562" y="3365302"/>
                </a:cubicBezTo>
                <a:cubicBezTo>
                  <a:pt x="690562" y="3283149"/>
                  <a:pt x="673993" y="3223121"/>
                  <a:pt x="640854" y="3185220"/>
                </a:cubicBezTo>
                <a:cubicBezTo>
                  <a:pt x="607715" y="3147318"/>
                  <a:pt x="562769" y="3128367"/>
                  <a:pt x="506015" y="3128367"/>
                </a:cubicBezTo>
                <a:close/>
                <a:moveTo>
                  <a:pt x="506611" y="2924175"/>
                </a:moveTo>
                <a:cubicBezTo>
                  <a:pt x="651867" y="2924175"/>
                  <a:pt x="763786" y="2963168"/>
                  <a:pt x="842367" y="3041154"/>
                </a:cubicBezTo>
                <a:cubicBezTo>
                  <a:pt x="920948" y="3119140"/>
                  <a:pt x="960239" y="3228380"/>
                  <a:pt x="960239" y="3368874"/>
                </a:cubicBezTo>
                <a:cubicBezTo>
                  <a:pt x="960239" y="3470870"/>
                  <a:pt x="943074" y="3554512"/>
                  <a:pt x="908744" y="3619798"/>
                </a:cubicBezTo>
                <a:cubicBezTo>
                  <a:pt x="874415" y="3685084"/>
                  <a:pt x="824805" y="3735884"/>
                  <a:pt x="759916" y="3772198"/>
                </a:cubicBezTo>
                <a:cubicBezTo>
                  <a:pt x="695027" y="3808512"/>
                  <a:pt x="614164" y="3826669"/>
                  <a:pt x="517326" y="3826669"/>
                </a:cubicBezTo>
                <a:cubicBezTo>
                  <a:pt x="418901" y="3826669"/>
                  <a:pt x="337443" y="3810992"/>
                  <a:pt x="272951" y="3779639"/>
                </a:cubicBezTo>
                <a:cubicBezTo>
                  <a:pt x="208458" y="3748286"/>
                  <a:pt x="156170" y="3698677"/>
                  <a:pt x="116086" y="3630811"/>
                </a:cubicBezTo>
                <a:cubicBezTo>
                  <a:pt x="76001" y="3562945"/>
                  <a:pt x="55959" y="3478014"/>
                  <a:pt x="55959" y="3376017"/>
                </a:cubicBezTo>
                <a:cubicBezTo>
                  <a:pt x="55959" y="3233539"/>
                  <a:pt x="95647" y="3122613"/>
                  <a:pt x="175022" y="3043238"/>
                </a:cubicBezTo>
                <a:cubicBezTo>
                  <a:pt x="254397" y="2963863"/>
                  <a:pt x="364926" y="2924175"/>
                  <a:pt x="506611" y="2924175"/>
                </a:cubicBezTo>
                <a:close/>
                <a:moveTo>
                  <a:pt x="0" y="1472208"/>
                </a:moveTo>
                <a:lnTo>
                  <a:pt x="256142" y="1472208"/>
                </a:lnTo>
                <a:lnTo>
                  <a:pt x="348360" y="1960783"/>
                </a:lnTo>
                <a:lnTo>
                  <a:pt x="483328" y="1472208"/>
                </a:lnTo>
                <a:lnTo>
                  <a:pt x="738550" y="1472208"/>
                </a:lnTo>
                <a:lnTo>
                  <a:pt x="873853" y="1960132"/>
                </a:lnTo>
                <a:lnTo>
                  <a:pt x="966173" y="1472208"/>
                </a:lnTo>
                <a:lnTo>
                  <a:pt x="1220986" y="1472208"/>
                </a:lnTo>
                <a:lnTo>
                  <a:pt x="1028607" y="2344936"/>
                </a:lnTo>
                <a:lnTo>
                  <a:pt x="764158" y="2344936"/>
                </a:lnTo>
                <a:lnTo>
                  <a:pt x="611088" y="1795463"/>
                </a:lnTo>
                <a:lnTo>
                  <a:pt x="458614" y="2344936"/>
                </a:lnTo>
                <a:lnTo>
                  <a:pt x="194165" y="2344936"/>
                </a:lnTo>
                <a:close/>
                <a:moveTo>
                  <a:pt x="446484" y="0"/>
                </a:moveTo>
                <a:cubicBezTo>
                  <a:pt x="558006" y="0"/>
                  <a:pt x="643037" y="20737"/>
                  <a:pt x="701576" y="62211"/>
                </a:cubicBezTo>
                <a:cubicBezTo>
                  <a:pt x="760115" y="103684"/>
                  <a:pt x="794940" y="169664"/>
                  <a:pt x="806053" y="260152"/>
                </a:cubicBezTo>
                <a:lnTo>
                  <a:pt x="551854" y="275035"/>
                </a:lnTo>
                <a:cubicBezTo>
                  <a:pt x="545108" y="235744"/>
                  <a:pt x="530919" y="207169"/>
                  <a:pt x="509290" y="189310"/>
                </a:cubicBezTo>
                <a:cubicBezTo>
                  <a:pt x="487660" y="171450"/>
                  <a:pt x="457795" y="162521"/>
                  <a:pt x="419695" y="162521"/>
                </a:cubicBezTo>
                <a:cubicBezTo>
                  <a:pt x="388342" y="162521"/>
                  <a:pt x="364728" y="169168"/>
                  <a:pt x="348853" y="182464"/>
                </a:cubicBezTo>
                <a:cubicBezTo>
                  <a:pt x="332978" y="195759"/>
                  <a:pt x="325040" y="211932"/>
                  <a:pt x="325040" y="230982"/>
                </a:cubicBezTo>
                <a:cubicBezTo>
                  <a:pt x="325040" y="244872"/>
                  <a:pt x="331589" y="257374"/>
                  <a:pt x="344686" y="268486"/>
                </a:cubicBezTo>
                <a:cubicBezTo>
                  <a:pt x="357386" y="279996"/>
                  <a:pt x="387548" y="290711"/>
                  <a:pt x="435173" y="300633"/>
                </a:cubicBezTo>
                <a:cubicBezTo>
                  <a:pt x="553045" y="326033"/>
                  <a:pt x="637480" y="351731"/>
                  <a:pt x="688479" y="377726"/>
                </a:cubicBezTo>
                <a:cubicBezTo>
                  <a:pt x="739477" y="403722"/>
                  <a:pt x="776585" y="435968"/>
                  <a:pt x="799802" y="474464"/>
                </a:cubicBezTo>
                <a:cubicBezTo>
                  <a:pt x="823019" y="512961"/>
                  <a:pt x="834628" y="556022"/>
                  <a:pt x="834628" y="603647"/>
                </a:cubicBezTo>
                <a:cubicBezTo>
                  <a:pt x="834628" y="659606"/>
                  <a:pt x="819150" y="711200"/>
                  <a:pt x="788194" y="758429"/>
                </a:cubicBezTo>
                <a:cubicBezTo>
                  <a:pt x="757237" y="805657"/>
                  <a:pt x="713978" y="841475"/>
                  <a:pt x="658415" y="865882"/>
                </a:cubicBezTo>
                <a:cubicBezTo>
                  <a:pt x="602853" y="890290"/>
                  <a:pt x="532804" y="902494"/>
                  <a:pt x="448270" y="902494"/>
                </a:cubicBezTo>
                <a:cubicBezTo>
                  <a:pt x="299839" y="902494"/>
                  <a:pt x="197048" y="873919"/>
                  <a:pt x="139898" y="816769"/>
                </a:cubicBezTo>
                <a:cubicBezTo>
                  <a:pt x="82748" y="759619"/>
                  <a:pt x="50403" y="686991"/>
                  <a:pt x="42862" y="598885"/>
                </a:cubicBezTo>
                <a:lnTo>
                  <a:pt x="299442" y="582811"/>
                </a:lnTo>
                <a:cubicBezTo>
                  <a:pt x="304998" y="624483"/>
                  <a:pt x="316309" y="656233"/>
                  <a:pt x="333375" y="678061"/>
                </a:cubicBezTo>
                <a:cubicBezTo>
                  <a:pt x="361156" y="713383"/>
                  <a:pt x="400844" y="731044"/>
                  <a:pt x="452437" y="731044"/>
                </a:cubicBezTo>
                <a:cubicBezTo>
                  <a:pt x="490934" y="731044"/>
                  <a:pt x="520601" y="722015"/>
                  <a:pt x="541436" y="703957"/>
                </a:cubicBezTo>
                <a:cubicBezTo>
                  <a:pt x="562272" y="685900"/>
                  <a:pt x="572690" y="664964"/>
                  <a:pt x="572690" y="641152"/>
                </a:cubicBezTo>
                <a:cubicBezTo>
                  <a:pt x="572690" y="618530"/>
                  <a:pt x="562769" y="598290"/>
                  <a:pt x="542925" y="580430"/>
                </a:cubicBezTo>
                <a:cubicBezTo>
                  <a:pt x="523081" y="562571"/>
                  <a:pt x="477044" y="545704"/>
                  <a:pt x="404812" y="529829"/>
                </a:cubicBezTo>
                <a:cubicBezTo>
                  <a:pt x="286544" y="503238"/>
                  <a:pt x="202208" y="467916"/>
                  <a:pt x="151805" y="423863"/>
                </a:cubicBezTo>
                <a:cubicBezTo>
                  <a:pt x="101005" y="379810"/>
                  <a:pt x="75604" y="323652"/>
                  <a:pt x="75604" y="255390"/>
                </a:cubicBezTo>
                <a:cubicBezTo>
                  <a:pt x="75604" y="210542"/>
                  <a:pt x="88602" y="168176"/>
                  <a:pt x="114597" y="128290"/>
                </a:cubicBezTo>
                <a:cubicBezTo>
                  <a:pt x="140593" y="88404"/>
                  <a:pt x="179685" y="57051"/>
                  <a:pt x="231874" y="34231"/>
                </a:cubicBezTo>
                <a:cubicBezTo>
                  <a:pt x="284063" y="11411"/>
                  <a:pt x="355600" y="0"/>
                  <a:pt x="446484" y="0"/>
                </a:cubicBez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 dirty="0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D7340A5-0846-FAC8-885F-A994F34B60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69919" y="0"/>
            <a:ext cx="3928533" cy="6858000"/>
          </a:xfrm>
          <a:custGeom>
            <a:avLst/>
            <a:gdLst/>
            <a:ahLst/>
            <a:cxnLst/>
            <a:rect l="l" t="t" r="r" b="b"/>
            <a:pathLst>
              <a:path w="3928533" h="6858000">
                <a:moveTo>
                  <a:pt x="1364818" y="4954243"/>
                </a:moveTo>
                <a:lnTo>
                  <a:pt x="1364818" y="5169746"/>
                </a:lnTo>
                <a:lnTo>
                  <a:pt x="1639852" y="5169746"/>
                </a:lnTo>
                <a:lnTo>
                  <a:pt x="1639852" y="5826971"/>
                </a:lnTo>
                <a:lnTo>
                  <a:pt x="1909529" y="5826971"/>
                </a:lnTo>
                <a:lnTo>
                  <a:pt x="1909529" y="5169746"/>
                </a:lnTo>
                <a:lnTo>
                  <a:pt x="2184563" y="5169746"/>
                </a:lnTo>
                <a:lnTo>
                  <a:pt x="2184563" y="4954243"/>
                </a:lnTo>
                <a:close/>
                <a:moveTo>
                  <a:pt x="1842259" y="3676702"/>
                </a:moveTo>
                <a:cubicBezTo>
                  <a:pt x="1899012" y="3676702"/>
                  <a:pt x="1943958" y="3695653"/>
                  <a:pt x="1977097" y="3733555"/>
                </a:cubicBezTo>
                <a:cubicBezTo>
                  <a:pt x="2010236" y="3771456"/>
                  <a:pt x="2026805" y="3831484"/>
                  <a:pt x="2026805" y="3913637"/>
                </a:cubicBezTo>
                <a:cubicBezTo>
                  <a:pt x="2026805" y="4011268"/>
                  <a:pt x="2010930" y="4078935"/>
                  <a:pt x="1979180" y="4116638"/>
                </a:cubicBezTo>
                <a:cubicBezTo>
                  <a:pt x="1947430" y="4154341"/>
                  <a:pt x="1902584" y="4173193"/>
                  <a:pt x="1844640" y="4173193"/>
                </a:cubicBezTo>
                <a:cubicBezTo>
                  <a:pt x="1788284" y="4173193"/>
                  <a:pt x="1743734" y="4153945"/>
                  <a:pt x="1710992" y="4115448"/>
                </a:cubicBezTo>
                <a:cubicBezTo>
                  <a:pt x="1678250" y="4076951"/>
                  <a:pt x="1661879" y="4013649"/>
                  <a:pt x="1661879" y="3925543"/>
                </a:cubicBezTo>
                <a:cubicBezTo>
                  <a:pt x="1661879" y="3836643"/>
                  <a:pt x="1678349" y="3772945"/>
                  <a:pt x="1711290" y="3734448"/>
                </a:cubicBezTo>
                <a:cubicBezTo>
                  <a:pt x="1744230" y="3695951"/>
                  <a:pt x="1787887" y="3676702"/>
                  <a:pt x="1842259" y="3676702"/>
                </a:cubicBezTo>
                <a:close/>
                <a:moveTo>
                  <a:pt x="1842854" y="3472510"/>
                </a:moveTo>
                <a:cubicBezTo>
                  <a:pt x="1701169" y="3472510"/>
                  <a:pt x="1590640" y="3512198"/>
                  <a:pt x="1511265" y="3591573"/>
                </a:cubicBezTo>
                <a:cubicBezTo>
                  <a:pt x="1431890" y="3670948"/>
                  <a:pt x="1392202" y="3781874"/>
                  <a:pt x="1392202" y="3924352"/>
                </a:cubicBezTo>
                <a:cubicBezTo>
                  <a:pt x="1392202" y="4026349"/>
                  <a:pt x="1412245" y="4111280"/>
                  <a:pt x="1452329" y="4179146"/>
                </a:cubicBezTo>
                <a:cubicBezTo>
                  <a:pt x="1492413" y="4247012"/>
                  <a:pt x="1544702" y="4296621"/>
                  <a:pt x="1609194" y="4327974"/>
                </a:cubicBezTo>
                <a:cubicBezTo>
                  <a:pt x="1673686" y="4359327"/>
                  <a:pt x="1755144" y="4375004"/>
                  <a:pt x="1853569" y="4375004"/>
                </a:cubicBezTo>
                <a:cubicBezTo>
                  <a:pt x="1950407" y="4375004"/>
                  <a:pt x="2031270" y="4356847"/>
                  <a:pt x="2096159" y="4320533"/>
                </a:cubicBezTo>
                <a:cubicBezTo>
                  <a:pt x="2161048" y="4284219"/>
                  <a:pt x="2210658" y="4233419"/>
                  <a:pt x="2244987" y="4168133"/>
                </a:cubicBezTo>
                <a:cubicBezTo>
                  <a:pt x="2279317" y="4102847"/>
                  <a:pt x="2296482" y="4019205"/>
                  <a:pt x="2296482" y="3917209"/>
                </a:cubicBezTo>
                <a:cubicBezTo>
                  <a:pt x="2296482" y="3776715"/>
                  <a:pt x="2257191" y="3667475"/>
                  <a:pt x="2178610" y="3589489"/>
                </a:cubicBezTo>
                <a:cubicBezTo>
                  <a:pt x="2100029" y="3511503"/>
                  <a:pt x="1988110" y="3472510"/>
                  <a:pt x="1842854" y="3472510"/>
                </a:cubicBezTo>
                <a:close/>
                <a:moveTo>
                  <a:pt x="1336243" y="2020543"/>
                </a:moveTo>
                <a:lnTo>
                  <a:pt x="1530408" y="2893271"/>
                </a:lnTo>
                <a:lnTo>
                  <a:pt x="1794857" y="2893271"/>
                </a:lnTo>
                <a:lnTo>
                  <a:pt x="1947331" y="2343798"/>
                </a:lnTo>
                <a:lnTo>
                  <a:pt x="2100401" y="2893271"/>
                </a:lnTo>
                <a:lnTo>
                  <a:pt x="2364850" y="2893271"/>
                </a:lnTo>
                <a:lnTo>
                  <a:pt x="2557229" y="2020543"/>
                </a:lnTo>
                <a:lnTo>
                  <a:pt x="2302416" y="2020543"/>
                </a:lnTo>
                <a:lnTo>
                  <a:pt x="2210097" y="2508467"/>
                </a:lnTo>
                <a:lnTo>
                  <a:pt x="2074793" y="2020543"/>
                </a:lnTo>
                <a:lnTo>
                  <a:pt x="1819572" y="2020543"/>
                </a:lnTo>
                <a:lnTo>
                  <a:pt x="1684603" y="2509118"/>
                </a:lnTo>
                <a:lnTo>
                  <a:pt x="1592385" y="2020543"/>
                </a:lnTo>
                <a:close/>
                <a:moveTo>
                  <a:pt x="1782727" y="548335"/>
                </a:moveTo>
                <a:cubicBezTo>
                  <a:pt x="1691843" y="548335"/>
                  <a:pt x="1620306" y="559746"/>
                  <a:pt x="1568117" y="582566"/>
                </a:cubicBezTo>
                <a:cubicBezTo>
                  <a:pt x="1515928" y="605386"/>
                  <a:pt x="1476836" y="636739"/>
                  <a:pt x="1450841" y="676625"/>
                </a:cubicBezTo>
                <a:cubicBezTo>
                  <a:pt x="1424845" y="716511"/>
                  <a:pt x="1411848" y="758878"/>
                  <a:pt x="1411848" y="803724"/>
                </a:cubicBezTo>
                <a:cubicBezTo>
                  <a:pt x="1411848" y="871987"/>
                  <a:pt x="1437248" y="928145"/>
                  <a:pt x="1488048" y="972198"/>
                </a:cubicBezTo>
                <a:cubicBezTo>
                  <a:pt x="1538451" y="1016251"/>
                  <a:pt x="1622787" y="1051573"/>
                  <a:pt x="1741055" y="1078163"/>
                </a:cubicBezTo>
                <a:cubicBezTo>
                  <a:pt x="1813287" y="1094039"/>
                  <a:pt x="1859324" y="1110906"/>
                  <a:pt x="1879168" y="1128765"/>
                </a:cubicBezTo>
                <a:cubicBezTo>
                  <a:pt x="1899012" y="1146624"/>
                  <a:pt x="1908934" y="1166865"/>
                  <a:pt x="1908934" y="1189487"/>
                </a:cubicBezTo>
                <a:cubicBezTo>
                  <a:pt x="1908934" y="1213299"/>
                  <a:pt x="1898516" y="1234235"/>
                  <a:pt x="1877680" y="1252292"/>
                </a:cubicBezTo>
                <a:cubicBezTo>
                  <a:pt x="1856844" y="1270350"/>
                  <a:pt x="1827177" y="1279379"/>
                  <a:pt x="1788680" y="1279379"/>
                </a:cubicBezTo>
                <a:cubicBezTo>
                  <a:pt x="1737087" y="1279379"/>
                  <a:pt x="1697399" y="1261718"/>
                  <a:pt x="1669618" y="1226396"/>
                </a:cubicBezTo>
                <a:cubicBezTo>
                  <a:pt x="1652552" y="1204568"/>
                  <a:pt x="1641241" y="1172818"/>
                  <a:pt x="1635685" y="1131146"/>
                </a:cubicBezTo>
                <a:lnTo>
                  <a:pt x="1379105" y="1147220"/>
                </a:lnTo>
                <a:cubicBezTo>
                  <a:pt x="1386646" y="1235326"/>
                  <a:pt x="1418991" y="1307954"/>
                  <a:pt x="1476141" y="1365104"/>
                </a:cubicBezTo>
                <a:cubicBezTo>
                  <a:pt x="1533291" y="1422254"/>
                  <a:pt x="1636082" y="1450829"/>
                  <a:pt x="1784513" y="1450829"/>
                </a:cubicBezTo>
                <a:cubicBezTo>
                  <a:pt x="1869048" y="1450829"/>
                  <a:pt x="1939096" y="1438625"/>
                  <a:pt x="1994659" y="1414217"/>
                </a:cubicBezTo>
                <a:cubicBezTo>
                  <a:pt x="2050221" y="1389810"/>
                  <a:pt x="2093480" y="1353992"/>
                  <a:pt x="2124437" y="1306764"/>
                </a:cubicBezTo>
                <a:cubicBezTo>
                  <a:pt x="2155393" y="1259535"/>
                  <a:pt x="2170871" y="1207942"/>
                  <a:pt x="2170871" y="1151982"/>
                </a:cubicBezTo>
                <a:cubicBezTo>
                  <a:pt x="2170871" y="1104357"/>
                  <a:pt x="2159262" y="1061296"/>
                  <a:pt x="2136045" y="1022799"/>
                </a:cubicBezTo>
                <a:cubicBezTo>
                  <a:pt x="2112828" y="984302"/>
                  <a:pt x="2075720" y="952057"/>
                  <a:pt x="2024722" y="926061"/>
                </a:cubicBezTo>
                <a:cubicBezTo>
                  <a:pt x="1973723" y="900066"/>
                  <a:pt x="1889288" y="874368"/>
                  <a:pt x="1771416" y="848968"/>
                </a:cubicBezTo>
                <a:cubicBezTo>
                  <a:pt x="1723791" y="839046"/>
                  <a:pt x="1693629" y="828331"/>
                  <a:pt x="1680929" y="816821"/>
                </a:cubicBezTo>
                <a:cubicBezTo>
                  <a:pt x="1667832" y="805709"/>
                  <a:pt x="1661284" y="793207"/>
                  <a:pt x="1661284" y="779317"/>
                </a:cubicBezTo>
                <a:cubicBezTo>
                  <a:pt x="1661284" y="760267"/>
                  <a:pt x="1669221" y="744094"/>
                  <a:pt x="1685096" y="730799"/>
                </a:cubicBezTo>
                <a:cubicBezTo>
                  <a:pt x="1700971" y="717503"/>
                  <a:pt x="1724585" y="710856"/>
                  <a:pt x="1755938" y="710856"/>
                </a:cubicBezTo>
                <a:cubicBezTo>
                  <a:pt x="1794038" y="710856"/>
                  <a:pt x="1823903" y="719785"/>
                  <a:pt x="1845533" y="737645"/>
                </a:cubicBezTo>
                <a:cubicBezTo>
                  <a:pt x="1867162" y="755504"/>
                  <a:pt x="1881351" y="784079"/>
                  <a:pt x="1888098" y="823370"/>
                </a:cubicBezTo>
                <a:lnTo>
                  <a:pt x="2142296" y="808487"/>
                </a:lnTo>
                <a:cubicBezTo>
                  <a:pt x="2131184" y="717999"/>
                  <a:pt x="2096358" y="652019"/>
                  <a:pt x="2037819" y="610546"/>
                </a:cubicBezTo>
                <a:cubicBezTo>
                  <a:pt x="1979280" y="569072"/>
                  <a:pt x="1894249" y="548335"/>
                  <a:pt x="1782727" y="548335"/>
                </a:cubicBezTo>
                <a:close/>
                <a:moveTo>
                  <a:pt x="0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468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E72EC2C-2C90-2A4E-0B75-FA4B7A44EB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8533" cy="6858000"/>
          </a:xfrm>
          <a:custGeom>
            <a:avLst/>
            <a:gdLst>
              <a:gd name="connsiteX0" fmla="*/ 3163147 w 3928533"/>
              <a:gd name="connsiteY0" fmla="*/ 0 h 6858000"/>
              <a:gd name="connsiteX1" fmla="*/ 3928533 w 3928533"/>
              <a:gd name="connsiteY1" fmla="*/ 0 h 6858000"/>
              <a:gd name="connsiteX2" fmla="*/ 3928533 w 3928533"/>
              <a:gd name="connsiteY2" fmla="*/ 6858000 h 6858000"/>
              <a:gd name="connsiteX3" fmla="*/ 1735666 w 3928533"/>
              <a:gd name="connsiteY3" fmla="*/ 6858000 h 6858000"/>
              <a:gd name="connsiteX4" fmla="*/ 0 w 3928533"/>
              <a:gd name="connsiteY4" fmla="*/ 0 h 6858000"/>
              <a:gd name="connsiteX5" fmla="*/ 2199642 w 3928533"/>
              <a:gd name="connsiteY5" fmla="*/ 0 h 6858000"/>
              <a:gd name="connsiteX6" fmla="*/ 785707 w 3928533"/>
              <a:gd name="connsiteY6" fmla="*/ 6858000 h 6858000"/>
              <a:gd name="connsiteX7" fmla="*/ 0 w 392853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8533" h="6858000">
                <a:moveTo>
                  <a:pt x="3163147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1735666" y="6858000"/>
                </a:lnTo>
                <a:close/>
                <a:moveTo>
                  <a:pt x="0" y="0"/>
                </a:moveTo>
                <a:lnTo>
                  <a:pt x="2199642" y="0"/>
                </a:lnTo>
                <a:lnTo>
                  <a:pt x="785707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24051" y="968586"/>
            <a:ext cx="2772623" cy="62314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4053" y="704426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4052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4051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200779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enst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01A9FF72-F6F9-6C9D-B720-4CDFDFFF22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6600" y="880403"/>
            <a:ext cx="3098800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DIENSTLEISTUNGEN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9DA6A509-398E-E8EC-1088-3BF3E17B35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6600" y="616243"/>
            <a:ext cx="3098800" cy="26416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ist unser Angebot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FCDEE4-2740-94FE-392D-B13C8C0D08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91159" y="353600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97CBA1D-61E1-66C1-ABF0-9377CF24FE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1160" y="402188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25C583C-C227-1BA3-08C2-6A54842A710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191158" y="215932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C2F394A1-5FC7-0486-658D-F6435125B2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60420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EF8D030-6F6B-28C5-46CD-2FBDF5F59D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0421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6" name="Inhaltsplatzhalter 12">
            <a:extLst>
              <a:ext uri="{FF2B5EF4-FFF2-40B4-BE49-F238E27FC236}">
                <a16:creationId xmlns:a16="http://schemas.microsoft.com/office/drawing/2014/main" id="{E6685267-A09E-F756-D010-681F6AC691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260419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0FE278F-0FE7-9FD4-D89D-4C4D76093C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29678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A71052B-0B0A-DDD7-DC3A-17C65EBFE16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9679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9" name="Inhaltsplatzhalter 12">
            <a:extLst>
              <a:ext uri="{FF2B5EF4-FFF2-40B4-BE49-F238E27FC236}">
                <a16:creationId xmlns:a16="http://schemas.microsoft.com/office/drawing/2014/main" id="{CD60C81F-3BBC-6FA2-4813-AFD69A8AB07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329677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949AB5AD-AC67-AB1F-A855-6ACCBB6F32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98933" y="3517160"/>
            <a:ext cx="1600833" cy="44016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9E14E31A-5544-95F6-E91D-DB80620282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98934" y="4003040"/>
            <a:ext cx="1600832" cy="12885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3" name="Inhaltsplatzhalter 12">
            <a:extLst>
              <a:ext uri="{FF2B5EF4-FFF2-40B4-BE49-F238E27FC236}">
                <a16:creationId xmlns:a16="http://schemas.microsoft.com/office/drawing/2014/main" id="{FDAE5F1F-1744-D046-8766-803CE834D13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398932" y="2140480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597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enst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01A9FF72-F6F9-6C9D-B720-4CDFDFFF22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6600" y="614947"/>
            <a:ext cx="3098800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DIENSTLEISTUNGEN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A71052B-0B0A-DDD7-DC3A-17C65EBFE16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9558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9" name="Inhaltsplatzhalter 12">
            <a:extLst>
              <a:ext uri="{FF2B5EF4-FFF2-40B4-BE49-F238E27FC236}">
                <a16:creationId xmlns:a16="http://schemas.microsoft.com/office/drawing/2014/main" id="{CD60C81F-3BBC-6FA2-4813-AFD69A8AB07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29558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FF37E2-8C4D-CF0D-6531-65EF31594D7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9558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55BFF8E-FDC9-34FF-4563-83E69305DC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18453" y="5547362"/>
            <a:ext cx="8155094" cy="110405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</a:t>
            </a:r>
            <a:r>
              <a:rPr lang="de-DE" dirty="0" err="1"/>
              <a:t>massa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20E64CE-8FD7-25AC-A58F-EFF73A292E2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50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6" name="Inhaltsplatzhalter 12">
            <a:extLst>
              <a:ext uri="{FF2B5EF4-FFF2-40B4-BE49-F238E27FC236}">
                <a16:creationId xmlns:a16="http://schemas.microsoft.com/office/drawing/2014/main" id="{0C00533D-E818-3160-3744-DD9C0782CE10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719550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87D4FC5-7E0A-FC38-A82A-D3BBB24B406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9550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57CCE2C5-37E1-3521-D3FA-B151D34EE5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5423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Inhaltsplatzhalter 12">
            <a:extLst>
              <a:ext uri="{FF2B5EF4-FFF2-40B4-BE49-F238E27FC236}">
                <a16:creationId xmlns:a16="http://schemas.microsoft.com/office/drawing/2014/main" id="{3A627DB3-ACC1-9186-E833-04C08A08ED7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9095422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75135062-5A7F-6F7B-BF1C-941A1C87EC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95423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1C8C5191-E1A5-A47C-A1ED-A2C222F8E05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395664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2" name="Inhaltsplatzhalter 12">
            <a:extLst>
              <a:ext uri="{FF2B5EF4-FFF2-40B4-BE49-F238E27FC236}">
                <a16:creationId xmlns:a16="http://schemas.microsoft.com/office/drawing/2014/main" id="{4894F3D4-266F-354E-96F1-E9739A6478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395663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EE6AECA3-2A02-A8D9-0720-EF49D5EF2D1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395664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AA1E0F0B-4657-FDFA-1B19-B26193C200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495741" y="3378065"/>
            <a:ext cx="1600832" cy="205414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Maecenas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5" name="Inhaltsplatzhalter 12">
            <a:extLst>
              <a:ext uri="{FF2B5EF4-FFF2-40B4-BE49-F238E27FC236}">
                <a16:creationId xmlns:a16="http://schemas.microsoft.com/office/drawing/2014/main" id="{96F55C64-FB21-19AE-D702-DB4D7FBF9BD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1495740" y="1649386"/>
            <a:ext cx="1600835" cy="1288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3C6D5B8F-477E-78AE-C53F-ECA46032E8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5741" y="2937906"/>
            <a:ext cx="1600833" cy="44016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Angebot 1</a:t>
            </a:r>
          </a:p>
        </p:txBody>
      </p:sp>
    </p:spTree>
    <p:extLst>
      <p:ext uri="{BB962C8B-B14F-4D97-AF65-F5344CB8AC3E}">
        <p14:creationId xmlns:p14="http://schemas.microsoft.com/office/powerpoint/2010/main" val="277448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enst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0">
            <a:extLst>
              <a:ext uri="{FF2B5EF4-FFF2-40B4-BE49-F238E27FC236}">
                <a16:creationId xmlns:a16="http://schemas.microsoft.com/office/drawing/2014/main" id="{782FD283-5C03-E19E-929D-598AB169AD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9" y="417054"/>
            <a:ext cx="5400675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5B1C6F-1AB2-AEA6-874C-4DC2F11110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5325" y="928688"/>
            <a:ext cx="5400675" cy="528161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C0982F92-C0CA-7198-B4E1-04D85110EE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03767" y="1544025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16DE540-6F98-1DF6-C508-BF16D424D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03767" y="3569494"/>
            <a:ext cx="2772622" cy="1884975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593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3126-C63C-B921-A809-6AACAAE4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27D07-31DD-38DC-F2FD-89FFEA8D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838BA-8632-5D2B-3577-CCB7DB1D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38F5D-F2A8-4624-1019-5866E574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70103-0295-AB68-EE75-F40181F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11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6FFAC-AEFE-7823-1021-08B41243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91381-590D-1923-1EB5-84E050A9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D147E-1090-5E6B-9C47-C7FC48BB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3123D8-E654-0207-6EF6-542C0AB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03BE4-5E69-C46D-51D7-5679EBB2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4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9E1E8-4546-9052-2165-3C16FFB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3337B-B0F1-68BA-73E7-C1F3D7F7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5593E-CB21-7101-49E2-802CA738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FFAD3-0FA5-2D85-3BD0-3BE8C6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3DF64-02D2-EE4B-1EF2-B2DB3ADE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halter Res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4879353B-E75A-843E-F066-1AF095BCE9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494078"/>
            <a:ext cx="2851573" cy="474026"/>
          </a:xfrm>
        </p:spPr>
        <p:txBody>
          <a:bodyPr/>
          <a:lstStyle>
            <a:lvl1pPr marL="0" indent="0" algn="ctr">
              <a:buNone/>
              <a:defRPr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4E46865B-B6EC-56F2-4A3C-2B5C0F75D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3" y="1071310"/>
            <a:ext cx="2851573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D5F6089-656D-9E67-4898-1EB3DEDCE6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784" y="1383479"/>
            <a:ext cx="2851573" cy="590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0010D40-9EEF-6021-E75A-C2936D2676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5" y="2057500"/>
            <a:ext cx="2851573" cy="590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7EF5AC20-63D9-BF73-1072-8868954F5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2731521"/>
            <a:ext cx="3948747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0CF1AAB-13EE-754E-E6DB-27E9C766A502}"/>
              </a:ext>
            </a:extLst>
          </p:cNvPr>
          <p:cNvCxnSpPr/>
          <p:nvPr userDrawn="1"/>
        </p:nvCxnSpPr>
        <p:spPr>
          <a:xfrm>
            <a:off x="839786" y="4842933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AC7718D-3E7F-85C6-0835-2832A7D7F6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6" y="4837639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7E8299F-0AC4-B0FB-DCCF-B7254BED07A9}"/>
              </a:ext>
            </a:extLst>
          </p:cNvPr>
          <p:cNvCxnSpPr/>
          <p:nvPr userDrawn="1"/>
        </p:nvCxnSpPr>
        <p:spPr>
          <a:xfrm>
            <a:off x="5073015" y="4842933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D816A976-2E30-6CF1-51A4-3C82E4A6E5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59150" y="4837639"/>
            <a:ext cx="1713865" cy="121771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4F5A6A64-1DF0-50F7-6AB0-4DA0A728D8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6108" y="549275"/>
            <a:ext cx="3948747" cy="2031365"/>
          </a:xfrm>
        </p:spPr>
        <p:txBody>
          <a:bodyPr numCol="2"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de-DE" dirty="0" err="1"/>
              <a:t>urna.Nunc</a:t>
            </a:r>
            <a:r>
              <a:rPr lang="de-DE" dirty="0"/>
              <a:t> viverra imperdiet enim. Fusce est. Vivamus a sed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,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commodo magna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magna sed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,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lectus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commodo magna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2A745ACB-DF50-54FC-A0B9-2A031F8FA6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6108" y="2780665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19" name="Bildplatzhalter 6">
            <a:extLst>
              <a:ext uri="{FF2B5EF4-FFF2-40B4-BE49-F238E27FC236}">
                <a16:creationId xmlns:a16="http://schemas.microsoft.com/office/drawing/2014/main" id="{A2BEDE11-5F5C-6558-6394-7889CAD674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635472" y="2780665"/>
            <a:ext cx="2174768" cy="2250864"/>
          </a:xfrm>
          <a:prstGeom prst="ellipse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34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151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34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C3B32-3226-8716-77B4-A6E831B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ED1A8-D2C4-EA7E-49CB-0D7477B89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3900D-19CA-7A0E-87CE-E20152C6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E53B79-5FB0-2340-7CF6-CF4894DA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1D9D7-B361-4954-59C8-120AD3B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A4FA2-AE8A-747F-3022-420A3438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8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6990-C545-311E-E322-57F1BC23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D7D555-96A5-7085-03C0-B0A307CB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8855B9-5DAE-0834-606B-50A6B151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2F30D4-FD1C-171B-8863-389E0C67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56427-975E-C477-5B7E-BF816D90D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57D-06AD-92EF-DD4F-8E14859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BB8B8F-B114-2EAC-9E60-0C355B8B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64DE84-B72C-96A4-174B-2B786ED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819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ei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1E2BA-C287-FB16-6085-31D2133C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0EBFDD8A-438B-E043-6085-FE6C3EF52C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63467" y="0"/>
            <a:ext cx="3928533" cy="6858000"/>
          </a:xfrm>
          <a:custGeom>
            <a:avLst/>
            <a:gdLst>
              <a:gd name="connsiteX0" fmla="*/ 3163147 w 3928533"/>
              <a:gd name="connsiteY0" fmla="*/ 0 h 6858000"/>
              <a:gd name="connsiteX1" fmla="*/ 3928533 w 3928533"/>
              <a:gd name="connsiteY1" fmla="*/ 0 h 6858000"/>
              <a:gd name="connsiteX2" fmla="*/ 3928533 w 3928533"/>
              <a:gd name="connsiteY2" fmla="*/ 6858000 h 6858000"/>
              <a:gd name="connsiteX3" fmla="*/ 1735666 w 3928533"/>
              <a:gd name="connsiteY3" fmla="*/ 6858000 h 6858000"/>
              <a:gd name="connsiteX4" fmla="*/ 0 w 3928533"/>
              <a:gd name="connsiteY4" fmla="*/ 0 h 6858000"/>
              <a:gd name="connsiteX5" fmla="*/ 2199642 w 3928533"/>
              <a:gd name="connsiteY5" fmla="*/ 0 h 6858000"/>
              <a:gd name="connsiteX6" fmla="*/ 785707 w 3928533"/>
              <a:gd name="connsiteY6" fmla="*/ 6858000 h 6858000"/>
              <a:gd name="connsiteX7" fmla="*/ 0 w 392853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8533" h="6858000">
                <a:moveTo>
                  <a:pt x="3163147" y="0"/>
                </a:moveTo>
                <a:lnTo>
                  <a:pt x="3928533" y="0"/>
                </a:lnTo>
                <a:lnTo>
                  <a:pt x="3928533" y="6858000"/>
                </a:lnTo>
                <a:lnTo>
                  <a:pt x="1735666" y="6858000"/>
                </a:lnTo>
                <a:close/>
                <a:moveTo>
                  <a:pt x="0" y="0"/>
                </a:moveTo>
                <a:lnTo>
                  <a:pt x="2199642" y="0"/>
                </a:lnTo>
                <a:lnTo>
                  <a:pt x="785707" y="6858000"/>
                </a:lnTo>
                <a:lnTo>
                  <a:pt x="0" y="6858000"/>
                </a:lnTo>
                <a:close/>
              </a:path>
            </a:pathLst>
          </a:cu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E2B6B80-4F3E-86B6-1B55-990DFFFE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33" y="1763462"/>
            <a:ext cx="74210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75240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C58FDB-6EFA-2F4A-59B6-26100A82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9B8AAD-7C0E-F64A-2DA4-46B5BF0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DC105-7CE3-4B6A-9409-6E5AC302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0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4CD7-1684-4899-B937-FF1BF392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EE1C9-CB03-B04C-28E7-A20842C1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B6948-F7CD-864C-C545-64D98C3B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CDAF-24AF-4809-AC36-68BD51B9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63146-A336-B064-A4B5-A1DEBF69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7F79B-A206-2918-2EA4-56CE9844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960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5B487-693A-72F5-DC8D-90D7F32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F1C6C9-42CC-9EBD-C7B7-BEECD4FEB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340B03-C9F8-4FFE-1B1C-478491AF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8FE66-9D02-7ACD-C6BE-83CD211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582538-4B1E-87E3-E584-4EA1947F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C698D1-EB1C-8FB0-7FCB-E4136A1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169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540C-457E-434D-744B-8C6F83B7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28398-4E87-A4FC-7861-7B1B8B66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FAC4F-1845-B7A2-F1D7-E68FC20C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39D63-F3CE-E105-E0F8-2489C05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20B45-E04D-1D37-96D3-E20FD35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90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4D9ED6-D705-1706-6846-8C947F7B2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DDC80C-AA70-3455-6120-F47219F5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F70F3-3AB8-CEDE-244F-4211B651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A3DE5-CCC1-C88C-C6D1-F4C9C7EF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FD2DB-7B9D-4EA1-E45E-32F7614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F80353D-FFCD-3B47-74E4-1F7B8B86B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61397" y="1616938"/>
            <a:ext cx="2250017" cy="2882966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C7C0607-72D5-7B73-8402-A8CD259626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0586" y="2093383"/>
            <a:ext cx="3948747" cy="52789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9FF5855-48B0-6B8A-3D03-EB061A725D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0585" y="1835573"/>
            <a:ext cx="3948747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FC866CF-50CA-F500-D1CA-0478E53EE0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0585" y="2614929"/>
            <a:ext cx="3948747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C8FD542-EABE-9E82-BAFD-7FE3EAD52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1395" y="4499904"/>
            <a:ext cx="2250017" cy="339431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E0CBE155-4EC3-8046-2770-A002B0F08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1394" y="4901631"/>
            <a:ext cx="2250017" cy="339431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Berufsbezeichnung</a:t>
            </a:r>
          </a:p>
        </p:txBody>
      </p:sp>
    </p:spTree>
    <p:extLst>
      <p:ext uri="{BB962C8B-B14F-4D97-AF65-F5344CB8AC3E}">
        <p14:creationId xmlns:p14="http://schemas.microsoft.com/office/powerpoint/2010/main" val="149408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748" userDrawn="1">
          <p15:clr>
            <a:srgbClr val="000000"/>
          </p15:clr>
        </p15:guide>
        <p15:guide id="4" orient="horz" pos="2260" userDrawn="1">
          <p15:clr>
            <a:srgbClr val="FBAE4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1AACDC-5ED8-3827-3D99-2C8F915F8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3304" y="2153919"/>
            <a:ext cx="2505392" cy="2655148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F1A350A9-C9D4-30D7-A882-1978CDE01B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93143" y="2462318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89334" y="2462318"/>
            <a:ext cx="2109523" cy="2250864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F2B2F75-EDD9-3D77-F1BF-86BE92575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93143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3D96CF6-AFEE-44EA-39D1-72CEDF4CF5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3304" y="1605281"/>
            <a:ext cx="2505392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808B6A7-0D5C-B66D-3F8A-0F9DF8DA7A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89334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2E0779-D733-0DAA-5C0A-45A66F8660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93143" y="4760914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E206AF9-6198-2104-DF9D-A1019EA56C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9334" y="476091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46494F4F-BE1D-01A5-D444-2E9FE6F5A5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3304" y="4887965"/>
            <a:ext cx="2505392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MEET OUR TEAM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8C05BC2A-0C3B-795C-EF10-09AB2C2E8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93143" y="5622158"/>
            <a:ext cx="7605714" cy="41645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Nunc viverra imperdiet enim. Fusce est. Vivamus a tellus.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318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01AACDC-5ED8-3827-3D99-2C8F915F8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3304" y="2153919"/>
            <a:ext cx="2505392" cy="2655148"/>
          </a:xfrm>
          <a:prstGeom prst="plus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F1A350A9-C9D4-30D7-A882-1978CDE01B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93143" y="2462318"/>
            <a:ext cx="2109523" cy="2250864"/>
          </a:xfrm>
          <a:prstGeom prst="ellipse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89334" y="2462318"/>
            <a:ext cx="2109523" cy="2250864"/>
          </a:xfrm>
          <a:prstGeom prst="star4">
            <a:avLst/>
          </a:prstGeo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F2B2F75-EDD9-3D77-F1BF-86BE92575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93143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3D96CF6-AFEE-44EA-39D1-72CEDF4CF5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3304" y="1605281"/>
            <a:ext cx="2505392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808B6A7-0D5C-B66D-3F8A-0F9DF8DA7A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89334" y="199813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2E0779-D733-0DAA-5C0A-45A66F8660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93143" y="4760914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E206AF9-6198-2104-DF9D-A1019EA56C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9334" y="4760913"/>
            <a:ext cx="2109523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46494F4F-BE1D-01A5-D444-2E9FE6F5A5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3304" y="4887965"/>
            <a:ext cx="2505392" cy="41645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MEET OUR TEAM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8C05BC2A-0C3B-795C-EF10-09AB2C2E82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93143" y="5622158"/>
            <a:ext cx="7605714" cy="41645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Nunc viverra imperdiet enim. Fusce est. Vivamus a tellus.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9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lenst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68685E-521D-8F5A-5CAE-5BE9D93BB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2478" y="2530107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2017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7EAB618-D990-20E3-A828-77E602ECD736}"/>
              </a:ext>
            </a:extLst>
          </p:cNvPr>
          <p:cNvCxnSpPr/>
          <p:nvPr userDrawn="1"/>
        </p:nvCxnSpPr>
        <p:spPr>
          <a:xfrm>
            <a:off x="695325" y="541867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ABB94CB-7657-6456-05E5-41A1D5B4601F}"/>
              </a:ext>
            </a:extLst>
          </p:cNvPr>
          <p:cNvCxnSpPr>
            <a:cxnSpLocks/>
          </p:cNvCxnSpPr>
          <p:nvPr userDrawn="1"/>
        </p:nvCxnSpPr>
        <p:spPr>
          <a:xfrm>
            <a:off x="3395663" y="2648373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A4099356-5542-826D-AC93-DBC7689689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0646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2018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39AEF1F1-3356-956A-32D6-4B8D6D12FC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7491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2019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28BFA23-E567-C8FA-0CEA-65ABECC874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321" y="2530107"/>
            <a:ext cx="1713865" cy="44016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2020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75BEB640-3704-82F7-9AE6-6CAA4961C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2477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3F153270-1864-EA3E-5955-C22056EA7E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7718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18CF09D-4DCA-081A-84D9-903AB9F081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0646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297B54B4-222E-CCAF-3C3C-ED37CE5EFF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0646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4E6040C5-CA0F-7A2A-A148-6479A3163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9023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BD2A11D1-8792-01B6-9B16-20F2B4312D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7490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3682F274-6135-62E3-7D02-0617AA48D7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9789" y="3007360"/>
            <a:ext cx="1713865" cy="4401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Meilenstein 1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ECAD0138-48C2-47DC-CB77-3F13E3FB0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9789" y="3452813"/>
            <a:ext cx="1713865" cy="8685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1C78C00A-8111-EDDA-B319-04B7F1645D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5325" y="536573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5B2A38B-F84E-2EB8-E162-0C5BB4FF9CA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8373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C58B20C-8B2E-349C-4EB7-081E336271C0}"/>
              </a:ext>
            </a:extLst>
          </p:cNvPr>
          <p:cNvCxnSpPr>
            <a:cxnSpLocks/>
          </p:cNvCxnSpPr>
          <p:nvPr userDrawn="1"/>
        </p:nvCxnSpPr>
        <p:spPr>
          <a:xfrm>
            <a:off x="8796338" y="2629746"/>
            <a:ext cx="0" cy="1598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49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7EAB618-D990-20E3-A828-77E602ECD736}"/>
              </a:ext>
            </a:extLst>
          </p:cNvPr>
          <p:cNvCxnSpPr/>
          <p:nvPr userDrawn="1"/>
        </p:nvCxnSpPr>
        <p:spPr>
          <a:xfrm>
            <a:off x="695325" y="541867"/>
            <a:ext cx="0" cy="1070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1C78C00A-8111-EDDA-B319-04B7F1645D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5325" y="536573"/>
            <a:ext cx="1713865" cy="12177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DANN UNSERE ÜBERSCHIRFT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C81BEE-1305-050B-50AF-2E0A2C214F4D}"/>
              </a:ext>
            </a:extLst>
          </p:cNvPr>
          <p:cNvSpPr txBox="1"/>
          <p:nvPr userDrawn="1"/>
        </p:nvSpPr>
        <p:spPr>
          <a:xfrm>
            <a:off x="1361440" y="2459504"/>
            <a:ext cx="4206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Tw Cen MT" panose="020B0602020104020603" pitchFamily="34" charset="0"/>
              </a:rPr>
              <a:t>DAS IST UNSERE AGENDA FÜR DEN HEUTIGEN TAG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DDF511D-AF41-2864-1A76-03210D53AB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91992" y="1108756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62F8ECD-49E6-3B4B-C753-3CA9696D58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70009" y="1051760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  <a:p>
            <a:pPr lvl="0"/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85A62EDC-41C4-17C3-901B-BBFB6B97FE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1992" y="1580374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4A9ED33-27EF-F098-0040-CD901BF839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91992" y="2270219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4AD68E94-249F-AC19-E663-74EFBD9876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70009" y="2211154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  <a:p>
            <a:pPr lvl="0"/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5C9E84E-B139-D31A-45C4-2B200BED7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91992" y="2741837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E4D9A596-C2FA-C431-999D-0BF09D4838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91992" y="3431682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AD3D74D-DB1C-43C8-BCCE-8AECE33D7D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70009" y="3403800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  <a:p>
            <a:pPr lvl="0"/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5F781FEC-07F2-BA32-F38D-BCA09B2C2F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91992" y="3903300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AD0BDDE-695F-41DB-8F88-6690A926D1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96543" y="4593145"/>
            <a:ext cx="2410248" cy="446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PUNKT 1 DER AGENDA</a:t>
            </a:r>
          </a:p>
          <a:p>
            <a:pPr lvl="0"/>
            <a:endParaRPr lang="de-DE" dirty="0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5A258700-8D64-0268-0C82-03B91E4017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70009" y="4552897"/>
            <a:ext cx="617432" cy="5602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  <a:p>
            <a:pPr lvl="0"/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629F918E-9FFC-B0ED-D834-4DA84489AE9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543" y="5064766"/>
            <a:ext cx="2410248" cy="6645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1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Hier steht eine kurze Beschreibung zu Punkt 1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6F679BB-F0C8-9580-29E6-2E3D6A6D6E9E}"/>
              </a:ext>
            </a:extLst>
          </p:cNvPr>
          <p:cNvCxnSpPr>
            <a:stCxn id="8" idx="2"/>
            <a:endCxn id="14" idx="0"/>
          </p:cNvCxnSpPr>
          <p:nvPr userDrawn="1"/>
        </p:nvCxnSpPr>
        <p:spPr>
          <a:xfrm>
            <a:off x="7578725" y="1612053"/>
            <a:ext cx="0" cy="599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2A184BD-ED94-601D-DE63-C70260C70221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7578725" y="2771447"/>
            <a:ext cx="0" cy="632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492EBD8-1556-E35B-615A-FECCF07802FA}"/>
              </a:ext>
            </a:extLst>
          </p:cNvPr>
          <p:cNvCxnSpPr>
            <a:cxnSpLocks/>
            <a:stCxn id="17" idx="2"/>
            <a:endCxn id="26" idx="0"/>
          </p:cNvCxnSpPr>
          <p:nvPr userDrawn="1"/>
        </p:nvCxnSpPr>
        <p:spPr>
          <a:xfrm>
            <a:off x="7578725" y="3964093"/>
            <a:ext cx="0" cy="588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12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1F0212E-CE8D-1AFD-C611-560B2FF4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4564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D385C57-9B81-7BDE-E476-0EDA33D3BE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70213" y="582376"/>
            <a:ext cx="2851573" cy="4740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59248DAC-896D-2D10-7C50-8DB5CDEFE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0213" y="318216"/>
            <a:ext cx="2851573" cy="26416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33E05729-C020-C59A-55B0-91F79A13A6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933" y="1056402"/>
            <a:ext cx="8622454" cy="431926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</a:t>
            </a:r>
            <a:r>
              <a:rPr lang="de-DE" dirty="0" err="1"/>
              <a:t>purus</a:t>
            </a:r>
            <a:r>
              <a:rPr lang="de-DE" dirty="0"/>
              <a:t>.</a:t>
            </a:r>
          </a:p>
          <a:p>
            <a:pPr lvl="0"/>
            <a:endParaRPr lang="de-DE" dirty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D10CBB5A-0FE7-FD7F-7F52-4CEAF57A30E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16405" y="1732385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3D837B-F13F-2295-5EB5-40C4647FD76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8246" y="1732385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27C81A4-FC37-35D3-B25B-F028BC2EAB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60087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7B2643E1-6A84-9D49-392E-84B4C13512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72723" y="1732383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0" name="Bildplatzhalter 6">
            <a:extLst>
              <a:ext uri="{FF2B5EF4-FFF2-40B4-BE49-F238E27FC236}">
                <a16:creationId xmlns:a16="http://schemas.microsoft.com/office/drawing/2014/main" id="{917FDE69-947B-D079-7A58-E5420A0B3ED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4564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EEE4A97C-4E95-8F87-9745-A818114EBD6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216405" y="3551029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2" name="Bildplatzhalter 6">
            <a:extLst>
              <a:ext uri="{FF2B5EF4-FFF2-40B4-BE49-F238E27FC236}">
                <a16:creationId xmlns:a16="http://schemas.microsoft.com/office/drawing/2014/main" id="{2CB4E29D-9CB4-6F71-2CF3-BC07C966A59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38246" y="3551029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3" name="Bildplatzhalter 6">
            <a:extLst>
              <a:ext uri="{FF2B5EF4-FFF2-40B4-BE49-F238E27FC236}">
                <a16:creationId xmlns:a16="http://schemas.microsoft.com/office/drawing/2014/main" id="{7997646D-2AAA-B314-5050-E6632E12E6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260087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24" name="Bildplatzhalter 6">
            <a:extLst>
              <a:ext uri="{FF2B5EF4-FFF2-40B4-BE49-F238E27FC236}">
                <a16:creationId xmlns:a16="http://schemas.microsoft.com/office/drawing/2014/main" id="{8B57677F-CCEC-1273-5316-6890E34673F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72723" y="3551027"/>
            <a:ext cx="1759189" cy="1574589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0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151" userDrawn="1">
          <p15:clr>
            <a:srgbClr val="000000"/>
          </p15:clr>
        </p15:guide>
        <p15:guide id="6" pos="529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5">
            <a:extLst>
              <a:ext uri="{FF2B5EF4-FFF2-40B4-BE49-F238E27FC236}">
                <a16:creationId xmlns:a16="http://schemas.microsoft.com/office/drawing/2014/main" id="{73D5A86A-32DF-1F7A-3A2A-43083F2FF7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63467" y="0"/>
            <a:ext cx="3928533" cy="6858000"/>
          </a:xfrm>
          <a:pattFill prst="trellis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EDD14D1B-0B8E-EB36-FC63-2AEE04479A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968586"/>
            <a:ext cx="2772623" cy="623147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2B588C2-E25D-57DD-E6A2-DE139808EF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6" y="704426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6E79DF2-6CAB-CB0B-8322-1A4E7F1EB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881543"/>
            <a:ext cx="2772622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6FA6B8C-3176-9F8F-C06F-84F82E94E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3429000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67B6826-6D02-6EA4-A945-4654E582A9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9690" y="3881543"/>
            <a:ext cx="2772622" cy="188497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Tw Cen MT" panose="020B06020201040206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Fusce</a:t>
            </a:r>
            <a:r>
              <a:rPr lang="de-DE" dirty="0"/>
              <a:t> est. </a:t>
            </a:r>
            <a:r>
              <a:rPr lang="de-DE" dirty="0" err="1"/>
              <a:t>Vivamus</a:t>
            </a:r>
            <a:r>
              <a:rPr lang="de-DE" dirty="0"/>
              <a:t> a </a:t>
            </a:r>
            <a:r>
              <a:rPr lang="de-DE" dirty="0" err="1"/>
              <a:t>tellus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Nunc</a:t>
            </a:r>
            <a:r>
              <a:rPr lang="de-DE" dirty="0"/>
              <a:t> viverra imperdiet enim. Fusce est. Vivamus a tellus.</a:t>
            </a:r>
          </a:p>
          <a:p>
            <a:pPr lvl="0"/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3999A81-2755-2EF2-FB91-71BAAE8FFD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09689" y="3429000"/>
            <a:ext cx="2772622" cy="2641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</a:lstStyle>
          <a:p>
            <a:pPr lvl="0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180013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000000"/>
          </p15:clr>
        </p15:guide>
        <p15:guide id="2" pos="3840" userDrawn="1">
          <p15:clr>
            <a:srgbClr val="FBAE40"/>
          </p15:clr>
        </p15:guide>
        <p15:guide id="3" orient="horz" pos="3974" userDrawn="1">
          <p15:clr>
            <a:srgbClr val="000000"/>
          </p15:clr>
        </p15:guide>
        <p15:guide id="5" pos="7242" userDrawn="1">
          <p15:clr>
            <a:srgbClr val="000000"/>
          </p15:clr>
        </p15:guide>
        <p15:guide id="6" pos="438" userDrawn="1">
          <p15:clr>
            <a:srgbClr val="A4A3A4"/>
          </p15:clr>
        </p15:guide>
        <p15:guide id="7" pos="2139" userDrawn="1">
          <p15:clr>
            <a:srgbClr val="A4A3A4"/>
          </p15:clr>
        </p15:guide>
        <p15:guide id="8" pos="5541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BD9CD7-CE33-3EC7-5C71-72D32076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06A7AD-A76E-508D-9AEC-9C053ACC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DC19D-2D83-1B58-E577-3122F355D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95A2-C436-4B62-8CCD-C9B1EF97273E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334A5-21B2-E047-C070-EA9EAECB7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2F918-5DED-63D0-41A1-2150773E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AC17-9337-4B17-A402-1CCBAD0EC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5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50" r:id="rId4"/>
    <p:sldLayoutId id="2147483661" r:id="rId5"/>
    <p:sldLayoutId id="2147483652" r:id="rId6"/>
    <p:sldLayoutId id="2147483655" r:id="rId7"/>
    <p:sldLayoutId id="2147483659" r:id="rId8"/>
    <p:sldLayoutId id="2147483657" r:id="rId9"/>
    <p:sldLayoutId id="2147483658" r:id="rId10"/>
    <p:sldLayoutId id="2147483677" r:id="rId11"/>
    <p:sldLayoutId id="2147483663" r:id="rId12"/>
    <p:sldLayoutId id="2147483662" r:id="rId13"/>
    <p:sldLayoutId id="2147483660" r:id="rId14"/>
    <p:sldLayoutId id="2147483664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08C567-3538-D771-0481-FB6138B0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03A5-560F-7347-BD3C-F094085D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53F67-ABB6-8E94-D489-79009570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95BF-840A-4771-AA71-9658FE3C3749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B75-550F-52FA-AAF3-F61B11B7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93E4C-A256-54F2-87B3-51FECCEB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EABE-02C2-4391-BDAC-123D41DBE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otocommunity.com/kabelsalat-98735a60-1aa6-4909-88fb-b2e8beca531c.jpg?height=1080" TargetMode="External"/><Relationship Id="rId2" Type="http://schemas.openxmlformats.org/officeDocument/2006/relationships/hyperlink" Target="https://news.microsoft.com/europe/2023/06/05/microsoft-announces-its-first-cloud-region-in-italy-accelerating-innovation-and-economic-opportunity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earn.microsoft.com/de-de/azure/reliability/availability-zones-service-support" TargetMode="External"/><Relationship Id="rId5" Type="http://schemas.openxmlformats.org/officeDocument/2006/relationships/hyperlink" Target="https://azure.microsoft.com/de-de/explore/global-infrastructure" TargetMode="External"/><Relationship Id="rId4" Type="http://schemas.openxmlformats.org/officeDocument/2006/relationships/hyperlink" Target="https://img.welt.de/img/debatte/kommentare/mobile121011492/0902502707-ci102l-w1024/zgbdc5-60dcz22j2ie1i9a48d0-original-jpg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E7329C5-49F8-4FA4-041C-FB0EF52A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747" y="-860779"/>
            <a:ext cx="13763413" cy="9175609"/>
          </a:xfrm>
          <a:prstGeom prst="rect">
            <a:avLst/>
          </a:prstGeom>
        </p:spPr>
      </p:pic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C9A8C140-4ABE-9DC0-475A-4E46E07FA625}"/>
              </a:ext>
            </a:extLst>
          </p:cNvPr>
          <p:cNvSpPr/>
          <p:nvPr/>
        </p:nvSpPr>
        <p:spPr>
          <a:xfrm>
            <a:off x="-1248834" y="-848646"/>
            <a:ext cx="13779500" cy="9144000"/>
          </a:xfrm>
          <a:custGeom>
            <a:avLst/>
            <a:gdLst/>
            <a:ahLst/>
            <a:cxnLst/>
            <a:rect l="l" t="t" r="r" b="b"/>
            <a:pathLst>
              <a:path w="13779500" h="9144000">
                <a:moveTo>
                  <a:pt x="6767851" y="4842766"/>
                </a:moveTo>
                <a:cubicBezTo>
                  <a:pt x="6816220" y="4842766"/>
                  <a:pt x="6857147" y="4861835"/>
                  <a:pt x="6890634" y="4899972"/>
                </a:cubicBezTo>
                <a:cubicBezTo>
                  <a:pt x="6924120" y="4938109"/>
                  <a:pt x="6940863" y="4993145"/>
                  <a:pt x="6940863" y="5065078"/>
                </a:cubicBezTo>
                <a:cubicBezTo>
                  <a:pt x="6940863" y="5137012"/>
                  <a:pt x="6924896" y="5190807"/>
                  <a:pt x="6892959" y="5226463"/>
                </a:cubicBezTo>
                <a:cubicBezTo>
                  <a:pt x="6861024" y="5262120"/>
                  <a:pt x="6821491" y="5279949"/>
                  <a:pt x="6774362" y="5279949"/>
                </a:cubicBezTo>
                <a:cubicBezTo>
                  <a:pt x="6724753" y="5279949"/>
                  <a:pt x="6684755" y="5262740"/>
                  <a:pt x="6654369" y="5228324"/>
                </a:cubicBezTo>
                <a:cubicBezTo>
                  <a:pt x="6623984" y="5193907"/>
                  <a:pt x="6608791" y="5141043"/>
                  <a:pt x="6608791" y="5069729"/>
                </a:cubicBezTo>
                <a:cubicBezTo>
                  <a:pt x="6608791" y="4988494"/>
                  <a:pt x="6623209" y="4930358"/>
                  <a:pt x="6652044" y="4895321"/>
                </a:cubicBezTo>
                <a:cubicBezTo>
                  <a:pt x="6680879" y="4860284"/>
                  <a:pt x="6719481" y="4842766"/>
                  <a:pt x="6767851" y="4842766"/>
                </a:cubicBezTo>
                <a:close/>
                <a:moveTo>
                  <a:pt x="8706337" y="4828813"/>
                </a:moveTo>
                <a:cubicBezTo>
                  <a:pt x="8758427" y="4828813"/>
                  <a:pt x="8802145" y="4849742"/>
                  <a:pt x="8837492" y="4891600"/>
                </a:cubicBezTo>
                <a:cubicBezTo>
                  <a:pt x="8872838" y="4933458"/>
                  <a:pt x="8890512" y="4997175"/>
                  <a:pt x="8890512" y="5082752"/>
                </a:cubicBezTo>
                <a:cubicBezTo>
                  <a:pt x="8890512" y="5174529"/>
                  <a:pt x="8872993" y="5241191"/>
                  <a:pt x="8837957" y="5282739"/>
                </a:cubicBezTo>
                <a:cubicBezTo>
                  <a:pt x="8802920" y="5324287"/>
                  <a:pt x="8758117" y="5345061"/>
                  <a:pt x="8703546" y="5345061"/>
                </a:cubicBezTo>
                <a:cubicBezTo>
                  <a:pt x="8649596" y="5345061"/>
                  <a:pt x="8604792" y="5323977"/>
                  <a:pt x="8569136" y="5281809"/>
                </a:cubicBezTo>
                <a:cubicBezTo>
                  <a:pt x="8533479" y="5239641"/>
                  <a:pt x="8515651" y="5174529"/>
                  <a:pt x="8515651" y="5086472"/>
                </a:cubicBezTo>
                <a:cubicBezTo>
                  <a:pt x="8515651" y="4999656"/>
                  <a:pt x="8533634" y="4935009"/>
                  <a:pt x="8569601" y="4892530"/>
                </a:cubicBezTo>
                <a:cubicBezTo>
                  <a:pt x="8605568" y="4850052"/>
                  <a:pt x="8651147" y="4828813"/>
                  <a:pt x="8706337" y="4828813"/>
                </a:cubicBezTo>
                <a:close/>
                <a:moveTo>
                  <a:pt x="5489677" y="4792536"/>
                </a:moveTo>
                <a:cubicBezTo>
                  <a:pt x="5541768" y="4792536"/>
                  <a:pt x="5583780" y="4808350"/>
                  <a:pt x="5615717" y="4839975"/>
                </a:cubicBezTo>
                <a:cubicBezTo>
                  <a:pt x="5647652" y="4871601"/>
                  <a:pt x="5667342" y="4924001"/>
                  <a:pt x="5674783" y="4997175"/>
                </a:cubicBezTo>
                <a:lnTo>
                  <a:pt x="5301782" y="4997175"/>
                </a:lnTo>
                <a:cubicBezTo>
                  <a:pt x="5307983" y="4938264"/>
                  <a:pt x="5322556" y="4893926"/>
                  <a:pt x="5345501" y="4864160"/>
                </a:cubicBezTo>
                <a:cubicBezTo>
                  <a:pt x="5381467" y="4816411"/>
                  <a:pt x="5429526" y="4792536"/>
                  <a:pt x="5489677" y="4792536"/>
                </a:cubicBezTo>
                <a:close/>
                <a:moveTo>
                  <a:pt x="7558425" y="4590689"/>
                </a:moveTo>
                <a:lnTo>
                  <a:pt x="7558425" y="5578535"/>
                </a:lnTo>
                <a:lnTo>
                  <a:pt x="7937007" y="5578535"/>
                </a:lnTo>
                <a:lnTo>
                  <a:pt x="7937007" y="4590689"/>
                </a:lnTo>
                <a:close/>
                <a:moveTo>
                  <a:pt x="10159197" y="4568364"/>
                </a:moveTo>
                <a:cubicBezTo>
                  <a:pt x="10081682" y="4568364"/>
                  <a:pt x="10015950" y="4582472"/>
                  <a:pt x="9961999" y="4610687"/>
                </a:cubicBezTo>
                <a:cubicBezTo>
                  <a:pt x="9908049" y="4638903"/>
                  <a:pt x="9854719" y="4685876"/>
                  <a:pt x="9802009" y="4751609"/>
                </a:cubicBezTo>
                <a:lnTo>
                  <a:pt x="9802009" y="4590689"/>
                </a:lnTo>
                <a:lnTo>
                  <a:pt x="9449473" y="4590689"/>
                </a:lnTo>
                <a:lnTo>
                  <a:pt x="9449473" y="5578535"/>
                </a:lnTo>
                <a:lnTo>
                  <a:pt x="9828054" y="5578535"/>
                </a:lnTo>
                <a:lnTo>
                  <a:pt x="9828054" y="5104145"/>
                </a:lnTo>
                <a:cubicBezTo>
                  <a:pt x="9828054" y="5014228"/>
                  <a:pt x="9842317" y="4951907"/>
                  <a:pt x="9870842" y="4917180"/>
                </a:cubicBezTo>
                <a:cubicBezTo>
                  <a:pt x="9899368" y="4882454"/>
                  <a:pt x="9936575" y="4865090"/>
                  <a:pt x="9982463" y="4865090"/>
                </a:cubicBezTo>
                <a:cubicBezTo>
                  <a:pt x="10024011" y="4865090"/>
                  <a:pt x="10056257" y="4877958"/>
                  <a:pt x="10079202" y="4903693"/>
                </a:cubicBezTo>
                <a:cubicBezTo>
                  <a:pt x="10102146" y="4929428"/>
                  <a:pt x="10113618" y="4973301"/>
                  <a:pt x="10113618" y="5035313"/>
                </a:cubicBezTo>
                <a:lnTo>
                  <a:pt x="10113618" y="5578535"/>
                </a:lnTo>
                <a:lnTo>
                  <a:pt x="10494060" y="5578535"/>
                </a:lnTo>
                <a:lnTo>
                  <a:pt x="10494060" y="4950666"/>
                </a:lnTo>
                <a:cubicBezTo>
                  <a:pt x="10494060" y="4820442"/>
                  <a:pt x="10464450" y="4724169"/>
                  <a:pt x="10405228" y="4661847"/>
                </a:cubicBezTo>
                <a:cubicBezTo>
                  <a:pt x="10346007" y="4599525"/>
                  <a:pt x="10263997" y="4568364"/>
                  <a:pt x="10159197" y="4568364"/>
                </a:cubicBezTo>
                <a:close/>
                <a:moveTo>
                  <a:pt x="8700756" y="4568364"/>
                </a:moveTo>
                <a:cubicBezTo>
                  <a:pt x="8527743" y="4568364"/>
                  <a:pt x="8390387" y="4617198"/>
                  <a:pt x="8288688" y="4714867"/>
                </a:cubicBezTo>
                <a:cubicBezTo>
                  <a:pt x="8186989" y="4812535"/>
                  <a:pt x="8136139" y="4936714"/>
                  <a:pt x="8136139" y="5087402"/>
                </a:cubicBezTo>
                <a:cubicBezTo>
                  <a:pt x="8136139" y="5249253"/>
                  <a:pt x="8196291" y="5380098"/>
                  <a:pt x="8316593" y="5479936"/>
                </a:cubicBezTo>
                <a:cubicBezTo>
                  <a:pt x="8414571" y="5560552"/>
                  <a:pt x="8542936" y="5600859"/>
                  <a:pt x="8701686" y="5600859"/>
                </a:cubicBezTo>
                <a:cubicBezTo>
                  <a:pt x="8879659" y="5600859"/>
                  <a:pt x="9019031" y="5552335"/>
                  <a:pt x="9119800" y="5455287"/>
                </a:cubicBezTo>
                <a:cubicBezTo>
                  <a:pt x="9220569" y="5358239"/>
                  <a:pt x="9270954" y="5233750"/>
                  <a:pt x="9270954" y="5081821"/>
                </a:cubicBezTo>
                <a:cubicBezTo>
                  <a:pt x="9270954" y="4946636"/>
                  <a:pt x="9230336" y="4832844"/>
                  <a:pt x="9149100" y="4740447"/>
                </a:cubicBezTo>
                <a:cubicBezTo>
                  <a:pt x="9048021" y="4625725"/>
                  <a:pt x="8898573" y="4568364"/>
                  <a:pt x="8700756" y="4568364"/>
                </a:cubicBezTo>
                <a:close/>
                <a:moveTo>
                  <a:pt x="6634835" y="4568364"/>
                </a:moveTo>
                <a:cubicBezTo>
                  <a:pt x="6514533" y="4568364"/>
                  <a:pt x="6417174" y="4608672"/>
                  <a:pt x="6342760" y="4689287"/>
                </a:cubicBezTo>
                <a:cubicBezTo>
                  <a:pt x="6268347" y="4769902"/>
                  <a:pt x="6231139" y="4887105"/>
                  <a:pt x="6231139" y="5040894"/>
                </a:cubicBezTo>
                <a:cubicBezTo>
                  <a:pt x="6231139" y="5175459"/>
                  <a:pt x="6259974" y="5283669"/>
                  <a:pt x="6317645" y="5365525"/>
                </a:cubicBezTo>
                <a:cubicBezTo>
                  <a:pt x="6398882" y="5480867"/>
                  <a:pt x="6505541" y="5538537"/>
                  <a:pt x="6637626" y="5538537"/>
                </a:cubicBezTo>
                <a:cubicBezTo>
                  <a:pt x="6705219" y="5538537"/>
                  <a:pt x="6768161" y="5523035"/>
                  <a:pt x="6826452" y="5492029"/>
                </a:cubicBezTo>
                <a:cubicBezTo>
                  <a:pt x="6863659" y="5472185"/>
                  <a:pt x="6900866" y="5440249"/>
                  <a:pt x="6938073" y="5396221"/>
                </a:cubicBezTo>
                <a:lnTo>
                  <a:pt x="6938073" y="5545979"/>
                </a:lnTo>
                <a:cubicBezTo>
                  <a:pt x="6938073" y="5618533"/>
                  <a:pt x="6924585" y="5669382"/>
                  <a:pt x="6897610" y="5698528"/>
                </a:cubicBezTo>
                <a:cubicBezTo>
                  <a:pt x="6870635" y="5727673"/>
                  <a:pt x="6829863" y="5742246"/>
                  <a:pt x="6775292" y="5742246"/>
                </a:cubicBezTo>
                <a:cubicBezTo>
                  <a:pt x="6733125" y="5742246"/>
                  <a:pt x="6698087" y="5732634"/>
                  <a:pt x="6670183" y="5713411"/>
                </a:cubicBezTo>
                <a:cubicBezTo>
                  <a:pt x="6650959" y="5700388"/>
                  <a:pt x="6636696" y="5676824"/>
                  <a:pt x="6627394" y="5642717"/>
                </a:cubicBezTo>
                <a:lnTo>
                  <a:pt x="6259974" y="5600859"/>
                </a:lnTo>
                <a:cubicBezTo>
                  <a:pt x="6258734" y="5621943"/>
                  <a:pt x="6258115" y="5638687"/>
                  <a:pt x="6258115" y="5651089"/>
                </a:cubicBezTo>
                <a:cubicBezTo>
                  <a:pt x="6258115" y="5750928"/>
                  <a:pt x="6295167" y="5830613"/>
                  <a:pt x="6369270" y="5890144"/>
                </a:cubicBezTo>
                <a:cubicBezTo>
                  <a:pt x="6443374" y="5949675"/>
                  <a:pt x="6579646" y="5979441"/>
                  <a:pt x="6778083" y="5979441"/>
                </a:cubicBezTo>
                <a:cubicBezTo>
                  <a:pt x="6864900" y="5979441"/>
                  <a:pt x="6941949" y="5971690"/>
                  <a:pt x="7009231" y="5956187"/>
                </a:cubicBezTo>
                <a:cubicBezTo>
                  <a:pt x="7076514" y="5940684"/>
                  <a:pt x="7132014" y="5915569"/>
                  <a:pt x="7175733" y="5880842"/>
                </a:cubicBezTo>
                <a:cubicBezTo>
                  <a:pt x="7219451" y="5846116"/>
                  <a:pt x="7254488" y="5800692"/>
                  <a:pt x="7280842" y="5744572"/>
                </a:cubicBezTo>
                <a:cubicBezTo>
                  <a:pt x="7307198" y="5688451"/>
                  <a:pt x="7320375" y="5629385"/>
                  <a:pt x="7320375" y="5567373"/>
                </a:cubicBezTo>
                <a:lnTo>
                  <a:pt x="7319445" y="5523655"/>
                </a:lnTo>
                <a:lnTo>
                  <a:pt x="7319445" y="4590689"/>
                </a:lnTo>
                <a:lnTo>
                  <a:pt x="6965048" y="4590689"/>
                </a:lnTo>
                <a:lnTo>
                  <a:pt x="6965048" y="4736726"/>
                </a:lnTo>
                <a:cubicBezTo>
                  <a:pt x="6921640" y="4676575"/>
                  <a:pt x="6874976" y="4633476"/>
                  <a:pt x="6825056" y="4607431"/>
                </a:cubicBezTo>
                <a:cubicBezTo>
                  <a:pt x="6775137" y="4581387"/>
                  <a:pt x="6711731" y="4568364"/>
                  <a:pt x="6634835" y="4568364"/>
                </a:cubicBezTo>
                <a:close/>
                <a:moveTo>
                  <a:pt x="5473865" y="4568364"/>
                </a:moveTo>
                <a:cubicBezTo>
                  <a:pt x="5299612" y="4568364"/>
                  <a:pt x="5163031" y="4616113"/>
                  <a:pt x="5064122" y="4711611"/>
                </a:cubicBezTo>
                <a:cubicBezTo>
                  <a:pt x="4965213" y="4807109"/>
                  <a:pt x="4915759" y="4932063"/>
                  <a:pt x="4915759" y="5086472"/>
                </a:cubicBezTo>
                <a:cubicBezTo>
                  <a:pt x="4915759" y="5194993"/>
                  <a:pt x="4940409" y="5289406"/>
                  <a:pt x="4989708" y="5369711"/>
                </a:cubicBezTo>
                <a:cubicBezTo>
                  <a:pt x="5039008" y="5450016"/>
                  <a:pt x="5101175" y="5508617"/>
                  <a:pt x="5176209" y="5545514"/>
                </a:cubicBezTo>
                <a:cubicBezTo>
                  <a:pt x="5251243" y="5582411"/>
                  <a:pt x="5354182" y="5600859"/>
                  <a:pt x="5485027" y="5600859"/>
                </a:cubicBezTo>
                <a:cubicBezTo>
                  <a:pt x="5635716" y="5600859"/>
                  <a:pt x="5751367" y="5579310"/>
                  <a:pt x="5831982" y="5536212"/>
                </a:cubicBezTo>
                <a:cubicBezTo>
                  <a:pt x="5912597" y="5493114"/>
                  <a:pt x="5981430" y="5421956"/>
                  <a:pt x="6038481" y="5322737"/>
                </a:cubicBezTo>
                <a:lnTo>
                  <a:pt x="5665481" y="5288320"/>
                </a:lnTo>
                <a:cubicBezTo>
                  <a:pt x="5641916" y="5318086"/>
                  <a:pt x="5619902" y="5338860"/>
                  <a:pt x="5599439" y="5350642"/>
                </a:cubicBezTo>
                <a:cubicBezTo>
                  <a:pt x="5565952" y="5369245"/>
                  <a:pt x="5530605" y="5378547"/>
                  <a:pt x="5493398" y="5378547"/>
                </a:cubicBezTo>
                <a:cubicBezTo>
                  <a:pt x="5434487" y="5378547"/>
                  <a:pt x="5386738" y="5357153"/>
                  <a:pt x="5350151" y="5314365"/>
                </a:cubicBezTo>
                <a:cubicBezTo>
                  <a:pt x="5324106" y="5284599"/>
                  <a:pt x="5307673" y="5239331"/>
                  <a:pt x="5300852" y="5178559"/>
                </a:cubicBezTo>
                <a:lnTo>
                  <a:pt x="6059875" y="5178559"/>
                </a:lnTo>
                <a:lnTo>
                  <a:pt x="6059875" y="5135771"/>
                </a:lnTo>
                <a:cubicBezTo>
                  <a:pt x="6059875" y="5005547"/>
                  <a:pt x="6038481" y="4899817"/>
                  <a:pt x="5995693" y="4818581"/>
                </a:cubicBezTo>
                <a:cubicBezTo>
                  <a:pt x="5952905" y="4737346"/>
                  <a:pt x="5890583" y="4675334"/>
                  <a:pt x="5808728" y="4632546"/>
                </a:cubicBezTo>
                <a:cubicBezTo>
                  <a:pt x="5726872" y="4589758"/>
                  <a:pt x="5615251" y="4568364"/>
                  <a:pt x="5473865" y="4568364"/>
                </a:cubicBezTo>
                <a:close/>
                <a:moveTo>
                  <a:pt x="3978849" y="4490230"/>
                </a:moveTo>
                <a:lnTo>
                  <a:pt x="4163954" y="4490230"/>
                </a:lnTo>
                <a:cubicBezTo>
                  <a:pt x="4240848" y="4490230"/>
                  <a:pt x="4293248" y="4502012"/>
                  <a:pt x="4321154" y="4525576"/>
                </a:cubicBezTo>
                <a:cubicBezTo>
                  <a:pt x="4349059" y="4549141"/>
                  <a:pt x="4363012" y="4582937"/>
                  <a:pt x="4363012" y="4626965"/>
                </a:cubicBezTo>
                <a:cubicBezTo>
                  <a:pt x="4363012" y="4656731"/>
                  <a:pt x="4354175" y="4683086"/>
                  <a:pt x="4336501" y="4706030"/>
                </a:cubicBezTo>
                <a:cubicBezTo>
                  <a:pt x="4318828" y="4728975"/>
                  <a:pt x="4296039" y="4743237"/>
                  <a:pt x="4268133" y="4748818"/>
                </a:cubicBezTo>
                <a:cubicBezTo>
                  <a:pt x="4212943" y="4761221"/>
                  <a:pt x="4175736" y="4767422"/>
                  <a:pt x="4156513" y="4767422"/>
                </a:cubicBezTo>
                <a:lnTo>
                  <a:pt x="3978849" y="4767422"/>
                </a:lnTo>
                <a:close/>
                <a:moveTo>
                  <a:pt x="7558425" y="4214898"/>
                </a:moveTo>
                <a:lnTo>
                  <a:pt x="7558425" y="4472556"/>
                </a:lnTo>
                <a:lnTo>
                  <a:pt x="7937007" y="4472556"/>
                </a:lnTo>
                <a:lnTo>
                  <a:pt x="7937007" y="4214898"/>
                </a:lnTo>
                <a:close/>
                <a:moveTo>
                  <a:pt x="3555619" y="4214898"/>
                </a:moveTo>
                <a:lnTo>
                  <a:pt x="3555619" y="5578535"/>
                </a:lnTo>
                <a:lnTo>
                  <a:pt x="3978849" y="5578535"/>
                </a:lnTo>
                <a:lnTo>
                  <a:pt x="3978849" y="5025080"/>
                </a:lnTo>
                <a:lnTo>
                  <a:pt x="4016056" y="5025080"/>
                </a:lnTo>
                <a:cubicBezTo>
                  <a:pt x="4054503" y="5025080"/>
                  <a:pt x="4088919" y="5035623"/>
                  <a:pt x="4119305" y="5056707"/>
                </a:cubicBezTo>
                <a:cubicBezTo>
                  <a:pt x="4141630" y="5072830"/>
                  <a:pt x="4167054" y="5107866"/>
                  <a:pt x="4195580" y="5161816"/>
                </a:cubicBezTo>
                <a:lnTo>
                  <a:pt x="4420813" y="5578535"/>
                </a:lnTo>
                <a:lnTo>
                  <a:pt x="4896933" y="5578535"/>
                </a:lnTo>
                <a:lnTo>
                  <a:pt x="4692875" y="5183399"/>
                </a:lnTo>
                <a:cubicBezTo>
                  <a:pt x="4682963" y="5163536"/>
                  <a:pt x="4663289" y="5135294"/>
                  <a:pt x="4633853" y="5098673"/>
                </a:cubicBezTo>
                <a:cubicBezTo>
                  <a:pt x="4604417" y="5062053"/>
                  <a:pt x="4581951" y="5038156"/>
                  <a:pt x="4566458" y="5026985"/>
                </a:cubicBezTo>
                <a:cubicBezTo>
                  <a:pt x="4543524" y="5010232"/>
                  <a:pt x="4506961" y="4993474"/>
                  <a:pt x="4456770" y="4976712"/>
                </a:cubicBezTo>
                <a:cubicBezTo>
                  <a:pt x="4519441" y="4962449"/>
                  <a:pt x="4568769" y="4944465"/>
                  <a:pt x="4604756" y="4922761"/>
                </a:cubicBezTo>
                <a:cubicBezTo>
                  <a:pt x="4661215" y="4888655"/>
                  <a:pt x="4705578" y="4844161"/>
                  <a:pt x="4737843" y="4789281"/>
                </a:cubicBezTo>
                <a:cubicBezTo>
                  <a:pt x="4770109" y="4734400"/>
                  <a:pt x="4786242" y="4669133"/>
                  <a:pt x="4786242" y="4593479"/>
                </a:cubicBezTo>
                <a:cubicBezTo>
                  <a:pt x="4786242" y="4506663"/>
                  <a:pt x="4765158" y="4433024"/>
                  <a:pt x="4722990" y="4372562"/>
                </a:cubicBezTo>
                <a:cubicBezTo>
                  <a:pt x="4680822" y="4312101"/>
                  <a:pt x="4625321" y="4270708"/>
                  <a:pt x="4556488" y="4248384"/>
                </a:cubicBezTo>
                <a:cubicBezTo>
                  <a:pt x="4487655" y="4226060"/>
                  <a:pt x="4388126" y="4214898"/>
                  <a:pt x="4257902" y="4214898"/>
                </a:cubicBezTo>
                <a:close/>
                <a:moveTo>
                  <a:pt x="9356827" y="2506537"/>
                </a:moveTo>
                <a:cubicBezTo>
                  <a:pt x="9408917" y="2506537"/>
                  <a:pt x="9450930" y="2522350"/>
                  <a:pt x="9482866" y="2553976"/>
                </a:cubicBezTo>
                <a:cubicBezTo>
                  <a:pt x="9514803" y="2585602"/>
                  <a:pt x="9534491" y="2638002"/>
                  <a:pt x="9541932" y="2711175"/>
                </a:cubicBezTo>
                <a:lnTo>
                  <a:pt x="9168932" y="2711175"/>
                </a:lnTo>
                <a:cubicBezTo>
                  <a:pt x="9175133" y="2652264"/>
                  <a:pt x="9189706" y="2607926"/>
                  <a:pt x="9212650" y="2578160"/>
                </a:cubicBezTo>
                <a:cubicBezTo>
                  <a:pt x="9248617" y="2530411"/>
                  <a:pt x="9296676" y="2506537"/>
                  <a:pt x="9356827" y="2506537"/>
                </a:cubicBezTo>
                <a:close/>
                <a:moveTo>
                  <a:pt x="6683503" y="2304689"/>
                </a:moveTo>
                <a:lnTo>
                  <a:pt x="6683503" y="2933487"/>
                </a:lnTo>
                <a:cubicBezTo>
                  <a:pt x="6683503" y="3063092"/>
                  <a:pt x="6713113" y="3159055"/>
                  <a:pt x="6772334" y="3221377"/>
                </a:cubicBezTo>
                <a:cubicBezTo>
                  <a:pt x="6831556" y="3283699"/>
                  <a:pt x="6913256" y="3314860"/>
                  <a:pt x="7017435" y="3314860"/>
                </a:cubicBezTo>
                <a:cubicBezTo>
                  <a:pt x="7095570" y="3314860"/>
                  <a:pt x="7161458" y="3300907"/>
                  <a:pt x="7215098" y="3273002"/>
                </a:cubicBezTo>
                <a:cubicBezTo>
                  <a:pt x="7268738" y="3245096"/>
                  <a:pt x="7321913" y="3198277"/>
                  <a:pt x="7374623" y="3132545"/>
                </a:cubicBezTo>
                <a:lnTo>
                  <a:pt x="7374623" y="3292535"/>
                </a:lnTo>
                <a:lnTo>
                  <a:pt x="7728090" y="3292535"/>
                </a:lnTo>
                <a:lnTo>
                  <a:pt x="7728090" y="2304689"/>
                </a:lnTo>
                <a:lnTo>
                  <a:pt x="7349508" y="2304689"/>
                </a:lnTo>
                <a:lnTo>
                  <a:pt x="7349508" y="2780008"/>
                </a:lnTo>
                <a:cubicBezTo>
                  <a:pt x="7349508" y="2869925"/>
                  <a:pt x="7335090" y="2932247"/>
                  <a:pt x="7306255" y="2966974"/>
                </a:cubicBezTo>
                <a:cubicBezTo>
                  <a:pt x="7277419" y="3001700"/>
                  <a:pt x="7240368" y="3019064"/>
                  <a:pt x="7195099" y="3019064"/>
                </a:cubicBezTo>
                <a:cubicBezTo>
                  <a:pt x="7153551" y="3019064"/>
                  <a:pt x="7121305" y="3006041"/>
                  <a:pt x="7098361" y="2979996"/>
                </a:cubicBezTo>
                <a:cubicBezTo>
                  <a:pt x="7075417" y="2953951"/>
                  <a:pt x="7063944" y="2909923"/>
                  <a:pt x="7063944" y="2847911"/>
                </a:cubicBezTo>
                <a:lnTo>
                  <a:pt x="7063944" y="2304689"/>
                </a:lnTo>
                <a:close/>
                <a:moveTo>
                  <a:pt x="5587160" y="2304689"/>
                </a:moveTo>
                <a:lnTo>
                  <a:pt x="5587160" y="2563277"/>
                </a:lnTo>
                <a:lnTo>
                  <a:pt x="6023500" y="2563277"/>
                </a:lnTo>
                <a:lnTo>
                  <a:pt x="5549953" y="3046969"/>
                </a:lnTo>
                <a:lnTo>
                  <a:pt x="5549953" y="3292535"/>
                </a:lnTo>
                <a:lnTo>
                  <a:pt x="6534079" y="3292535"/>
                </a:lnTo>
                <a:lnTo>
                  <a:pt x="6534079" y="3033946"/>
                </a:lnTo>
                <a:lnTo>
                  <a:pt x="6004795" y="3033946"/>
                </a:lnTo>
                <a:lnTo>
                  <a:pt x="6503383" y="2526070"/>
                </a:lnTo>
                <a:lnTo>
                  <a:pt x="6503383" y="2304689"/>
                </a:lnTo>
                <a:close/>
                <a:moveTo>
                  <a:pt x="9341014" y="2282364"/>
                </a:moveTo>
                <a:cubicBezTo>
                  <a:pt x="9166762" y="2282364"/>
                  <a:pt x="9030181" y="2330113"/>
                  <a:pt x="8931272" y="2425611"/>
                </a:cubicBezTo>
                <a:cubicBezTo>
                  <a:pt x="8832363" y="2521110"/>
                  <a:pt x="8782909" y="2646063"/>
                  <a:pt x="8782909" y="2800472"/>
                </a:cubicBezTo>
                <a:cubicBezTo>
                  <a:pt x="8782909" y="2908993"/>
                  <a:pt x="8807559" y="3003405"/>
                  <a:pt x="8856858" y="3083711"/>
                </a:cubicBezTo>
                <a:cubicBezTo>
                  <a:pt x="8906157" y="3164016"/>
                  <a:pt x="8968324" y="3222617"/>
                  <a:pt x="9043358" y="3259514"/>
                </a:cubicBezTo>
                <a:cubicBezTo>
                  <a:pt x="9118392" y="3296411"/>
                  <a:pt x="9221332" y="3314860"/>
                  <a:pt x="9352176" y="3314860"/>
                </a:cubicBezTo>
                <a:cubicBezTo>
                  <a:pt x="9502865" y="3314860"/>
                  <a:pt x="9618517" y="3293310"/>
                  <a:pt x="9699132" y="3250212"/>
                </a:cubicBezTo>
                <a:cubicBezTo>
                  <a:pt x="9779747" y="3207114"/>
                  <a:pt x="9848580" y="3135956"/>
                  <a:pt x="9905631" y="3036737"/>
                </a:cubicBezTo>
                <a:lnTo>
                  <a:pt x="9532631" y="3002320"/>
                </a:lnTo>
                <a:cubicBezTo>
                  <a:pt x="9509066" y="3032086"/>
                  <a:pt x="9487052" y="3052860"/>
                  <a:pt x="9466588" y="3064642"/>
                </a:cubicBezTo>
                <a:cubicBezTo>
                  <a:pt x="9433102" y="3083246"/>
                  <a:pt x="9397755" y="3092547"/>
                  <a:pt x="9360548" y="3092547"/>
                </a:cubicBezTo>
                <a:cubicBezTo>
                  <a:pt x="9301637" y="3092547"/>
                  <a:pt x="9253888" y="3071153"/>
                  <a:pt x="9217301" y="3028365"/>
                </a:cubicBezTo>
                <a:cubicBezTo>
                  <a:pt x="9191256" y="2998600"/>
                  <a:pt x="9174823" y="2953331"/>
                  <a:pt x="9168002" y="2892560"/>
                </a:cubicBezTo>
                <a:lnTo>
                  <a:pt x="9927025" y="2892560"/>
                </a:lnTo>
                <a:lnTo>
                  <a:pt x="9927025" y="2849772"/>
                </a:lnTo>
                <a:cubicBezTo>
                  <a:pt x="9927025" y="2719547"/>
                  <a:pt x="9905631" y="2613817"/>
                  <a:pt x="9862843" y="2532582"/>
                </a:cubicBezTo>
                <a:cubicBezTo>
                  <a:pt x="9820055" y="2451346"/>
                  <a:pt x="9757733" y="2389335"/>
                  <a:pt x="9675878" y="2346547"/>
                </a:cubicBezTo>
                <a:cubicBezTo>
                  <a:pt x="9594022" y="2303759"/>
                  <a:pt x="9482401" y="2282364"/>
                  <a:pt x="9341014" y="2282364"/>
                </a:cubicBezTo>
                <a:close/>
                <a:moveTo>
                  <a:pt x="8552151" y="2282364"/>
                </a:moveTo>
                <a:cubicBezTo>
                  <a:pt x="8498821" y="2282364"/>
                  <a:pt x="8454017" y="2295542"/>
                  <a:pt x="8417740" y="2321897"/>
                </a:cubicBezTo>
                <a:cubicBezTo>
                  <a:pt x="8381464" y="2348252"/>
                  <a:pt x="8346272" y="2396466"/>
                  <a:pt x="8312166" y="2466539"/>
                </a:cubicBezTo>
                <a:lnTo>
                  <a:pt x="8312166" y="2304689"/>
                </a:lnTo>
                <a:lnTo>
                  <a:pt x="7957769" y="2304689"/>
                </a:lnTo>
                <a:lnTo>
                  <a:pt x="7957769" y="3292535"/>
                </a:lnTo>
                <a:lnTo>
                  <a:pt x="8338210" y="3292535"/>
                </a:lnTo>
                <a:lnTo>
                  <a:pt x="8338210" y="2961393"/>
                </a:lnTo>
                <a:cubicBezTo>
                  <a:pt x="8338210" y="2803263"/>
                  <a:pt x="8357744" y="2695362"/>
                  <a:pt x="8396812" y="2637692"/>
                </a:cubicBezTo>
                <a:cubicBezTo>
                  <a:pt x="8424097" y="2596764"/>
                  <a:pt x="8462544" y="2576300"/>
                  <a:pt x="8512153" y="2576300"/>
                </a:cubicBezTo>
                <a:cubicBezTo>
                  <a:pt x="8538198" y="2576300"/>
                  <a:pt x="8573545" y="2585602"/>
                  <a:pt x="8618193" y="2604205"/>
                </a:cubicBezTo>
                <a:lnTo>
                  <a:pt x="8735395" y="2334454"/>
                </a:lnTo>
                <a:cubicBezTo>
                  <a:pt x="8669043" y="2299728"/>
                  <a:pt x="8607961" y="2282364"/>
                  <a:pt x="8552151" y="2282364"/>
                </a:cubicBezTo>
                <a:close/>
                <a:moveTo>
                  <a:pt x="4769591" y="2282364"/>
                </a:moveTo>
                <a:lnTo>
                  <a:pt x="4920106" y="2772567"/>
                </a:lnTo>
                <a:lnTo>
                  <a:pt x="4620647" y="2772567"/>
                </a:lnTo>
                <a:close/>
                <a:moveTo>
                  <a:pt x="4544954" y="1928898"/>
                </a:moveTo>
                <a:lnTo>
                  <a:pt x="4032427" y="3292535"/>
                </a:lnTo>
                <a:lnTo>
                  <a:pt x="4462662" y="3292535"/>
                </a:lnTo>
                <a:lnTo>
                  <a:pt x="4529126" y="3067433"/>
                </a:lnTo>
                <a:lnTo>
                  <a:pt x="5007513" y="3067433"/>
                </a:lnTo>
                <a:lnTo>
                  <a:pt x="5075736" y="3292535"/>
                </a:lnTo>
                <a:lnTo>
                  <a:pt x="5516987" y="3292535"/>
                </a:lnTo>
                <a:lnTo>
                  <a:pt x="5004577" y="1928898"/>
                </a:lnTo>
                <a:close/>
                <a:moveTo>
                  <a:pt x="0" y="0"/>
                </a:moveTo>
                <a:lnTo>
                  <a:pt x="13779500" y="0"/>
                </a:lnTo>
                <a:lnTo>
                  <a:pt x="137795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604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084CD8F5-9684-DF72-6444-0E9907FBDF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7700" r="6454" b="6949"/>
          <a:stretch/>
        </p:blipFill>
        <p:spPr>
          <a:xfrm>
            <a:off x="6286500" y="850900"/>
            <a:ext cx="5905500" cy="5147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EF943-7E36-147B-B7A1-EBC7FBB08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 Pair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7CE18-C92A-6CD3-219C-060FCA0E5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Regionpaar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0F148-A525-5E61-A42C-8AECD1B52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sind miteinandergepaart und bildet somit ein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Regionenpaar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DE6099A-F0B1-5923-6E13-B338B7A81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Eigenschaft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BF6FC-CF98-F565-C603-B1AD10033B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pairs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static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Physical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isolation</a:t>
            </a:r>
            <a:endParaRPr lang="de-DE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Data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residency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D71A43-34AB-145F-CD1A-A280A4352B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Schlüsselbegriff</a:t>
            </a:r>
          </a:p>
        </p:txBody>
      </p:sp>
    </p:spTree>
    <p:extLst>
      <p:ext uri="{BB962C8B-B14F-4D97-AF65-F5344CB8AC3E}">
        <p14:creationId xmlns:p14="http://schemas.microsoft.com/office/powerpoint/2010/main" val="97112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F2B98-7B6C-B170-320E-60A092AD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989D7C-7EBF-F13A-E1AD-51536692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5" y="281764"/>
            <a:ext cx="11374609" cy="6294471"/>
          </a:xfrm>
        </p:spPr>
      </p:pic>
    </p:spTree>
    <p:extLst>
      <p:ext uri="{BB962C8B-B14F-4D97-AF65-F5344CB8AC3E}">
        <p14:creationId xmlns:p14="http://schemas.microsoft.com/office/powerpoint/2010/main" val="18862938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A8A4CBA2-21EB-879B-5143-5E1B5BAAE7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5" r="33325"/>
          <a:stretch>
            <a:fillRect/>
          </a:stretch>
        </p:blipFill>
        <p:spPr>
          <a:xfrm>
            <a:off x="3084061" y="0"/>
            <a:ext cx="3928533" cy="685800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5709D-1DCD-8F4B-F665-0877C45812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Geographies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12274-9C71-342E-BC7A-51530C5D1D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Geographien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2FC14-BB8A-2FB6-2F7A-FC8966699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Discrete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market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AF9F8"/>
                </a:highlight>
                <a:latin typeface="Arial" panose="020B0604020202020204" pitchFamily="34" charset="0"/>
              </a:rPr>
              <a:t>D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ata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residency</a:t>
            </a:r>
            <a:endParaRPr lang="de-DE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Sovereignty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Resiliency</a:t>
            </a:r>
            <a:endParaRPr lang="de-DE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Fault tolerant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9CD7C85-416B-1A71-85A4-2CD5D1ACE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Schlüsselbegriffe</a:t>
            </a:r>
          </a:p>
          <a:p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BEA69487-0A4A-3BE1-5361-E05431CEF8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9" r="48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81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890FE-64DA-EC4E-09EB-214744FC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D5FB32-7A71-5D03-CF31-56A297E0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7455"/>
            <a:ext cx="10515599" cy="6723089"/>
          </a:xfrm>
        </p:spPr>
      </p:pic>
    </p:spTree>
    <p:extLst>
      <p:ext uri="{BB962C8B-B14F-4D97-AF65-F5344CB8AC3E}">
        <p14:creationId xmlns:p14="http://schemas.microsoft.com/office/powerpoint/2010/main" val="10389826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94B4D0-F6F6-77FD-0205-50D15EFE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9900" y="-1380067"/>
            <a:ext cx="15049500" cy="10033000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ED94EE9-F74C-25AC-F71D-500B118175C5}"/>
              </a:ext>
            </a:extLst>
          </p:cNvPr>
          <p:cNvSpPr/>
          <p:nvPr/>
        </p:nvSpPr>
        <p:spPr>
          <a:xfrm>
            <a:off x="-1739900" y="-1380067"/>
            <a:ext cx="15049500" cy="10033000"/>
          </a:xfrm>
          <a:custGeom>
            <a:avLst/>
            <a:gdLst/>
            <a:ahLst/>
            <a:cxnLst/>
            <a:rect l="l" t="t" r="r" b="b"/>
            <a:pathLst>
              <a:path w="15049500" h="10033000">
                <a:moveTo>
                  <a:pt x="9165226" y="5443088"/>
                </a:moveTo>
                <a:lnTo>
                  <a:pt x="9245750" y="5705346"/>
                </a:lnTo>
                <a:lnTo>
                  <a:pt x="9085540" y="5705346"/>
                </a:lnTo>
                <a:close/>
                <a:moveTo>
                  <a:pt x="2821576" y="5443088"/>
                </a:moveTo>
                <a:lnTo>
                  <a:pt x="2902101" y="5705346"/>
                </a:lnTo>
                <a:lnTo>
                  <a:pt x="2741891" y="5705346"/>
                </a:lnTo>
                <a:close/>
                <a:moveTo>
                  <a:pt x="6701686" y="5401285"/>
                </a:moveTo>
                <a:lnTo>
                  <a:pt x="6800717" y="5401285"/>
                </a:lnTo>
                <a:cubicBezTo>
                  <a:pt x="6841855" y="5401285"/>
                  <a:pt x="6869889" y="5407589"/>
                  <a:pt x="6884818" y="5420196"/>
                </a:cubicBezTo>
                <a:cubicBezTo>
                  <a:pt x="6899748" y="5432803"/>
                  <a:pt x="6907213" y="5450884"/>
                  <a:pt x="6907213" y="5474439"/>
                </a:cubicBezTo>
                <a:cubicBezTo>
                  <a:pt x="6907213" y="5490364"/>
                  <a:pt x="6902485" y="5504464"/>
                  <a:pt x="6893030" y="5516739"/>
                </a:cubicBezTo>
                <a:cubicBezTo>
                  <a:pt x="6883575" y="5529014"/>
                  <a:pt x="6871382" y="5536645"/>
                  <a:pt x="6856453" y="5539631"/>
                </a:cubicBezTo>
                <a:cubicBezTo>
                  <a:pt x="6826926" y="5546266"/>
                  <a:pt x="6807020" y="5549583"/>
                  <a:pt x="6796736" y="5549583"/>
                </a:cubicBezTo>
                <a:lnTo>
                  <a:pt x="6701686" y="5549583"/>
                </a:lnTo>
                <a:close/>
                <a:moveTo>
                  <a:pt x="12526539" y="5253983"/>
                </a:moveTo>
                <a:lnTo>
                  <a:pt x="12526539" y="5434130"/>
                </a:lnTo>
                <a:lnTo>
                  <a:pt x="12756450" y="5434130"/>
                </a:lnTo>
                <a:lnTo>
                  <a:pt x="12756450" y="5983529"/>
                </a:lnTo>
                <a:lnTo>
                  <a:pt x="12981883" y="5983529"/>
                </a:lnTo>
                <a:lnTo>
                  <a:pt x="12981883" y="5434130"/>
                </a:lnTo>
                <a:lnTo>
                  <a:pt x="13211795" y="5434130"/>
                </a:lnTo>
                <a:lnTo>
                  <a:pt x="13211795" y="5253983"/>
                </a:lnTo>
                <a:close/>
                <a:moveTo>
                  <a:pt x="12186704" y="5253983"/>
                </a:moveTo>
                <a:lnTo>
                  <a:pt x="12186704" y="5983529"/>
                </a:lnTo>
                <a:lnTo>
                  <a:pt x="12412634" y="5983529"/>
                </a:lnTo>
                <a:lnTo>
                  <a:pt x="12412634" y="5253983"/>
                </a:lnTo>
                <a:close/>
                <a:moveTo>
                  <a:pt x="11443822" y="5253983"/>
                </a:moveTo>
                <a:lnTo>
                  <a:pt x="11443822" y="5983529"/>
                </a:lnTo>
                <a:lnTo>
                  <a:pt x="12058910" y="5983529"/>
                </a:lnTo>
                <a:lnTo>
                  <a:pt x="12058910" y="5818311"/>
                </a:lnTo>
                <a:lnTo>
                  <a:pt x="11669753" y="5818311"/>
                </a:lnTo>
                <a:lnTo>
                  <a:pt x="11669753" y="5674492"/>
                </a:lnTo>
                <a:lnTo>
                  <a:pt x="12020592" y="5674492"/>
                </a:lnTo>
                <a:lnTo>
                  <a:pt x="12020592" y="5525696"/>
                </a:lnTo>
                <a:lnTo>
                  <a:pt x="11669753" y="5525696"/>
                </a:lnTo>
                <a:lnTo>
                  <a:pt x="11669753" y="5409745"/>
                </a:lnTo>
                <a:lnTo>
                  <a:pt x="12047962" y="5409745"/>
                </a:lnTo>
                <a:lnTo>
                  <a:pt x="12047962" y="5253983"/>
                </a:lnTo>
                <a:close/>
                <a:moveTo>
                  <a:pt x="10597591" y="5253983"/>
                </a:moveTo>
                <a:lnTo>
                  <a:pt x="10597591" y="5983529"/>
                </a:lnTo>
                <a:lnTo>
                  <a:pt x="10823024" y="5983529"/>
                </a:lnTo>
                <a:lnTo>
                  <a:pt x="10823024" y="5805505"/>
                </a:lnTo>
                <a:lnTo>
                  <a:pt x="10939496" y="5683504"/>
                </a:lnTo>
                <a:lnTo>
                  <a:pt x="11093315" y="5983529"/>
                </a:lnTo>
                <a:lnTo>
                  <a:pt x="11370929" y="5983529"/>
                </a:lnTo>
                <a:lnTo>
                  <a:pt x="11092762" y="5529351"/>
                </a:lnTo>
                <a:lnTo>
                  <a:pt x="11358986" y="5253983"/>
                </a:lnTo>
                <a:lnTo>
                  <a:pt x="11059163" y="5253983"/>
                </a:lnTo>
                <a:lnTo>
                  <a:pt x="10823024" y="5529678"/>
                </a:lnTo>
                <a:lnTo>
                  <a:pt x="10823024" y="5253983"/>
                </a:lnTo>
                <a:close/>
                <a:moveTo>
                  <a:pt x="9632083" y="5253983"/>
                </a:moveTo>
                <a:lnTo>
                  <a:pt x="9632083" y="5983529"/>
                </a:lnTo>
                <a:lnTo>
                  <a:pt x="9816709" y="5983529"/>
                </a:lnTo>
                <a:lnTo>
                  <a:pt x="9816709" y="5427163"/>
                </a:lnTo>
                <a:lnTo>
                  <a:pt x="9958701" y="5983529"/>
                </a:lnTo>
                <a:lnTo>
                  <a:pt x="10125816" y="5983529"/>
                </a:lnTo>
                <a:lnTo>
                  <a:pt x="10268072" y="5427163"/>
                </a:lnTo>
                <a:lnTo>
                  <a:pt x="10268072" y="5983529"/>
                </a:lnTo>
                <a:lnTo>
                  <a:pt x="10452698" y="5983529"/>
                </a:lnTo>
                <a:lnTo>
                  <a:pt x="10452698" y="5253983"/>
                </a:lnTo>
                <a:lnTo>
                  <a:pt x="10156406" y="5253983"/>
                </a:lnTo>
                <a:lnTo>
                  <a:pt x="10042888" y="5697881"/>
                </a:lnTo>
                <a:lnTo>
                  <a:pt x="9928554" y="5253983"/>
                </a:lnTo>
                <a:close/>
                <a:moveTo>
                  <a:pt x="9045045" y="5253983"/>
                </a:moveTo>
                <a:lnTo>
                  <a:pt x="8770843" y="5983529"/>
                </a:lnTo>
                <a:lnTo>
                  <a:pt x="9001019" y="5983529"/>
                </a:lnTo>
                <a:lnTo>
                  <a:pt x="9036577" y="5863099"/>
                </a:lnTo>
                <a:lnTo>
                  <a:pt x="9292514" y="5863099"/>
                </a:lnTo>
                <a:lnTo>
                  <a:pt x="9329013" y="5983529"/>
                </a:lnTo>
                <a:lnTo>
                  <a:pt x="9565082" y="5983529"/>
                </a:lnTo>
                <a:lnTo>
                  <a:pt x="9290943" y="5253983"/>
                </a:lnTo>
                <a:close/>
                <a:moveTo>
                  <a:pt x="7263842" y="5253983"/>
                </a:moveTo>
                <a:lnTo>
                  <a:pt x="7263842" y="5983529"/>
                </a:lnTo>
                <a:lnTo>
                  <a:pt x="7489275" y="5983529"/>
                </a:lnTo>
                <a:lnTo>
                  <a:pt x="7489275" y="5805505"/>
                </a:lnTo>
                <a:lnTo>
                  <a:pt x="7605746" y="5683504"/>
                </a:lnTo>
                <a:lnTo>
                  <a:pt x="7759566" y="5983529"/>
                </a:lnTo>
                <a:lnTo>
                  <a:pt x="8037181" y="5983529"/>
                </a:lnTo>
                <a:lnTo>
                  <a:pt x="7759013" y="5529351"/>
                </a:lnTo>
                <a:lnTo>
                  <a:pt x="8025237" y="5253983"/>
                </a:lnTo>
                <a:lnTo>
                  <a:pt x="7725415" y="5253983"/>
                </a:lnTo>
                <a:lnTo>
                  <a:pt x="7489275" y="5529678"/>
                </a:lnTo>
                <a:lnTo>
                  <a:pt x="7489275" y="5253983"/>
                </a:lnTo>
                <a:close/>
                <a:moveTo>
                  <a:pt x="6475257" y="5253983"/>
                </a:moveTo>
                <a:lnTo>
                  <a:pt x="6475257" y="5983529"/>
                </a:lnTo>
                <a:lnTo>
                  <a:pt x="6701686" y="5983529"/>
                </a:lnTo>
                <a:lnTo>
                  <a:pt x="6701686" y="5687431"/>
                </a:lnTo>
                <a:lnTo>
                  <a:pt x="6721592" y="5687431"/>
                </a:lnTo>
                <a:cubicBezTo>
                  <a:pt x="6742160" y="5687431"/>
                  <a:pt x="6760574" y="5693071"/>
                  <a:pt x="6776830" y="5704351"/>
                </a:cubicBezTo>
                <a:cubicBezTo>
                  <a:pt x="6788773" y="5712977"/>
                  <a:pt x="6802375" y="5731721"/>
                  <a:pt x="6817636" y="5760584"/>
                </a:cubicBezTo>
                <a:lnTo>
                  <a:pt x="6938137" y="5983529"/>
                </a:lnTo>
                <a:lnTo>
                  <a:pt x="7192861" y="5983529"/>
                </a:lnTo>
                <a:lnTo>
                  <a:pt x="7083689" y="5772131"/>
                </a:lnTo>
                <a:cubicBezTo>
                  <a:pt x="7078386" y="5761505"/>
                  <a:pt x="7067861" y="5746395"/>
                  <a:pt x="7052112" y="5726803"/>
                </a:cubicBezTo>
                <a:cubicBezTo>
                  <a:pt x="7036364" y="5707211"/>
                  <a:pt x="7024345" y="5694427"/>
                  <a:pt x="7016057" y="5688450"/>
                </a:cubicBezTo>
                <a:cubicBezTo>
                  <a:pt x="7003786" y="5679487"/>
                  <a:pt x="6984226" y="5670521"/>
                  <a:pt x="6957373" y="5661553"/>
                </a:cubicBezTo>
                <a:cubicBezTo>
                  <a:pt x="6990903" y="5653923"/>
                  <a:pt x="7017293" y="5644302"/>
                  <a:pt x="7036546" y="5632690"/>
                </a:cubicBezTo>
                <a:cubicBezTo>
                  <a:pt x="7066751" y="5614443"/>
                  <a:pt x="7090485" y="5590639"/>
                  <a:pt x="7107747" y="5561278"/>
                </a:cubicBezTo>
                <a:cubicBezTo>
                  <a:pt x="7125010" y="5531917"/>
                  <a:pt x="7133640" y="5496999"/>
                  <a:pt x="7133640" y="5456524"/>
                </a:cubicBezTo>
                <a:cubicBezTo>
                  <a:pt x="7133640" y="5410077"/>
                  <a:pt x="7122360" y="5370680"/>
                  <a:pt x="7099801" y="5338334"/>
                </a:cubicBezTo>
                <a:cubicBezTo>
                  <a:pt x="7077241" y="5305987"/>
                  <a:pt x="7047548" y="5283841"/>
                  <a:pt x="7010722" y="5271898"/>
                </a:cubicBezTo>
                <a:cubicBezTo>
                  <a:pt x="6973897" y="5259955"/>
                  <a:pt x="6920649" y="5253983"/>
                  <a:pt x="6850979" y="5253983"/>
                </a:cubicBezTo>
                <a:close/>
                <a:moveTo>
                  <a:pt x="5738349" y="5253983"/>
                </a:moveTo>
                <a:lnTo>
                  <a:pt x="5738349" y="5983529"/>
                </a:lnTo>
                <a:lnTo>
                  <a:pt x="6353437" y="5983529"/>
                </a:lnTo>
                <a:lnTo>
                  <a:pt x="6353437" y="5818311"/>
                </a:lnTo>
                <a:lnTo>
                  <a:pt x="5964279" y="5818311"/>
                </a:lnTo>
                <a:lnTo>
                  <a:pt x="5964279" y="5674492"/>
                </a:lnTo>
                <a:lnTo>
                  <a:pt x="6315119" y="5674492"/>
                </a:lnTo>
                <a:lnTo>
                  <a:pt x="6315119" y="5525696"/>
                </a:lnTo>
                <a:lnTo>
                  <a:pt x="5964279" y="5525696"/>
                </a:lnTo>
                <a:lnTo>
                  <a:pt x="5964279" y="5409745"/>
                </a:lnTo>
                <a:lnTo>
                  <a:pt x="6342489" y="5409745"/>
                </a:lnTo>
                <a:lnTo>
                  <a:pt x="6342489" y="5253983"/>
                </a:lnTo>
                <a:close/>
                <a:moveTo>
                  <a:pt x="4774334" y="5253983"/>
                </a:moveTo>
                <a:lnTo>
                  <a:pt x="4774334" y="5983529"/>
                </a:lnTo>
                <a:lnTo>
                  <a:pt x="4958960" y="5983529"/>
                </a:lnTo>
                <a:lnTo>
                  <a:pt x="4958960" y="5427163"/>
                </a:lnTo>
                <a:lnTo>
                  <a:pt x="5100952" y="5983529"/>
                </a:lnTo>
                <a:lnTo>
                  <a:pt x="5268067" y="5983529"/>
                </a:lnTo>
                <a:lnTo>
                  <a:pt x="5410322" y="5427163"/>
                </a:lnTo>
                <a:lnTo>
                  <a:pt x="5410322" y="5983529"/>
                </a:lnTo>
                <a:lnTo>
                  <a:pt x="5594949" y="5983529"/>
                </a:lnTo>
                <a:lnTo>
                  <a:pt x="5594949" y="5253983"/>
                </a:lnTo>
                <a:lnTo>
                  <a:pt x="5298656" y="5253983"/>
                </a:lnTo>
                <a:lnTo>
                  <a:pt x="5185139" y="5697881"/>
                </a:lnTo>
                <a:lnTo>
                  <a:pt x="5070805" y="5253983"/>
                </a:lnTo>
                <a:close/>
                <a:moveTo>
                  <a:pt x="4101542" y="5253983"/>
                </a:moveTo>
                <a:lnTo>
                  <a:pt x="4101542" y="5983529"/>
                </a:lnTo>
                <a:lnTo>
                  <a:pt x="4327970" y="5983529"/>
                </a:lnTo>
                <a:lnTo>
                  <a:pt x="4327970" y="5685440"/>
                </a:lnTo>
                <a:lnTo>
                  <a:pt x="4610632" y="5685440"/>
                </a:lnTo>
                <a:lnTo>
                  <a:pt x="4610632" y="5538138"/>
                </a:lnTo>
                <a:lnTo>
                  <a:pt x="4327970" y="5538138"/>
                </a:lnTo>
                <a:lnTo>
                  <a:pt x="4327970" y="5410741"/>
                </a:lnTo>
                <a:lnTo>
                  <a:pt x="4658903" y="5410741"/>
                </a:lnTo>
                <a:lnTo>
                  <a:pt x="4658903" y="5253983"/>
                </a:lnTo>
                <a:close/>
                <a:moveTo>
                  <a:pt x="3253319" y="5253983"/>
                </a:moveTo>
                <a:lnTo>
                  <a:pt x="3253319" y="5688636"/>
                </a:lnTo>
                <a:cubicBezTo>
                  <a:pt x="3253319" y="5724441"/>
                  <a:pt x="3260286" y="5765551"/>
                  <a:pt x="3274220" y="5811966"/>
                </a:cubicBezTo>
                <a:cubicBezTo>
                  <a:pt x="3282846" y="5840809"/>
                  <a:pt x="3298854" y="5868824"/>
                  <a:pt x="3322243" y="5896010"/>
                </a:cubicBezTo>
                <a:cubicBezTo>
                  <a:pt x="3345632" y="5923196"/>
                  <a:pt x="3371427" y="5944166"/>
                  <a:pt x="3399627" y="5958919"/>
                </a:cubicBezTo>
                <a:cubicBezTo>
                  <a:pt x="3427827" y="5973672"/>
                  <a:pt x="3462910" y="5983536"/>
                  <a:pt x="3504879" y="5988510"/>
                </a:cubicBezTo>
                <a:cubicBezTo>
                  <a:pt x="3546846" y="5993483"/>
                  <a:pt x="3585579" y="5995970"/>
                  <a:pt x="3621078" y="5995970"/>
                </a:cubicBezTo>
                <a:cubicBezTo>
                  <a:pt x="3682455" y="5995970"/>
                  <a:pt x="3735039" y="5987847"/>
                  <a:pt x="3778831" y="5971601"/>
                </a:cubicBezTo>
                <a:cubicBezTo>
                  <a:pt x="3810349" y="5960000"/>
                  <a:pt x="3840457" y="5939860"/>
                  <a:pt x="3869154" y="5911180"/>
                </a:cubicBezTo>
                <a:cubicBezTo>
                  <a:pt x="3897851" y="5882501"/>
                  <a:pt x="3918918" y="5849015"/>
                  <a:pt x="3932355" y="5810722"/>
                </a:cubicBezTo>
                <a:cubicBezTo>
                  <a:pt x="3945791" y="5772430"/>
                  <a:pt x="3952509" y="5731734"/>
                  <a:pt x="3952509" y="5688636"/>
                </a:cubicBezTo>
                <a:lnTo>
                  <a:pt x="3952509" y="5253983"/>
                </a:lnTo>
                <a:lnTo>
                  <a:pt x="3727574" y="5253983"/>
                </a:lnTo>
                <a:lnTo>
                  <a:pt x="3727574" y="5698986"/>
                </a:lnTo>
                <a:cubicBezTo>
                  <a:pt x="3727574" y="5739424"/>
                  <a:pt x="3716543" y="5770666"/>
                  <a:pt x="3694481" y="5792710"/>
                </a:cubicBezTo>
                <a:cubicBezTo>
                  <a:pt x="3672419" y="5814754"/>
                  <a:pt x="3641979" y="5825776"/>
                  <a:pt x="3603163" y="5825776"/>
                </a:cubicBezTo>
                <a:cubicBezTo>
                  <a:pt x="3564015" y="5825776"/>
                  <a:pt x="3533410" y="5814589"/>
                  <a:pt x="3511348" y="5792216"/>
                </a:cubicBezTo>
                <a:cubicBezTo>
                  <a:pt x="3489286" y="5769843"/>
                  <a:pt x="3478255" y="5738766"/>
                  <a:pt x="3478255" y="5698986"/>
                </a:cubicBezTo>
                <a:lnTo>
                  <a:pt x="3478255" y="5253983"/>
                </a:lnTo>
                <a:close/>
                <a:moveTo>
                  <a:pt x="2701395" y="5253983"/>
                </a:moveTo>
                <a:lnTo>
                  <a:pt x="2427193" y="5983529"/>
                </a:lnTo>
                <a:lnTo>
                  <a:pt x="2657369" y="5983529"/>
                </a:lnTo>
                <a:lnTo>
                  <a:pt x="2692927" y="5863099"/>
                </a:lnTo>
                <a:lnTo>
                  <a:pt x="2948864" y="5863099"/>
                </a:lnTo>
                <a:lnTo>
                  <a:pt x="2985363" y="5983529"/>
                </a:lnTo>
                <a:lnTo>
                  <a:pt x="3221433" y="5983529"/>
                </a:lnTo>
                <a:lnTo>
                  <a:pt x="2947293" y="5253983"/>
                </a:lnTo>
                <a:close/>
                <a:moveTo>
                  <a:pt x="8408660" y="5241542"/>
                </a:moveTo>
                <a:cubicBezTo>
                  <a:pt x="8332686" y="5241542"/>
                  <a:pt x="8272887" y="5251080"/>
                  <a:pt x="8229260" y="5270156"/>
                </a:cubicBezTo>
                <a:cubicBezTo>
                  <a:pt x="8185633" y="5289233"/>
                  <a:pt x="8152954" y="5315442"/>
                  <a:pt x="8131224" y="5348784"/>
                </a:cubicBezTo>
                <a:cubicBezTo>
                  <a:pt x="8109493" y="5382126"/>
                  <a:pt x="8098628" y="5417542"/>
                  <a:pt x="8098628" y="5455031"/>
                </a:cubicBezTo>
                <a:cubicBezTo>
                  <a:pt x="8098628" y="5512094"/>
                  <a:pt x="8119861" y="5559039"/>
                  <a:pt x="8162326" y="5595864"/>
                </a:cubicBezTo>
                <a:cubicBezTo>
                  <a:pt x="8204460" y="5632690"/>
                  <a:pt x="8274960" y="5662217"/>
                  <a:pt x="8373825" y="5684445"/>
                </a:cubicBezTo>
                <a:cubicBezTo>
                  <a:pt x="8434206" y="5697716"/>
                  <a:pt x="8472691" y="5711815"/>
                  <a:pt x="8489279" y="5726745"/>
                </a:cubicBezTo>
                <a:cubicBezTo>
                  <a:pt x="8505867" y="5741674"/>
                  <a:pt x="8514161" y="5758594"/>
                  <a:pt x="8514161" y="5777504"/>
                </a:cubicBezTo>
                <a:cubicBezTo>
                  <a:pt x="8514161" y="5797410"/>
                  <a:pt x="8505452" y="5814911"/>
                  <a:pt x="8488034" y="5830006"/>
                </a:cubicBezTo>
                <a:cubicBezTo>
                  <a:pt x="8470617" y="5845101"/>
                  <a:pt x="8445818" y="5852649"/>
                  <a:pt x="8413637" y="5852649"/>
                </a:cubicBezTo>
                <a:cubicBezTo>
                  <a:pt x="8370507" y="5852649"/>
                  <a:pt x="8337331" y="5837885"/>
                  <a:pt x="8314108" y="5808358"/>
                </a:cubicBezTo>
                <a:cubicBezTo>
                  <a:pt x="8299842" y="5790111"/>
                  <a:pt x="8290387" y="5763570"/>
                  <a:pt x="8285742" y="5728735"/>
                </a:cubicBezTo>
                <a:lnTo>
                  <a:pt x="8071258" y="5742172"/>
                </a:lnTo>
                <a:cubicBezTo>
                  <a:pt x="8077561" y="5815823"/>
                  <a:pt x="8104600" y="5876536"/>
                  <a:pt x="8152374" y="5924309"/>
                </a:cubicBezTo>
                <a:cubicBezTo>
                  <a:pt x="8200147" y="5972083"/>
                  <a:pt x="8286074" y="5995970"/>
                  <a:pt x="8410153" y="5995970"/>
                </a:cubicBezTo>
                <a:cubicBezTo>
                  <a:pt x="8480819" y="5995970"/>
                  <a:pt x="8539375" y="5985768"/>
                  <a:pt x="8585822" y="5965365"/>
                </a:cubicBezTo>
                <a:cubicBezTo>
                  <a:pt x="8632268" y="5944962"/>
                  <a:pt x="8668430" y="5915020"/>
                  <a:pt x="8694308" y="5875540"/>
                </a:cubicBezTo>
                <a:cubicBezTo>
                  <a:pt x="8720185" y="5836061"/>
                  <a:pt x="8733124" y="5792931"/>
                  <a:pt x="8733124" y="5746153"/>
                </a:cubicBezTo>
                <a:cubicBezTo>
                  <a:pt x="8733124" y="5706341"/>
                  <a:pt x="8723420" y="5670345"/>
                  <a:pt x="8704012" y="5638164"/>
                </a:cubicBezTo>
                <a:cubicBezTo>
                  <a:pt x="8684604" y="5605983"/>
                  <a:pt x="8653584" y="5579028"/>
                  <a:pt x="8610953" y="5557297"/>
                </a:cubicBezTo>
                <a:cubicBezTo>
                  <a:pt x="8568321" y="5535567"/>
                  <a:pt x="8497739" y="5514085"/>
                  <a:pt x="8399205" y="5492852"/>
                </a:cubicBezTo>
                <a:cubicBezTo>
                  <a:pt x="8359393" y="5484558"/>
                  <a:pt x="8334179" y="5475600"/>
                  <a:pt x="8323563" y="5465979"/>
                </a:cubicBezTo>
                <a:cubicBezTo>
                  <a:pt x="8312615" y="5456690"/>
                  <a:pt x="8307141" y="5446239"/>
                  <a:pt x="8307141" y="5434628"/>
                </a:cubicBezTo>
                <a:cubicBezTo>
                  <a:pt x="8307141" y="5418703"/>
                  <a:pt x="8313776" y="5405184"/>
                  <a:pt x="8327047" y="5394070"/>
                </a:cubicBezTo>
                <a:cubicBezTo>
                  <a:pt x="8340317" y="5382956"/>
                  <a:pt x="8360057" y="5377399"/>
                  <a:pt x="8386266" y="5377399"/>
                </a:cubicBezTo>
                <a:cubicBezTo>
                  <a:pt x="8418115" y="5377399"/>
                  <a:pt x="8443081" y="5384863"/>
                  <a:pt x="8461162" y="5399793"/>
                </a:cubicBezTo>
                <a:cubicBezTo>
                  <a:pt x="8479243" y="5414722"/>
                  <a:pt x="8491103" y="5438609"/>
                  <a:pt x="8496743" y="5471453"/>
                </a:cubicBezTo>
                <a:lnTo>
                  <a:pt x="8709237" y="5459012"/>
                </a:lnTo>
                <a:cubicBezTo>
                  <a:pt x="8699948" y="5383370"/>
                  <a:pt x="8670836" y="5328215"/>
                  <a:pt x="8621901" y="5293546"/>
                </a:cubicBezTo>
                <a:cubicBezTo>
                  <a:pt x="8572965" y="5258876"/>
                  <a:pt x="8501885" y="5241542"/>
                  <a:pt x="8408660" y="5241542"/>
                </a:cubicBezTo>
                <a:close/>
                <a:moveTo>
                  <a:pt x="7997085" y="4182086"/>
                </a:moveTo>
                <a:lnTo>
                  <a:pt x="8096117" y="4182086"/>
                </a:lnTo>
                <a:cubicBezTo>
                  <a:pt x="8137255" y="4182086"/>
                  <a:pt x="8165289" y="4188389"/>
                  <a:pt x="8180218" y="4200996"/>
                </a:cubicBezTo>
                <a:cubicBezTo>
                  <a:pt x="8195148" y="4213603"/>
                  <a:pt x="8202612" y="4231684"/>
                  <a:pt x="8202612" y="4255239"/>
                </a:cubicBezTo>
                <a:cubicBezTo>
                  <a:pt x="8202612" y="4271164"/>
                  <a:pt x="8197885" y="4285264"/>
                  <a:pt x="8188430" y="4297539"/>
                </a:cubicBezTo>
                <a:cubicBezTo>
                  <a:pt x="8178974" y="4309814"/>
                  <a:pt x="8166782" y="4317445"/>
                  <a:pt x="8151853" y="4320431"/>
                </a:cubicBezTo>
                <a:cubicBezTo>
                  <a:pt x="8122326" y="4327066"/>
                  <a:pt x="8102420" y="4330384"/>
                  <a:pt x="8092135" y="4330384"/>
                </a:cubicBezTo>
                <a:lnTo>
                  <a:pt x="7997085" y="4330384"/>
                </a:lnTo>
                <a:close/>
                <a:moveTo>
                  <a:pt x="8557749" y="4034783"/>
                </a:moveTo>
                <a:lnTo>
                  <a:pt x="8557749" y="4764329"/>
                </a:lnTo>
                <a:lnTo>
                  <a:pt x="9172837" y="4764329"/>
                </a:lnTo>
                <a:lnTo>
                  <a:pt x="9172837" y="4599112"/>
                </a:lnTo>
                <a:lnTo>
                  <a:pt x="8783679" y="4599112"/>
                </a:lnTo>
                <a:lnTo>
                  <a:pt x="8783679" y="4455292"/>
                </a:lnTo>
                <a:lnTo>
                  <a:pt x="9134518" y="4455292"/>
                </a:lnTo>
                <a:lnTo>
                  <a:pt x="9134518" y="4306497"/>
                </a:lnTo>
                <a:lnTo>
                  <a:pt x="8783679" y="4306497"/>
                </a:lnTo>
                <a:lnTo>
                  <a:pt x="8783679" y="4190546"/>
                </a:lnTo>
                <a:lnTo>
                  <a:pt x="9161889" y="4190546"/>
                </a:lnTo>
                <a:lnTo>
                  <a:pt x="9161889" y="4034783"/>
                </a:lnTo>
                <a:close/>
                <a:moveTo>
                  <a:pt x="7770657" y="4034783"/>
                </a:moveTo>
                <a:lnTo>
                  <a:pt x="7770657" y="4764329"/>
                </a:lnTo>
                <a:lnTo>
                  <a:pt x="7997085" y="4764329"/>
                </a:lnTo>
                <a:lnTo>
                  <a:pt x="7997085" y="4468231"/>
                </a:lnTo>
                <a:lnTo>
                  <a:pt x="8016991" y="4468231"/>
                </a:lnTo>
                <a:cubicBezTo>
                  <a:pt x="8037560" y="4468231"/>
                  <a:pt x="8055973" y="4473871"/>
                  <a:pt x="8072230" y="4485151"/>
                </a:cubicBezTo>
                <a:cubicBezTo>
                  <a:pt x="8084173" y="4493777"/>
                  <a:pt x="8097775" y="4512521"/>
                  <a:pt x="8113036" y="4541385"/>
                </a:cubicBezTo>
                <a:lnTo>
                  <a:pt x="8233536" y="4764329"/>
                </a:lnTo>
                <a:lnTo>
                  <a:pt x="8488260" y="4764329"/>
                </a:lnTo>
                <a:lnTo>
                  <a:pt x="8379089" y="4552932"/>
                </a:lnTo>
                <a:cubicBezTo>
                  <a:pt x="8373786" y="4542305"/>
                  <a:pt x="8363261" y="4527195"/>
                  <a:pt x="8347512" y="4507603"/>
                </a:cubicBezTo>
                <a:cubicBezTo>
                  <a:pt x="8331764" y="4488011"/>
                  <a:pt x="8319745" y="4475227"/>
                  <a:pt x="8311456" y="4469250"/>
                </a:cubicBezTo>
                <a:cubicBezTo>
                  <a:pt x="8299186" y="4460287"/>
                  <a:pt x="8279625" y="4451321"/>
                  <a:pt x="8252773" y="4442354"/>
                </a:cubicBezTo>
                <a:cubicBezTo>
                  <a:pt x="8286302" y="4434723"/>
                  <a:pt x="8312693" y="4425102"/>
                  <a:pt x="8331945" y="4413490"/>
                </a:cubicBezTo>
                <a:cubicBezTo>
                  <a:pt x="8362151" y="4395243"/>
                  <a:pt x="8385885" y="4371439"/>
                  <a:pt x="8403147" y="4342078"/>
                </a:cubicBezTo>
                <a:cubicBezTo>
                  <a:pt x="8420410" y="4312717"/>
                  <a:pt x="8429040" y="4277799"/>
                  <a:pt x="8429040" y="4237324"/>
                </a:cubicBezTo>
                <a:cubicBezTo>
                  <a:pt x="8429040" y="4190877"/>
                  <a:pt x="8417760" y="4151481"/>
                  <a:pt x="8395201" y="4119134"/>
                </a:cubicBezTo>
                <a:cubicBezTo>
                  <a:pt x="8372641" y="4086787"/>
                  <a:pt x="8342948" y="4064642"/>
                  <a:pt x="8306122" y="4052698"/>
                </a:cubicBezTo>
                <a:cubicBezTo>
                  <a:pt x="8269297" y="4040755"/>
                  <a:pt x="8216049" y="4034783"/>
                  <a:pt x="8146379" y="4034783"/>
                </a:cubicBezTo>
                <a:close/>
                <a:moveTo>
                  <a:pt x="6920942" y="4034783"/>
                </a:moveTo>
                <a:lnTo>
                  <a:pt x="6920942" y="4764329"/>
                </a:lnTo>
                <a:lnTo>
                  <a:pt x="7146375" y="4764329"/>
                </a:lnTo>
                <a:lnTo>
                  <a:pt x="7146375" y="4469226"/>
                </a:lnTo>
                <a:lnTo>
                  <a:pt x="7392709" y="4469226"/>
                </a:lnTo>
                <a:lnTo>
                  <a:pt x="7392709" y="4764329"/>
                </a:lnTo>
                <a:lnTo>
                  <a:pt x="7619136" y="4764329"/>
                </a:lnTo>
                <a:lnTo>
                  <a:pt x="7619136" y="4034783"/>
                </a:lnTo>
                <a:lnTo>
                  <a:pt x="7392709" y="4034783"/>
                </a:lnTo>
                <a:lnTo>
                  <a:pt x="7392709" y="4290074"/>
                </a:lnTo>
                <a:lnTo>
                  <a:pt x="7146375" y="4290074"/>
                </a:lnTo>
                <a:lnTo>
                  <a:pt x="7146375" y="4034783"/>
                </a:lnTo>
                <a:close/>
                <a:moveTo>
                  <a:pt x="6528854" y="4034783"/>
                </a:moveTo>
                <a:lnTo>
                  <a:pt x="6528854" y="4764329"/>
                </a:lnTo>
                <a:lnTo>
                  <a:pt x="6754784" y="4764329"/>
                </a:lnTo>
                <a:lnTo>
                  <a:pt x="6754784" y="4034783"/>
                </a:lnTo>
                <a:close/>
                <a:moveTo>
                  <a:pt x="8288926" y="3004688"/>
                </a:moveTo>
                <a:lnTo>
                  <a:pt x="8369450" y="3266946"/>
                </a:lnTo>
                <a:lnTo>
                  <a:pt x="8209240" y="3266946"/>
                </a:lnTo>
                <a:close/>
                <a:moveTo>
                  <a:pt x="7453165" y="2980801"/>
                </a:moveTo>
                <a:lnTo>
                  <a:pt x="7509399" y="2980801"/>
                </a:lnTo>
                <a:cubicBezTo>
                  <a:pt x="7567789" y="2980801"/>
                  <a:pt x="7609592" y="2995067"/>
                  <a:pt x="7634805" y="3023598"/>
                </a:cubicBezTo>
                <a:cubicBezTo>
                  <a:pt x="7660019" y="3052130"/>
                  <a:pt x="7672626" y="3105046"/>
                  <a:pt x="7672626" y="3182347"/>
                </a:cubicBezTo>
                <a:cubicBezTo>
                  <a:pt x="7672626" y="3240737"/>
                  <a:pt x="7666986" y="3282954"/>
                  <a:pt x="7655706" y="3308997"/>
                </a:cubicBezTo>
                <a:cubicBezTo>
                  <a:pt x="7644427" y="3335040"/>
                  <a:pt x="7628833" y="3353287"/>
                  <a:pt x="7608928" y="3363738"/>
                </a:cubicBezTo>
                <a:cubicBezTo>
                  <a:pt x="7589022" y="3374188"/>
                  <a:pt x="7555514" y="3379414"/>
                  <a:pt x="7508404" y="3379414"/>
                </a:cubicBezTo>
                <a:lnTo>
                  <a:pt x="7453165" y="3379414"/>
                </a:lnTo>
                <a:close/>
                <a:moveTo>
                  <a:pt x="12550035" y="2962886"/>
                </a:moveTo>
                <a:lnTo>
                  <a:pt x="12649066" y="2962886"/>
                </a:lnTo>
                <a:cubicBezTo>
                  <a:pt x="12690204" y="2962886"/>
                  <a:pt x="12718239" y="2969189"/>
                  <a:pt x="12733168" y="2981796"/>
                </a:cubicBezTo>
                <a:cubicBezTo>
                  <a:pt x="12748097" y="2994403"/>
                  <a:pt x="12755562" y="3012484"/>
                  <a:pt x="12755562" y="3036039"/>
                </a:cubicBezTo>
                <a:cubicBezTo>
                  <a:pt x="12755562" y="3051964"/>
                  <a:pt x="12750834" y="3066064"/>
                  <a:pt x="12741379" y="3078339"/>
                </a:cubicBezTo>
                <a:cubicBezTo>
                  <a:pt x="12731924" y="3090614"/>
                  <a:pt x="12719732" y="3098245"/>
                  <a:pt x="12704802" y="3101231"/>
                </a:cubicBezTo>
                <a:cubicBezTo>
                  <a:pt x="12675275" y="3107866"/>
                  <a:pt x="12655369" y="3111184"/>
                  <a:pt x="12645085" y="3111184"/>
                </a:cubicBezTo>
                <a:lnTo>
                  <a:pt x="12550035" y="3111184"/>
                </a:lnTo>
                <a:close/>
                <a:moveTo>
                  <a:pt x="12323607" y="2815583"/>
                </a:moveTo>
                <a:lnTo>
                  <a:pt x="12323607" y="3545129"/>
                </a:lnTo>
                <a:lnTo>
                  <a:pt x="12550035" y="3545129"/>
                </a:lnTo>
                <a:lnTo>
                  <a:pt x="12550035" y="3249031"/>
                </a:lnTo>
                <a:lnTo>
                  <a:pt x="12569941" y="3249031"/>
                </a:lnTo>
                <a:cubicBezTo>
                  <a:pt x="12590509" y="3249031"/>
                  <a:pt x="12608922" y="3254671"/>
                  <a:pt x="12625179" y="3265951"/>
                </a:cubicBezTo>
                <a:cubicBezTo>
                  <a:pt x="12637123" y="3274577"/>
                  <a:pt x="12650724" y="3293322"/>
                  <a:pt x="12665986" y="3322185"/>
                </a:cubicBezTo>
                <a:lnTo>
                  <a:pt x="12786486" y="3545129"/>
                </a:lnTo>
                <a:lnTo>
                  <a:pt x="13041210" y="3545129"/>
                </a:lnTo>
                <a:lnTo>
                  <a:pt x="12932040" y="3333732"/>
                </a:lnTo>
                <a:cubicBezTo>
                  <a:pt x="12926737" y="3323105"/>
                  <a:pt x="12916210" y="3307995"/>
                  <a:pt x="12900463" y="3288403"/>
                </a:cubicBezTo>
                <a:cubicBezTo>
                  <a:pt x="12884714" y="3268811"/>
                  <a:pt x="12872696" y="3256026"/>
                  <a:pt x="12864407" y="3250050"/>
                </a:cubicBezTo>
                <a:cubicBezTo>
                  <a:pt x="12852136" y="3241087"/>
                  <a:pt x="12832575" y="3232121"/>
                  <a:pt x="12805723" y="3223154"/>
                </a:cubicBezTo>
                <a:cubicBezTo>
                  <a:pt x="12839252" y="3215523"/>
                  <a:pt x="12865643" y="3205902"/>
                  <a:pt x="12884895" y="3194290"/>
                </a:cubicBezTo>
                <a:cubicBezTo>
                  <a:pt x="12915101" y="3176043"/>
                  <a:pt x="12938836" y="3152239"/>
                  <a:pt x="12956098" y="3122878"/>
                </a:cubicBezTo>
                <a:cubicBezTo>
                  <a:pt x="12973359" y="3093517"/>
                  <a:pt x="12981990" y="3058599"/>
                  <a:pt x="12981990" y="3018124"/>
                </a:cubicBezTo>
                <a:cubicBezTo>
                  <a:pt x="12981990" y="2971677"/>
                  <a:pt x="12970709" y="2932281"/>
                  <a:pt x="12948150" y="2899934"/>
                </a:cubicBezTo>
                <a:cubicBezTo>
                  <a:pt x="12925590" y="2867587"/>
                  <a:pt x="12895898" y="2845442"/>
                  <a:pt x="12859072" y="2833498"/>
                </a:cubicBezTo>
                <a:cubicBezTo>
                  <a:pt x="12822246" y="2821555"/>
                  <a:pt x="12768999" y="2815583"/>
                  <a:pt x="12699328" y="2815583"/>
                </a:cubicBezTo>
                <a:close/>
                <a:moveTo>
                  <a:pt x="11473394" y="2815583"/>
                </a:moveTo>
                <a:lnTo>
                  <a:pt x="11473394" y="3250236"/>
                </a:lnTo>
                <a:cubicBezTo>
                  <a:pt x="11473394" y="3286041"/>
                  <a:pt x="11480361" y="3327151"/>
                  <a:pt x="11494295" y="3373566"/>
                </a:cubicBezTo>
                <a:cubicBezTo>
                  <a:pt x="11502920" y="3402409"/>
                  <a:pt x="11518928" y="3430423"/>
                  <a:pt x="11542318" y="3457610"/>
                </a:cubicBezTo>
                <a:cubicBezTo>
                  <a:pt x="11565707" y="3484797"/>
                  <a:pt x="11591501" y="3505766"/>
                  <a:pt x="11619701" y="3520519"/>
                </a:cubicBezTo>
                <a:cubicBezTo>
                  <a:pt x="11647901" y="3535272"/>
                  <a:pt x="11682985" y="3545136"/>
                  <a:pt x="11724953" y="3550109"/>
                </a:cubicBezTo>
                <a:cubicBezTo>
                  <a:pt x="11766920" y="3555083"/>
                  <a:pt x="11805654" y="3557570"/>
                  <a:pt x="11841153" y="3557570"/>
                </a:cubicBezTo>
                <a:cubicBezTo>
                  <a:pt x="11902528" y="3557570"/>
                  <a:pt x="11955113" y="3549447"/>
                  <a:pt x="11998906" y="3533201"/>
                </a:cubicBezTo>
                <a:cubicBezTo>
                  <a:pt x="12030423" y="3521600"/>
                  <a:pt x="12060530" y="3501460"/>
                  <a:pt x="12089228" y="3472780"/>
                </a:cubicBezTo>
                <a:cubicBezTo>
                  <a:pt x="12117925" y="3444101"/>
                  <a:pt x="12138993" y="3410615"/>
                  <a:pt x="12152429" y="3372322"/>
                </a:cubicBezTo>
                <a:cubicBezTo>
                  <a:pt x="12165866" y="3334030"/>
                  <a:pt x="12172584" y="3293334"/>
                  <a:pt x="12172584" y="3250236"/>
                </a:cubicBezTo>
                <a:lnTo>
                  <a:pt x="12172584" y="2815583"/>
                </a:lnTo>
                <a:lnTo>
                  <a:pt x="11947649" y="2815583"/>
                </a:lnTo>
                <a:lnTo>
                  <a:pt x="11947649" y="3260586"/>
                </a:lnTo>
                <a:cubicBezTo>
                  <a:pt x="11947649" y="3301024"/>
                  <a:pt x="11936617" y="3332266"/>
                  <a:pt x="11914555" y="3354310"/>
                </a:cubicBezTo>
                <a:cubicBezTo>
                  <a:pt x="11892493" y="3376354"/>
                  <a:pt x="11862054" y="3387376"/>
                  <a:pt x="11823238" y="3387376"/>
                </a:cubicBezTo>
                <a:cubicBezTo>
                  <a:pt x="11784089" y="3387376"/>
                  <a:pt x="11753484" y="3376190"/>
                  <a:pt x="11731422" y="3353816"/>
                </a:cubicBezTo>
                <a:cubicBezTo>
                  <a:pt x="11709360" y="3331443"/>
                  <a:pt x="11698329" y="3300366"/>
                  <a:pt x="11698329" y="3260586"/>
                </a:cubicBezTo>
                <a:lnTo>
                  <a:pt x="11698329" y="2815583"/>
                </a:lnTo>
                <a:close/>
                <a:moveTo>
                  <a:pt x="10797617" y="2815583"/>
                </a:moveTo>
                <a:lnTo>
                  <a:pt x="10797617" y="3545129"/>
                </a:lnTo>
                <a:lnTo>
                  <a:pt x="11024045" y="3545129"/>
                </a:lnTo>
                <a:lnTo>
                  <a:pt x="11024045" y="3247041"/>
                </a:lnTo>
                <a:lnTo>
                  <a:pt x="11306706" y="3247041"/>
                </a:lnTo>
                <a:lnTo>
                  <a:pt x="11306706" y="3099738"/>
                </a:lnTo>
                <a:lnTo>
                  <a:pt x="11024045" y="3099738"/>
                </a:lnTo>
                <a:lnTo>
                  <a:pt x="11024045" y="2972341"/>
                </a:lnTo>
                <a:lnTo>
                  <a:pt x="11354978" y="2972341"/>
                </a:lnTo>
                <a:lnTo>
                  <a:pt x="11354978" y="2815583"/>
                </a:lnTo>
                <a:close/>
                <a:moveTo>
                  <a:pt x="9606992" y="2815583"/>
                </a:moveTo>
                <a:lnTo>
                  <a:pt x="9606992" y="3545129"/>
                </a:lnTo>
                <a:lnTo>
                  <a:pt x="9832424" y="3545129"/>
                </a:lnTo>
                <a:lnTo>
                  <a:pt x="9832424" y="3367105"/>
                </a:lnTo>
                <a:lnTo>
                  <a:pt x="9948896" y="3245104"/>
                </a:lnTo>
                <a:lnTo>
                  <a:pt x="10102715" y="3545129"/>
                </a:lnTo>
                <a:lnTo>
                  <a:pt x="10380330" y="3545129"/>
                </a:lnTo>
                <a:lnTo>
                  <a:pt x="10102163" y="3090951"/>
                </a:lnTo>
                <a:lnTo>
                  <a:pt x="10368387" y="2815583"/>
                </a:lnTo>
                <a:lnTo>
                  <a:pt x="10068564" y="2815583"/>
                </a:lnTo>
                <a:lnTo>
                  <a:pt x="9832424" y="3091278"/>
                </a:lnTo>
                <a:lnTo>
                  <a:pt x="9832424" y="2815583"/>
                </a:lnTo>
                <a:close/>
                <a:moveTo>
                  <a:pt x="8759764" y="2815583"/>
                </a:moveTo>
                <a:lnTo>
                  <a:pt x="8759764" y="3545129"/>
                </a:lnTo>
                <a:lnTo>
                  <a:pt x="8971761" y="3545129"/>
                </a:lnTo>
                <a:lnTo>
                  <a:pt x="8971761" y="3144557"/>
                </a:lnTo>
                <a:lnTo>
                  <a:pt x="9244967" y="3545129"/>
                </a:lnTo>
                <a:lnTo>
                  <a:pt x="9457461" y="3545129"/>
                </a:lnTo>
                <a:lnTo>
                  <a:pt x="9457461" y="2815583"/>
                </a:lnTo>
                <a:lnTo>
                  <a:pt x="9244967" y="2815583"/>
                </a:lnTo>
                <a:lnTo>
                  <a:pt x="9244967" y="3219203"/>
                </a:lnTo>
                <a:lnTo>
                  <a:pt x="8970268" y="2815583"/>
                </a:lnTo>
                <a:close/>
                <a:moveTo>
                  <a:pt x="8168745" y="2815583"/>
                </a:moveTo>
                <a:lnTo>
                  <a:pt x="7894543" y="3545129"/>
                </a:lnTo>
                <a:lnTo>
                  <a:pt x="8124718" y="3545129"/>
                </a:lnTo>
                <a:lnTo>
                  <a:pt x="8160277" y="3424699"/>
                </a:lnTo>
                <a:lnTo>
                  <a:pt x="8416213" y="3424699"/>
                </a:lnTo>
                <a:lnTo>
                  <a:pt x="8452713" y="3545129"/>
                </a:lnTo>
                <a:lnTo>
                  <a:pt x="8688783" y="3545129"/>
                </a:lnTo>
                <a:lnTo>
                  <a:pt x="8414643" y="2815583"/>
                </a:lnTo>
                <a:close/>
                <a:moveTo>
                  <a:pt x="7227732" y="2815583"/>
                </a:moveTo>
                <a:lnTo>
                  <a:pt x="7227732" y="3545129"/>
                </a:lnTo>
                <a:lnTo>
                  <a:pt x="7562647" y="3545129"/>
                </a:lnTo>
                <a:cubicBezTo>
                  <a:pt x="7602790" y="3545129"/>
                  <a:pt x="7647578" y="3538494"/>
                  <a:pt x="7697011" y="3525224"/>
                </a:cubicBezTo>
                <a:cubicBezTo>
                  <a:pt x="7733173" y="3515602"/>
                  <a:pt x="7767013" y="3496277"/>
                  <a:pt x="7798530" y="3467248"/>
                </a:cubicBezTo>
                <a:cubicBezTo>
                  <a:pt x="7830048" y="3438219"/>
                  <a:pt x="7854681" y="3402223"/>
                  <a:pt x="7872430" y="3359259"/>
                </a:cubicBezTo>
                <a:cubicBezTo>
                  <a:pt x="7890180" y="3316296"/>
                  <a:pt x="7899054" y="3255832"/>
                  <a:pt x="7899054" y="3177868"/>
                </a:cubicBezTo>
                <a:cubicBezTo>
                  <a:pt x="7899054" y="3128103"/>
                  <a:pt x="7893082" y="3080993"/>
                  <a:pt x="7881139" y="3036537"/>
                </a:cubicBezTo>
                <a:cubicBezTo>
                  <a:pt x="7869196" y="2992081"/>
                  <a:pt x="7849954" y="2953099"/>
                  <a:pt x="7823412" y="2919591"/>
                </a:cubicBezTo>
                <a:cubicBezTo>
                  <a:pt x="7796871" y="2886083"/>
                  <a:pt x="7763280" y="2860371"/>
                  <a:pt x="7722639" y="2842456"/>
                </a:cubicBezTo>
                <a:cubicBezTo>
                  <a:pt x="7681999" y="2824541"/>
                  <a:pt x="7628668" y="2815583"/>
                  <a:pt x="7562647" y="2815583"/>
                </a:cubicBezTo>
                <a:close/>
                <a:moveTo>
                  <a:pt x="6045139" y="2815583"/>
                </a:moveTo>
                <a:lnTo>
                  <a:pt x="6045139" y="3545129"/>
                </a:lnTo>
                <a:lnTo>
                  <a:pt x="6257136" y="3545129"/>
                </a:lnTo>
                <a:lnTo>
                  <a:pt x="6257136" y="3144557"/>
                </a:lnTo>
                <a:lnTo>
                  <a:pt x="6530342" y="3545129"/>
                </a:lnTo>
                <a:lnTo>
                  <a:pt x="6742837" y="3545129"/>
                </a:lnTo>
                <a:lnTo>
                  <a:pt x="6742837" y="2815583"/>
                </a:lnTo>
                <a:lnTo>
                  <a:pt x="6530342" y="2815583"/>
                </a:lnTo>
                <a:lnTo>
                  <a:pt x="6530342" y="3219203"/>
                </a:lnTo>
                <a:lnTo>
                  <a:pt x="6255643" y="2815583"/>
                </a:lnTo>
                <a:close/>
                <a:moveTo>
                  <a:pt x="5309724" y="2815583"/>
                </a:moveTo>
                <a:lnTo>
                  <a:pt x="5309724" y="3545129"/>
                </a:lnTo>
                <a:lnTo>
                  <a:pt x="5924813" y="3545129"/>
                </a:lnTo>
                <a:lnTo>
                  <a:pt x="5924813" y="3379912"/>
                </a:lnTo>
                <a:lnTo>
                  <a:pt x="5535655" y="3379912"/>
                </a:lnTo>
                <a:lnTo>
                  <a:pt x="5535655" y="3236092"/>
                </a:lnTo>
                <a:lnTo>
                  <a:pt x="5886494" y="3236092"/>
                </a:lnTo>
                <a:lnTo>
                  <a:pt x="5886494" y="3087297"/>
                </a:lnTo>
                <a:lnTo>
                  <a:pt x="5535655" y="3087297"/>
                </a:lnTo>
                <a:lnTo>
                  <a:pt x="5535655" y="2971346"/>
                </a:lnTo>
                <a:lnTo>
                  <a:pt x="5913864" y="2971346"/>
                </a:lnTo>
                <a:lnTo>
                  <a:pt x="5913864" y="2815583"/>
                </a:lnTo>
                <a:close/>
                <a:moveTo>
                  <a:pt x="4633947" y="2815583"/>
                </a:moveTo>
                <a:lnTo>
                  <a:pt x="4633947" y="3545129"/>
                </a:lnTo>
                <a:lnTo>
                  <a:pt x="5211214" y="3545129"/>
                </a:lnTo>
                <a:lnTo>
                  <a:pt x="5211214" y="3365480"/>
                </a:lnTo>
                <a:lnTo>
                  <a:pt x="4859380" y="3365480"/>
                </a:lnTo>
                <a:lnTo>
                  <a:pt x="4859380" y="2815583"/>
                </a:lnTo>
                <a:close/>
                <a:moveTo>
                  <a:pt x="3900024" y="2815583"/>
                </a:moveTo>
                <a:lnTo>
                  <a:pt x="3900024" y="3545129"/>
                </a:lnTo>
                <a:lnTo>
                  <a:pt x="4515112" y="3545129"/>
                </a:lnTo>
                <a:lnTo>
                  <a:pt x="4515112" y="3379912"/>
                </a:lnTo>
                <a:lnTo>
                  <a:pt x="4125955" y="3379912"/>
                </a:lnTo>
                <a:lnTo>
                  <a:pt x="4125955" y="3236092"/>
                </a:lnTo>
                <a:lnTo>
                  <a:pt x="4476794" y="3236092"/>
                </a:lnTo>
                <a:lnTo>
                  <a:pt x="4476794" y="3087297"/>
                </a:lnTo>
                <a:lnTo>
                  <a:pt x="4125955" y="3087297"/>
                </a:lnTo>
                <a:lnTo>
                  <a:pt x="4125955" y="2971346"/>
                </a:lnTo>
                <a:lnTo>
                  <a:pt x="4504164" y="2971346"/>
                </a:lnTo>
                <a:lnTo>
                  <a:pt x="4504164" y="2815583"/>
                </a:lnTo>
                <a:close/>
                <a:moveTo>
                  <a:pt x="3509429" y="2815583"/>
                </a:moveTo>
                <a:lnTo>
                  <a:pt x="3509429" y="3545129"/>
                </a:lnTo>
                <a:lnTo>
                  <a:pt x="3735360" y="3545129"/>
                </a:lnTo>
                <a:lnTo>
                  <a:pt x="3735360" y="2815583"/>
                </a:lnTo>
                <a:close/>
                <a:moveTo>
                  <a:pt x="2638236" y="2815583"/>
                </a:moveTo>
                <a:lnTo>
                  <a:pt x="2913760" y="3545129"/>
                </a:lnTo>
                <a:lnTo>
                  <a:pt x="3158103" y="3545129"/>
                </a:lnTo>
                <a:lnTo>
                  <a:pt x="3428993" y="2815583"/>
                </a:lnTo>
                <a:lnTo>
                  <a:pt x="3200193" y="2815583"/>
                </a:lnTo>
                <a:lnTo>
                  <a:pt x="3038093" y="3340598"/>
                </a:lnTo>
                <a:lnTo>
                  <a:pt x="2873894" y="2815583"/>
                </a:lnTo>
                <a:close/>
                <a:moveTo>
                  <a:pt x="11863049" y="2644891"/>
                </a:moveTo>
                <a:lnTo>
                  <a:pt x="11863049" y="2769302"/>
                </a:lnTo>
                <a:lnTo>
                  <a:pt x="11993930" y="2769302"/>
                </a:lnTo>
                <a:lnTo>
                  <a:pt x="11993930" y="2644891"/>
                </a:lnTo>
                <a:close/>
                <a:moveTo>
                  <a:pt x="11652048" y="2644891"/>
                </a:moveTo>
                <a:lnTo>
                  <a:pt x="11652048" y="2769302"/>
                </a:lnTo>
                <a:lnTo>
                  <a:pt x="11781436" y="2769302"/>
                </a:lnTo>
                <a:lnTo>
                  <a:pt x="11781436" y="2644891"/>
                </a:lnTo>
                <a:close/>
                <a:moveTo>
                  <a:pt x="0" y="0"/>
                </a:moveTo>
                <a:lnTo>
                  <a:pt x="15049500" y="0"/>
                </a:lnTo>
                <a:lnTo>
                  <a:pt x="15049500" y="10033000"/>
                </a:lnTo>
                <a:lnTo>
                  <a:pt x="0" y="10033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502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2890A-0E8E-F697-0099-11C7EAC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82455-9F52-5A92-5BFE-5F073B71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Bild auf Folie 1 und 2: </a:t>
            </a:r>
            <a:r>
              <a:rPr lang="de-DE" sz="1600" dirty="0">
                <a:hlinkClick r:id="rId2"/>
              </a:rPr>
              <a:t>https://news.microsoft.com/europe/2023/06/05/microsoft-announces-its-first-cloud-region-in-italy-accelerating-innovation-and-economic-opportunity/</a:t>
            </a:r>
            <a:endParaRPr lang="de-DE" sz="1600" dirty="0"/>
          </a:p>
          <a:p>
            <a:r>
              <a:rPr lang="de-DE" sz="1600" dirty="0"/>
              <a:t>Bilder auf Folie 4: </a:t>
            </a:r>
            <a:r>
              <a:rPr lang="de-DE" sz="1600" dirty="0">
                <a:hlinkClick r:id="rId3"/>
              </a:rPr>
              <a:t>https://img.fotocommunity.com/kabelsalat-98735a60-1aa6-4909-88fb-b2e8beca531c.jpg?height=1080</a:t>
            </a:r>
            <a:r>
              <a:rPr lang="de-DE" sz="1600" dirty="0"/>
              <a:t>, </a:t>
            </a:r>
            <a:r>
              <a:rPr lang="de-DE" sz="1600" dirty="0">
                <a:hlinkClick r:id="rId4"/>
              </a:rPr>
              <a:t>https://img.welt.de/img/debatte/kommentare/mobile121011492/0902502707-ci102l-w1024/zgbdc5-60dcz22j2ie1i9a48d0-original-jpg.jpg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Bild auf Folie : </a:t>
            </a:r>
            <a:r>
              <a:rPr lang="de-DE" sz="1600" dirty="0">
                <a:hlinkClick r:id="rId4"/>
              </a:rPr>
              <a:t>https://img.welt.de/img/debatte/kommentare/mobile121011492/0902502707-ci102l-w1024/zgbdc5-60dcz22j2ie1i9a48d0-original-jpg.jpg</a:t>
            </a:r>
            <a:endParaRPr lang="de-DE" sz="1600" dirty="0"/>
          </a:p>
          <a:p>
            <a:r>
              <a:rPr lang="de-DE" sz="1600" dirty="0"/>
              <a:t>Bild auf Folie 12: </a:t>
            </a:r>
            <a:r>
              <a:rPr lang="de-DE" sz="1600" dirty="0">
                <a:hlinkClick r:id="rId5"/>
              </a:rPr>
              <a:t>https://azure.microsoft.com/de-de/explore/global-infrastructure</a:t>
            </a:r>
            <a:endParaRPr lang="de-DE" sz="1600" dirty="0"/>
          </a:p>
          <a:p>
            <a:r>
              <a:rPr lang="de-DE" sz="1600" dirty="0"/>
              <a:t>Bild auf Folie 13: </a:t>
            </a:r>
            <a:r>
              <a:rPr lang="de-DE" sz="1600" dirty="0">
                <a:hlinkClick r:id="rId6"/>
              </a:rPr>
              <a:t>https://learn.microsoft.com/de-de/azure/reliability/availability-zones-service-support</a:t>
            </a:r>
            <a:endParaRPr lang="de-DE" sz="1600" dirty="0"/>
          </a:p>
          <a:p>
            <a:r>
              <a:rPr lang="de-DE" sz="1600" dirty="0"/>
              <a:t>Bild auf Folie 14</a:t>
            </a:r>
            <a:r>
              <a:rPr lang="de-DE" sz="1600"/>
              <a:t>: </a:t>
            </a:r>
            <a:r>
              <a:rPr lang="de-DE" sz="1600">
                <a:hlinkClick r:id="rId2"/>
              </a:rPr>
              <a:t>https://news.microsoft.com/europe/2023/06/05/microsoft-announces-its-first-cloud-region-in-italy-accelerating-innovation-and-economic-opportunity/</a:t>
            </a:r>
            <a:endParaRPr lang="de-DE" sz="1600"/>
          </a:p>
          <a:p>
            <a:r>
              <a:rPr lang="de-DE" sz="1600"/>
              <a:t>Alle </a:t>
            </a:r>
            <a:r>
              <a:rPr lang="de-DE" sz="1600" dirty="0"/>
              <a:t>andere Bilder: https://www.youtube.com/watch?v=C-nNw1mGwzE</a:t>
            </a:r>
          </a:p>
        </p:txBody>
      </p:sp>
    </p:spTree>
    <p:extLst>
      <p:ext uri="{BB962C8B-B14F-4D97-AF65-F5344CB8AC3E}">
        <p14:creationId xmlns:p14="http://schemas.microsoft.com/office/powerpoint/2010/main" val="1716359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4DC7-971C-EC88-DF84-1B8BF00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w Cen MT" panose="020B0602020104020603" pitchFamily="34" charset="0"/>
              </a:rPr>
              <a:t>GLIEDERUNG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0ED69D2-0C55-298E-B815-1A52F9CBA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r="30903"/>
          <a:stretch>
            <a:fillRect/>
          </a:stretch>
        </p:blipFill>
        <p:spPr>
          <a:xfrm>
            <a:off x="8263466" y="0"/>
            <a:ext cx="3928533" cy="68580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2EA2B1-F0AD-AD2C-E526-E4878CD0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latin typeface="Tw Cen MT" panose="020B0602020104020603" pitchFamily="34" charset="0"/>
              </a:rPr>
              <a:t>DATA CENTER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Tw Cen MT" panose="020B0602020104020603" pitchFamily="34" charset="0"/>
              </a:rPr>
              <a:t>REGION</a:t>
            </a: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rgbClr val="222933"/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AVAILABILITY ZONES</a:t>
            </a: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rgbClr val="222933"/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REGION PAIRS</a:t>
            </a:r>
            <a:endParaRPr lang="de-DE" b="1" dirty="0">
              <a:solidFill>
                <a:srgbClr val="222933"/>
              </a:solidFill>
              <a:highlight>
                <a:srgbClr val="FFFFFF"/>
              </a:highlight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de-DE" b="1" i="0" dirty="0">
                <a:solidFill>
                  <a:srgbClr val="222933"/>
                </a:solidFill>
                <a:effectLst/>
                <a:highlight>
                  <a:srgbClr val="FFFFFF"/>
                </a:highlight>
                <a:latin typeface="Tw Cen MT" panose="020B0602020104020603" pitchFamily="34" charset="0"/>
              </a:rPr>
              <a:t>GEOGRAPHIES</a:t>
            </a:r>
            <a:endParaRPr lang="de-DE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0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2E959463-2AFC-78F0-B8AA-07D9F3F89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6" r="26766"/>
          <a:stretch/>
        </p:blipFill>
        <p:spPr>
          <a:xfrm>
            <a:off x="254846" y="217351"/>
            <a:ext cx="4250479" cy="6423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3034A-6D67-A25D-0F70-8C6ED2598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Data Center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3AFE94-37D6-A5F7-84A3-0640196439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Rechenzentrum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FBDEEC-4963-BFCF-7CA7-DC6E46ED0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physical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facility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(physische Einrichtung)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werden von Servern gehostet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76E4575-CEEF-7316-9A46-624D14AAB9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Kurz Infos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E03B7E-5E09-0109-3F97-19F2FF7E4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Rechenzentrum </a:t>
            </a: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SQL-Datenbank, Webhosting oder ähnlichen Diensten. </a:t>
            </a: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Hat eigene Power, Kühlung und Netzwerkinfrastruktur.</a:t>
            </a:r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94B17B-8A6C-6AA6-57C9-0CB0671744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</p:spTree>
    <p:extLst>
      <p:ext uri="{BB962C8B-B14F-4D97-AF65-F5344CB8AC3E}">
        <p14:creationId xmlns:p14="http://schemas.microsoft.com/office/powerpoint/2010/main" val="28418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1DBB01-73EB-B3FA-1D1E-8EB9EDF5F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Rechenzentren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724BC-C1A7-063E-1DB1-506497B69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Kurz Infos über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E3C3B7-7F7A-A6B7-4968-8EEA5AF911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556" y="3769298"/>
            <a:ext cx="1600833" cy="440160"/>
          </a:xfrm>
        </p:spPr>
        <p:txBody>
          <a:bodyPr/>
          <a:lstStyle/>
          <a:p>
            <a:r>
              <a:rPr lang="de-DE" dirty="0"/>
              <a:t>60 +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694502-00D8-BEA8-C83F-2E216A010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00557" y="4255178"/>
            <a:ext cx="1600832" cy="1288520"/>
          </a:xfrm>
        </p:spPr>
        <p:txBody>
          <a:bodyPr/>
          <a:lstStyle/>
          <a:p>
            <a:r>
              <a:rPr lang="de-DE" dirty="0"/>
              <a:t>Azure Region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5BA8530D-54F8-59FC-0E35-8594C7487A56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864124"/>
            <a:ext cx="1906588" cy="1634196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D402B77-DF98-952A-B47A-B09820834A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60317" y="3771106"/>
            <a:ext cx="1600833" cy="440160"/>
          </a:xfrm>
        </p:spPr>
        <p:txBody>
          <a:bodyPr/>
          <a:lstStyle/>
          <a:p>
            <a:r>
              <a:rPr lang="de-DE" dirty="0"/>
              <a:t>300 +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B646FF0-714E-A5FF-94C4-728B2F6EB6F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0318" y="4256986"/>
            <a:ext cx="1600832" cy="1288520"/>
          </a:xfrm>
        </p:spPr>
        <p:txBody>
          <a:bodyPr/>
          <a:lstStyle/>
          <a:p>
            <a:r>
              <a:rPr lang="de-DE" dirty="0"/>
              <a:t>Rechenzentren weltweit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F7573802-43D0-3639-5D5F-52B01DF51406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1864124"/>
            <a:ext cx="1671745" cy="1634196"/>
          </a:xfr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36E24B-31DF-EEE2-E249-84C22263D9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00272" y="3769298"/>
            <a:ext cx="1600833" cy="440160"/>
          </a:xfrm>
        </p:spPr>
        <p:txBody>
          <a:bodyPr/>
          <a:lstStyle/>
          <a:p>
            <a:r>
              <a:rPr lang="de-DE" dirty="0"/>
              <a:t>Über 280.000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4523DA-C6A6-F751-474F-5A48C4B9D3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00273" y="4255178"/>
            <a:ext cx="1600832" cy="1288520"/>
          </a:xfrm>
        </p:spPr>
        <p:txBody>
          <a:bodyPr/>
          <a:lstStyle/>
          <a:p>
            <a:r>
              <a:rPr lang="de-DE" dirty="0"/>
              <a:t>Kilometerlanges Netzwerk</a:t>
            </a:r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A35F3702-B823-64FE-CE45-F3D96F6276CD}"/>
              </a:ext>
            </a:extLst>
          </p:cNvPr>
          <p:cNvPicPr>
            <a:picLocks noGrp="1" noChangeAspect="1"/>
          </p:cNvPicPr>
          <p:nvPr>
            <p:ph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9" y="1845487"/>
            <a:ext cx="1967840" cy="1652833"/>
          </a:xfr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DEE0C18-F036-5495-D7C3-97347B13BC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96338" y="3769298"/>
            <a:ext cx="1600833" cy="440160"/>
          </a:xfrm>
        </p:spPr>
        <p:txBody>
          <a:bodyPr/>
          <a:lstStyle/>
          <a:p>
            <a:r>
              <a:rPr lang="de-DE" dirty="0"/>
              <a:t>190 +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85E2447-C546-AA3E-61DB-19DB8A2EE5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796339" y="4255178"/>
            <a:ext cx="1600832" cy="1288520"/>
          </a:xfrm>
        </p:spPr>
        <p:txBody>
          <a:bodyPr/>
          <a:lstStyle/>
          <a:p>
            <a:r>
              <a:rPr lang="de-DE" dirty="0"/>
              <a:t>Netzwerk-Pops</a:t>
            </a:r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44DBAF00-9155-05C5-ADFF-A2E440E825D9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29" y="1845487"/>
            <a:ext cx="2135820" cy="1652833"/>
          </a:xfrm>
        </p:spPr>
      </p:pic>
    </p:spTree>
    <p:extLst>
      <p:ext uri="{BB962C8B-B14F-4D97-AF65-F5344CB8AC3E}">
        <p14:creationId xmlns:p14="http://schemas.microsoft.com/office/powerpoint/2010/main" val="115302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3E1A0809-D6A0-7EA8-B9E6-068CD25588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r="10537"/>
          <a:stretch/>
        </p:blipFill>
        <p:spPr>
          <a:xfrm rot="667887">
            <a:off x="7482630" y="339688"/>
            <a:ext cx="4517961" cy="64585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A6715-8889-1582-241F-A650EE5D6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Region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80F618-54BB-93E7-1BA2-4A03CF588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Gruppe von Daten sind Zentren, die über eine Internetverbindungmiteinander verbunden sind. </a:t>
            </a: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Sie sind Global verteilt.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3749C6-2F5D-CB53-A649-D05C734B0E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0E0813-EFC1-1B65-ABF4-FC2D44E000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Geographical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area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Low-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latency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Certain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regions</a:t>
            </a:r>
            <a:endParaRPr lang="de-DE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AF9F8"/>
                </a:highlight>
                <a:latin typeface="Arial" panose="020B0604020202020204" pitchFamily="34" charset="0"/>
              </a:rPr>
              <a:t>G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lobal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services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50+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regions</a:t>
            </a:r>
            <a:endParaRPr lang="de-DE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Partnered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01BA242-3CF3-6C36-04F7-8180BBDBD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Wichtige Schlüsselbegriffe</a:t>
            </a:r>
          </a:p>
        </p:txBody>
      </p:sp>
    </p:spTree>
    <p:extLst>
      <p:ext uri="{BB962C8B-B14F-4D97-AF65-F5344CB8AC3E}">
        <p14:creationId xmlns:p14="http://schemas.microsoft.com/office/powerpoint/2010/main" val="218239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64819-2E4D-3BED-A714-BB1E03F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11C2DC-5599-C2DF-FA03-ECCEE864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0" y="365125"/>
            <a:ext cx="10789810" cy="6048554"/>
          </a:xfrm>
        </p:spPr>
      </p:pic>
    </p:spTree>
    <p:extLst>
      <p:ext uri="{BB962C8B-B14F-4D97-AF65-F5344CB8AC3E}">
        <p14:creationId xmlns:p14="http://schemas.microsoft.com/office/powerpoint/2010/main" val="9170962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A67B3D-67C5-AF67-E97F-39A1368740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Azure-Geschwindigkeitstest 2.0</a:t>
            </a:r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3F1AC31B-4C00-FB99-FA7F-09927380220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" r="20030"/>
          <a:stretch/>
        </p:blipFill>
        <p:spPr>
          <a:xfrm>
            <a:off x="695325" y="1074241"/>
            <a:ext cx="6244562" cy="523448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E8C17-1FEF-C43A-D132-2B266BB153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berechnet eine durchschnittliche Latenz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Bezieht alle Azure Regionen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3A651-0B77-0E9C-C84A-266C448B7A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Webseitenlink: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https://azurespeedtest.azurewebsites.net/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6392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A8E7FEDD-9B4D-D84D-64BB-83B62C8AE4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1672" r="6226" b="-7502"/>
          <a:stretch/>
        </p:blipFill>
        <p:spPr>
          <a:xfrm>
            <a:off x="0" y="340359"/>
            <a:ext cx="4709688" cy="643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82CE80-86CC-4F4F-6CF2-D10A542F49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Availability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Zone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032CF-713B-8406-EF4A-2077D762BF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Verfügbarkeitszone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A81233-D1A7-B9D3-1E9F-3EA68AFB2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Regional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Physically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separate</a:t>
            </a:r>
            <a:endParaRPr lang="en-US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protect from data center failures</a:t>
            </a:r>
            <a:endParaRPr lang="de-DE" b="0" i="0" dirty="0">
              <a:effectLst/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others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continue</a:t>
            </a:r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working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9703B3-F6F8-4D4F-B706-3B04BA2E0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Schlüsselbegriffe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1C96CD-4A4D-0083-D7AC-509975CA9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Nicht alle Regionen werden unterstützt</a:t>
            </a: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Die unterstützte Region hat drei oder mehr Zonen</a:t>
            </a:r>
          </a:p>
          <a:p>
            <a:r>
              <a:rPr lang="de-DE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Eine Zone besteht aus einem oder mehreren Rechenzentren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6D439FC-D60D-F6BE-7FCB-F07F0E1947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</p:spTree>
    <p:extLst>
      <p:ext uri="{BB962C8B-B14F-4D97-AF65-F5344CB8AC3E}">
        <p14:creationId xmlns:p14="http://schemas.microsoft.com/office/powerpoint/2010/main" val="81958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9603C9A7-AC9F-FF46-100B-C697A7626A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8" r="21998"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CC2547-E5F3-DEED-9D93-D7FD5DB1A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Zonale und zonenredundante Dienste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596426-E053-0E8D-7DF3-0D66358AC4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Verteilt auf mehrere Verfügbarkeitszonen.</a:t>
            </a:r>
          </a:p>
          <a:p>
            <a:r>
              <a:rPr lang="de-DE" dirty="0"/>
              <a:t>Microsoft verwaltet die Verteilung von Anfragen.</a:t>
            </a:r>
          </a:p>
          <a:p>
            <a:r>
              <a:rPr lang="de-DE" dirty="0"/>
              <a:t>Bei Ausfall veraltet Microsoft dies automatisch.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1F0D39B-B52A-2DDA-916C-B3A1D59A2F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Zonenredundante Ressourcen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251C5F-71D4-D423-CF9A-FA60939CE3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Gebunden an bestimmte Verfügbarkeitszonen.</a:t>
            </a:r>
          </a:p>
          <a:p>
            <a:r>
              <a:rPr lang="de-DE" dirty="0"/>
              <a:t>Hohe Zuverlässigkeitsanforderungen können erfüllt werden.</a:t>
            </a:r>
          </a:p>
          <a:p>
            <a:r>
              <a:rPr lang="de-DE" dirty="0"/>
              <a:t>Zuständig für die Verwaltung der Datenreplikationen.</a:t>
            </a:r>
          </a:p>
          <a:p>
            <a:r>
              <a:rPr lang="de-DE" dirty="0"/>
              <a:t>Bei Ausfall ist man selbst verantwortlich.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C3CA52-85F2-C093-9003-C82CEC0292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Zonale Ressourcen</a:t>
            </a:r>
          </a:p>
        </p:txBody>
      </p:sp>
    </p:spTree>
    <p:extLst>
      <p:ext uri="{BB962C8B-B14F-4D97-AF65-F5344CB8AC3E}">
        <p14:creationId xmlns:p14="http://schemas.microsoft.com/office/powerpoint/2010/main" val="308956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</vt:lpstr>
      <vt:lpstr>Benutzerdefiniertes Design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Sparrow</dc:creator>
  <cp:lastModifiedBy>Jack Sparrow</cp:lastModifiedBy>
  <cp:revision>11</cp:revision>
  <dcterms:created xsi:type="dcterms:W3CDTF">2024-06-19T07:52:16Z</dcterms:created>
  <dcterms:modified xsi:type="dcterms:W3CDTF">2024-06-19T16:05:44Z</dcterms:modified>
</cp:coreProperties>
</file>