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80B31-22EA-EC7F-AA7D-B4C9655A2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9CD21-59B6-ECD7-CE3D-F25BA5971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2352E-B0FB-0EF2-7915-14300E346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72BE-D920-4FD3-8074-C4C95A4865F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16283-06B5-AD8D-6FE2-9AB2F5FC1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0E6FF-C6E8-B9B2-9116-D74C928C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3496-C59F-41DC-B45B-C13901B81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74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533FB-4C7E-7A69-E900-652A7A4B9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F794F-5522-E3B8-A325-C09A53CE4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B32BF-5AE4-3EF2-97D9-67FE4B5C0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72BE-D920-4FD3-8074-C4C95A4865F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C4816-0C40-678E-2155-F0F4DED51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B668C-CAA1-8007-F7A0-61A1674D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3496-C59F-41DC-B45B-C13901B81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2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EF80CF-28A5-5D9C-336F-6A16B36BE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97ABC-4B10-364A-D0FD-10C5354BC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CADAA-6D30-D52D-5304-9EB3BF45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72BE-D920-4FD3-8074-C4C95A4865F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DE14B-13FA-D2EB-55AB-FCD64A956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B28B0-C732-255A-E6C9-1ECE848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3496-C59F-41DC-B45B-C13901B81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53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FD4A9-24ED-A738-6BDC-CBD49FC45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E6176-41C9-2933-D48B-59C37E46E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FB5FA-2012-9051-068C-05AF48A21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72BE-D920-4FD3-8074-C4C95A4865F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BE56A-D681-983F-A5B4-0BDEA7706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17714-91CE-FCD7-666A-9AA9FCC32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3496-C59F-41DC-B45B-C13901B81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4B257-49E8-9855-8002-80CAAFE9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8B4F4-A7B0-2D5C-4743-D930DF17C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EFDCB-66AC-270A-E27C-0CD71E1F2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72BE-D920-4FD3-8074-C4C95A4865F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7BF5E-D03A-3D5F-E392-F4AE750F1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EAF07-F499-7C2F-6D72-58CC1AF8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3496-C59F-41DC-B45B-C13901B81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7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8652E-19BD-3E3E-024D-1734704EA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EDBCF-4795-3128-C492-CB732F463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2B8A-6B5F-60DB-AEDB-1320AE990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C40B6-B90D-5C45-FFB5-217395BD6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72BE-D920-4FD3-8074-C4C95A4865F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DCA60-02E4-65CB-EE02-4FC883549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B0EA5-74F2-0D32-C973-7D4366931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3496-C59F-41DC-B45B-C13901B81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4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6E554-9BCD-94DE-10AB-D29070829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BF8BC-2425-E4DD-0A7A-B5F7056E8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66AEB-4663-5F64-0F5F-5D6FDA724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9DF83-F547-A005-C9AA-CF0203243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2955D8-130F-33CA-7129-5B29053B2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BA9E2D-318C-6257-D417-3AE7914DE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72BE-D920-4FD3-8074-C4C95A4865F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66C088-4EAD-7EBD-FE80-D7856A15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4822D8-FE7F-DC6C-01FD-0C919126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3496-C59F-41DC-B45B-C13901B81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E24E-28F5-A8E4-E1AC-D7A5F006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72A14-F264-3FC4-440C-94F8BABD7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72BE-D920-4FD3-8074-C4C95A4865F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08BB63-4E29-85F8-DCCB-F3DE86B82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A56B51-6BFD-0EC4-7D69-28FB7B7D7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3496-C59F-41DC-B45B-C13901B81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1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C5E994-F4CD-446E-2CE1-8DDE7C3B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72BE-D920-4FD3-8074-C4C95A4865F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B02A0-0A96-2DFC-69DB-68D2154A1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0CB70-BB67-5480-B55A-EF228630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3496-C59F-41DC-B45B-C13901B81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1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F0429-568C-9D58-E555-BF696582E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2CDC2-13CA-1A25-635C-17DC0575B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485CD-B785-8E14-372C-EAD0742B2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4E8D3-5017-BC2A-7C26-AB94C1FF8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72BE-D920-4FD3-8074-C4C95A4865F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91551-48D8-E347-4709-4AFD33B3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FDC14-9DA0-1EAD-9E67-429C1B3E0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3496-C59F-41DC-B45B-C13901B81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36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63178-8690-2C50-DFC3-4A71BF617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389394-C8A7-8B28-3448-15C241920E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F96FB-D019-2D73-CC3B-C922BA26F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835F6-43F3-6E9A-6F35-867A2A36A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72BE-D920-4FD3-8074-C4C95A4865F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59D14-CAA6-4F59-EE1F-E7956F34B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32467-09C0-B08A-35F8-C73797DF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3496-C59F-41DC-B45B-C13901B81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9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0B1F62-2077-72AB-6190-9975F8AAD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E597F-C416-78C7-2C5B-925720720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27DA3-56E9-AE7C-E23D-18975F24A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5C72BE-D920-4FD3-8074-C4C95A4865F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002BD-1408-A8F5-3AD3-659CBA7A2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EF903-2A9C-6648-6D58-656ADCF24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E3496-C59F-41DC-B45B-C13901B81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4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71955-B102-C7F6-BB05-BA3C65C6C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C1D76-7433-BB5A-F84E-8F25870E2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14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Amoo</dc:creator>
  <cp:lastModifiedBy>Michael Amoo</cp:lastModifiedBy>
  <cp:revision>1</cp:revision>
  <dcterms:created xsi:type="dcterms:W3CDTF">2024-01-16T05:27:00Z</dcterms:created>
  <dcterms:modified xsi:type="dcterms:W3CDTF">2024-01-16T05:31:51Z</dcterms:modified>
</cp:coreProperties>
</file>