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9"/>
  </p:notesMasterIdLst>
  <p:sldIdLst>
    <p:sldId id="256" r:id="rId2"/>
    <p:sldId id="257" r:id="rId3"/>
    <p:sldId id="260"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52E2F4-9B60-4C82-BD3E-E6C7FE766486}" v="106" dt="2024-05-08T11:48:46.0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6" d="100"/>
          <a:sy n="56" d="100"/>
        </p:scale>
        <p:origin x="10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moo" userId="3619b2ab0c63f38e" providerId="LiveId" clId="{E952E2F4-9B60-4C82-BD3E-E6C7FE766486}"/>
    <pc:docChg chg="undo redo custSel addSld delSld modSld sldOrd modMainMaster">
      <pc:chgData name="Michael Amoo" userId="3619b2ab0c63f38e" providerId="LiveId" clId="{E952E2F4-9B60-4C82-BD3E-E6C7FE766486}" dt="2024-05-08T11:48:50.752" v="1062" actId="1076"/>
      <pc:docMkLst>
        <pc:docMk/>
      </pc:docMkLst>
      <pc:sldChg chg="modSp mod modTransition modAnim">
        <pc:chgData name="Michael Amoo" userId="3619b2ab0c63f38e" providerId="LiveId" clId="{E952E2F4-9B60-4C82-BD3E-E6C7FE766486}" dt="2024-05-08T11:04:23.221" v="989" actId="1076"/>
        <pc:sldMkLst>
          <pc:docMk/>
          <pc:sldMk cId="1519114366" sldId="256"/>
        </pc:sldMkLst>
        <pc:spChg chg="mod">
          <ac:chgData name="Michael Amoo" userId="3619b2ab0c63f38e" providerId="LiveId" clId="{E952E2F4-9B60-4C82-BD3E-E6C7FE766486}" dt="2024-05-08T11:02:29.122" v="977" actId="2711"/>
          <ac:spMkLst>
            <pc:docMk/>
            <pc:sldMk cId="1519114366" sldId="256"/>
            <ac:spMk id="2" creationId="{C5CDD849-C6AF-6F90-3C77-3722ECA6BA4D}"/>
          </ac:spMkLst>
        </pc:spChg>
        <pc:spChg chg="mod">
          <ac:chgData name="Michael Amoo" userId="3619b2ab0c63f38e" providerId="LiveId" clId="{E952E2F4-9B60-4C82-BD3E-E6C7FE766486}" dt="2024-05-08T11:02:24.146" v="976" actId="2711"/>
          <ac:spMkLst>
            <pc:docMk/>
            <pc:sldMk cId="1519114366" sldId="256"/>
            <ac:spMk id="3" creationId="{578F6717-21CB-AA4D-E5F2-CF5FCCDAFC54}"/>
          </ac:spMkLst>
        </pc:spChg>
        <pc:spChg chg="mod">
          <ac:chgData name="Michael Amoo" userId="3619b2ab0c63f38e" providerId="LiveId" clId="{E952E2F4-9B60-4C82-BD3E-E6C7FE766486}" dt="2024-05-08T11:04:23.221" v="989" actId="1076"/>
          <ac:spMkLst>
            <pc:docMk/>
            <pc:sldMk cId="1519114366" sldId="256"/>
            <ac:spMk id="4" creationId="{25393EE8-78CF-8528-0B90-B0204C55A8FB}"/>
          </ac:spMkLst>
        </pc:spChg>
      </pc:sldChg>
      <pc:sldChg chg="addSp delSp modSp new mod modTransition">
        <pc:chgData name="Michael Amoo" userId="3619b2ab0c63f38e" providerId="LiveId" clId="{E952E2F4-9B60-4C82-BD3E-E6C7FE766486}" dt="2024-05-08T11:02:43.176" v="979" actId="2711"/>
        <pc:sldMkLst>
          <pc:docMk/>
          <pc:sldMk cId="4270509459" sldId="257"/>
        </pc:sldMkLst>
        <pc:spChg chg="mod">
          <ac:chgData name="Michael Amoo" userId="3619b2ab0c63f38e" providerId="LiveId" clId="{E952E2F4-9B60-4C82-BD3E-E6C7FE766486}" dt="2024-05-08T11:02:43.176" v="979" actId="2711"/>
          <ac:spMkLst>
            <pc:docMk/>
            <pc:sldMk cId="4270509459" sldId="257"/>
            <ac:spMk id="2" creationId="{ABA11E2B-E242-F66D-E03F-357CDA08D1E4}"/>
          </ac:spMkLst>
        </pc:spChg>
        <pc:spChg chg="mod">
          <ac:chgData name="Michael Amoo" userId="3619b2ab0c63f38e" providerId="LiveId" clId="{E952E2F4-9B60-4C82-BD3E-E6C7FE766486}" dt="2024-05-08T11:02:38.149" v="978" actId="2711"/>
          <ac:spMkLst>
            <pc:docMk/>
            <pc:sldMk cId="4270509459" sldId="257"/>
            <ac:spMk id="3" creationId="{3C600C73-2D3B-6A18-AF2D-FB423B54C626}"/>
          </ac:spMkLst>
        </pc:spChg>
        <pc:graphicFrameChg chg="add del mod">
          <ac:chgData name="Michael Amoo" userId="3619b2ab0c63f38e" providerId="LiveId" clId="{E952E2F4-9B60-4C82-BD3E-E6C7FE766486}" dt="2024-05-08T10:34:42.961" v="705" actId="478"/>
          <ac:graphicFrameMkLst>
            <pc:docMk/>
            <pc:sldMk cId="4270509459" sldId="257"/>
            <ac:graphicFrameMk id="5" creationId="{22488425-9C01-D73E-24AA-61ADA735DFF8}"/>
          </ac:graphicFrameMkLst>
        </pc:graphicFrameChg>
        <pc:graphicFrameChg chg="add del mod">
          <ac:chgData name="Michael Amoo" userId="3619b2ab0c63f38e" providerId="LiveId" clId="{E952E2F4-9B60-4C82-BD3E-E6C7FE766486}" dt="2024-05-08T10:37:47.469" v="708" actId="478"/>
          <ac:graphicFrameMkLst>
            <pc:docMk/>
            <pc:sldMk cId="4270509459" sldId="257"/>
            <ac:graphicFrameMk id="6" creationId="{397F4867-AB13-B174-E483-77C7FDDD52F2}"/>
          </ac:graphicFrameMkLst>
        </pc:graphicFrameChg>
        <pc:graphicFrameChg chg="add del mod">
          <ac:chgData name="Michael Amoo" userId="3619b2ab0c63f38e" providerId="LiveId" clId="{E952E2F4-9B60-4C82-BD3E-E6C7FE766486}" dt="2024-05-08T10:39:12.853" v="718" actId="478"/>
          <ac:graphicFrameMkLst>
            <pc:docMk/>
            <pc:sldMk cId="4270509459" sldId="257"/>
            <ac:graphicFrameMk id="9" creationId="{D7DD3FAD-312F-9723-6E59-15295D196E85}"/>
          </ac:graphicFrameMkLst>
        </pc:graphicFrameChg>
        <pc:picChg chg="add del mod">
          <ac:chgData name="Michael Amoo" userId="3619b2ab0c63f38e" providerId="LiveId" clId="{E952E2F4-9B60-4C82-BD3E-E6C7FE766486}" dt="2024-05-08T10:38:18.166" v="715" actId="478"/>
          <ac:picMkLst>
            <pc:docMk/>
            <pc:sldMk cId="4270509459" sldId="257"/>
            <ac:picMk id="8" creationId="{463A785A-A5CB-0E1A-DA4A-F1EA6C555636}"/>
          </ac:picMkLst>
        </pc:picChg>
        <pc:picChg chg="add mod">
          <ac:chgData name="Michael Amoo" userId="3619b2ab0c63f38e" providerId="LiveId" clId="{E952E2F4-9B60-4C82-BD3E-E6C7FE766486}" dt="2024-05-08T10:39:55.388" v="885" actId="14861"/>
          <ac:picMkLst>
            <pc:docMk/>
            <pc:sldMk cId="4270509459" sldId="257"/>
            <ac:picMk id="11" creationId="{C111A351-4510-F315-94F9-D2CB50634A1E}"/>
          </ac:picMkLst>
        </pc:picChg>
      </pc:sldChg>
      <pc:sldChg chg="modSp new del mod">
        <pc:chgData name="Michael Amoo" userId="3619b2ab0c63f38e" providerId="LiveId" clId="{E952E2F4-9B60-4C82-BD3E-E6C7FE766486}" dt="2024-05-08T09:56:14.285" v="323" actId="47"/>
        <pc:sldMkLst>
          <pc:docMk/>
          <pc:sldMk cId="1712153016" sldId="258"/>
        </pc:sldMkLst>
        <pc:spChg chg="mod">
          <ac:chgData name="Michael Amoo" userId="3619b2ab0c63f38e" providerId="LiveId" clId="{E952E2F4-9B60-4C82-BD3E-E6C7FE766486}" dt="2024-05-08T09:48:49.684" v="305" actId="20577"/>
          <ac:spMkLst>
            <pc:docMk/>
            <pc:sldMk cId="1712153016" sldId="258"/>
            <ac:spMk id="2" creationId="{7987B8E7-54F7-52FE-BB51-7833331C7F69}"/>
          </ac:spMkLst>
        </pc:spChg>
      </pc:sldChg>
      <pc:sldChg chg="addSp delSp modSp new mod ord modTransition">
        <pc:chgData name="Michael Amoo" userId="3619b2ab0c63f38e" providerId="LiveId" clId="{E952E2F4-9B60-4C82-BD3E-E6C7FE766486}" dt="2024-05-08T11:48:50.752" v="1062" actId="1076"/>
        <pc:sldMkLst>
          <pc:docMk/>
          <pc:sldMk cId="456642835" sldId="259"/>
        </pc:sldMkLst>
        <pc:spChg chg="mod">
          <ac:chgData name="Michael Amoo" userId="3619b2ab0c63f38e" providerId="LiveId" clId="{E952E2F4-9B60-4C82-BD3E-E6C7FE766486}" dt="2024-05-08T11:02:48.587" v="980" actId="2711"/>
          <ac:spMkLst>
            <pc:docMk/>
            <pc:sldMk cId="456642835" sldId="259"/>
            <ac:spMk id="2" creationId="{B5B0D2CE-646E-8B46-561A-FAD41EF7996E}"/>
          </ac:spMkLst>
        </pc:spChg>
        <pc:spChg chg="del mod">
          <ac:chgData name="Michael Amoo" userId="3619b2ab0c63f38e" providerId="LiveId" clId="{E952E2F4-9B60-4C82-BD3E-E6C7FE766486}" dt="2024-05-08T11:40:23.587" v="991"/>
          <ac:spMkLst>
            <pc:docMk/>
            <pc:sldMk cId="456642835" sldId="259"/>
            <ac:spMk id="3" creationId="{A8DC0142-4F55-9C20-D07E-1F2650FAA279}"/>
          </ac:spMkLst>
        </pc:spChg>
        <pc:spChg chg="add del mod">
          <ac:chgData name="Michael Amoo" userId="3619b2ab0c63f38e" providerId="LiveId" clId="{E952E2F4-9B60-4C82-BD3E-E6C7FE766486}" dt="2024-05-08T11:40:55.381" v="999" actId="3680"/>
          <ac:spMkLst>
            <pc:docMk/>
            <pc:sldMk cId="456642835" sldId="259"/>
            <ac:spMk id="10" creationId="{5F985DFF-E3FB-B24C-3F12-FAA0211B9B4F}"/>
          </ac:spMkLst>
        </pc:spChg>
        <pc:spChg chg="add del mod">
          <ac:chgData name="Michael Amoo" userId="3619b2ab0c63f38e" providerId="LiveId" clId="{E952E2F4-9B60-4C82-BD3E-E6C7FE766486}" dt="2024-05-08T11:42:13.171" v="1001"/>
          <ac:spMkLst>
            <pc:docMk/>
            <pc:sldMk cId="456642835" sldId="259"/>
            <ac:spMk id="13" creationId="{53AEF109-2FF3-7D88-BE94-C25806D910CA}"/>
          </ac:spMkLst>
        </pc:spChg>
        <pc:spChg chg="add del mod">
          <ac:chgData name="Michael Amoo" userId="3619b2ab0c63f38e" providerId="LiveId" clId="{E952E2F4-9B60-4C82-BD3E-E6C7FE766486}" dt="2024-05-08T11:43:50.803" v="1017" actId="478"/>
          <ac:spMkLst>
            <pc:docMk/>
            <pc:sldMk cId="456642835" sldId="259"/>
            <ac:spMk id="17" creationId="{945DA41A-2090-B672-6B61-D9B63DDF0A8D}"/>
          </ac:spMkLst>
        </pc:spChg>
        <pc:graphicFrameChg chg="add del mod">
          <ac:chgData name="Michael Amoo" userId="3619b2ab0c63f38e" providerId="LiveId" clId="{E952E2F4-9B60-4C82-BD3E-E6C7FE766486}" dt="2024-05-08T11:40:40.924" v="998" actId="478"/>
          <ac:graphicFrameMkLst>
            <pc:docMk/>
            <pc:sldMk cId="456642835" sldId="259"/>
            <ac:graphicFrameMk id="8" creationId="{D9F21968-7135-B505-EBE6-226625414215}"/>
          </ac:graphicFrameMkLst>
        </pc:graphicFrameChg>
        <pc:graphicFrameChg chg="add del mod ord modGraphic">
          <ac:chgData name="Michael Amoo" userId="3619b2ab0c63f38e" providerId="LiveId" clId="{E952E2F4-9B60-4C82-BD3E-E6C7FE766486}" dt="2024-05-08T11:40:57.987" v="1000" actId="478"/>
          <ac:graphicFrameMkLst>
            <pc:docMk/>
            <pc:sldMk cId="456642835" sldId="259"/>
            <ac:graphicFrameMk id="11" creationId="{50082458-0609-6F7D-E979-1FB84589E2B9}"/>
          </ac:graphicFrameMkLst>
        </pc:graphicFrameChg>
        <pc:graphicFrameChg chg="add del mod">
          <ac:chgData name="Michael Amoo" userId="3619b2ab0c63f38e" providerId="LiveId" clId="{E952E2F4-9B60-4C82-BD3E-E6C7FE766486}" dt="2024-05-08T11:43:38.982" v="1015" actId="478"/>
          <ac:graphicFrameMkLst>
            <pc:docMk/>
            <pc:sldMk cId="456642835" sldId="259"/>
            <ac:graphicFrameMk id="14" creationId="{A4BD742B-9EEC-0397-FFF3-897E0781C5AF}"/>
          </ac:graphicFrameMkLst>
        </pc:graphicFrameChg>
        <pc:graphicFrameChg chg="add mod">
          <ac:chgData name="Michael Amoo" userId="3619b2ab0c63f38e" providerId="LiveId" clId="{E952E2F4-9B60-4C82-BD3E-E6C7FE766486}" dt="2024-05-08T11:48:49.166" v="1061" actId="1076"/>
          <ac:graphicFrameMkLst>
            <pc:docMk/>
            <pc:sldMk cId="456642835" sldId="259"/>
            <ac:graphicFrameMk id="15" creationId="{E11F72C3-3B6F-DF3E-6114-4566E0B8491E}"/>
          </ac:graphicFrameMkLst>
        </pc:graphicFrameChg>
        <pc:graphicFrameChg chg="add del mod">
          <ac:chgData name="Michael Amoo" userId="3619b2ab0c63f38e" providerId="LiveId" clId="{E952E2F4-9B60-4C82-BD3E-E6C7FE766486}" dt="2024-05-08T11:46:42.799" v="1028" actId="478"/>
          <ac:graphicFrameMkLst>
            <pc:docMk/>
            <pc:sldMk cId="456642835" sldId="259"/>
            <ac:graphicFrameMk id="23" creationId="{BECC67AF-41E4-6E9C-AACD-B72FEADDBCF2}"/>
          </ac:graphicFrameMkLst>
        </pc:graphicFrameChg>
        <pc:graphicFrameChg chg="add mod">
          <ac:chgData name="Michael Amoo" userId="3619b2ab0c63f38e" providerId="LiveId" clId="{E952E2F4-9B60-4C82-BD3E-E6C7FE766486}" dt="2024-05-08T11:48:50.752" v="1062" actId="1076"/>
          <ac:graphicFrameMkLst>
            <pc:docMk/>
            <pc:sldMk cId="456642835" sldId="259"/>
            <ac:graphicFrameMk id="24" creationId="{128FB7FB-E9E0-A740-256B-7152EB125AF4}"/>
          </ac:graphicFrameMkLst>
        </pc:graphicFrameChg>
        <pc:graphicFrameChg chg="add del mod">
          <ac:chgData name="Michael Amoo" userId="3619b2ab0c63f38e" providerId="LiveId" clId="{E952E2F4-9B60-4C82-BD3E-E6C7FE766486}" dt="2024-05-08T11:48:31.896" v="1052" actId="478"/>
          <ac:graphicFrameMkLst>
            <pc:docMk/>
            <pc:sldMk cId="456642835" sldId="259"/>
            <ac:graphicFrameMk id="25" creationId="{FCD9D330-27C0-D14A-0839-C439BEDFCFCD}"/>
          </ac:graphicFrameMkLst>
        </pc:graphicFrameChg>
        <pc:graphicFrameChg chg="add del mod">
          <ac:chgData name="Michael Amoo" userId="3619b2ab0c63f38e" providerId="LiveId" clId="{E952E2F4-9B60-4C82-BD3E-E6C7FE766486}" dt="2024-05-08T11:48:27.203" v="1051" actId="478"/>
          <ac:graphicFrameMkLst>
            <pc:docMk/>
            <pc:sldMk cId="456642835" sldId="259"/>
            <ac:graphicFrameMk id="26" creationId="{B361720E-FB4A-3D28-11BC-7D03889E1B59}"/>
          </ac:graphicFrameMkLst>
        </pc:graphicFrameChg>
      </pc:sldChg>
      <pc:sldChg chg="addSp delSp modSp new mod modTransition">
        <pc:chgData name="Michael Amoo" userId="3619b2ab0c63f38e" providerId="LiveId" clId="{E952E2F4-9B60-4C82-BD3E-E6C7FE766486}" dt="2024-05-08T10:51:00.867" v="960"/>
        <pc:sldMkLst>
          <pc:docMk/>
          <pc:sldMk cId="1293144840" sldId="260"/>
        </pc:sldMkLst>
        <pc:spChg chg="mod">
          <ac:chgData name="Michael Amoo" userId="3619b2ab0c63f38e" providerId="LiveId" clId="{E952E2F4-9B60-4C82-BD3E-E6C7FE766486}" dt="2024-05-08T09:47:03.379" v="277" actId="20577"/>
          <ac:spMkLst>
            <pc:docMk/>
            <pc:sldMk cId="1293144840" sldId="260"/>
            <ac:spMk id="2" creationId="{68F68C08-A841-322E-F238-2FF27D3C2D58}"/>
          </ac:spMkLst>
        </pc:spChg>
        <pc:spChg chg="mod">
          <ac:chgData name="Michael Amoo" userId="3619b2ab0c63f38e" providerId="LiveId" clId="{E952E2F4-9B60-4C82-BD3E-E6C7FE766486}" dt="2024-05-08T10:40:55.572" v="888" actId="1076"/>
          <ac:spMkLst>
            <pc:docMk/>
            <pc:sldMk cId="1293144840" sldId="260"/>
            <ac:spMk id="3" creationId="{A68E87BE-9297-AE5D-6322-263E8F335E0B}"/>
          </ac:spMkLst>
        </pc:spChg>
        <pc:picChg chg="add mod">
          <ac:chgData name="Michael Amoo" userId="3619b2ab0c63f38e" providerId="LiveId" clId="{E952E2F4-9B60-4C82-BD3E-E6C7FE766486}" dt="2024-05-08T10:43:10.683" v="903" actId="339"/>
          <ac:picMkLst>
            <pc:docMk/>
            <pc:sldMk cId="1293144840" sldId="260"/>
            <ac:picMk id="5" creationId="{550A2EC6-DA3C-C00A-E142-1FCC642BB99C}"/>
          </ac:picMkLst>
        </pc:picChg>
        <pc:picChg chg="add del mod">
          <ac:chgData name="Michael Amoo" userId="3619b2ab0c63f38e" providerId="LiveId" clId="{E952E2F4-9B60-4C82-BD3E-E6C7FE766486}" dt="2024-05-08T10:42:06.320" v="893" actId="478"/>
          <ac:picMkLst>
            <pc:docMk/>
            <pc:sldMk cId="1293144840" sldId="260"/>
            <ac:picMk id="2050" creationId="{A1E0F779-FFF4-3F5D-679E-C218D83BFA48}"/>
          </ac:picMkLst>
        </pc:picChg>
      </pc:sldChg>
      <pc:sldChg chg="addSp delSp modSp new mod modTransition">
        <pc:chgData name="Michael Amoo" userId="3619b2ab0c63f38e" providerId="LiveId" clId="{E952E2F4-9B60-4C82-BD3E-E6C7FE766486}" dt="2024-05-08T11:03:29.189" v="986" actId="2711"/>
        <pc:sldMkLst>
          <pc:docMk/>
          <pc:sldMk cId="1626671267" sldId="261"/>
        </pc:sldMkLst>
        <pc:spChg chg="mod">
          <ac:chgData name="Michael Amoo" userId="3619b2ab0c63f38e" providerId="LiveId" clId="{E952E2F4-9B60-4C82-BD3E-E6C7FE766486}" dt="2024-05-08T11:02:53.547" v="981" actId="2711"/>
          <ac:spMkLst>
            <pc:docMk/>
            <pc:sldMk cId="1626671267" sldId="261"/>
            <ac:spMk id="2" creationId="{986288B6-61A3-CAC4-DD17-765407FAD282}"/>
          </ac:spMkLst>
        </pc:spChg>
        <pc:spChg chg="del mod">
          <ac:chgData name="Michael Amoo" userId="3619b2ab0c63f38e" providerId="LiveId" clId="{E952E2F4-9B60-4C82-BD3E-E6C7FE766486}" dt="2024-05-08T10:58:39.159" v="968" actId="12084"/>
          <ac:spMkLst>
            <pc:docMk/>
            <pc:sldMk cId="1626671267" sldId="261"/>
            <ac:spMk id="3" creationId="{A44D3446-6F46-A5BF-1B24-B9A96AD8E74E}"/>
          </ac:spMkLst>
        </pc:spChg>
        <pc:graphicFrameChg chg="add mod">
          <ac:chgData name="Michael Amoo" userId="3619b2ab0c63f38e" providerId="LiveId" clId="{E952E2F4-9B60-4C82-BD3E-E6C7FE766486}" dt="2024-05-08T11:03:29.189" v="986" actId="2711"/>
          <ac:graphicFrameMkLst>
            <pc:docMk/>
            <pc:sldMk cId="1626671267" sldId="261"/>
            <ac:graphicFrameMk id="4" creationId="{549CFA2E-A4BF-F02D-6C0F-AD530B20B9B5}"/>
          </ac:graphicFrameMkLst>
        </pc:graphicFrameChg>
      </pc:sldChg>
      <pc:sldChg chg="addSp delSp modSp new mod ord modTransition modAnim">
        <pc:chgData name="Michael Amoo" userId="3619b2ab0c63f38e" providerId="LiveId" clId="{E952E2F4-9B60-4C82-BD3E-E6C7FE766486}" dt="2024-05-08T11:04:52.731" v="990" actId="1076"/>
        <pc:sldMkLst>
          <pc:docMk/>
          <pc:sldMk cId="2066905230" sldId="262"/>
        </pc:sldMkLst>
        <pc:spChg chg="mod">
          <ac:chgData name="Michael Amoo" userId="3619b2ab0c63f38e" providerId="LiveId" clId="{E952E2F4-9B60-4C82-BD3E-E6C7FE766486}" dt="2024-05-08T10:44:17.115" v="907" actId="1076"/>
          <ac:spMkLst>
            <pc:docMk/>
            <pc:sldMk cId="2066905230" sldId="262"/>
            <ac:spMk id="2" creationId="{07BA5AC9-C58E-B9C5-432E-CC63307D7B16}"/>
          </ac:spMkLst>
        </pc:spChg>
        <pc:spChg chg="del">
          <ac:chgData name="Michael Amoo" userId="3619b2ab0c63f38e" providerId="LiveId" clId="{E952E2F4-9B60-4C82-BD3E-E6C7FE766486}" dt="2024-05-08T10:06:48.258" v="531" actId="478"/>
          <ac:spMkLst>
            <pc:docMk/>
            <pc:sldMk cId="2066905230" sldId="262"/>
            <ac:spMk id="3" creationId="{0A4E02A0-A3AD-66A0-ACF6-7DF8FC601A5B}"/>
          </ac:spMkLst>
        </pc:spChg>
        <pc:spChg chg="add del mod">
          <ac:chgData name="Michael Amoo" userId="3619b2ab0c63f38e" providerId="LiveId" clId="{E952E2F4-9B60-4C82-BD3E-E6C7FE766486}" dt="2024-05-08T10:48:45.527" v="957" actId="1076"/>
          <ac:spMkLst>
            <pc:docMk/>
            <pc:sldMk cId="2066905230" sldId="262"/>
            <ac:spMk id="4" creationId="{4FB5CB0E-0FC0-82C0-5121-A0B7543F0995}"/>
          </ac:spMkLst>
        </pc:spChg>
        <pc:spChg chg="add mod">
          <ac:chgData name="Michael Amoo" userId="3619b2ab0c63f38e" providerId="LiveId" clId="{E952E2F4-9B60-4C82-BD3E-E6C7FE766486}" dt="2024-05-08T10:44:14.835" v="905" actId="14100"/>
          <ac:spMkLst>
            <pc:docMk/>
            <pc:sldMk cId="2066905230" sldId="262"/>
            <ac:spMk id="5" creationId="{5B847037-B66D-C55D-F125-99F65AE4272A}"/>
          </ac:spMkLst>
        </pc:spChg>
        <pc:spChg chg="add">
          <ac:chgData name="Michael Amoo" userId="3619b2ab0c63f38e" providerId="LiveId" clId="{E952E2F4-9B60-4C82-BD3E-E6C7FE766486}" dt="2024-05-08T10:44:26.409" v="908"/>
          <ac:spMkLst>
            <pc:docMk/>
            <pc:sldMk cId="2066905230" sldId="262"/>
            <ac:spMk id="6" creationId="{538FC694-247A-91A0-4BC7-ECEAEE3B3943}"/>
          </ac:spMkLst>
        </pc:spChg>
        <pc:spChg chg="mod">
          <ac:chgData name="Michael Amoo" userId="3619b2ab0c63f38e" providerId="LiveId" clId="{E952E2F4-9B60-4C82-BD3E-E6C7FE766486}" dt="2024-05-08T11:04:52.731" v="990" actId="1076"/>
          <ac:spMkLst>
            <pc:docMk/>
            <pc:sldMk cId="2066905230" sldId="262"/>
            <ac:spMk id="30" creationId="{26F86560-F438-7D44-EC99-32B5C6C728BC}"/>
          </ac:spMkLst>
        </pc:spChg>
        <pc:grpChg chg="add mod">
          <ac:chgData name="Michael Amoo" userId="3619b2ab0c63f38e" providerId="LiveId" clId="{E952E2F4-9B60-4C82-BD3E-E6C7FE766486}" dt="2024-05-08T10:48:29.549" v="954" actId="164"/>
          <ac:grpSpMkLst>
            <pc:docMk/>
            <pc:sldMk cId="2066905230" sldId="262"/>
            <ac:grpSpMk id="19" creationId="{CE09F7B9-B5AF-73F0-EAD2-F109C398F02D}"/>
          </ac:grpSpMkLst>
        </pc:grpChg>
        <pc:grpChg chg="add mod">
          <ac:chgData name="Michael Amoo" userId="3619b2ab0c63f38e" providerId="LiveId" clId="{E952E2F4-9B60-4C82-BD3E-E6C7FE766486}" dt="2024-05-08T10:48:39.566" v="956" actId="1076"/>
          <ac:grpSpMkLst>
            <pc:docMk/>
            <pc:sldMk cId="2066905230" sldId="262"/>
            <ac:grpSpMk id="20" creationId="{72C63EAB-FE9B-CB6A-FC1F-AF1DED32ADEA}"/>
          </ac:grpSpMkLst>
        </pc:grpChg>
        <pc:picChg chg="add del mod">
          <ac:chgData name="Michael Amoo" userId="3619b2ab0c63f38e" providerId="LiveId" clId="{E952E2F4-9B60-4C82-BD3E-E6C7FE766486}" dt="2024-05-08T10:44:42.406" v="915" actId="478"/>
          <ac:picMkLst>
            <pc:docMk/>
            <pc:sldMk cId="2066905230" sldId="262"/>
            <ac:picMk id="7" creationId="{7525E676-5BB8-29B9-5B45-3D19F4CBE36C}"/>
          </ac:picMkLst>
        </pc:picChg>
        <pc:picChg chg="add mod">
          <ac:chgData name="Michael Amoo" userId="3619b2ab0c63f38e" providerId="LiveId" clId="{E952E2F4-9B60-4C82-BD3E-E6C7FE766486}" dt="2024-05-08T10:48:29.549" v="954" actId="164"/>
          <ac:picMkLst>
            <pc:docMk/>
            <pc:sldMk cId="2066905230" sldId="262"/>
            <ac:picMk id="9" creationId="{0F802459-4357-8B57-DDF7-F086D717AEFD}"/>
          </ac:picMkLst>
        </pc:picChg>
        <pc:picChg chg="add mod">
          <ac:chgData name="Michael Amoo" userId="3619b2ab0c63f38e" providerId="LiveId" clId="{E952E2F4-9B60-4C82-BD3E-E6C7FE766486}" dt="2024-05-08T10:48:29.549" v="954" actId="164"/>
          <ac:picMkLst>
            <pc:docMk/>
            <pc:sldMk cId="2066905230" sldId="262"/>
            <ac:picMk id="10" creationId="{DEC9D197-AB23-8DE5-E788-3D253B82A3AD}"/>
          </ac:picMkLst>
        </pc:picChg>
        <pc:picChg chg="add mod">
          <ac:chgData name="Michael Amoo" userId="3619b2ab0c63f38e" providerId="LiveId" clId="{E952E2F4-9B60-4C82-BD3E-E6C7FE766486}" dt="2024-05-08T10:48:29.549" v="954" actId="164"/>
          <ac:picMkLst>
            <pc:docMk/>
            <pc:sldMk cId="2066905230" sldId="262"/>
            <ac:picMk id="11" creationId="{6C755454-A143-7ECC-6EAB-ACBA901BD66C}"/>
          </ac:picMkLst>
        </pc:picChg>
        <pc:picChg chg="add mod">
          <ac:chgData name="Michael Amoo" userId="3619b2ab0c63f38e" providerId="LiveId" clId="{E952E2F4-9B60-4C82-BD3E-E6C7FE766486}" dt="2024-05-08T10:48:29.549" v="954" actId="164"/>
          <ac:picMkLst>
            <pc:docMk/>
            <pc:sldMk cId="2066905230" sldId="262"/>
            <ac:picMk id="12" creationId="{3B7DADCE-C95B-7B7E-AD66-196B2487DF25}"/>
          </ac:picMkLst>
        </pc:picChg>
        <pc:picChg chg="add mod">
          <ac:chgData name="Michael Amoo" userId="3619b2ab0c63f38e" providerId="LiveId" clId="{E952E2F4-9B60-4C82-BD3E-E6C7FE766486}" dt="2024-05-08T10:48:29.549" v="954" actId="164"/>
          <ac:picMkLst>
            <pc:docMk/>
            <pc:sldMk cId="2066905230" sldId="262"/>
            <ac:picMk id="13" creationId="{CA42E541-F035-5356-8E35-67E7E028553E}"/>
          </ac:picMkLst>
        </pc:picChg>
        <pc:picChg chg="add mod">
          <ac:chgData name="Michael Amoo" userId="3619b2ab0c63f38e" providerId="LiveId" clId="{E952E2F4-9B60-4C82-BD3E-E6C7FE766486}" dt="2024-05-08T10:48:29.549" v="954" actId="164"/>
          <ac:picMkLst>
            <pc:docMk/>
            <pc:sldMk cId="2066905230" sldId="262"/>
            <ac:picMk id="14" creationId="{3F07BBF4-2439-12BA-620C-BD51BB22AF50}"/>
          </ac:picMkLst>
        </pc:picChg>
        <pc:picChg chg="add mod">
          <ac:chgData name="Michael Amoo" userId="3619b2ab0c63f38e" providerId="LiveId" clId="{E952E2F4-9B60-4C82-BD3E-E6C7FE766486}" dt="2024-05-08T10:48:29.549" v="954" actId="164"/>
          <ac:picMkLst>
            <pc:docMk/>
            <pc:sldMk cId="2066905230" sldId="262"/>
            <ac:picMk id="15" creationId="{2DE373E7-64D5-04FC-637D-A52C074EF3B0}"/>
          </ac:picMkLst>
        </pc:picChg>
        <pc:picChg chg="add mod">
          <ac:chgData name="Michael Amoo" userId="3619b2ab0c63f38e" providerId="LiveId" clId="{E952E2F4-9B60-4C82-BD3E-E6C7FE766486}" dt="2024-05-08T10:48:29.549" v="954" actId="164"/>
          <ac:picMkLst>
            <pc:docMk/>
            <pc:sldMk cId="2066905230" sldId="262"/>
            <ac:picMk id="16" creationId="{9455042F-F4B4-E4C4-9E0D-03264F40F250}"/>
          </ac:picMkLst>
        </pc:picChg>
        <pc:picChg chg="add mod">
          <ac:chgData name="Michael Amoo" userId="3619b2ab0c63f38e" providerId="LiveId" clId="{E952E2F4-9B60-4C82-BD3E-E6C7FE766486}" dt="2024-05-08T10:48:29.549" v="954" actId="164"/>
          <ac:picMkLst>
            <pc:docMk/>
            <pc:sldMk cId="2066905230" sldId="262"/>
            <ac:picMk id="17" creationId="{3F1287AF-D831-9C89-2A20-3E32B9BF2A31}"/>
          </ac:picMkLst>
        </pc:picChg>
        <pc:picChg chg="add mod">
          <ac:chgData name="Michael Amoo" userId="3619b2ab0c63f38e" providerId="LiveId" clId="{E952E2F4-9B60-4C82-BD3E-E6C7FE766486}" dt="2024-05-08T10:48:05.141" v="950" actId="1076"/>
          <ac:picMkLst>
            <pc:docMk/>
            <pc:sldMk cId="2066905230" sldId="262"/>
            <ac:picMk id="18" creationId="{897C7696-47AC-A1CB-27BF-2F1BA9CC1398}"/>
          </ac:picMkLst>
        </pc:picChg>
        <pc:picChg chg="mod">
          <ac:chgData name="Michael Amoo" userId="3619b2ab0c63f38e" providerId="LiveId" clId="{E952E2F4-9B60-4C82-BD3E-E6C7FE766486}" dt="2024-05-08T10:48:36.541" v="955"/>
          <ac:picMkLst>
            <pc:docMk/>
            <pc:sldMk cId="2066905230" sldId="262"/>
            <ac:picMk id="21" creationId="{AD80CC44-1725-71B3-DB3A-0C937023551E}"/>
          </ac:picMkLst>
        </pc:picChg>
        <pc:picChg chg="mod">
          <ac:chgData name="Michael Amoo" userId="3619b2ab0c63f38e" providerId="LiveId" clId="{E952E2F4-9B60-4C82-BD3E-E6C7FE766486}" dt="2024-05-08T10:48:36.541" v="955"/>
          <ac:picMkLst>
            <pc:docMk/>
            <pc:sldMk cId="2066905230" sldId="262"/>
            <ac:picMk id="22" creationId="{3C6D1598-B31D-EF6B-0068-F75A05CEC33F}"/>
          </ac:picMkLst>
        </pc:picChg>
        <pc:picChg chg="mod">
          <ac:chgData name="Michael Amoo" userId="3619b2ab0c63f38e" providerId="LiveId" clId="{E952E2F4-9B60-4C82-BD3E-E6C7FE766486}" dt="2024-05-08T10:48:36.541" v="955"/>
          <ac:picMkLst>
            <pc:docMk/>
            <pc:sldMk cId="2066905230" sldId="262"/>
            <ac:picMk id="23" creationId="{4ED047CB-A13F-4AAE-659C-170C3A4905CF}"/>
          </ac:picMkLst>
        </pc:picChg>
        <pc:picChg chg="mod">
          <ac:chgData name="Michael Amoo" userId="3619b2ab0c63f38e" providerId="LiveId" clId="{E952E2F4-9B60-4C82-BD3E-E6C7FE766486}" dt="2024-05-08T10:48:36.541" v="955"/>
          <ac:picMkLst>
            <pc:docMk/>
            <pc:sldMk cId="2066905230" sldId="262"/>
            <ac:picMk id="24" creationId="{3180FD7A-E8A1-F598-B53E-7624BBEB982B}"/>
          </ac:picMkLst>
        </pc:picChg>
        <pc:picChg chg="mod">
          <ac:chgData name="Michael Amoo" userId="3619b2ab0c63f38e" providerId="LiveId" clId="{E952E2F4-9B60-4C82-BD3E-E6C7FE766486}" dt="2024-05-08T10:48:36.541" v="955"/>
          <ac:picMkLst>
            <pc:docMk/>
            <pc:sldMk cId="2066905230" sldId="262"/>
            <ac:picMk id="25" creationId="{DA9D7608-D4D6-BE56-2689-94E73A96A791}"/>
          </ac:picMkLst>
        </pc:picChg>
        <pc:picChg chg="mod">
          <ac:chgData name="Michael Amoo" userId="3619b2ab0c63f38e" providerId="LiveId" clId="{E952E2F4-9B60-4C82-BD3E-E6C7FE766486}" dt="2024-05-08T10:48:36.541" v="955"/>
          <ac:picMkLst>
            <pc:docMk/>
            <pc:sldMk cId="2066905230" sldId="262"/>
            <ac:picMk id="26" creationId="{6858A0CA-8D85-AF64-6052-A7B33E1C3B6A}"/>
          </ac:picMkLst>
        </pc:picChg>
        <pc:picChg chg="mod">
          <ac:chgData name="Michael Amoo" userId="3619b2ab0c63f38e" providerId="LiveId" clId="{E952E2F4-9B60-4C82-BD3E-E6C7FE766486}" dt="2024-05-08T10:48:36.541" v="955"/>
          <ac:picMkLst>
            <pc:docMk/>
            <pc:sldMk cId="2066905230" sldId="262"/>
            <ac:picMk id="27" creationId="{95C7BAF0-0ACD-CB58-9D77-8D1197160097}"/>
          </ac:picMkLst>
        </pc:picChg>
        <pc:picChg chg="mod">
          <ac:chgData name="Michael Amoo" userId="3619b2ab0c63f38e" providerId="LiveId" clId="{E952E2F4-9B60-4C82-BD3E-E6C7FE766486}" dt="2024-05-08T10:48:36.541" v="955"/>
          <ac:picMkLst>
            <pc:docMk/>
            <pc:sldMk cId="2066905230" sldId="262"/>
            <ac:picMk id="28" creationId="{C5DAA2EB-C219-6010-9D88-3BBE44531C86}"/>
          </ac:picMkLst>
        </pc:picChg>
        <pc:picChg chg="mod">
          <ac:chgData name="Michael Amoo" userId="3619b2ab0c63f38e" providerId="LiveId" clId="{E952E2F4-9B60-4C82-BD3E-E6C7FE766486}" dt="2024-05-08T10:48:36.541" v="955"/>
          <ac:picMkLst>
            <pc:docMk/>
            <pc:sldMk cId="2066905230" sldId="262"/>
            <ac:picMk id="29" creationId="{6B144E78-ED80-FA34-3111-337D5A766FAD}"/>
          </ac:picMkLst>
        </pc:picChg>
      </pc:sldChg>
      <pc:sldChg chg="addSp delSp modSp new mod modTransition modClrScheme chgLayout">
        <pc:chgData name="Michael Amoo" userId="3619b2ab0c63f38e" providerId="LiveId" clId="{E952E2F4-9B60-4C82-BD3E-E6C7FE766486}" dt="2024-05-08T10:59:31.172" v="970" actId="12"/>
        <pc:sldMkLst>
          <pc:docMk/>
          <pc:sldMk cId="412497774" sldId="263"/>
        </pc:sldMkLst>
        <pc:spChg chg="mod ord">
          <ac:chgData name="Michael Amoo" userId="3619b2ab0c63f38e" providerId="LiveId" clId="{E952E2F4-9B60-4C82-BD3E-E6C7FE766486}" dt="2024-05-08T09:55:34.505" v="322" actId="700"/>
          <ac:spMkLst>
            <pc:docMk/>
            <pc:sldMk cId="412497774" sldId="263"/>
            <ac:spMk id="2" creationId="{1AA87C5E-1449-7F5D-3F6E-E42DD3CED470}"/>
          </ac:spMkLst>
        </pc:spChg>
        <pc:spChg chg="add del mod ord">
          <ac:chgData name="Michael Amoo" userId="3619b2ab0c63f38e" providerId="LiveId" clId="{E952E2F4-9B60-4C82-BD3E-E6C7FE766486}" dt="2024-05-08T10:59:31.172" v="970" actId="12"/>
          <ac:spMkLst>
            <pc:docMk/>
            <pc:sldMk cId="412497774" sldId="263"/>
            <ac:spMk id="3" creationId="{7565D2DF-C0C9-061B-4A54-B1737A941769}"/>
          </ac:spMkLst>
        </pc:spChg>
        <pc:spChg chg="add mod">
          <ac:chgData name="Michael Amoo" userId="3619b2ab0c63f38e" providerId="LiveId" clId="{E952E2F4-9B60-4C82-BD3E-E6C7FE766486}" dt="2024-05-08T10:06:11.862" v="528"/>
          <ac:spMkLst>
            <pc:docMk/>
            <pc:sldMk cId="412497774" sldId="263"/>
            <ac:spMk id="4" creationId="{C49F3C54-7537-A59E-19E8-857B22B8D5C1}"/>
          </ac:spMkLst>
        </pc:spChg>
      </pc:sldChg>
      <pc:sldMasterChg chg="modTransition modSldLayout">
        <pc:chgData name="Michael Amoo" userId="3619b2ab0c63f38e" providerId="LiveId" clId="{E952E2F4-9B60-4C82-BD3E-E6C7FE766486}" dt="2024-05-08T10:51:00.867" v="960"/>
        <pc:sldMasterMkLst>
          <pc:docMk/>
          <pc:sldMasterMk cId="2316346236" sldId="2147483690"/>
        </pc:sldMasterMkLst>
        <pc:sldLayoutChg chg="modTransition">
          <pc:chgData name="Michael Amoo" userId="3619b2ab0c63f38e" providerId="LiveId" clId="{E952E2F4-9B60-4C82-BD3E-E6C7FE766486}" dt="2024-05-08T10:51:00.867" v="960"/>
          <pc:sldLayoutMkLst>
            <pc:docMk/>
            <pc:sldMasterMk cId="2316346236" sldId="2147483690"/>
            <pc:sldLayoutMk cId="860014852" sldId="2147483691"/>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943396751" sldId="2147483692"/>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1453372307" sldId="2147483693"/>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222299641" sldId="2147483694"/>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1322740913" sldId="2147483695"/>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666778710" sldId="2147483696"/>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3845842705" sldId="2147483697"/>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2372640688" sldId="2147483698"/>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3999576886" sldId="2147483699"/>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3503777232" sldId="2147483700"/>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616166369" sldId="2147483701"/>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638739757" sldId="2147483702"/>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1037396630" sldId="2147483703"/>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485108108" sldId="2147483704"/>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3353527996" sldId="2147483705"/>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1097342432" sldId="2147483706"/>
          </pc:sldLayoutMkLst>
        </pc:sldLayoutChg>
        <pc:sldLayoutChg chg="modTransition">
          <pc:chgData name="Michael Amoo" userId="3619b2ab0c63f38e" providerId="LiveId" clId="{E952E2F4-9B60-4C82-BD3E-E6C7FE766486}" dt="2024-05-08T10:51:00.867" v="960"/>
          <pc:sldLayoutMkLst>
            <pc:docMk/>
            <pc:sldMasterMk cId="2316346236" sldId="2147483690"/>
            <pc:sldLayoutMk cId="3608987543" sldId="214748370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CD4609-0713-4A44-9BE8-2949376D307A}" type="doc">
      <dgm:prSet loTypeId="urn:microsoft.com/office/officeart/2005/8/layout/vList2" loCatId="list" qsTypeId="urn:microsoft.com/office/officeart/2005/8/quickstyle/simple1" qsCatId="simple" csTypeId="urn:microsoft.com/office/officeart/2005/8/colors/accent2_5" csCatId="accent2"/>
      <dgm:spPr/>
      <dgm:t>
        <a:bodyPr/>
        <a:lstStyle/>
        <a:p>
          <a:endParaRPr lang="en-US"/>
        </a:p>
      </dgm:t>
    </dgm:pt>
    <dgm:pt modelId="{4A383B52-F63E-485C-ACD8-AACA587BFAD4}">
      <dgm:prSet/>
      <dgm:spPr/>
      <dgm:t>
        <a:bodyPr/>
        <a:lstStyle/>
        <a:p>
          <a:r>
            <a:rPr lang="en-US" dirty="0">
              <a:latin typeface="Fontsona 3 FES" panose="02020700000000000000" pitchFamily="18" charset="-128"/>
              <a:ea typeface="Fontsona 3 FES" panose="02020700000000000000" pitchFamily="18" charset="-128"/>
            </a:rPr>
            <a:t>Keep your software and operating systems updated to patch known vulnerabilities.</a:t>
          </a:r>
        </a:p>
      </dgm:t>
    </dgm:pt>
    <dgm:pt modelId="{EF4C6CDB-730E-4275-8294-ABA6E65D6641}" type="parTrans" cxnId="{39E7D6A3-BDB9-40EF-BF80-8E7587A6BCB7}">
      <dgm:prSet/>
      <dgm:spPr/>
      <dgm:t>
        <a:bodyPr/>
        <a:lstStyle/>
        <a:p>
          <a:endParaRPr lang="en-US"/>
        </a:p>
      </dgm:t>
    </dgm:pt>
    <dgm:pt modelId="{D317CCD4-DDFF-47BA-8593-8F2D87D00205}" type="sibTrans" cxnId="{39E7D6A3-BDB9-40EF-BF80-8E7587A6BCB7}">
      <dgm:prSet/>
      <dgm:spPr/>
      <dgm:t>
        <a:bodyPr/>
        <a:lstStyle/>
        <a:p>
          <a:endParaRPr lang="en-US"/>
        </a:p>
      </dgm:t>
    </dgm:pt>
    <dgm:pt modelId="{CC434F59-3942-4D6D-99BF-A235F8EB97AD}">
      <dgm:prSet/>
      <dgm:spPr/>
      <dgm:t>
        <a:bodyPr/>
        <a:lstStyle/>
        <a:p>
          <a:r>
            <a:rPr lang="en-US" dirty="0">
              <a:latin typeface="Fontsona 3 FES" panose="02020700000000000000" pitchFamily="18" charset="-128"/>
              <a:ea typeface="Fontsona 3 FES" panose="02020700000000000000" pitchFamily="18" charset="-128"/>
            </a:rPr>
            <a:t>Use strong, unique passwords for each online account and consider using a password manager.</a:t>
          </a:r>
        </a:p>
      </dgm:t>
    </dgm:pt>
    <dgm:pt modelId="{EAB65D8B-16A6-4811-ACD2-C055C67F1B2C}" type="parTrans" cxnId="{3626C1AC-42A4-4938-B5E9-5921AFD5E478}">
      <dgm:prSet/>
      <dgm:spPr/>
      <dgm:t>
        <a:bodyPr/>
        <a:lstStyle/>
        <a:p>
          <a:endParaRPr lang="en-US"/>
        </a:p>
      </dgm:t>
    </dgm:pt>
    <dgm:pt modelId="{52B13BEC-F4B4-4F0C-B828-32D62FC22D59}" type="sibTrans" cxnId="{3626C1AC-42A4-4938-B5E9-5921AFD5E478}">
      <dgm:prSet/>
      <dgm:spPr/>
      <dgm:t>
        <a:bodyPr/>
        <a:lstStyle/>
        <a:p>
          <a:endParaRPr lang="en-US"/>
        </a:p>
      </dgm:t>
    </dgm:pt>
    <dgm:pt modelId="{AECFFD51-4885-4013-A2D6-FA8FAADA802F}">
      <dgm:prSet/>
      <dgm:spPr/>
      <dgm:t>
        <a:bodyPr/>
        <a:lstStyle/>
        <a:p>
          <a:r>
            <a:rPr lang="en-US" dirty="0">
              <a:latin typeface="Fontsona 3 FES" panose="02020700000000000000" pitchFamily="18" charset="-128"/>
              <a:ea typeface="Fontsona 3 FES" panose="02020700000000000000" pitchFamily="18" charset="-128"/>
            </a:rPr>
            <a:t>Be cautious of suspicious emails, links, and attachments, and verify the sender's identity before clicking on anything.</a:t>
          </a:r>
        </a:p>
      </dgm:t>
    </dgm:pt>
    <dgm:pt modelId="{C0F3329B-EAD7-4305-8711-42726139F21D}" type="parTrans" cxnId="{312890EF-0715-4662-8EA2-F15D5C72563F}">
      <dgm:prSet/>
      <dgm:spPr/>
      <dgm:t>
        <a:bodyPr/>
        <a:lstStyle/>
        <a:p>
          <a:endParaRPr lang="en-US"/>
        </a:p>
      </dgm:t>
    </dgm:pt>
    <dgm:pt modelId="{FA0D1CAD-7B92-40CF-9233-A04655BC82B1}" type="sibTrans" cxnId="{312890EF-0715-4662-8EA2-F15D5C72563F}">
      <dgm:prSet/>
      <dgm:spPr/>
      <dgm:t>
        <a:bodyPr/>
        <a:lstStyle/>
        <a:p>
          <a:endParaRPr lang="en-US"/>
        </a:p>
      </dgm:t>
    </dgm:pt>
    <dgm:pt modelId="{FEC1CB7D-88A2-4A89-8DF8-B60901874BCF}">
      <dgm:prSet/>
      <dgm:spPr/>
      <dgm:t>
        <a:bodyPr/>
        <a:lstStyle/>
        <a:p>
          <a:r>
            <a:rPr lang="en-US" dirty="0">
              <a:latin typeface="Fontsona 3 FES" panose="02020700000000000000" pitchFamily="18" charset="-128"/>
              <a:ea typeface="Fontsona 3 FES" panose="02020700000000000000" pitchFamily="18" charset="-128"/>
            </a:rPr>
            <a:t>Enable multi-factor authentication wherever possible to add an extra layer of security.</a:t>
          </a:r>
        </a:p>
      </dgm:t>
    </dgm:pt>
    <dgm:pt modelId="{09CF83AA-ED86-42EF-B8DA-6ABE86888BDC}" type="parTrans" cxnId="{369FE43E-F703-41FB-8DF0-B14558449E11}">
      <dgm:prSet/>
      <dgm:spPr/>
      <dgm:t>
        <a:bodyPr/>
        <a:lstStyle/>
        <a:p>
          <a:endParaRPr lang="en-US"/>
        </a:p>
      </dgm:t>
    </dgm:pt>
    <dgm:pt modelId="{FB614243-01D9-48AD-ACF8-E5FFADB88DB1}" type="sibTrans" cxnId="{369FE43E-F703-41FB-8DF0-B14558449E11}">
      <dgm:prSet/>
      <dgm:spPr/>
      <dgm:t>
        <a:bodyPr/>
        <a:lstStyle/>
        <a:p>
          <a:endParaRPr lang="en-US"/>
        </a:p>
      </dgm:t>
    </dgm:pt>
    <dgm:pt modelId="{F65D1EB6-D962-4F39-9CA9-181764CD2ED3}">
      <dgm:prSet/>
      <dgm:spPr/>
      <dgm:t>
        <a:bodyPr/>
        <a:lstStyle/>
        <a:p>
          <a:r>
            <a:rPr lang="en-US" dirty="0">
              <a:latin typeface="Fontsona 3 FES" panose="02020700000000000000" pitchFamily="18" charset="-128"/>
              <a:ea typeface="Fontsona 3 FES" panose="02020700000000000000" pitchFamily="18" charset="-128"/>
            </a:rPr>
            <a:t>Regularly back up your important data to an external hard drive or a cloud storage service</a:t>
          </a:r>
          <a:r>
            <a:rPr lang="en-US" dirty="0"/>
            <a:t>.</a:t>
          </a:r>
        </a:p>
      </dgm:t>
    </dgm:pt>
    <dgm:pt modelId="{8E42BCAE-B114-4221-8DB1-64464D574147}" type="parTrans" cxnId="{ED58A1CC-602C-4CF0-8F5D-5FA731144894}">
      <dgm:prSet/>
      <dgm:spPr/>
      <dgm:t>
        <a:bodyPr/>
        <a:lstStyle/>
        <a:p>
          <a:endParaRPr lang="en-US"/>
        </a:p>
      </dgm:t>
    </dgm:pt>
    <dgm:pt modelId="{CB79804F-8C02-4CA1-9D32-1A6AF3696F65}" type="sibTrans" cxnId="{ED58A1CC-602C-4CF0-8F5D-5FA731144894}">
      <dgm:prSet/>
      <dgm:spPr/>
      <dgm:t>
        <a:bodyPr/>
        <a:lstStyle/>
        <a:p>
          <a:endParaRPr lang="en-US"/>
        </a:p>
      </dgm:t>
    </dgm:pt>
    <dgm:pt modelId="{3BB8F3B3-3580-4624-B3B9-EA849618A32B}" type="pres">
      <dgm:prSet presAssocID="{C6CD4609-0713-4A44-9BE8-2949376D307A}" presName="linear" presStyleCnt="0">
        <dgm:presLayoutVars>
          <dgm:animLvl val="lvl"/>
          <dgm:resizeHandles val="exact"/>
        </dgm:presLayoutVars>
      </dgm:prSet>
      <dgm:spPr/>
    </dgm:pt>
    <dgm:pt modelId="{5BBEFC87-95FA-4A01-AD84-39AC95C6BAD2}" type="pres">
      <dgm:prSet presAssocID="{4A383B52-F63E-485C-ACD8-AACA587BFAD4}" presName="parentText" presStyleLbl="node1" presStyleIdx="0" presStyleCnt="5">
        <dgm:presLayoutVars>
          <dgm:chMax val="0"/>
          <dgm:bulletEnabled val="1"/>
        </dgm:presLayoutVars>
      </dgm:prSet>
      <dgm:spPr/>
    </dgm:pt>
    <dgm:pt modelId="{148C481A-56A6-49F0-9F21-8FDC937A048B}" type="pres">
      <dgm:prSet presAssocID="{D317CCD4-DDFF-47BA-8593-8F2D87D00205}" presName="spacer" presStyleCnt="0"/>
      <dgm:spPr/>
    </dgm:pt>
    <dgm:pt modelId="{44ECF212-F4EB-4885-96B4-876ECCE8FE73}" type="pres">
      <dgm:prSet presAssocID="{CC434F59-3942-4D6D-99BF-A235F8EB97AD}" presName="parentText" presStyleLbl="node1" presStyleIdx="1" presStyleCnt="5">
        <dgm:presLayoutVars>
          <dgm:chMax val="0"/>
          <dgm:bulletEnabled val="1"/>
        </dgm:presLayoutVars>
      </dgm:prSet>
      <dgm:spPr/>
    </dgm:pt>
    <dgm:pt modelId="{C6E48AC5-B079-4D5A-91AA-FD71D9081139}" type="pres">
      <dgm:prSet presAssocID="{52B13BEC-F4B4-4F0C-B828-32D62FC22D59}" presName="spacer" presStyleCnt="0"/>
      <dgm:spPr/>
    </dgm:pt>
    <dgm:pt modelId="{028239B2-1166-413E-A70C-390A82B40326}" type="pres">
      <dgm:prSet presAssocID="{AECFFD51-4885-4013-A2D6-FA8FAADA802F}" presName="parentText" presStyleLbl="node1" presStyleIdx="2" presStyleCnt="5">
        <dgm:presLayoutVars>
          <dgm:chMax val="0"/>
          <dgm:bulletEnabled val="1"/>
        </dgm:presLayoutVars>
      </dgm:prSet>
      <dgm:spPr/>
    </dgm:pt>
    <dgm:pt modelId="{B04048ED-2859-4ED6-A152-85C21DF3F5F8}" type="pres">
      <dgm:prSet presAssocID="{FA0D1CAD-7B92-40CF-9233-A04655BC82B1}" presName="spacer" presStyleCnt="0"/>
      <dgm:spPr/>
    </dgm:pt>
    <dgm:pt modelId="{FBBEDC96-8237-419E-90A2-68296D821ECD}" type="pres">
      <dgm:prSet presAssocID="{FEC1CB7D-88A2-4A89-8DF8-B60901874BCF}" presName="parentText" presStyleLbl="node1" presStyleIdx="3" presStyleCnt="5">
        <dgm:presLayoutVars>
          <dgm:chMax val="0"/>
          <dgm:bulletEnabled val="1"/>
        </dgm:presLayoutVars>
      </dgm:prSet>
      <dgm:spPr/>
    </dgm:pt>
    <dgm:pt modelId="{1540228A-D0EC-4462-8CCE-9F805165AD78}" type="pres">
      <dgm:prSet presAssocID="{FB614243-01D9-48AD-ACF8-E5FFADB88DB1}" presName="spacer" presStyleCnt="0"/>
      <dgm:spPr/>
    </dgm:pt>
    <dgm:pt modelId="{6475F5F4-B178-4A7C-B882-929AE6D774CB}" type="pres">
      <dgm:prSet presAssocID="{F65D1EB6-D962-4F39-9CA9-181764CD2ED3}" presName="parentText" presStyleLbl="node1" presStyleIdx="4" presStyleCnt="5">
        <dgm:presLayoutVars>
          <dgm:chMax val="0"/>
          <dgm:bulletEnabled val="1"/>
        </dgm:presLayoutVars>
      </dgm:prSet>
      <dgm:spPr/>
    </dgm:pt>
  </dgm:ptLst>
  <dgm:cxnLst>
    <dgm:cxn modelId="{DB35CC0F-5171-4C70-B2A1-5A3E17994DC3}" type="presOf" srcId="{CC434F59-3942-4D6D-99BF-A235F8EB97AD}" destId="{44ECF212-F4EB-4885-96B4-876ECCE8FE73}" srcOrd="0" destOrd="0" presId="urn:microsoft.com/office/officeart/2005/8/layout/vList2"/>
    <dgm:cxn modelId="{369FE43E-F703-41FB-8DF0-B14558449E11}" srcId="{C6CD4609-0713-4A44-9BE8-2949376D307A}" destId="{FEC1CB7D-88A2-4A89-8DF8-B60901874BCF}" srcOrd="3" destOrd="0" parTransId="{09CF83AA-ED86-42EF-B8DA-6ABE86888BDC}" sibTransId="{FB614243-01D9-48AD-ACF8-E5FFADB88DB1}"/>
    <dgm:cxn modelId="{81714B4D-F156-4E6E-9AE6-573979AE83B9}" type="presOf" srcId="{C6CD4609-0713-4A44-9BE8-2949376D307A}" destId="{3BB8F3B3-3580-4624-B3B9-EA849618A32B}" srcOrd="0" destOrd="0" presId="urn:microsoft.com/office/officeart/2005/8/layout/vList2"/>
    <dgm:cxn modelId="{8561C28B-5CE7-4AD3-AF34-A79BEE107AB2}" type="presOf" srcId="{FEC1CB7D-88A2-4A89-8DF8-B60901874BCF}" destId="{FBBEDC96-8237-419E-90A2-68296D821ECD}" srcOrd="0" destOrd="0" presId="urn:microsoft.com/office/officeart/2005/8/layout/vList2"/>
    <dgm:cxn modelId="{39E7D6A3-BDB9-40EF-BF80-8E7587A6BCB7}" srcId="{C6CD4609-0713-4A44-9BE8-2949376D307A}" destId="{4A383B52-F63E-485C-ACD8-AACA587BFAD4}" srcOrd="0" destOrd="0" parTransId="{EF4C6CDB-730E-4275-8294-ABA6E65D6641}" sibTransId="{D317CCD4-DDFF-47BA-8593-8F2D87D00205}"/>
    <dgm:cxn modelId="{48B752AC-AC85-41A8-BDCE-CA48D2629540}" type="presOf" srcId="{4A383B52-F63E-485C-ACD8-AACA587BFAD4}" destId="{5BBEFC87-95FA-4A01-AD84-39AC95C6BAD2}" srcOrd="0" destOrd="0" presId="urn:microsoft.com/office/officeart/2005/8/layout/vList2"/>
    <dgm:cxn modelId="{3626C1AC-42A4-4938-B5E9-5921AFD5E478}" srcId="{C6CD4609-0713-4A44-9BE8-2949376D307A}" destId="{CC434F59-3942-4D6D-99BF-A235F8EB97AD}" srcOrd="1" destOrd="0" parTransId="{EAB65D8B-16A6-4811-ACD2-C055C67F1B2C}" sibTransId="{52B13BEC-F4B4-4F0C-B828-32D62FC22D59}"/>
    <dgm:cxn modelId="{C901A5C2-D894-47FA-9CA6-5563D7DDFF86}" type="presOf" srcId="{F65D1EB6-D962-4F39-9CA9-181764CD2ED3}" destId="{6475F5F4-B178-4A7C-B882-929AE6D774CB}" srcOrd="0" destOrd="0" presId="urn:microsoft.com/office/officeart/2005/8/layout/vList2"/>
    <dgm:cxn modelId="{ED58A1CC-602C-4CF0-8F5D-5FA731144894}" srcId="{C6CD4609-0713-4A44-9BE8-2949376D307A}" destId="{F65D1EB6-D962-4F39-9CA9-181764CD2ED3}" srcOrd="4" destOrd="0" parTransId="{8E42BCAE-B114-4221-8DB1-64464D574147}" sibTransId="{CB79804F-8C02-4CA1-9D32-1A6AF3696F65}"/>
    <dgm:cxn modelId="{FD8423E2-D104-47F7-9729-C092FB0C0520}" type="presOf" srcId="{AECFFD51-4885-4013-A2D6-FA8FAADA802F}" destId="{028239B2-1166-413E-A70C-390A82B40326}" srcOrd="0" destOrd="0" presId="urn:microsoft.com/office/officeart/2005/8/layout/vList2"/>
    <dgm:cxn modelId="{312890EF-0715-4662-8EA2-F15D5C72563F}" srcId="{C6CD4609-0713-4A44-9BE8-2949376D307A}" destId="{AECFFD51-4885-4013-A2D6-FA8FAADA802F}" srcOrd="2" destOrd="0" parTransId="{C0F3329B-EAD7-4305-8711-42726139F21D}" sibTransId="{FA0D1CAD-7B92-40CF-9233-A04655BC82B1}"/>
    <dgm:cxn modelId="{D4C011B9-501B-4A5F-AF63-4A5B7C0EB2BB}" type="presParOf" srcId="{3BB8F3B3-3580-4624-B3B9-EA849618A32B}" destId="{5BBEFC87-95FA-4A01-AD84-39AC95C6BAD2}" srcOrd="0" destOrd="0" presId="urn:microsoft.com/office/officeart/2005/8/layout/vList2"/>
    <dgm:cxn modelId="{56AF900A-F212-4D36-BF84-3FBCD7440F2A}" type="presParOf" srcId="{3BB8F3B3-3580-4624-B3B9-EA849618A32B}" destId="{148C481A-56A6-49F0-9F21-8FDC937A048B}" srcOrd="1" destOrd="0" presId="urn:microsoft.com/office/officeart/2005/8/layout/vList2"/>
    <dgm:cxn modelId="{7D2877E7-1788-40F1-92C6-0C3EDAF55FD3}" type="presParOf" srcId="{3BB8F3B3-3580-4624-B3B9-EA849618A32B}" destId="{44ECF212-F4EB-4885-96B4-876ECCE8FE73}" srcOrd="2" destOrd="0" presId="urn:microsoft.com/office/officeart/2005/8/layout/vList2"/>
    <dgm:cxn modelId="{3B3D66A3-2CB0-450C-B642-4A7F85AABF29}" type="presParOf" srcId="{3BB8F3B3-3580-4624-B3B9-EA849618A32B}" destId="{C6E48AC5-B079-4D5A-91AA-FD71D9081139}" srcOrd="3" destOrd="0" presId="urn:microsoft.com/office/officeart/2005/8/layout/vList2"/>
    <dgm:cxn modelId="{A9B9DE7B-8905-435D-B507-B19CE319A4B6}" type="presParOf" srcId="{3BB8F3B3-3580-4624-B3B9-EA849618A32B}" destId="{028239B2-1166-413E-A70C-390A82B40326}" srcOrd="4" destOrd="0" presId="urn:microsoft.com/office/officeart/2005/8/layout/vList2"/>
    <dgm:cxn modelId="{A14E90D4-076D-4903-9C60-FD71762EF6C3}" type="presParOf" srcId="{3BB8F3B3-3580-4624-B3B9-EA849618A32B}" destId="{B04048ED-2859-4ED6-A152-85C21DF3F5F8}" srcOrd="5" destOrd="0" presId="urn:microsoft.com/office/officeart/2005/8/layout/vList2"/>
    <dgm:cxn modelId="{301B7D77-BA72-4730-AC99-BB351D11EB7C}" type="presParOf" srcId="{3BB8F3B3-3580-4624-B3B9-EA849618A32B}" destId="{FBBEDC96-8237-419E-90A2-68296D821ECD}" srcOrd="6" destOrd="0" presId="urn:microsoft.com/office/officeart/2005/8/layout/vList2"/>
    <dgm:cxn modelId="{B8394385-F157-45E8-A0BC-231E8AE69BD1}" type="presParOf" srcId="{3BB8F3B3-3580-4624-B3B9-EA849618A32B}" destId="{1540228A-D0EC-4462-8CCE-9F805165AD78}" srcOrd="7" destOrd="0" presId="urn:microsoft.com/office/officeart/2005/8/layout/vList2"/>
    <dgm:cxn modelId="{AF45148E-AE7E-4452-A0EA-6DAFE4D3E7C7}" type="presParOf" srcId="{3BB8F3B3-3580-4624-B3B9-EA849618A32B}" destId="{6475F5F4-B178-4A7C-B882-929AE6D774C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EFC87-95FA-4A01-AD84-39AC95C6BAD2}">
      <dsp:nvSpPr>
        <dsp:cNvPr id="0" name=""/>
        <dsp:cNvSpPr/>
      </dsp:nvSpPr>
      <dsp:spPr>
        <a:xfrm>
          <a:off x="0" y="684986"/>
          <a:ext cx="10131425" cy="425880"/>
        </a:xfrm>
        <a:prstGeom prst="roundRect">
          <a:avLst/>
        </a:prstGeom>
        <a:solidFill>
          <a:schemeClr val="accent2">
            <a:alpha val="9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Fontsona 3 FES" panose="02020700000000000000" pitchFamily="18" charset="-128"/>
              <a:ea typeface="Fontsona 3 FES" panose="02020700000000000000" pitchFamily="18" charset="-128"/>
            </a:rPr>
            <a:t>Keep your software and operating systems updated to patch known vulnerabilities.</a:t>
          </a:r>
        </a:p>
      </dsp:txBody>
      <dsp:txXfrm>
        <a:off x="20790" y="705776"/>
        <a:ext cx="10089845" cy="384300"/>
      </dsp:txXfrm>
    </dsp:sp>
    <dsp:sp modelId="{44ECF212-F4EB-4885-96B4-876ECCE8FE73}">
      <dsp:nvSpPr>
        <dsp:cNvPr id="0" name=""/>
        <dsp:cNvSpPr/>
      </dsp:nvSpPr>
      <dsp:spPr>
        <a:xfrm>
          <a:off x="0" y="1148306"/>
          <a:ext cx="10131425" cy="425880"/>
        </a:xfrm>
        <a:prstGeom prst="roundRect">
          <a:avLst/>
        </a:prstGeom>
        <a:solidFill>
          <a:schemeClr val="accent2">
            <a:alpha val="90000"/>
            <a:hueOff val="0"/>
            <a:satOff val="0"/>
            <a:lumOff val="0"/>
            <a:alphaOff val="-1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Fontsona 3 FES" panose="02020700000000000000" pitchFamily="18" charset="-128"/>
              <a:ea typeface="Fontsona 3 FES" panose="02020700000000000000" pitchFamily="18" charset="-128"/>
            </a:rPr>
            <a:t>Use strong, unique passwords for each online account and consider using a password manager.</a:t>
          </a:r>
        </a:p>
      </dsp:txBody>
      <dsp:txXfrm>
        <a:off x="20790" y="1169096"/>
        <a:ext cx="10089845" cy="384300"/>
      </dsp:txXfrm>
    </dsp:sp>
    <dsp:sp modelId="{028239B2-1166-413E-A70C-390A82B40326}">
      <dsp:nvSpPr>
        <dsp:cNvPr id="0" name=""/>
        <dsp:cNvSpPr/>
      </dsp:nvSpPr>
      <dsp:spPr>
        <a:xfrm>
          <a:off x="0" y="1611626"/>
          <a:ext cx="10131425" cy="425880"/>
        </a:xfrm>
        <a:prstGeom prst="roundRect">
          <a:avLst/>
        </a:prstGeom>
        <a:solidFill>
          <a:schemeClr val="accent2">
            <a:alpha val="90000"/>
            <a:hueOff val="0"/>
            <a:satOff val="0"/>
            <a:lumOff val="0"/>
            <a:alphaOff val="-2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Fontsona 3 FES" panose="02020700000000000000" pitchFamily="18" charset="-128"/>
              <a:ea typeface="Fontsona 3 FES" panose="02020700000000000000" pitchFamily="18" charset="-128"/>
            </a:rPr>
            <a:t>Be cautious of suspicious emails, links, and attachments, and verify the sender's identity before clicking on anything.</a:t>
          </a:r>
        </a:p>
      </dsp:txBody>
      <dsp:txXfrm>
        <a:off x="20790" y="1632416"/>
        <a:ext cx="10089845" cy="384300"/>
      </dsp:txXfrm>
    </dsp:sp>
    <dsp:sp modelId="{FBBEDC96-8237-419E-90A2-68296D821ECD}">
      <dsp:nvSpPr>
        <dsp:cNvPr id="0" name=""/>
        <dsp:cNvSpPr/>
      </dsp:nvSpPr>
      <dsp:spPr>
        <a:xfrm>
          <a:off x="0" y="2074946"/>
          <a:ext cx="10131425" cy="425880"/>
        </a:xfrm>
        <a:prstGeom prst="roundRect">
          <a:avLst/>
        </a:prstGeom>
        <a:solidFill>
          <a:schemeClr val="accent2">
            <a:alpha val="90000"/>
            <a:hueOff val="0"/>
            <a:satOff val="0"/>
            <a:lumOff val="0"/>
            <a:alphaOff val="-3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Fontsona 3 FES" panose="02020700000000000000" pitchFamily="18" charset="-128"/>
              <a:ea typeface="Fontsona 3 FES" panose="02020700000000000000" pitchFamily="18" charset="-128"/>
            </a:rPr>
            <a:t>Enable multi-factor authentication wherever possible to add an extra layer of security.</a:t>
          </a:r>
        </a:p>
      </dsp:txBody>
      <dsp:txXfrm>
        <a:off x="20790" y="2095736"/>
        <a:ext cx="10089845" cy="384300"/>
      </dsp:txXfrm>
    </dsp:sp>
    <dsp:sp modelId="{6475F5F4-B178-4A7C-B882-929AE6D774CB}">
      <dsp:nvSpPr>
        <dsp:cNvPr id="0" name=""/>
        <dsp:cNvSpPr/>
      </dsp:nvSpPr>
      <dsp:spPr>
        <a:xfrm>
          <a:off x="0" y="2538266"/>
          <a:ext cx="10131425" cy="425880"/>
        </a:xfrm>
        <a:prstGeom prst="roundRect">
          <a:avLst/>
        </a:prstGeom>
        <a:solidFill>
          <a:schemeClr val="accent2">
            <a:alpha val="90000"/>
            <a:hueOff val="0"/>
            <a:satOff val="0"/>
            <a:lumOff val="0"/>
            <a:alpha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Fontsona 3 FES" panose="02020700000000000000" pitchFamily="18" charset="-128"/>
              <a:ea typeface="Fontsona 3 FES" panose="02020700000000000000" pitchFamily="18" charset="-128"/>
            </a:rPr>
            <a:t>Regularly back up your important data to an external hard drive or a cloud storage service</a:t>
          </a:r>
          <a:r>
            <a:rPr lang="en-US" sz="1300" kern="1200" dirty="0"/>
            <a:t>.</a:t>
          </a:r>
        </a:p>
      </dsp:txBody>
      <dsp:txXfrm>
        <a:off x="20790" y="2559056"/>
        <a:ext cx="10089845" cy="3843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B2526E-8116-40B7-811C-D72F14797303}"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BA80B-287B-48C0-A8AF-786967D63EDB}" type="slidenum">
              <a:rPr lang="en-US" smtClean="0"/>
              <a:t>‹#›</a:t>
            </a:fld>
            <a:endParaRPr lang="en-US"/>
          </a:p>
        </p:txBody>
      </p:sp>
    </p:spTree>
    <p:extLst>
      <p:ext uri="{BB962C8B-B14F-4D97-AF65-F5344CB8AC3E}">
        <p14:creationId xmlns:p14="http://schemas.microsoft.com/office/powerpoint/2010/main" val="1304120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9BA80B-287B-48C0-A8AF-786967D63EDB}" type="slidenum">
              <a:rPr lang="en-US" smtClean="0"/>
              <a:t>1</a:t>
            </a:fld>
            <a:endParaRPr lang="en-US"/>
          </a:p>
        </p:txBody>
      </p:sp>
    </p:spTree>
    <p:extLst>
      <p:ext uri="{BB962C8B-B14F-4D97-AF65-F5344CB8AC3E}">
        <p14:creationId xmlns:p14="http://schemas.microsoft.com/office/powerpoint/2010/main" val="1014812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BB843BD-46DE-4FE7-B074-940E6A195AFE}" type="datetime1">
              <a:rPr lang="en-US" smtClean="0"/>
              <a:t>5/8/2024</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US"/>
              <a:t>Michael Amoo - CSC 120</a:t>
            </a:r>
          </a:p>
        </p:txBody>
      </p:sp>
      <p:sp>
        <p:nvSpPr>
          <p:cNvPr id="6" name="Slide Number Placeholder 5"/>
          <p:cNvSpPr>
            <a:spLocks noGrp="1"/>
          </p:cNvSpPr>
          <p:nvPr>
            <p:ph type="sldNum" sz="quarter" idx="12"/>
          </p:nvPr>
        </p:nvSpPr>
        <p:spPr>
          <a:xfrm>
            <a:off x="10608958" y="5870575"/>
            <a:ext cx="551167" cy="377825"/>
          </a:xfrm>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8600148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A30326-FDEB-4947-BBB9-E62EBE54DB73}" type="datetime1">
              <a:rPr lang="en-US" smtClean="0"/>
              <a:t>5/8/2024</a:t>
            </a:fld>
            <a:endParaRPr lang="en-US"/>
          </a:p>
        </p:txBody>
      </p:sp>
      <p:sp>
        <p:nvSpPr>
          <p:cNvPr id="6" name="Footer Placeholder 5"/>
          <p:cNvSpPr>
            <a:spLocks noGrp="1"/>
          </p:cNvSpPr>
          <p:nvPr>
            <p:ph type="ftr" sz="quarter" idx="11"/>
          </p:nvPr>
        </p:nvSpPr>
        <p:spPr/>
        <p:txBody>
          <a:bodyPr/>
          <a:lstStyle/>
          <a:p>
            <a:r>
              <a:rPr lang="en-US"/>
              <a:t>Michael Amoo - CSC 120</a:t>
            </a:r>
          </a:p>
        </p:txBody>
      </p:sp>
      <p:sp>
        <p:nvSpPr>
          <p:cNvPr id="7" name="Slide Number Placeholder 6"/>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35037772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D2319-4F7F-40DC-B2A1-7DAD1CE9A4A0}"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6161663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E4D7B-3706-41F0-BAE5-D32B47F0F8A4}"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6387397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DB790-8370-4D0E-B871-366D33408680}"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10373966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B9D29-2984-4850-A1E5-1213D59DB4A0}"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4851081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61FD4-8145-4354-91E5-B7D99A2034DF}"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33535279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BD15A-6F30-41BD-B561-C022B4A1407F}"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973424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E99CC-C0C8-416B-8560-7FAA3D1D1503}"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36089875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A15D2-05E6-47BC-A485-47A706FBC32C}"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9433967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A5E38F-DD34-41F3-A16D-E8BB73E00BE9}" type="datetime1">
              <a:rPr lang="en-US" smtClean="0"/>
              <a:t>5/8/2024</a:t>
            </a:fld>
            <a:endParaRPr lang="en-US"/>
          </a:p>
        </p:txBody>
      </p:sp>
      <p:sp>
        <p:nvSpPr>
          <p:cNvPr id="5" name="Footer Placeholder 4"/>
          <p:cNvSpPr>
            <a:spLocks noGrp="1"/>
          </p:cNvSpPr>
          <p:nvPr>
            <p:ph type="ftr" sz="quarter" idx="11"/>
          </p:nvPr>
        </p:nvSpPr>
        <p:spPr/>
        <p:txBody>
          <a:bodyPr/>
          <a:lstStyle/>
          <a:p>
            <a:r>
              <a:rPr lang="en-US"/>
              <a:t>Michael Amoo - CSC 120</a:t>
            </a:r>
          </a:p>
        </p:txBody>
      </p:sp>
      <p:sp>
        <p:nvSpPr>
          <p:cNvPr id="6" name="Slide Number Placeholder 5"/>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14533723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0D10D6-A69C-480A-83D9-E21D46E58514}" type="datetime1">
              <a:rPr lang="en-US" smtClean="0"/>
              <a:t>5/8/2024</a:t>
            </a:fld>
            <a:endParaRPr lang="en-US"/>
          </a:p>
        </p:txBody>
      </p:sp>
      <p:sp>
        <p:nvSpPr>
          <p:cNvPr id="6" name="Footer Placeholder 5"/>
          <p:cNvSpPr>
            <a:spLocks noGrp="1"/>
          </p:cNvSpPr>
          <p:nvPr>
            <p:ph type="ftr" sz="quarter" idx="11"/>
          </p:nvPr>
        </p:nvSpPr>
        <p:spPr/>
        <p:txBody>
          <a:bodyPr/>
          <a:lstStyle/>
          <a:p>
            <a:r>
              <a:rPr lang="en-US"/>
              <a:t>Michael Amoo - CSC 120</a:t>
            </a:r>
          </a:p>
        </p:txBody>
      </p:sp>
      <p:sp>
        <p:nvSpPr>
          <p:cNvPr id="7" name="Slide Number Placeholder 6"/>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2222996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66BE2F-8871-4FE6-8E3E-BE30F0865964}" type="datetime1">
              <a:rPr lang="en-US" smtClean="0"/>
              <a:t>5/8/2024</a:t>
            </a:fld>
            <a:endParaRPr lang="en-US"/>
          </a:p>
        </p:txBody>
      </p:sp>
      <p:sp>
        <p:nvSpPr>
          <p:cNvPr id="8" name="Footer Placeholder 7"/>
          <p:cNvSpPr>
            <a:spLocks noGrp="1"/>
          </p:cNvSpPr>
          <p:nvPr>
            <p:ph type="ftr" sz="quarter" idx="11"/>
          </p:nvPr>
        </p:nvSpPr>
        <p:spPr/>
        <p:txBody>
          <a:bodyPr/>
          <a:lstStyle/>
          <a:p>
            <a:r>
              <a:rPr lang="en-US"/>
              <a:t>Michael Amoo - CSC 120</a:t>
            </a:r>
          </a:p>
        </p:txBody>
      </p:sp>
      <p:sp>
        <p:nvSpPr>
          <p:cNvPr id="9" name="Slide Number Placeholder 8"/>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13227409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2FE438-3215-4DF1-9D64-4BFB2B215FB0}" type="datetime1">
              <a:rPr lang="en-US" smtClean="0"/>
              <a:t>5/8/2024</a:t>
            </a:fld>
            <a:endParaRPr lang="en-US"/>
          </a:p>
        </p:txBody>
      </p:sp>
      <p:sp>
        <p:nvSpPr>
          <p:cNvPr id="4" name="Footer Placeholder 3"/>
          <p:cNvSpPr>
            <a:spLocks noGrp="1"/>
          </p:cNvSpPr>
          <p:nvPr>
            <p:ph type="ftr" sz="quarter" idx="11"/>
          </p:nvPr>
        </p:nvSpPr>
        <p:spPr/>
        <p:txBody>
          <a:bodyPr/>
          <a:lstStyle/>
          <a:p>
            <a:r>
              <a:rPr lang="en-US"/>
              <a:t>Michael Amoo - CSC 120</a:t>
            </a:r>
          </a:p>
        </p:txBody>
      </p:sp>
      <p:sp>
        <p:nvSpPr>
          <p:cNvPr id="5" name="Slide Number Placeholder 4"/>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6667787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4B36294-8D55-441E-BD30-1F29C2A99065}" type="datetime1">
              <a:rPr lang="en-US" smtClean="0"/>
              <a:t>5/8/2024</a:t>
            </a:fld>
            <a:endParaRPr lang="en-US"/>
          </a:p>
        </p:txBody>
      </p:sp>
      <p:sp>
        <p:nvSpPr>
          <p:cNvPr id="3" name="Footer Placeholder 2"/>
          <p:cNvSpPr>
            <a:spLocks noGrp="1"/>
          </p:cNvSpPr>
          <p:nvPr>
            <p:ph type="ftr" sz="quarter" idx="11"/>
          </p:nvPr>
        </p:nvSpPr>
        <p:spPr/>
        <p:txBody>
          <a:bodyPr/>
          <a:lstStyle/>
          <a:p>
            <a:r>
              <a:rPr lang="en-US"/>
              <a:t>Michael Amoo - CSC 120</a:t>
            </a:r>
          </a:p>
        </p:txBody>
      </p:sp>
      <p:sp>
        <p:nvSpPr>
          <p:cNvPr id="4" name="Slide Number Placeholder 3"/>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38458427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3913F5-2C82-443B-8BE7-ED5D5A1DAB23}" type="datetime1">
              <a:rPr lang="en-US" smtClean="0"/>
              <a:t>5/8/2024</a:t>
            </a:fld>
            <a:endParaRPr lang="en-US"/>
          </a:p>
        </p:txBody>
      </p:sp>
      <p:sp>
        <p:nvSpPr>
          <p:cNvPr id="6" name="Footer Placeholder 5"/>
          <p:cNvSpPr>
            <a:spLocks noGrp="1"/>
          </p:cNvSpPr>
          <p:nvPr>
            <p:ph type="ftr" sz="quarter" idx="11"/>
          </p:nvPr>
        </p:nvSpPr>
        <p:spPr/>
        <p:txBody>
          <a:bodyPr/>
          <a:lstStyle/>
          <a:p>
            <a:r>
              <a:rPr lang="en-US"/>
              <a:t>Michael Amoo - CSC 120</a:t>
            </a:r>
          </a:p>
        </p:txBody>
      </p:sp>
      <p:sp>
        <p:nvSpPr>
          <p:cNvPr id="7" name="Slide Number Placeholder 6"/>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23726406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1D0045-0BD3-461E-9676-A64DD9C6BB4B}" type="datetime1">
              <a:rPr lang="en-US" smtClean="0"/>
              <a:t>5/8/2024</a:t>
            </a:fld>
            <a:endParaRPr lang="en-US"/>
          </a:p>
        </p:txBody>
      </p:sp>
      <p:sp>
        <p:nvSpPr>
          <p:cNvPr id="6" name="Footer Placeholder 5"/>
          <p:cNvSpPr>
            <a:spLocks noGrp="1"/>
          </p:cNvSpPr>
          <p:nvPr>
            <p:ph type="ftr" sz="quarter" idx="11"/>
          </p:nvPr>
        </p:nvSpPr>
        <p:spPr/>
        <p:txBody>
          <a:bodyPr/>
          <a:lstStyle/>
          <a:p>
            <a:r>
              <a:rPr lang="en-US"/>
              <a:t>Michael Amoo - CSC 120</a:t>
            </a:r>
          </a:p>
        </p:txBody>
      </p:sp>
      <p:sp>
        <p:nvSpPr>
          <p:cNvPr id="7" name="Slide Number Placeholder 6"/>
          <p:cNvSpPr>
            <a:spLocks noGrp="1"/>
          </p:cNvSpPr>
          <p:nvPr>
            <p:ph type="sldNum" sz="quarter" idx="12"/>
          </p:nvPr>
        </p:nvSpPr>
        <p:spPr/>
        <p:txBody>
          <a:bodyPr/>
          <a:lstStyle/>
          <a:p>
            <a:fld id="{FAB2872D-5A75-4701-8038-52AED7906D9B}" type="slidenum">
              <a:rPr lang="en-US" smtClean="0"/>
              <a:t>‹#›</a:t>
            </a:fld>
            <a:endParaRPr lang="en-US"/>
          </a:p>
        </p:txBody>
      </p:sp>
    </p:spTree>
    <p:extLst>
      <p:ext uri="{BB962C8B-B14F-4D97-AF65-F5344CB8AC3E}">
        <p14:creationId xmlns:p14="http://schemas.microsoft.com/office/powerpoint/2010/main" val="39995768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066143-A339-46C8-B823-47697A6FBD9D}" type="datetime1">
              <a:rPr lang="en-US" smtClean="0"/>
              <a:t>5/8/2024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Michael Amoo - CSC 120</a:t>
            </a: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B2872D-5A75-4701-8038-52AED7906D9B}" type="slidenum">
              <a:rPr lang="en-US" smtClean="0"/>
              <a:t>‹#›</a:t>
            </a:fld>
            <a:endParaRPr lang="en-US"/>
          </a:p>
        </p:txBody>
      </p:sp>
    </p:spTree>
    <p:extLst>
      <p:ext uri="{BB962C8B-B14F-4D97-AF65-F5344CB8AC3E}">
        <p14:creationId xmlns:p14="http://schemas.microsoft.com/office/powerpoint/2010/main" val="231634623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file:///C:\Users\Micha\OneDrive\Documents\GitHub\HU-CSC-Work\CSC%20120%2034\PowerPoint\Final%20Project\Data.xlsx" TargetMode="Externa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package" Target="../embeddings/Microsoft_Excel_Worksheet.xlsx"/></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s://d.docs.live.net/3619b2ab0c63f38e/Documents/GitHub/HU-CSC-Work/CSC%20120%2034/PowerPoint/Final%20Project/Data.xlsx" TargetMode="External"/><Relationship Id="rId2" Type="http://schemas.openxmlformats.org/officeDocument/2006/relationships/hyperlink" Target="https://d.docs.live.net/3619b2ab0c63f38e/Documents/GitHub/HU-CSC-Work/CSC%20120%2034/PowerPoint/Final%20Project/flyer.docx"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www.telegraph.co.uk/technology/sony/8476152/Sony-PlayStation-Hack-statement-in-full.html" TargetMode="External"/><Relationship Id="rId2" Type="http://schemas.openxmlformats.org/officeDocument/2006/relationships/hyperlink" Target="https://www.fbi.gov/how-we-can-help-you/scams-and-safety/common-scams-and-crimes/business-email-compromise" TargetMode="External"/><Relationship Id="rId1" Type="http://schemas.openxmlformats.org/officeDocument/2006/relationships/slideLayout" Target="../slideLayouts/slideLayout2.xml"/><Relationship Id="rId4" Type="http://schemas.openxmlformats.org/officeDocument/2006/relationships/hyperlink" Target="https://www.unodc.org/e4j/zh/cybercrime/module-13/key-issues/criminal-groups-engaging-in-cyber-organized-crime.html#:~:text=Cyber%20organized%20crime%20can%20include,typically%20associated%20with%20organized%20cri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D849-C6AF-6F90-3C77-3722ECA6BA4D}"/>
              </a:ext>
            </a:extLst>
          </p:cNvPr>
          <p:cNvSpPr>
            <a:spLocks noGrp="1"/>
          </p:cNvSpPr>
          <p:nvPr>
            <p:ph type="ctrTitle"/>
          </p:nvPr>
        </p:nvSpPr>
        <p:spPr/>
        <p:txBody>
          <a:bodyPr/>
          <a:lstStyle/>
          <a:p>
            <a:r>
              <a:rPr lang="en-US" dirty="0">
                <a:latin typeface="Fontsona 3 FES" panose="02020700000000000000" pitchFamily="18" charset="-128"/>
                <a:ea typeface="Fontsona 3 FES" panose="02020700000000000000" pitchFamily="18" charset="-128"/>
              </a:rPr>
              <a:t>ORGANIZED CRIME IN Technology </a:t>
            </a:r>
          </a:p>
        </p:txBody>
      </p:sp>
      <p:sp>
        <p:nvSpPr>
          <p:cNvPr id="3" name="Subtitle 2">
            <a:extLst>
              <a:ext uri="{FF2B5EF4-FFF2-40B4-BE49-F238E27FC236}">
                <a16:creationId xmlns:a16="http://schemas.microsoft.com/office/drawing/2014/main" id="{578F6717-21CB-AA4D-E5F2-CF5FCCDAFC54}"/>
              </a:ext>
            </a:extLst>
          </p:cNvPr>
          <p:cNvSpPr>
            <a:spLocks noGrp="1"/>
          </p:cNvSpPr>
          <p:nvPr>
            <p:ph type="subTitle" idx="1"/>
          </p:nvPr>
        </p:nvSpPr>
        <p:spPr/>
        <p:txBody>
          <a:bodyPr/>
          <a:lstStyle/>
          <a:p>
            <a:r>
              <a:rPr lang="en-US" dirty="0">
                <a:latin typeface="Fontsona 3 FES" panose="02020700000000000000" pitchFamily="18" charset="-128"/>
                <a:ea typeface="Fontsona 3 FES" panose="02020700000000000000" pitchFamily="18" charset="-128"/>
              </a:rPr>
              <a:t>Michael Amoo</a:t>
            </a:r>
          </a:p>
          <a:p>
            <a:r>
              <a:rPr lang="en-US" dirty="0">
                <a:latin typeface="Fontsona 3 FES" panose="02020700000000000000" pitchFamily="18" charset="-128"/>
                <a:ea typeface="Fontsona 3 FES" panose="02020700000000000000" pitchFamily="18" charset="-128"/>
              </a:rPr>
              <a:t>CSC 120 34</a:t>
            </a:r>
          </a:p>
        </p:txBody>
      </p:sp>
      <p:sp>
        <p:nvSpPr>
          <p:cNvPr id="4" name="Footer Placeholder 3">
            <a:extLst>
              <a:ext uri="{FF2B5EF4-FFF2-40B4-BE49-F238E27FC236}">
                <a16:creationId xmlns:a16="http://schemas.microsoft.com/office/drawing/2014/main" id="{25393EE8-78CF-8528-0B90-B0204C55A8FB}"/>
              </a:ext>
            </a:extLst>
          </p:cNvPr>
          <p:cNvSpPr>
            <a:spLocks noGrp="1"/>
          </p:cNvSpPr>
          <p:nvPr>
            <p:ph type="ftr" sz="quarter" idx="11"/>
          </p:nvPr>
        </p:nvSpPr>
        <p:spPr>
          <a:xfrm>
            <a:off x="0" y="6480175"/>
            <a:ext cx="4893958" cy="377825"/>
          </a:xfrm>
        </p:spPr>
        <p:txBody>
          <a:bodyPr/>
          <a:lstStyle/>
          <a:p>
            <a:r>
              <a:rPr lang="en-US" dirty="0"/>
              <a:t>Michael Amoo - CSC 120</a:t>
            </a:r>
          </a:p>
        </p:txBody>
      </p:sp>
      <p:sp>
        <p:nvSpPr>
          <p:cNvPr id="5" name="Slide Number Placeholder 4">
            <a:extLst>
              <a:ext uri="{FF2B5EF4-FFF2-40B4-BE49-F238E27FC236}">
                <a16:creationId xmlns:a16="http://schemas.microsoft.com/office/drawing/2014/main" id="{79EEAA5E-BDB2-C224-9929-3602F77D1642}"/>
              </a:ext>
            </a:extLst>
          </p:cNvPr>
          <p:cNvSpPr>
            <a:spLocks noGrp="1"/>
          </p:cNvSpPr>
          <p:nvPr>
            <p:ph type="sldNum" sz="quarter" idx="12"/>
          </p:nvPr>
        </p:nvSpPr>
        <p:spPr/>
        <p:txBody>
          <a:bodyPr/>
          <a:lstStyle/>
          <a:p>
            <a:fld id="{FAB2872D-5A75-4701-8038-52AED7906D9B}" type="slidenum">
              <a:rPr lang="en-US" smtClean="0"/>
              <a:t>1</a:t>
            </a:fld>
            <a:endParaRPr lang="en-US"/>
          </a:p>
        </p:txBody>
      </p:sp>
    </p:spTree>
    <p:extLst>
      <p:ext uri="{BB962C8B-B14F-4D97-AF65-F5344CB8AC3E}">
        <p14:creationId xmlns:p14="http://schemas.microsoft.com/office/powerpoint/2010/main" val="15191143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nodeType="clickEffect">
                                  <p:stCondLst>
                                    <p:cond delay="0"/>
                                  </p:stCondLst>
                                  <p:childTnLst>
                                    <p:animClr clrSpc="rgb" dir="cw">
                                      <p:cBhvr override="childStyle">
                                        <p:cTn id="11" dur="250" autoRev="1" fill="remove"/>
                                        <p:tgtEl>
                                          <p:spTgt spid="3">
                                            <p:txEl>
                                              <p:pRg st="1" end="1"/>
                                            </p:txEl>
                                          </p:spTgt>
                                        </p:tgtEl>
                                        <p:attrNameLst>
                                          <p:attrName>style.color</p:attrName>
                                        </p:attrNameLst>
                                      </p:cBhvr>
                                      <p:to>
                                        <a:srgbClr val="FFFF00"/>
                                      </p:to>
                                    </p:animClr>
                                    <p:animClr clrSpc="rgb" dir="cw">
                                      <p:cBhvr>
                                        <p:cTn id="12" dur="250" autoRev="1" fill="remove"/>
                                        <p:tgtEl>
                                          <p:spTgt spid="3">
                                            <p:txEl>
                                              <p:pRg st="1" end="1"/>
                                            </p:txEl>
                                          </p:spTgt>
                                        </p:tgtEl>
                                        <p:attrNameLst>
                                          <p:attrName>fillcolor</p:attrName>
                                        </p:attrNameLst>
                                      </p:cBhvr>
                                      <p:to>
                                        <a:srgbClr val="FFFF00"/>
                                      </p:to>
                                    </p:animClr>
                                    <p:set>
                                      <p:cBhvr>
                                        <p:cTn id="13" dur="250" autoRev="1" fill="remove"/>
                                        <p:tgtEl>
                                          <p:spTgt spid="3">
                                            <p:txEl>
                                              <p:pRg st="1" end="1"/>
                                            </p:txEl>
                                          </p:spTgt>
                                        </p:tgtEl>
                                        <p:attrNameLst>
                                          <p:attrName>fill.type</p:attrName>
                                        </p:attrNameLst>
                                      </p:cBhvr>
                                      <p:to>
                                        <p:strVal val="solid"/>
                                      </p:to>
                                    </p:set>
                                    <p:set>
                                      <p:cBhvr>
                                        <p:cTn id="14" dur="250" autoRev="1" fill="remove"/>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1E2B-E242-F66D-E03F-357CDA08D1E4}"/>
              </a:ext>
            </a:extLst>
          </p:cNvPr>
          <p:cNvSpPr>
            <a:spLocks noGrp="1"/>
          </p:cNvSpPr>
          <p:nvPr>
            <p:ph type="title"/>
          </p:nvPr>
        </p:nvSpPr>
        <p:spPr/>
        <p:txBody>
          <a:bodyPr/>
          <a:lstStyle/>
          <a:p>
            <a:r>
              <a:rPr lang="en-US" dirty="0">
                <a:latin typeface="Fontsona 3 FES" panose="02020700000000000000" pitchFamily="18" charset="-128"/>
                <a:ea typeface="Fontsona 3 FES" panose="02020700000000000000" pitchFamily="18" charset="-128"/>
              </a:rPr>
              <a:t>What is organized Crime?</a:t>
            </a:r>
          </a:p>
        </p:txBody>
      </p:sp>
      <p:sp>
        <p:nvSpPr>
          <p:cNvPr id="3" name="Content Placeholder 2">
            <a:extLst>
              <a:ext uri="{FF2B5EF4-FFF2-40B4-BE49-F238E27FC236}">
                <a16:creationId xmlns:a16="http://schemas.microsoft.com/office/drawing/2014/main" id="{3C600C73-2D3B-6A18-AF2D-FB423B54C626}"/>
              </a:ext>
            </a:extLst>
          </p:cNvPr>
          <p:cNvSpPr>
            <a:spLocks noGrp="1"/>
          </p:cNvSpPr>
          <p:nvPr>
            <p:ph idx="1"/>
          </p:nvPr>
        </p:nvSpPr>
        <p:spPr>
          <a:xfrm>
            <a:off x="685801" y="1764036"/>
            <a:ext cx="4289960" cy="4484364"/>
          </a:xfrm>
        </p:spPr>
        <p:txBody>
          <a:bodyPr/>
          <a:lstStyle/>
          <a:p>
            <a:pPr marL="0" indent="0">
              <a:buNone/>
            </a:pPr>
            <a:r>
              <a:rPr lang="en-US" dirty="0">
                <a:latin typeface="Fontsona 3 FES" panose="02020700000000000000" pitchFamily="18" charset="-128"/>
                <a:ea typeface="Fontsona 3 FES" panose="02020700000000000000" pitchFamily="18" charset="-128"/>
              </a:rPr>
              <a:t>Organized crime, once traditional like robing the bank and other illegal activities, has evolved alongside technology, now engaging in sophisticated cybercrimes. This transition involves coordinated criminal activities aimed at financial gain or influence. With technological advancements, criminal enterprises now conduct cybercrimes like hacking and phishing. Understanding this evolution is vital to addressing the modern challenges to cybersecurity and society.</a:t>
            </a:r>
          </a:p>
        </p:txBody>
      </p:sp>
      <p:pic>
        <p:nvPicPr>
          <p:cNvPr id="11" name="Picture 10">
            <a:extLst>
              <a:ext uri="{FF2B5EF4-FFF2-40B4-BE49-F238E27FC236}">
                <a16:creationId xmlns:a16="http://schemas.microsoft.com/office/drawing/2014/main" id="{C111A351-4510-F315-94F9-D2CB50634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8773" y="708660"/>
            <a:ext cx="4398327" cy="5691954"/>
          </a:xfrm>
          <a:prstGeom prst="rect">
            <a:avLst/>
          </a:prstGeom>
          <a:ln>
            <a:solidFill>
              <a:schemeClr val="accent1">
                <a:lumMod val="50000"/>
              </a:schemeClr>
            </a:solidFill>
          </a:ln>
          <a:effectLst>
            <a:glow rad="101600">
              <a:schemeClr val="accent1">
                <a:satMod val="175000"/>
                <a:alpha val="40000"/>
              </a:schemeClr>
            </a:glow>
          </a:effectLst>
        </p:spPr>
      </p:pic>
      <p:sp>
        <p:nvSpPr>
          <p:cNvPr id="12" name="Footer Placeholder 11">
            <a:extLst>
              <a:ext uri="{FF2B5EF4-FFF2-40B4-BE49-F238E27FC236}">
                <a16:creationId xmlns:a16="http://schemas.microsoft.com/office/drawing/2014/main" id="{EBAEF5A5-1753-6138-941A-E872C5BBEE15}"/>
              </a:ext>
            </a:extLst>
          </p:cNvPr>
          <p:cNvSpPr>
            <a:spLocks noGrp="1"/>
          </p:cNvSpPr>
          <p:nvPr>
            <p:ph type="ftr" sz="quarter" idx="11"/>
          </p:nvPr>
        </p:nvSpPr>
        <p:spPr/>
        <p:txBody>
          <a:bodyPr/>
          <a:lstStyle/>
          <a:p>
            <a:r>
              <a:rPr lang="en-US"/>
              <a:t>Michael Amoo - CSC 120</a:t>
            </a:r>
          </a:p>
        </p:txBody>
      </p:sp>
      <p:sp>
        <p:nvSpPr>
          <p:cNvPr id="13" name="Slide Number Placeholder 12">
            <a:extLst>
              <a:ext uri="{FF2B5EF4-FFF2-40B4-BE49-F238E27FC236}">
                <a16:creationId xmlns:a16="http://schemas.microsoft.com/office/drawing/2014/main" id="{85DF918A-AA83-9B3E-F3E4-14F946F0A753}"/>
              </a:ext>
            </a:extLst>
          </p:cNvPr>
          <p:cNvSpPr>
            <a:spLocks noGrp="1"/>
          </p:cNvSpPr>
          <p:nvPr>
            <p:ph type="sldNum" sz="quarter" idx="12"/>
          </p:nvPr>
        </p:nvSpPr>
        <p:spPr/>
        <p:txBody>
          <a:bodyPr/>
          <a:lstStyle/>
          <a:p>
            <a:fld id="{FAB2872D-5A75-4701-8038-52AED7906D9B}" type="slidenum">
              <a:rPr lang="en-US" smtClean="0"/>
              <a:t>2</a:t>
            </a:fld>
            <a:endParaRPr lang="en-US"/>
          </a:p>
        </p:txBody>
      </p:sp>
    </p:spTree>
    <p:extLst>
      <p:ext uri="{BB962C8B-B14F-4D97-AF65-F5344CB8AC3E}">
        <p14:creationId xmlns:p14="http://schemas.microsoft.com/office/powerpoint/2010/main" val="42705094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8C08-A841-322E-F238-2FF27D3C2D58}"/>
              </a:ext>
            </a:extLst>
          </p:cNvPr>
          <p:cNvSpPr>
            <a:spLocks noGrp="1"/>
          </p:cNvSpPr>
          <p:nvPr>
            <p:ph type="title"/>
          </p:nvPr>
        </p:nvSpPr>
        <p:spPr/>
        <p:txBody>
          <a:bodyPr/>
          <a:lstStyle/>
          <a:p>
            <a:r>
              <a:rPr lang="en-US" dirty="0"/>
              <a:t>Events that dealt with organized Crime</a:t>
            </a:r>
          </a:p>
        </p:txBody>
      </p:sp>
      <p:sp>
        <p:nvSpPr>
          <p:cNvPr id="3" name="Content Placeholder 2">
            <a:extLst>
              <a:ext uri="{FF2B5EF4-FFF2-40B4-BE49-F238E27FC236}">
                <a16:creationId xmlns:a16="http://schemas.microsoft.com/office/drawing/2014/main" id="{A68E87BE-9297-AE5D-6322-263E8F335E0B}"/>
              </a:ext>
            </a:extLst>
          </p:cNvPr>
          <p:cNvSpPr>
            <a:spLocks noGrp="1"/>
          </p:cNvSpPr>
          <p:nvPr>
            <p:ph idx="1"/>
          </p:nvPr>
        </p:nvSpPr>
        <p:spPr>
          <a:xfrm>
            <a:off x="685801" y="1536277"/>
            <a:ext cx="4686299" cy="4327313"/>
          </a:xfrm>
        </p:spPr>
        <p:txBody>
          <a:bodyPr/>
          <a:lstStyle/>
          <a:p>
            <a:pPr marL="0" indent="0">
              <a:buNone/>
            </a:pPr>
            <a:r>
              <a:rPr lang="en-US" dirty="0"/>
              <a:t>Cases like the WannaCry in May 2017 ransomware attack and the </a:t>
            </a:r>
            <a:r>
              <a:rPr lang="en-US" dirty="0" err="1"/>
              <a:t>Carbanak</a:t>
            </a:r>
            <a:r>
              <a:rPr lang="en-US" dirty="0"/>
              <a:t> cyber bank heist that happened in December 2023 demonstrate the disruptive power and widespread consequences of cybercrimes. These events underscore the vulnerabilities of digital infrastructure and emphasize the urgency of enhancing cybersecurity measures to address emerging threats.</a:t>
            </a:r>
          </a:p>
        </p:txBody>
      </p:sp>
      <p:pic>
        <p:nvPicPr>
          <p:cNvPr id="5" name="Picture 4" descr="A person in a mask holding a computer&#10;&#10;Description automatically generated">
            <a:extLst>
              <a:ext uri="{FF2B5EF4-FFF2-40B4-BE49-F238E27FC236}">
                <a16:creationId xmlns:a16="http://schemas.microsoft.com/office/drawing/2014/main" id="{550A2EC6-DA3C-C00A-E142-1FCC642BB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4726" y="1536277"/>
            <a:ext cx="4762500" cy="4762500"/>
          </a:xfrm>
          <a:prstGeom prst="rect">
            <a:avLst/>
          </a:prstGeom>
          <a:scene3d>
            <a:camera prst="perspectiveHeroicExtremeLeftFacing"/>
            <a:lightRig rig="threePt" dir="t"/>
          </a:scene3d>
        </p:spPr>
      </p:pic>
      <p:sp>
        <p:nvSpPr>
          <p:cNvPr id="6" name="Footer Placeholder 5">
            <a:extLst>
              <a:ext uri="{FF2B5EF4-FFF2-40B4-BE49-F238E27FC236}">
                <a16:creationId xmlns:a16="http://schemas.microsoft.com/office/drawing/2014/main" id="{3877893D-DF68-5751-4D17-FD33B3603C4B}"/>
              </a:ext>
            </a:extLst>
          </p:cNvPr>
          <p:cNvSpPr>
            <a:spLocks noGrp="1"/>
          </p:cNvSpPr>
          <p:nvPr>
            <p:ph type="ftr" sz="quarter" idx="11"/>
          </p:nvPr>
        </p:nvSpPr>
        <p:spPr/>
        <p:txBody>
          <a:bodyPr/>
          <a:lstStyle/>
          <a:p>
            <a:r>
              <a:rPr lang="en-US"/>
              <a:t>Michael Amoo - CSC 120</a:t>
            </a:r>
          </a:p>
        </p:txBody>
      </p:sp>
      <p:sp>
        <p:nvSpPr>
          <p:cNvPr id="7" name="Slide Number Placeholder 6">
            <a:extLst>
              <a:ext uri="{FF2B5EF4-FFF2-40B4-BE49-F238E27FC236}">
                <a16:creationId xmlns:a16="http://schemas.microsoft.com/office/drawing/2014/main" id="{9295CD60-F95E-F75D-A281-2E6ECE9E57C4}"/>
              </a:ext>
            </a:extLst>
          </p:cNvPr>
          <p:cNvSpPr>
            <a:spLocks noGrp="1"/>
          </p:cNvSpPr>
          <p:nvPr>
            <p:ph type="sldNum" sz="quarter" idx="12"/>
          </p:nvPr>
        </p:nvSpPr>
        <p:spPr/>
        <p:txBody>
          <a:bodyPr/>
          <a:lstStyle/>
          <a:p>
            <a:fld id="{FAB2872D-5A75-4701-8038-52AED7906D9B}" type="slidenum">
              <a:rPr lang="en-US" smtClean="0"/>
              <a:t>3</a:t>
            </a:fld>
            <a:endParaRPr lang="en-US"/>
          </a:p>
        </p:txBody>
      </p:sp>
    </p:spTree>
    <p:extLst>
      <p:ext uri="{BB962C8B-B14F-4D97-AF65-F5344CB8AC3E}">
        <p14:creationId xmlns:p14="http://schemas.microsoft.com/office/powerpoint/2010/main" val="12931448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D2CE-646E-8B46-561A-FAD41EF7996E}"/>
              </a:ext>
            </a:extLst>
          </p:cNvPr>
          <p:cNvSpPr>
            <a:spLocks noGrp="1"/>
          </p:cNvSpPr>
          <p:nvPr>
            <p:ph type="title"/>
          </p:nvPr>
        </p:nvSpPr>
        <p:spPr/>
        <p:txBody>
          <a:bodyPr/>
          <a:lstStyle/>
          <a:p>
            <a:r>
              <a:rPr lang="en-US" dirty="0">
                <a:latin typeface="Fontsona 3 FES" panose="02020700000000000000" pitchFamily="18" charset="-128"/>
                <a:ea typeface="Fontsona 3 FES" panose="02020700000000000000" pitchFamily="18" charset="-128"/>
              </a:rPr>
              <a:t>DATA</a:t>
            </a:r>
          </a:p>
        </p:txBody>
      </p:sp>
      <p:sp>
        <p:nvSpPr>
          <p:cNvPr id="4" name="Footer Placeholder 3">
            <a:extLst>
              <a:ext uri="{FF2B5EF4-FFF2-40B4-BE49-F238E27FC236}">
                <a16:creationId xmlns:a16="http://schemas.microsoft.com/office/drawing/2014/main" id="{C90C6050-749E-B161-26DB-18E0C10938A7}"/>
              </a:ext>
            </a:extLst>
          </p:cNvPr>
          <p:cNvSpPr>
            <a:spLocks noGrp="1"/>
          </p:cNvSpPr>
          <p:nvPr>
            <p:ph type="ftr" sz="quarter" idx="11"/>
          </p:nvPr>
        </p:nvSpPr>
        <p:spPr/>
        <p:txBody>
          <a:bodyPr/>
          <a:lstStyle/>
          <a:p>
            <a:r>
              <a:rPr lang="en-US"/>
              <a:t>Michael Amoo - CSC 120</a:t>
            </a:r>
          </a:p>
        </p:txBody>
      </p:sp>
      <p:sp>
        <p:nvSpPr>
          <p:cNvPr id="5" name="Slide Number Placeholder 4">
            <a:extLst>
              <a:ext uri="{FF2B5EF4-FFF2-40B4-BE49-F238E27FC236}">
                <a16:creationId xmlns:a16="http://schemas.microsoft.com/office/drawing/2014/main" id="{202AE94A-2D61-84E6-A7EA-A18FD333F865}"/>
              </a:ext>
            </a:extLst>
          </p:cNvPr>
          <p:cNvSpPr>
            <a:spLocks noGrp="1"/>
          </p:cNvSpPr>
          <p:nvPr>
            <p:ph type="sldNum" sz="quarter" idx="12"/>
          </p:nvPr>
        </p:nvSpPr>
        <p:spPr/>
        <p:txBody>
          <a:bodyPr/>
          <a:lstStyle/>
          <a:p>
            <a:fld id="{FAB2872D-5A75-4701-8038-52AED7906D9B}" type="slidenum">
              <a:rPr lang="en-US" smtClean="0"/>
              <a:t>4</a:t>
            </a:fld>
            <a:endParaRPr lang="en-US"/>
          </a:p>
        </p:txBody>
      </p:sp>
      <p:graphicFrame>
        <p:nvGraphicFramePr>
          <p:cNvPr id="15" name="Object 14">
            <a:extLst>
              <a:ext uri="{FF2B5EF4-FFF2-40B4-BE49-F238E27FC236}">
                <a16:creationId xmlns:a16="http://schemas.microsoft.com/office/drawing/2014/main" id="{E11F72C3-3B6F-DF3E-6114-4566E0B8491E}"/>
              </a:ext>
            </a:extLst>
          </p:cNvPr>
          <p:cNvGraphicFramePr>
            <a:graphicFrameLocks noChangeAspect="1"/>
          </p:cNvGraphicFramePr>
          <p:nvPr>
            <p:extLst>
              <p:ext uri="{D42A27DB-BD31-4B8C-83A1-F6EECF244321}">
                <p14:modId xmlns:p14="http://schemas.microsoft.com/office/powerpoint/2010/main" val="3960658130"/>
              </p:ext>
            </p:extLst>
          </p:nvPr>
        </p:nvGraphicFramePr>
        <p:xfrm>
          <a:off x="3056889" y="1533648"/>
          <a:ext cx="6814821" cy="1442264"/>
        </p:xfrm>
        <a:graphic>
          <a:graphicData uri="http://schemas.openxmlformats.org/presentationml/2006/ole">
            <mc:AlternateContent xmlns:mc="http://schemas.openxmlformats.org/markup-compatibility/2006">
              <mc:Choice xmlns:v="urn:schemas-microsoft-com:vml" Requires="v">
                <p:oleObj name="Worksheet" r:id="rId2" imgW="8731410" imgH="1848029" progId="Excel.Sheet.12">
                  <p:link updateAutomatic="1"/>
                </p:oleObj>
              </mc:Choice>
              <mc:Fallback>
                <p:oleObj name="Worksheet" r:id="rId2" imgW="8731410" imgH="1848029" progId="Excel.Sheet.12">
                  <p:link updateAutomatic="1"/>
                  <p:pic>
                    <p:nvPicPr>
                      <p:cNvPr id="15" name="Object 14">
                        <a:extLst>
                          <a:ext uri="{FF2B5EF4-FFF2-40B4-BE49-F238E27FC236}">
                            <a16:creationId xmlns:a16="http://schemas.microsoft.com/office/drawing/2014/main" id="{E11F72C3-3B6F-DF3E-6114-4566E0B8491E}"/>
                          </a:ext>
                        </a:extLst>
                      </p:cNvPr>
                      <p:cNvPicPr/>
                      <p:nvPr/>
                    </p:nvPicPr>
                    <p:blipFill>
                      <a:blip r:embed="rId3"/>
                      <a:stretch>
                        <a:fillRect/>
                      </a:stretch>
                    </p:blipFill>
                    <p:spPr>
                      <a:xfrm>
                        <a:off x="3056889" y="1533648"/>
                        <a:ext cx="6814821" cy="1442264"/>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128FB7FB-E9E0-A740-256B-7152EB125AF4}"/>
              </a:ext>
            </a:extLst>
          </p:cNvPr>
          <p:cNvGraphicFramePr>
            <a:graphicFrameLocks noChangeAspect="1"/>
          </p:cNvGraphicFramePr>
          <p:nvPr>
            <p:extLst>
              <p:ext uri="{D42A27DB-BD31-4B8C-83A1-F6EECF244321}">
                <p14:modId xmlns:p14="http://schemas.microsoft.com/office/powerpoint/2010/main" val="1544689641"/>
              </p:ext>
            </p:extLst>
          </p:nvPr>
        </p:nvGraphicFramePr>
        <p:xfrm>
          <a:off x="3737610" y="3163408"/>
          <a:ext cx="5004892" cy="2707167"/>
        </p:xfrm>
        <a:graphic>
          <a:graphicData uri="http://schemas.openxmlformats.org/presentationml/2006/ole">
            <mc:AlternateContent xmlns:mc="http://schemas.openxmlformats.org/markup-compatibility/2006">
              <mc:Choice xmlns:v="urn:schemas-microsoft-com:vml" Requires="v">
                <p:oleObj name="Worksheet" r:id="rId4" imgW="11798384" imgH="6381571" progId="Excel.Sheet.12">
                  <p:embed/>
                </p:oleObj>
              </mc:Choice>
              <mc:Fallback>
                <p:oleObj name="Worksheet" r:id="rId4" imgW="11798384" imgH="6381571" progId="Excel.Sheet.12">
                  <p:embed/>
                  <p:pic>
                    <p:nvPicPr>
                      <p:cNvPr id="24" name="Object 23">
                        <a:extLst>
                          <a:ext uri="{FF2B5EF4-FFF2-40B4-BE49-F238E27FC236}">
                            <a16:creationId xmlns:a16="http://schemas.microsoft.com/office/drawing/2014/main" id="{128FB7FB-E9E0-A740-256B-7152EB125AF4}"/>
                          </a:ext>
                        </a:extLst>
                      </p:cNvPr>
                      <p:cNvPicPr/>
                      <p:nvPr/>
                    </p:nvPicPr>
                    <p:blipFill>
                      <a:blip r:embed="rId5"/>
                      <a:stretch>
                        <a:fillRect/>
                      </a:stretch>
                    </p:blipFill>
                    <p:spPr>
                      <a:xfrm>
                        <a:off x="3737610" y="3163408"/>
                        <a:ext cx="5004892" cy="2707167"/>
                      </a:xfrm>
                      <a:prstGeom prst="rect">
                        <a:avLst/>
                      </a:prstGeom>
                    </p:spPr>
                  </p:pic>
                </p:oleObj>
              </mc:Fallback>
            </mc:AlternateContent>
          </a:graphicData>
        </a:graphic>
      </p:graphicFrame>
    </p:spTree>
    <p:extLst>
      <p:ext uri="{BB962C8B-B14F-4D97-AF65-F5344CB8AC3E}">
        <p14:creationId xmlns:p14="http://schemas.microsoft.com/office/powerpoint/2010/main" val="4566428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88B6-61A3-CAC4-DD17-765407FAD282}"/>
              </a:ext>
            </a:extLst>
          </p:cNvPr>
          <p:cNvSpPr>
            <a:spLocks noGrp="1"/>
          </p:cNvSpPr>
          <p:nvPr>
            <p:ph type="title"/>
          </p:nvPr>
        </p:nvSpPr>
        <p:spPr/>
        <p:txBody>
          <a:bodyPr/>
          <a:lstStyle/>
          <a:p>
            <a:r>
              <a:rPr lang="en-US" dirty="0">
                <a:latin typeface="Fontsona 3 FES" panose="02020700000000000000" pitchFamily="18" charset="-128"/>
                <a:ea typeface="Fontsona 3 FES" panose="02020700000000000000" pitchFamily="18" charset="-128"/>
              </a:rPr>
              <a:t>How do you protect yourself?</a:t>
            </a:r>
          </a:p>
        </p:txBody>
      </p:sp>
      <p:graphicFrame>
        <p:nvGraphicFramePr>
          <p:cNvPr id="4" name="Content Placeholder 3">
            <a:extLst>
              <a:ext uri="{FF2B5EF4-FFF2-40B4-BE49-F238E27FC236}">
                <a16:creationId xmlns:a16="http://schemas.microsoft.com/office/drawing/2014/main" id="{549CFA2E-A4BF-F02D-6C0F-AD530B20B9B5}"/>
              </a:ext>
            </a:extLst>
          </p:cNvPr>
          <p:cNvGraphicFramePr>
            <a:graphicFrameLocks noGrp="1"/>
          </p:cNvGraphicFramePr>
          <p:nvPr>
            <p:ph idx="1"/>
            <p:extLst>
              <p:ext uri="{D42A27DB-BD31-4B8C-83A1-F6EECF244321}">
                <p14:modId xmlns:p14="http://schemas.microsoft.com/office/powerpoint/2010/main" val="334713460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1031A47D-8A17-28DF-8D2D-083D478FE3D3}"/>
              </a:ext>
            </a:extLst>
          </p:cNvPr>
          <p:cNvSpPr>
            <a:spLocks noGrp="1"/>
          </p:cNvSpPr>
          <p:nvPr>
            <p:ph type="ftr" sz="quarter" idx="11"/>
          </p:nvPr>
        </p:nvSpPr>
        <p:spPr/>
        <p:txBody>
          <a:bodyPr/>
          <a:lstStyle/>
          <a:p>
            <a:r>
              <a:rPr lang="en-US"/>
              <a:t>Michael Amoo - CSC 120</a:t>
            </a:r>
          </a:p>
        </p:txBody>
      </p:sp>
      <p:sp>
        <p:nvSpPr>
          <p:cNvPr id="6" name="Slide Number Placeholder 5">
            <a:extLst>
              <a:ext uri="{FF2B5EF4-FFF2-40B4-BE49-F238E27FC236}">
                <a16:creationId xmlns:a16="http://schemas.microsoft.com/office/drawing/2014/main" id="{BACF5831-1779-0863-35C5-2A9A22D7D146}"/>
              </a:ext>
            </a:extLst>
          </p:cNvPr>
          <p:cNvSpPr>
            <a:spLocks noGrp="1"/>
          </p:cNvSpPr>
          <p:nvPr>
            <p:ph type="sldNum" sz="quarter" idx="12"/>
          </p:nvPr>
        </p:nvSpPr>
        <p:spPr/>
        <p:txBody>
          <a:bodyPr/>
          <a:lstStyle/>
          <a:p>
            <a:fld id="{FAB2872D-5A75-4701-8038-52AED7906D9B}" type="slidenum">
              <a:rPr lang="en-US" smtClean="0"/>
              <a:t>5</a:t>
            </a:fld>
            <a:endParaRPr lang="en-US"/>
          </a:p>
        </p:txBody>
      </p:sp>
    </p:spTree>
    <p:extLst>
      <p:ext uri="{BB962C8B-B14F-4D97-AF65-F5344CB8AC3E}">
        <p14:creationId xmlns:p14="http://schemas.microsoft.com/office/powerpoint/2010/main" val="16266712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5AC9-C58E-B9C5-432E-CC63307D7B16}"/>
              </a:ext>
            </a:extLst>
          </p:cNvPr>
          <p:cNvSpPr>
            <a:spLocks noGrp="1"/>
          </p:cNvSpPr>
          <p:nvPr>
            <p:ph type="title"/>
          </p:nvPr>
        </p:nvSpPr>
        <p:spPr>
          <a:xfrm>
            <a:off x="3555917" y="2053304"/>
            <a:ext cx="5080165" cy="2751392"/>
          </a:xfrm>
        </p:spPr>
        <p:txBody>
          <a:bodyPr>
            <a:normAutofit/>
          </a:bodyPr>
          <a:lstStyle/>
          <a:p>
            <a:r>
              <a:rPr lang="en-US" sz="7200" dirty="0"/>
              <a:t>Thank You!</a:t>
            </a:r>
          </a:p>
        </p:txBody>
      </p:sp>
      <p:sp>
        <p:nvSpPr>
          <p:cNvPr id="4" name="TextBox 3">
            <a:extLst>
              <a:ext uri="{FF2B5EF4-FFF2-40B4-BE49-F238E27FC236}">
                <a16:creationId xmlns:a16="http://schemas.microsoft.com/office/drawing/2014/main" id="{4FB5CB0E-0FC0-82C0-5121-A0B7543F0995}"/>
              </a:ext>
            </a:extLst>
          </p:cNvPr>
          <p:cNvSpPr txBox="1"/>
          <p:nvPr/>
        </p:nvSpPr>
        <p:spPr>
          <a:xfrm>
            <a:off x="201880" y="4813453"/>
            <a:ext cx="11788238" cy="369332"/>
          </a:xfrm>
          <a:prstGeom prst="rect">
            <a:avLst/>
          </a:prstGeom>
          <a:noFill/>
        </p:spPr>
        <p:txBody>
          <a:bodyPr wrap="square" rtlCol="0">
            <a:spAutoFit/>
          </a:bodyPr>
          <a:lstStyle/>
          <a:p>
            <a:r>
              <a:rPr lang="en-US" dirty="0">
                <a:hlinkClick r:id="rId2"/>
              </a:rPr>
              <a:t>Word</a:t>
            </a:r>
            <a:r>
              <a:rPr lang="en-US" dirty="0"/>
              <a:t> 												                                                                                                  </a:t>
            </a:r>
            <a:r>
              <a:rPr lang="en-US" dirty="0">
                <a:hlinkClick r:id="rId3"/>
              </a:rPr>
              <a:t>Excel</a:t>
            </a:r>
            <a:endParaRPr lang="en-US" dirty="0"/>
          </a:p>
        </p:txBody>
      </p:sp>
      <p:sp>
        <p:nvSpPr>
          <p:cNvPr id="5" name="AutoShape 2" descr="HAMPTON UNIVERSITY PIRATES Official NCAA 28x40 Team BANNER Flag">
            <a:extLst>
              <a:ext uri="{FF2B5EF4-FFF2-40B4-BE49-F238E27FC236}">
                <a16:creationId xmlns:a16="http://schemas.microsoft.com/office/drawing/2014/main" id="{5B847037-B66D-C55D-F125-99F65AE4272A}"/>
              </a:ext>
            </a:extLst>
          </p:cNvPr>
          <p:cNvSpPr>
            <a:spLocks noChangeAspect="1" noChangeArrowheads="1"/>
          </p:cNvSpPr>
          <p:nvPr/>
        </p:nvSpPr>
        <p:spPr bwMode="auto">
          <a:xfrm>
            <a:off x="5943600" y="3276600"/>
            <a:ext cx="2137410" cy="21374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9" name="Group 18">
            <a:extLst>
              <a:ext uri="{FF2B5EF4-FFF2-40B4-BE49-F238E27FC236}">
                <a16:creationId xmlns:a16="http://schemas.microsoft.com/office/drawing/2014/main" id="{CE09F7B9-B5AF-73F0-EAD2-F109C398F02D}"/>
              </a:ext>
            </a:extLst>
          </p:cNvPr>
          <p:cNvGrpSpPr/>
          <p:nvPr/>
        </p:nvGrpSpPr>
        <p:grpSpPr>
          <a:xfrm>
            <a:off x="-715983" y="1092"/>
            <a:ext cx="12907985" cy="1101127"/>
            <a:chOff x="-715983" y="1092"/>
            <a:chExt cx="12907985" cy="1101127"/>
          </a:xfrm>
        </p:grpSpPr>
        <p:pic>
          <p:nvPicPr>
            <p:cNvPr id="9" name="Picture 8" descr="A blue and white banner with a pirate character and a sword&#10;&#10;Description automatically generated">
              <a:extLst>
                <a:ext uri="{FF2B5EF4-FFF2-40B4-BE49-F238E27FC236}">
                  <a16:creationId xmlns:a16="http://schemas.microsoft.com/office/drawing/2014/main" id="{0F802459-4357-8B57-DDF7-F086D717AE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345975" y="-219394"/>
              <a:ext cx="1101127" cy="1542100"/>
            </a:xfrm>
            <a:prstGeom prst="rect">
              <a:avLst/>
            </a:prstGeom>
          </p:spPr>
        </p:pic>
        <p:pic>
          <p:nvPicPr>
            <p:cNvPr id="10" name="Picture 9" descr="A blue and white banner with a pirate character and a sword&#10;&#10;Description automatically generated">
              <a:extLst>
                <a:ext uri="{FF2B5EF4-FFF2-40B4-BE49-F238E27FC236}">
                  <a16:creationId xmlns:a16="http://schemas.microsoft.com/office/drawing/2014/main" id="{DEC9D197-AB23-8DE5-E788-3D253B82A3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3766711" y="-219394"/>
              <a:ext cx="1101127" cy="1542100"/>
            </a:xfrm>
            <a:prstGeom prst="rect">
              <a:avLst/>
            </a:prstGeom>
          </p:spPr>
        </p:pic>
        <p:pic>
          <p:nvPicPr>
            <p:cNvPr id="11" name="Picture 10" descr="A blue and white banner with a pirate character and a sword&#10;&#10;Description automatically generated">
              <a:extLst>
                <a:ext uri="{FF2B5EF4-FFF2-40B4-BE49-F238E27FC236}">
                  <a16:creationId xmlns:a16="http://schemas.microsoft.com/office/drawing/2014/main" id="{6C755454-A143-7ECC-6EAB-ACBA901BD6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187447" y="-219394"/>
              <a:ext cx="1101127" cy="1542100"/>
            </a:xfrm>
            <a:prstGeom prst="rect">
              <a:avLst/>
            </a:prstGeom>
          </p:spPr>
        </p:pic>
        <p:pic>
          <p:nvPicPr>
            <p:cNvPr id="12" name="Picture 11" descr="A blue and white banner with a pirate character and a sword&#10;&#10;Description automatically generated">
              <a:extLst>
                <a:ext uri="{FF2B5EF4-FFF2-40B4-BE49-F238E27FC236}">
                  <a16:creationId xmlns:a16="http://schemas.microsoft.com/office/drawing/2014/main" id="{3B7DADCE-C95B-7B7E-AD66-196B2487DF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6608183" y="-219394"/>
              <a:ext cx="1101127" cy="1542100"/>
            </a:xfrm>
            <a:prstGeom prst="rect">
              <a:avLst/>
            </a:prstGeom>
          </p:spPr>
        </p:pic>
        <p:pic>
          <p:nvPicPr>
            <p:cNvPr id="13" name="Picture 12" descr="A blue and white banner with a pirate character and a sword&#10;&#10;Description automatically generated">
              <a:extLst>
                <a:ext uri="{FF2B5EF4-FFF2-40B4-BE49-F238E27FC236}">
                  <a16:creationId xmlns:a16="http://schemas.microsoft.com/office/drawing/2014/main" id="{CA42E541-F035-5356-8E35-67E7E0285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8028919" y="-219394"/>
              <a:ext cx="1101127" cy="1542100"/>
            </a:xfrm>
            <a:prstGeom prst="rect">
              <a:avLst/>
            </a:prstGeom>
          </p:spPr>
        </p:pic>
        <p:pic>
          <p:nvPicPr>
            <p:cNvPr id="14" name="Picture 13" descr="A blue and white banner with a pirate character and a sword&#10;&#10;Description automatically generated">
              <a:extLst>
                <a:ext uri="{FF2B5EF4-FFF2-40B4-BE49-F238E27FC236}">
                  <a16:creationId xmlns:a16="http://schemas.microsoft.com/office/drawing/2014/main" id="{3F07BBF4-2439-12BA-620C-BD51BB22A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9449655" y="-219394"/>
              <a:ext cx="1101127" cy="1542100"/>
            </a:xfrm>
            <a:prstGeom prst="rect">
              <a:avLst/>
            </a:prstGeom>
          </p:spPr>
        </p:pic>
        <p:pic>
          <p:nvPicPr>
            <p:cNvPr id="15" name="Picture 14" descr="A blue and white banner with a pirate character and a sword&#10;&#10;Description automatically generated">
              <a:extLst>
                <a:ext uri="{FF2B5EF4-FFF2-40B4-BE49-F238E27FC236}">
                  <a16:creationId xmlns:a16="http://schemas.microsoft.com/office/drawing/2014/main" id="{2DE373E7-64D5-04FC-637D-A52C074EF3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70388" y="-219394"/>
              <a:ext cx="1101127" cy="1542100"/>
            </a:xfrm>
            <a:prstGeom prst="rect">
              <a:avLst/>
            </a:prstGeom>
          </p:spPr>
        </p:pic>
        <p:pic>
          <p:nvPicPr>
            <p:cNvPr id="16" name="Picture 15" descr="A blue and white banner with a pirate character and a sword&#10;&#10;Description automatically generated">
              <a:extLst>
                <a:ext uri="{FF2B5EF4-FFF2-40B4-BE49-F238E27FC236}">
                  <a16:creationId xmlns:a16="http://schemas.microsoft.com/office/drawing/2014/main" id="{9455042F-F4B4-E4C4-9E0D-03264F40F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925239" y="-219394"/>
              <a:ext cx="1101127" cy="1542100"/>
            </a:xfrm>
            <a:prstGeom prst="rect">
              <a:avLst/>
            </a:prstGeom>
          </p:spPr>
        </p:pic>
        <p:pic>
          <p:nvPicPr>
            <p:cNvPr id="17" name="Picture 16" descr="A blue and white banner with a pirate character and a sword&#10;&#10;Description automatically generated">
              <a:extLst>
                <a:ext uri="{FF2B5EF4-FFF2-40B4-BE49-F238E27FC236}">
                  <a16:creationId xmlns:a16="http://schemas.microsoft.com/office/drawing/2014/main" id="{3F1287AF-D831-9C89-2A20-3E32B9BF2A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495497" y="-219394"/>
              <a:ext cx="1101127" cy="1542100"/>
            </a:xfrm>
            <a:prstGeom prst="rect">
              <a:avLst/>
            </a:prstGeom>
          </p:spPr>
        </p:pic>
      </p:grpSp>
      <p:pic>
        <p:nvPicPr>
          <p:cNvPr id="18" name="Picture 17" descr="A blue and white banner with a pirate character and a sword&#10;&#10;Description automatically generated">
            <a:extLst>
              <a:ext uri="{FF2B5EF4-FFF2-40B4-BE49-F238E27FC236}">
                <a16:creationId xmlns:a16="http://schemas.microsoft.com/office/drawing/2014/main" id="{897C7696-47AC-A1CB-27BF-2F1BA9CC13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2293733" y="-219394"/>
            <a:ext cx="1101127" cy="1542100"/>
          </a:xfrm>
          <a:prstGeom prst="rect">
            <a:avLst/>
          </a:prstGeom>
        </p:spPr>
      </p:pic>
      <p:grpSp>
        <p:nvGrpSpPr>
          <p:cNvPr id="20" name="Group 19">
            <a:extLst>
              <a:ext uri="{FF2B5EF4-FFF2-40B4-BE49-F238E27FC236}">
                <a16:creationId xmlns:a16="http://schemas.microsoft.com/office/drawing/2014/main" id="{72C63EAB-FE9B-CB6A-FC1F-AF1DED32ADEA}"/>
              </a:ext>
            </a:extLst>
          </p:cNvPr>
          <p:cNvGrpSpPr/>
          <p:nvPr/>
        </p:nvGrpSpPr>
        <p:grpSpPr>
          <a:xfrm>
            <a:off x="-274866" y="5784479"/>
            <a:ext cx="12907985" cy="1101127"/>
            <a:chOff x="-715983" y="1092"/>
            <a:chExt cx="12907985" cy="1101127"/>
          </a:xfrm>
        </p:grpSpPr>
        <p:pic>
          <p:nvPicPr>
            <p:cNvPr id="21" name="Picture 20" descr="A blue and white banner with a pirate character and a sword&#10;&#10;Description automatically generated">
              <a:extLst>
                <a:ext uri="{FF2B5EF4-FFF2-40B4-BE49-F238E27FC236}">
                  <a16:creationId xmlns:a16="http://schemas.microsoft.com/office/drawing/2014/main" id="{AD80CC44-1725-71B3-DB3A-0C93702355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345975" y="-219394"/>
              <a:ext cx="1101127" cy="1542100"/>
            </a:xfrm>
            <a:prstGeom prst="rect">
              <a:avLst/>
            </a:prstGeom>
          </p:spPr>
        </p:pic>
        <p:pic>
          <p:nvPicPr>
            <p:cNvPr id="22" name="Picture 21" descr="A blue and white banner with a pirate character and a sword&#10;&#10;Description automatically generated">
              <a:extLst>
                <a:ext uri="{FF2B5EF4-FFF2-40B4-BE49-F238E27FC236}">
                  <a16:creationId xmlns:a16="http://schemas.microsoft.com/office/drawing/2014/main" id="{3C6D1598-B31D-EF6B-0068-F75A05CEC3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3766711" y="-219394"/>
              <a:ext cx="1101127" cy="1542100"/>
            </a:xfrm>
            <a:prstGeom prst="rect">
              <a:avLst/>
            </a:prstGeom>
          </p:spPr>
        </p:pic>
        <p:pic>
          <p:nvPicPr>
            <p:cNvPr id="23" name="Picture 22" descr="A blue and white banner with a pirate character and a sword&#10;&#10;Description automatically generated">
              <a:extLst>
                <a:ext uri="{FF2B5EF4-FFF2-40B4-BE49-F238E27FC236}">
                  <a16:creationId xmlns:a16="http://schemas.microsoft.com/office/drawing/2014/main" id="{4ED047CB-A13F-4AAE-659C-170C3A490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187447" y="-219394"/>
              <a:ext cx="1101127" cy="1542100"/>
            </a:xfrm>
            <a:prstGeom prst="rect">
              <a:avLst/>
            </a:prstGeom>
          </p:spPr>
        </p:pic>
        <p:pic>
          <p:nvPicPr>
            <p:cNvPr id="24" name="Picture 23" descr="A blue and white banner with a pirate character and a sword&#10;&#10;Description automatically generated">
              <a:extLst>
                <a:ext uri="{FF2B5EF4-FFF2-40B4-BE49-F238E27FC236}">
                  <a16:creationId xmlns:a16="http://schemas.microsoft.com/office/drawing/2014/main" id="{3180FD7A-E8A1-F598-B53E-7624BBEB9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6608183" y="-219394"/>
              <a:ext cx="1101127" cy="1542100"/>
            </a:xfrm>
            <a:prstGeom prst="rect">
              <a:avLst/>
            </a:prstGeom>
          </p:spPr>
        </p:pic>
        <p:pic>
          <p:nvPicPr>
            <p:cNvPr id="25" name="Picture 24" descr="A blue and white banner with a pirate character and a sword&#10;&#10;Description automatically generated">
              <a:extLst>
                <a:ext uri="{FF2B5EF4-FFF2-40B4-BE49-F238E27FC236}">
                  <a16:creationId xmlns:a16="http://schemas.microsoft.com/office/drawing/2014/main" id="{DA9D7608-D4D6-BE56-2689-94E73A96A7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8028919" y="-219394"/>
              <a:ext cx="1101127" cy="1542100"/>
            </a:xfrm>
            <a:prstGeom prst="rect">
              <a:avLst/>
            </a:prstGeom>
          </p:spPr>
        </p:pic>
        <p:pic>
          <p:nvPicPr>
            <p:cNvPr id="26" name="Picture 25" descr="A blue and white banner with a pirate character and a sword&#10;&#10;Description automatically generated">
              <a:extLst>
                <a:ext uri="{FF2B5EF4-FFF2-40B4-BE49-F238E27FC236}">
                  <a16:creationId xmlns:a16="http://schemas.microsoft.com/office/drawing/2014/main" id="{6858A0CA-8D85-AF64-6052-A7B33E1C3B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9449655" y="-219394"/>
              <a:ext cx="1101127" cy="1542100"/>
            </a:xfrm>
            <a:prstGeom prst="rect">
              <a:avLst/>
            </a:prstGeom>
          </p:spPr>
        </p:pic>
        <p:pic>
          <p:nvPicPr>
            <p:cNvPr id="27" name="Picture 26" descr="A blue and white banner with a pirate character and a sword&#10;&#10;Description automatically generated">
              <a:extLst>
                <a:ext uri="{FF2B5EF4-FFF2-40B4-BE49-F238E27FC236}">
                  <a16:creationId xmlns:a16="http://schemas.microsoft.com/office/drawing/2014/main" id="{95C7BAF0-0ACD-CB58-9D77-8D11971600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70388" y="-219394"/>
              <a:ext cx="1101127" cy="1542100"/>
            </a:xfrm>
            <a:prstGeom prst="rect">
              <a:avLst/>
            </a:prstGeom>
          </p:spPr>
        </p:pic>
        <p:pic>
          <p:nvPicPr>
            <p:cNvPr id="28" name="Picture 27" descr="A blue and white banner with a pirate character and a sword&#10;&#10;Description automatically generated">
              <a:extLst>
                <a:ext uri="{FF2B5EF4-FFF2-40B4-BE49-F238E27FC236}">
                  <a16:creationId xmlns:a16="http://schemas.microsoft.com/office/drawing/2014/main" id="{C5DAA2EB-C219-6010-9D88-3BBE44531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925239" y="-219394"/>
              <a:ext cx="1101127" cy="1542100"/>
            </a:xfrm>
            <a:prstGeom prst="rect">
              <a:avLst/>
            </a:prstGeom>
          </p:spPr>
        </p:pic>
        <p:pic>
          <p:nvPicPr>
            <p:cNvPr id="29" name="Picture 28" descr="A blue and white banner with a pirate character and a sword&#10;&#10;Description automatically generated">
              <a:extLst>
                <a:ext uri="{FF2B5EF4-FFF2-40B4-BE49-F238E27FC236}">
                  <a16:creationId xmlns:a16="http://schemas.microsoft.com/office/drawing/2014/main" id="{6B144E78-ED80-FA34-3111-337D5A766F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495497" y="-219394"/>
              <a:ext cx="1101127" cy="1542100"/>
            </a:xfrm>
            <a:prstGeom prst="rect">
              <a:avLst/>
            </a:prstGeom>
          </p:spPr>
        </p:pic>
      </p:grpSp>
      <p:sp>
        <p:nvSpPr>
          <p:cNvPr id="30" name="Footer Placeholder 29">
            <a:extLst>
              <a:ext uri="{FF2B5EF4-FFF2-40B4-BE49-F238E27FC236}">
                <a16:creationId xmlns:a16="http://schemas.microsoft.com/office/drawing/2014/main" id="{26F86560-F438-7D44-EC99-32B5C6C728BC}"/>
              </a:ext>
            </a:extLst>
          </p:cNvPr>
          <p:cNvSpPr>
            <a:spLocks noGrp="1"/>
          </p:cNvSpPr>
          <p:nvPr>
            <p:ph type="ftr" sz="quarter" idx="11"/>
          </p:nvPr>
        </p:nvSpPr>
        <p:spPr>
          <a:xfrm>
            <a:off x="4966960" y="4701879"/>
            <a:ext cx="7827659" cy="377825"/>
          </a:xfrm>
        </p:spPr>
        <p:txBody>
          <a:bodyPr/>
          <a:lstStyle/>
          <a:p>
            <a:r>
              <a:rPr lang="en-US" dirty="0"/>
              <a:t>Michael Amoo - CSC 120</a:t>
            </a:r>
          </a:p>
        </p:txBody>
      </p:sp>
      <p:sp>
        <p:nvSpPr>
          <p:cNvPr id="31" name="Slide Number Placeholder 30">
            <a:extLst>
              <a:ext uri="{FF2B5EF4-FFF2-40B4-BE49-F238E27FC236}">
                <a16:creationId xmlns:a16="http://schemas.microsoft.com/office/drawing/2014/main" id="{1D946D22-8D75-B200-970B-CDBD89AC002A}"/>
              </a:ext>
            </a:extLst>
          </p:cNvPr>
          <p:cNvSpPr>
            <a:spLocks noGrp="1"/>
          </p:cNvSpPr>
          <p:nvPr>
            <p:ph type="sldNum" sz="quarter" idx="12"/>
          </p:nvPr>
        </p:nvSpPr>
        <p:spPr/>
        <p:txBody>
          <a:bodyPr/>
          <a:lstStyle/>
          <a:p>
            <a:fld id="{FAB2872D-5A75-4701-8038-52AED7906D9B}" type="slidenum">
              <a:rPr lang="en-US" smtClean="0"/>
              <a:t>6</a:t>
            </a:fld>
            <a:endParaRPr lang="en-US"/>
          </a:p>
        </p:txBody>
      </p:sp>
    </p:spTree>
    <p:extLst>
      <p:ext uri="{BB962C8B-B14F-4D97-AF65-F5344CB8AC3E}">
        <p14:creationId xmlns:p14="http://schemas.microsoft.com/office/powerpoint/2010/main" val="20669052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20000" fill="hold" grpId="0" nodeType="clickEffect" p14:presetBounceEnd="16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16000">
                                          <p:cBhvr additive="base">
                                            <p:cTn id="7" dur="500" fill="hold"/>
                                            <p:tgtEl>
                                              <p:spTgt spid="2"/>
                                            </p:tgtEl>
                                            <p:attrNameLst>
                                              <p:attrName>ppt_x</p:attrName>
                                            </p:attrNameLst>
                                          </p:cBhvr>
                                          <p:tavLst>
                                            <p:tav tm="0">
                                              <p:val>
                                                <p:strVal val="0-#ppt_w/2"/>
                                              </p:val>
                                            </p:tav>
                                            <p:tav tm="100000">
                                              <p:val>
                                                <p:strVal val="#ppt_x"/>
                                              </p:val>
                                            </p:tav>
                                          </p:tavLst>
                                        </p:anim>
                                        <p:anim calcmode="lin" valueType="num" p14:bounceEnd="16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2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7C5E-1449-7F5D-3F6E-E42DD3CED470}"/>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7565D2DF-C0C9-061B-4A54-B1737A941769}"/>
              </a:ext>
            </a:extLst>
          </p:cNvPr>
          <p:cNvSpPr>
            <a:spLocks noGrp="1"/>
          </p:cNvSpPr>
          <p:nvPr>
            <p:ph idx="1"/>
          </p:nvPr>
        </p:nvSpPr>
        <p:spPr/>
        <p:txBody>
          <a:bodyPr/>
          <a:lstStyle/>
          <a:p>
            <a:pPr>
              <a:buClr>
                <a:schemeClr val="accent1">
                  <a:lumMod val="75000"/>
                </a:schemeClr>
              </a:buClr>
              <a:buFont typeface="Wingdings" panose="05000000000000000000" pitchFamily="2" charset="2"/>
              <a:buChar char="ü"/>
            </a:pPr>
            <a:r>
              <a:rPr lang="en-US" dirty="0"/>
              <a:t>Federal Bureau of Investigation. Business Email Compromise - FBI. 21 December 2023. FBI. Website. 10 April 2024. &lt;</a:t>
            </a:r>
            <a:r>
              <a:rPr lang="en-US" dirty="0">
                <a:hlinkClick r:id="rId2"/>
              </a:rPr>
              <a:t>https://www.fbi.gov/how-we-can-help-you/scams-and-safety/common-scams-and-crimes/business-email-compromise</a:t>
            </a:r>
            <a:r>
              <a:rPr lang="en-US" dirty="0"/>
              <a:t>&gt;.</a:t>
            </a:r>
          </a:p>
          <a:p>
            <a:pPr>
              <a:buClr>
                <a:schemeClr val="accent1">
                  <a:lumMod val="75000"/>
                </a:schemeClr>
              </a:buClr>
              <a:buFont typeface="Wingdings" panose="05000000000000000000" pitchFamily="2" charset="2"/>
              <a:buChar char="ü"/>
            </a:pPr>
            <a:r>
              <a:rPr lang="en-US" dirty="0"/>
              <a:t>Telegraph Media Group. Sony PlayStation Hack: statement in full. 27 April 2011. The Telegraph. Website. 10 4 2024. &lt;</a:t>
            </a:r>
            <a:r>
              <a:rPr lang="en-US" dirty="0">
                <a:hlinkClick r:id="rId3"/>
              </a:rPr>
              <a:t>https://www.telegraph.co.uk/technology/sony/8476152/Sony-PlayStation-Hack-statement-in-full.html</a:t>
            </a:r>
            <a:r>
              <a:rPr lang="en-US" dirty="0"/>
              <a:t>&gt;.</a:t>
            </a:r>
          </a:p>
          <a:p>
            <a:pPr>
              <a:buClr>
                <a:schemeClr val="accent1">
                  <a:lumMod val="75000"/>
                </a:schemeClr>
              </a:buClr>
              <a:buFont typeface="Wingdings" panose="05000000000000000000" pitchFamily="2" charset="2"/>
              <a:buChar char="ü"/>
            </a:pPr>
            <a:r>
              <a:rPr lang="en-US" dirty="0"/>
              <a:t>United Nations Office on Drugs and Crime. Criminal groups engaging in cyber organized crime. 15 June 2019. Website. 11 April 2024. &lt;</a:t>
            </a:r>
            <a:r>
              <a:rPr lang="en-US" dirty="0">
                <a:hlinkClick r:id="rId4"/>
              </a:rPr>
              <a:t>https://www.unodc.org/e4j/zh/cybercrime/module-13/key-issues/criminal-groups-engaging-in-cyber-organized-crime.html#:~:text=Cyber%20organized%20crime%20can%20include,typically%20associated%20with%20organized%20crime</a:t>
            </a:r>
            <a:r>
              <a:rPr lang="en-US" dirty="0"/>
              <a:t>.&gt;.</a:t>
            </a:r>
          </a:p>
          <a:p>
            <a:endParaRPr lang="en-US" dirty="0"/>
          </a:p>
          <a:p>
            <a:endParaRPr lang="en-US" dirty="0"/>
          </a:p>
        </p:txBody>
      </p:sp>
      <p:sp>
        <p:nvSpPr>
          <p:cNvPr id="5" name="Footer Placeholder 4">
            <a:extLst>
              <a:ext uri="{FF2B5EF4-FFF2-40B4-BE49-F238E27FC236}">
                <a16:creationId xmlns:a16="http://schemas.microsoft.com/office/drawing/2014/main" id="{6CCCC46C-A5E8-141B-7D99-F2508D815062}"/>
              </a:ext>
            </a:extLst>
          </p:cNvPr>
          <p:cNvSpPr>
            <a:spLocks noGrp="1"/>
          </p:cNvSpPr>
          <p:nvPr>
            <p:ph type="ftr" sz="quarter" idx="11"/>
          </p:nvPr>
        </p:nvSpPr>
        <p:spPr/>
        <p:txBody>
          <a:bodyPr/>
          <a:lstStyle/>
          <a:p>
            <a:r>
              <a:rPr lang="en-US"/>
              <a:t>Michael Amoo - CSC 120</a:t>
            </a:r>
          </a:p>
        </p:txBody>
      </p:sp>
      <p:sp>
        <p:nvSpPr>
          <p:cNvPr id="6" name="Slide Number Placeholder 5">
            <a:extLst>
              <a:ext uri="{FF2B5EF4-FFF2-40B4-BE49-F238E27FC236}">
                <a16:creationId xmlns:a16="http://schemas.microsoft.com/office/drawing/2014/main" id="{A9928B14-4986-FF0E-F6FF-D3FF75BDC9FF}"/>
              </a:ext>
            </a:extLst>
          </p:cNvPr>
          <p:cNvSpPr>
            <a:spLocks noGrp="1"/>
          </p:cNvSpPr>
          <p:nvPr>
            <p:ph type="sldNum" sz="quarter" idx="12"/>
          </p:nvPr>
        </p:nvSpPr>
        <p:spPr/>
        <p:txBody>
          <a:bodyPr/>
          <a:lstStyle/>
          <a:p>
            <a:fld id="{FAB2872D-5A75-4701-8038-52AED7906D9B}" type="slidenum">
              <a:rPr lang="en-US" smtClean="0"/>
              <a:t>7</a:t>
            </a:fld>
            <a:endParaRPr lang="en-US"/>
          </a:p>
        </p:txBody>
      </p:sp>
    </p:spTree>
    <p:extLst>
      <p:ext uri="{BB962C8B-B14F-4D97-AF65-F5344CB8AC3E}">
        <p14:creationId xmlns:p14="http://schemas.microsoft.com/office/powerpoint/2010/main" val="41249777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TM03457452[[fn=Celestial]]</Template>
  <TotalTime>312</TotalTime>
  <Words>444</Words>
  <Application>Microsoft Office PowerPoint</Application>
  <PresentationFormat>Widescreen</PresentationFormat>
  <Paragraphs>35</Paragraphs>
  <Slides>7</Slides>
  <Notes>1</Notes>
  <HiddenSlides>0</HiddenSlides>
  <MMClips>0</MMClips>
  <ScaleCrop>false</ScaleCrop>
  <HeadingPairs>
    <vt:vector size="10" baseType="variant">
      <vt:variant>
        <vt:lpstr>Fonts Used</vt:lpstr>
      </vt:variant>
      <vt:variant>
        <vt:i4>6</vt:i4>
      </vt: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7</vt:i4>
      </vt:variant>
    </vt:vector>
  </HeadingPairs>
  <TitlesOfParts>
    <vt:vector size="16" baseType="lpstr">
      <vt:lpstr>Fontsona 3 FES</vt:lpstr>
      <vt:lpstr>Aptos</vt:lpstr>
      <vt:lpstr>Arial</vt:lpstr>
      <vt:lpstr>Calibri</vt:lpstr>
      <vt:lpstr>Calibri Light</vt:lpstr>
      <vt:lpstr>Wingdings</vt:lpstr>
      <vt:lpstr>Celestial</vt:lpstr>
      <vt:lpstr>C:\Users\Micha\OneDrive\Documents\GitHub\HU-CSC-Work\CSC 120 34\PowerPoint\Final Project\Data.xlsx</vt:lpstr>
      <vt:lpstr>Microsoft Excel Worksheet</vt:lpstr>
      <vt:lpstr>ORGANIZED CRIME IN Technology </vt:lpstr>
      <vt:lpstr>What is organized Crime?</vt:lpstr>
      <vt:lpstr>Events that dealt with organized Crime</vt:lpstr>
      <vt:lpstr>DATA</vt:lpstr>
      <vt:lpstr>How do you protect yourself?</vt:lpstr>
      <vt:lpstr>Thank You!</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Amoo</dc:creator>
  <cp:lastModifiedBy>Michael Amoo</cp:lastModifiedBy>
  <cp:revision>1</cp:revision>
  <dcterms:created xsi:type="dcterms:W3CDTF">2024-04-26T15:23:51Z</dcterms:created>
  <dcterms:modified xsi:type="dcterms:W3CDTF">2024-05-08T11:48:53Z</dcterms:modified>
</cp:coreProperties>
</file>