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2E2F4-9B60-4C82-BD3E-E6C7FE766486}" v="3" dt="2024-04-26T15:36:5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moo" userId="3619b2ab0c63f38e" providerId="LiveId" clId="{E952E2F4-9B60-4C82-BD3E-E6C7FE766486}"/>
    <pc:docChg chg="modSld">
      <pc:chgData name="Michael Amoo" userId="3619b2ab0c63f38e" providerId="LiveId" clId="{E952E2F4-9B60-4C82-BD3E-E6C7FE766486}" dt="2024-04-26T15:36:52.564" v="2"/>
      <pc:docMkLst>
        <pc:docMk/>
      </pc:docMkLst>
      <pc:sldChg chg="modSp">
        <pc:chgData name="Michael Amoo" userId="3619b2ab0c63f38e" providerId="LiveId" clId="{E952E2F4-9B60-4C82-BD3E-E6C7FE766486}" dt="2024-04-26T15:36:52.564" v="2"/>
        <pc:sldMkLst>
          <pc:docMk/>
          <pc:sldMk cId="1519114366" sldId="256"/>
        </pc:sldMkLst>
        <pc:spChg chg="mod">
          <ac:chgData name="Michael Amoo" userId="3619b2ab0c63f38e" providerId="LiveId" clId="{E952E2F4-9B60-4C82-BD3E-E6C7FE766486}" dt="2024-04-26T15:36:52.564" v="2"/>
          <ac:spMkLst>
            <pc:docMk/>
            <pc:sldMk cId="1519114366" sldId="256"/>
            <ac:spMk id="2" creationId="{C5CDD849-C6AF-6F90-3C77-3722ECA6BA4D}"/>
          </ac:spMkLst>
        </pc:spChg>
        <pc:spChg chg="mod">
          <ac:chgData name="Michael Amoo" userId="3619b2ab0c63f38e" providerId="LiveId" clId="{E952E2F4-9B60-4C82-BD3E-E6C7FE766486}" dt="2024-04-26T15:36:52.564" v="2"/>
          <ac:spMkLst>
            <pc:docMk/>
            <pc:sldMk cId="1519114366" sldId="256"/>
            <ac:spMk id="3" creationId="{578F6717-21CB-AA4D-E5F2-CF5FCCDAFC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526E-8116-40B7-811C-D72F147973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A80B-287B-48C0-A8AF-786967D6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BA80B-287B-48C0-A8AF-786967D63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2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6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D849-C6AF-6F90-3C77-3722ECA6B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6717-21CB-AA4D-E5F2-CF5FCCDAF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1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Amoo</dc:creator>
  <cp:lastModifiedBy>Michael Amoo</cp:lastModifiedBy>
  <cp:revision>1</cp:revision>
  <dcterms:created xsi:type="dcterms:W3CDTF">2024-04-26T15:23:51Z</dcterms:created>
  <dcterms:modified xsi:type="dcterms:W3CDTF">2024-04-26T15:37:03Z</dcterms:modified>
</cp:coreProperties>
</file>