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73" r:id="rId4"/>
    <p:sldId id="275" r:id="rId5"/>
    <p:sldId id="261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0729" y="1904999"/>
            <a:ext cx="7961671" cy="2888381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0729" y="5029200"/>
            <a:ext cx="7961671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1">
            <a:extLst>
              <a:ext uri="{FF2B5EF4-FFF2-40B4-BE49-F238E27FC236}">
                <a16:creationId xmlns:a16="http://schemas.microsoft.com/office/drawing/2014/main" id="{D9CAD45E-251D-4C68-8F8D-629504D327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23185" y="411667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9BB26-E3F9-4316-94F6-3A2C7AC204B0}"/>
              </a:ext>
            </a:extLst>
          </p:cNvPr>
          <p:cNvCxnSpPr/>
          <p:nvPr userDrawn="1"/>
        </p:nvCxnSpPr>
        <p:spPr>
          <a:xfrm>
            <a:off x="3620729" y="4925961"/>
            <a:ext cx="7961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66046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002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xploring2019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886" y="1897741"/>
            <a:ext cx="8461829" cy="28883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Summerfield Music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Amoo</a:t>
            </a:r>
          </a:p>
        </p:txBody>
      </p:sp>
    </p:spTree>
    <p:extLst>
      <p:ext uri="{BB962C8B-B14F-4D97-AF65-F5344CB8AC3E}">
        <p14:creationId xmlns:p14="http://schemas.microsoft.com/office/powerpoint/2010/main" val="17865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927-34CA-4F13-996E-E3710567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Instruction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Instruments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B3585-E090-4A3F-B161-ED0A7416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4E556-5315-48C6-88F6-112389E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Violin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cymbal, table, indoor&#10;&#10;Description generated with very high confidence">
            <a:extLst>
              <a:ext uri="{FF2B5EF4-FFF2-40B4-BE49-F238E27FC236}">
                <a16:creationId xmlns:a16="http://schemas.microsoft.com/office/drawing/2014/main" id="{51954E8C-09E1-4CD0-927F-F263446452F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44" y="3099816"/>
            <a:ext cx="3657600" cy="2532888"/>
          </a:xfrm>
          <a:prstGeom prst="rect">
            <a:avLst/>
          </a:prstGeom>
        </p:spPr>
      </p:pic>
      <p:pic>
        <p:nvPicPr>
          <p:cNvPr id="13" name="Picture 12" descr="A violin on a table&#10;&#10;Description generated with high confidence">
            <a:extLst>
              <a:ext uri="{FF2B5EF4-FFF2-40B4-BE49-F238E27FC236}">
                <a16:creationId xmlns:a16="http://schemas.microsoft.com/office/drawing/2014/main" id="{46F319E3-5711-40E2-ABB6-D18F88D2E98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4" y="3099816"/>
            <a:ext cx="3657600" cy="2532888"/>
          </a:xfrm>
          <a:prstGeom prst="rect">
            <a:avLst/>
          </a:prstGeom>
        </p:spPr>
      </p:pic>
      <p:pic>
        <p:nvPicPr>
          <p:cNvPr id="11" name="Picture 10" descr="A picture containing wall, indoor, music, clarinet&#10;&#10;Description generated with very high confidence">
            <a:extLst>
              <a:ext uri="{FF2B5EF4-FFF2-40B4-BE49-F238E27FC236}">
                <a16:creationId xmlns:a16="http://schemas.microsoft.com/office/drawing/2014/main" id="{7B8A1F05-1CC8-4174-A7D0-65192A01D4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099816"/>
            <a:ext cx="3657600" cy="253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7369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D8A3-F0C7-4E4E-97DB-57B20801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song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our hearts…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99C-0CB0-4A66-A076-2ECB7F19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8211-9819-430C-A015-B1B1BC91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800" dirty="0">
                <a:solidFill>
                  <a:schemeClr val="accent1"/>
                </a:solidFill>
              </a:rPr>
              <a:t>Contact us at:</a:t>
            </a:r>
          </a:p>
          <a:p>
            <a:pPr marL="0" indent="0" algn="r">
              <a:buNone/>
            </a:pPr>
            <a:r>
              <a:rPr lang="en-US" sz="4400" dirty="0">
                <a:solidFill>
                  <a:schemeClr val="accent1"/>
                </a:solidFill>
                <a:hlinkClick r:id="rId2"/>
              </a:rPr>
              <a:t>Exploring2019@Outlook.com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765002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33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Music Score 16x9</vt:lpstr>
      <vt:lpstr>Summerfield Music School</vt:lpstr>
      <vt:lpstr>Services</vt:lpstr>
      <vt:lpstr>Instruction</vt:lpstr>
      <vt:lpstr>Instruments</vt:lpstr>
      <vt:lpstr>Performance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2018-04-06T12:55:04Z</dcterms:created>
  <dcterms:modified xsi:type="dcterms:W3CDTF">2024-02-05T19:32:06Z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