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1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127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50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7466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0616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7779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008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7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15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13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6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22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822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EED10EEA-F3EF-427B-9385-52F3C9DDAB3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2E09070E-FCCA-4561-A33D-5D92B9B64F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510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BED3-4485-42A8-9981-A53ABA3AC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PowerPoint Skills Check2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3BB107-1EA7-4CFC-A03B-7CC101F555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Amoo</a:t>
            </a:r>
          </a:p>
        </p:txBody>
      </p:sp>
    </p:spTree>
    <p:extLst>
      <p:ext uri="{BB962C8B-B14F-4D97-AF65-F5344CB8AC3E}">
        <p14:creationId xmlns:p14="http://schemas.microsoft.com/office/powerpoint/2010/main" val="1794589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artial Circle 1">
            <a:extLst>
              <a:ext uri="{FF2B5EF4-FFF2-40B4-BE49-F238E27FC236}">
                <a16:creationId xmlns:a16="http://schemas.microsoft.com/office/drawing/2014/main" id="{1EFFB8B9-C2C4-47D7-A7FE-82EA6BD6F9D5}"/>
              </a:ext>
            </a:extLst>
          </p:cNvPr>
          <p:cNvSpPr/>
          <p:nvPr/>
        </p:nvSpPr>
        <p:spPr>
          <a:xfrm rot="2663637">
            <a:off x="3996812" y="1659194"/>
            <a:ext cx="3760839" cy="3539612"/>
          </a:xfrm>
          <a:prstGeom prst="pi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3027862-AF3D-41EB-81E6-003689B938FB}"/>
              </a:ext>
            </a:extLst>
          </p:cNvPr>
          <p:cNvSpPr/>
          <p:nvPr/>
        </p:nvSpPr>
        <p:spPr>
          <a:xfrm>
            <a:off x="3598607" y="1563330"/>
            <a:ext cx="1460090" cy="3731340"/>
          </a:xfrm>
          <a:custGeom>
            <a:avLst/>
            <a:gdLst>
              <a:gd name="connsiteX0" fmla="*/ 966019 w 1460090"/>
              <a:gd name="connsiteY0" fmla="*/ 2669456 h 3731340"/>
              <a:gd name="connsiteX1" fmla="*/ 1460090 w 1460090"/>
              <a:gd name="connsiteY1" fmla="*/ 3200398 h 3731340"/>
              <a:gd name="connsiteX2" fmla="*/ 966019 w 1460090"/>
              <a:gd name="connsiteY2" fmla="*/ 3731340 h 3731340"/>
              <a:gd name="connsiteX3" fmla="*/ 471948 w 1460090"/>
              <a:gd name="connsiteY3" fmla="*/ 3200398 h 3731340"/>
              <a:gd name="connsiteX4" fmla="*/ 966019 w 1460090"/>
              <a:gd name="connsiteY4" fmla="*/ 2669456 h 3731340"/>
              <a:gd name="connsiteX5" fmla="*/ 494071 w 1460090"/>
              <a:gd name="connsiteY5" fmla="*/ 1334728 h 3731340"/>
              <a:gd name="connsiteX6" fmla="*/ 988142 w 1460090"/>
              <a:gd name="connsiteY6" fmla="*/ 1865670 h 3731340"/>
              <a:gd name="connsiteX7" fmla="*/ 494071 w 1460090"/>
              <a:gd name="connsiteY7" fmla="*/ 2396612 h 3731340"/>
              <a:gd name="connsiteX8" fmla="*/ 0 w 1460090"/>
              <a:gd name="connsiteY8" fmla="*/ 1865670 h 3731340"/>
              <a:gd name="connsiteX9" fmla="*/ 494071 w 1460090"/>
              <a:gd name="connsiteY9" fmla="*/ 1334728 h 3731340"/>
              <a:gd name="connsiteX10" fmla="*/ 966019 w 1460090"/>
              <a:gd name="connsiteY10" fmla="*/ 0 h 3731340"/>
              <a:gd name="connsiteX11" fmla="*/ 1460090 w 1460090"/>
              <a:gd name="connsiteY11" fmla="*/ 530942 h 3731340"/>
              <a:gd name="connsiteX12" fmla="*/ 966019 w 1460090"/>
              <a:gd name="connsiteY12" fmla="*/ 1061884 h 3731340"/>
              <a:gd name="connsiteX13" fmla="*/ 471948 w 1460090"/>
              <a:gd name="connsiteY13" fmla="*/ 530942 h 3731340"/>
              <a:gd name="connsiteX14" fmla="*/ 966019 w 1460090"/>
              <a:gd name="connsiteY14" fmla="*/ 0 h 3731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460090" h="3731340">
                <a:moveTo>
                  <a:pt x="966019" y="2669456"/>
                </a:moveTo>
                <a:cubicBezTo>
                  <a:pt x="1238887" y="2669456"/>
                  <a:pt x="1460090" y="2907167"/>
                  <a:pt x="1460090" y="3200398"/>
                </a:cubicBezTo>
                <a:cubicBezTo>
                  <a:pt x="1460090" y="3493629"/>
                  <a:pt x="1238887" y="3731340"/>
                  <a:pt x="966019" y="3731340"/>
                </a:cubicBezTo>
                <a:cubicBezTo>
                  <a:pt x="693151" y="3731340"/>
                  <a:pt x="471948" y="3493629"/>
                  <a:pt x="471948" y="3200398"/>
                </a:cubicBezTo>
                <a:cubicBezTo>
                  <a:pt x="471948" y="2907167"/>
                  <a:pt x="693151" y="2669456"/>
                  <a:pt x="966019" y="2669456"/>
                </a:cubicBezTo>
                <a:close/>
                <a:moveTo>
                  <a:pt x="494071" y="1334728"/>
                </a:moveTo>
                <a:cubicBezTo>
                  <a:pt x="766939" y="1334728"/>
                  <a:pt x="988142" y="1572439"/>
                  <a:pt x="988142" y="1865670"/>
                </a:cubicBezTo>
                <a:cubicBezTo>
                  <a:pt x="988142" y="2158901"/>
                  <a:pt x="766939" y="2396612"/>
                  <a:pt x="494071" y="2396612"/>
                </a:cubicBezTo>
                <a:cubicBezTo>
                  <a:pt x="221203" y="2396612"/>
                  <a:pt x="0" y="2158901"/>
                  <a:pt x="0" y="1865670"/>
                </a:cubicBezTo>
                <a:cubicBezTo>
                  <a:pt x="0" y="1572439"/>
                  <a:pt x="221203" y="1334728"/>
                  <a:pt x="494071" y="1334728"/>
                </a:cubicBezTo>
                <a:close/>
                <a:moveTo>
                  <a:pt x="966019" y="0"/>
                </a:moveTo>
                <a:cubicBezTo>
                  <a:pt x="1238887" y="0"/>
                  <a:pt x="1460090" y="237711"/>
                  <a:pt x="1460090" y="530942"/>
                </a:cubicBezTo>
                <a:cubicBezTo>
                  <a:pt x="1460090" y="824173"/>
                  <a:pt x="1238887" y="1061884"/>
                  <a:pt x="966019" y="1061884"/>
                </a:cubicBezTo>
                <a:cubicBezTo>
                  <a:pt x="693151" y="1061884"/>
                  <a:pt x="471948" y="824173"/>
                  <a:pt x="471948" y="530942"/>
                </a:cubicBezTo>
                <a:cubicBezTo>
                  <a:pt x="471948" y="237711"/>
                  <a:pt x="693151" y="0"/>
                  <a:pt x="966019" y="0"/>
                </a:cubicBez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3F46F69-42AF-4440-B221-910A7273D13A}"/>
              </a:ext>
            </a:extLst>
          </p:cNvPr>
          <p:cNvGrpSpPr/>
          <p:nvPr/>
        </p:nvGrpSpPr>
        <p:grpSpPr>
          <a:xfrm>
            <a:off x="2816939" y="1190932"/>
            <a:ext cx="4807978" cy="4914899"/>
            <a:chOff x="2816939" y="1190932"/>
            <a:chExt cx="4807978" cy="49148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EF8FBB-5C0F-4EF3-A10F-D6A3564B0659}"/>
                </a:ext>
              </a:extLst>
            </p:cNvPr>
            <p:cNvSpPr/>
            <p:nvPr/>
          </p:nvSpPr>
          <p:spPr>
            <a:xfrm>
              <a:off x="2816942" y="1194619"/>
              <a:ext cx="4807975" cy="4911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&quot;Not Allowed&quot; Symbol 1">
              <a:extLst>
                <a:ext uri="{FF2B5EF4-FFF2-40B4-BE49-F238E27FC236}">
                  <a16:creationId xmlns:a16="http://schemas.microsoft.com/office/drawing/2014/main" id="{50BFBBB3-3966-43DE-99D1-821251D4362F}"/>
                </a:ext>
              </a:extLst>
            </p:cNvPr>
            <p:cNvSpPr/>
            <p:nvPr/>
          </p:nvSpPr>
          <p:spPr>
            <a:xfrm>
              <a:off x="3760838" y="2197509"/>
              <a:ext cx="2920181" cy="3111910"/>
            </a:xfrm>
            <a:prstGeom prst="noSmoking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17058B15-750B-4652-8FC4-BFB071F742AC}"/>
                </a:ext>
              </a:extLst>
            </p:cNvPr>
            <p:cNvSpPr/>
            <p:nvPr/>
          </p:nvSpPr>
          <p:spPr>
            <a:xfrm>
              <a:off x="2816942" y="1190932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7179EC6C-8CD2-47CD-AA1D-1DBF4D21D0CB}"/>
                </a:ext>
              </a:extLst>
            </p:cNvPr>
            <p:cNvSpPr/>
            <p:nvPr/>
          </p:nvSpPr>
          <p:spPr>
            <a:xfrm rot="16200000" flipV="1">
              <a:off x="2269405" y="2158795"/>
              <a:ext cx="1541206" cy="446137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B75B187D-04BE-4CFA-B07E-3CD18E96A290}"/>
                </a:ext>
              </a:extLst>
            </p:cNvPr>
            <p:cNvSpPr/>
            <p:nvPr/>
          </p:nvSpPr>
          <p:spPr>
            <a:xfrm>
              <a:off x="5987846" y="5685502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C6C3599E-2E6E-41BC-B55C-4247B8B765C5}"/>
                </a:ext>
              </a:extLst>
            </p:cNvPr>
            <p:cNvSpPr/>
            <p:nvPr/>
          </p:nvSpPr>
          <p:spPr>
            <a:xfrm rot="16200000">
              <a:off x="6596215" y="4656802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185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FE6749C-887C-4CBD-A2EB-0236EB7C59A2}"/>
              </a:ext>
            </a:extLst>
          </p:cNvPr>
          <p:cNvGrpSpPr/>
          <p:nvPr/>
        </p:nvGrpSpPr>
        <p:grpSpPr>
          <a:xfrm>
            <a:off x="2816939" y="1190932"/>
            <a:ext cx="4807978" cy="4914899"/>
            <a:chOff x="2816939" y="1190932"/>
            <a:chExt cx="4807978" cy="491489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B5A993-A586-41AF-9A55-CAD6AE04C440}"/>
                </a:ext>
              </a:extLst>
            </p:cNvPr>
            <p:cNvSpPr/>
            <p:nvPr/>
          </p:nvSpPr>
          <p:spPr>
            <a:xfrm>
              <a:off x="2816942" y="1194619"/>
              <a:ext cx="4807975" cy="49112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&quot;Not Allowed&quot; Symbol 3">
              <a:extLst>
                <a:ext uri="{FF2B5EF4-FFF2-40B4-BE49-F238E27FC236}">
                  <a16:creationId xmlns:a16="http://schemas.microsoft.com/office/drawing/2014/main" id="{8E0CA75A-1B4D-4FDE-818A-30CF115FB569}"/>
                </a:ext>
              </a:extLst>
            </p:cNvPr>
            <p:cNvSpPr/>
            <p:nvPr/>
          </p:nvSpPr>
          <p:spPr>
            <a:xfrm>
              <a:off x="3760838" y="2197509"/>
              <a:ext cx="2920181" cy="3111910"/>
            </a:xfrm>
            <a:prstGeom prst="noSmoking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2759A169-EF6D-47A0-8DDE-07B74654945A}"/>
                </a:ext>
              </a:extLst>
            </p:cNvPr>
            <p:cNvSpPr/>
            <p:nvPr/>
          </p:nvSpPr>
          <p:spPr>
            <a:xfrm>
              <a:off x="2816942" y="1190932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Process 6">
              <a:extLst>
                <a:ext uri="{FF2B5EF4-FFF2-40B4-BE49-F238E27FC236}">
                  <a16:creationId xmlns:a16="http://schemas.microsoft.com/office/drawing/2014/main" id="{385DF1EF-B0F5-48E6-87E1-1268BE5507D3}"/>
                </a:ext>
              </a:extLst>
            </p:cNvPr>
            <p:cNvSpPr/>
            <p:nvPr/>
          </p:nvSpPr>
          <p:spPr>
            <a:xfrm>
              <a:off x="5220928" y="4446637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Process 5">
              <a:extLst>
                <a:ext uri="{FF2B5EF4-FFF2-40B4-BE49-F238E27FC236}">
                  <a16:creationId xmlns:a16="http://schemas.microsoft.com/office/drawing/2014/main" id="{ABDFABAA-5228-470A-95B5-E630662DC7EF}"/>
                </a:ext>
              </a:extLst>
            </p:cNvPr>
            <p:cNvSpPr/>
            <p:nvPr/>
          </p:nvSpPr>
          <p:spPr>
            <a:xfrm rot="16200000" flipV="1">
              <a:off x="2269405" y="2158795"/>
              <a:ext cx="1541206" cy="446137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Process 7">
              <a:extLst>
                <a:ext uri="{FF2B5EF4-FFF2-40B4-BE49-F238E27FC236}">
                  <a16:creationId xmlns:a16="http://schemas.microsoft.com/office/drawing/2014/main" id="{D3284016-0894-4C51-AE74-5BDB092E267B}"/>
                </a:ext>
              </a:extLst>
            </p:cNvPr>
            <p:cNvSpPr/>
            <p:nvPr/>
          </p:nvSpPr>
          <p:spPr>
            <a:xfrm rot="16200000">
              <a:off x="6596215" y="4656802"/>
              <a:ext cx="1637071" cy="420329"/>
            </a:xfrm>
            <a:prstGeom prst="flowChartProcess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31124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44</TotalTime>
  <Words>5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Quotable</vt:lpstr>
      <vt:lpstr>PowerPoint Skills Check2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Amoo</dc:creator>
  <cp:lastModifiedBy>Michael Amoo</cp:lastModifiedBy>
  <cp:revision>5</cp:revision>
  <dcterms:created xsi:type="dcterms:W3CDTF">2024-02-23T19:06:21Z</dcterms:created>
  <dcterms:modified xsi:type="dcterms:W3CDTF">2024-02-23T19:53:27Z</dcterms:modified>
</cp:coreProperties>
</file>