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8" r:id="rId6"/>
    <p:sldId id="257" r:id="rId7"/>
    <p:sldId id="258" r:id="rId8"/>
    <p:sldId id="269" r:id="rId9"/>
    <p:sldId id="270" r:id="rId10"/>
    <p:sldId id="271" r:id="rId11"/>
    <p:sldId id="25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7F4615"/>
    <a:srgbClr val="3C1301"/>
    <a:srgbClr val="3F1502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3688" autoAdjust="0"/>
  </p:normalViewPr>
  <p:slideViewPr>
    <p:cSldViewPr snapToGrid="0">
      <p:cViewPr varScale="1">
        <p:scale>
          <a:sx n="71" d="100"/>
          <a:sy n="7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AA7BB-FFE8-437B-97FF-634FDC4F7047}" type="doc">
      <dgm:prSet loTypeId="urn:microsoft.com/office/officeart/2008/layout/TitledPictureBlocks" loCatId="picture" qsTypeId="urn:microsoft.com/office/officeart/2005/8/quickstyle/simple5" qsCatId="simple" csTypeId="urn:microsoft.com/office/officeart/2005/8/colors/colorful1" csCatId="colorful" phldr="1"/>
      <dgm:spPr/>
    </dgm:pt>
    <dgm:pt modelId="{47497558-91BB-4CFB-BBB8-DFC73693AFE7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FECB72F5-2F91-4192-8DDD-E5EE893A0B8B}" type="parTrans" cxnId="{18A75E77-C07A-496C-98F8-13026D3D02AA}">
      <dgm:prSet/>
      <dgm:spPr/>
      <dgm:t>
        <a:bodyPr/>
        <a:lstStyle/>
        <a:p>
          <a:endParaRPr lang="en-US"/>
        </a:p>
      </dgm:t>
    </dgm:pt>
    <dgm:pt modelId="{38064686-1F76-434C-87C6-F3BFF79961DB}" type="sibTrans" cxnId="{18A75E77-C07A-496C-98F8-13026D3D02AA}">
      <dgm:prSet/>
      <dgm:spPr/>
      <dgm:t>
        <a:bodyPr/>
        <a:lstStyle/>
        <a:p>
          <a:endParaRPr lang="en-US"/>
        </a:p>
      </dgm:t>
    </dgm:pt>
    <dgm:pt modelId="{6EC0CEDD-6135-48C6-AC41-9A377602FF80}">
      <dgm:prSet phldrT="[Text]"/>
      <dgm:spPr/>
      <dgm:t>
        <a:bodyPr/>
        <a:lstStyle/>
        <a:p>
          <a:r>
            <a:rPr lang="en-US" dirty="0"/>
            <a:t>Shadow</a:t>
          </a:r>
        </a:p>
      </dgm:t>
    </dgm:pt>
    <dgm:pt modelId="{E7685C35-191E-4D42-A152-BC177970BBF4}" type="parTrans" cxnId="{74016ECC-7225-4A75-AED9-215EC080A00B}">
      <dgm:prSet/>
      <dgm:spPr/>
      <dgm:t>
        <a:bodyPr/>
        <a:lstStyle/>
        <a:p>
          <a:endParaRPr lang="en-US"/>
        </a:p>
      </dgm:t>
    </dgm:pt>
    <dgm:pt modelId="{97AB30E5-5059-45DA-BF3B-18270EDA768E}" type="sibTrans" cxnId="{74016ECC-7225-4A75-AED9-215EC080A00B}">
      <dgm:prSet/>
      <dgm:spPr/>
      <dgm:t>
        <a:bodyPr/>
        <a:lstStyle/>
        <a:p>
          <a:endParaRPr lang="en-US"/>
        </a:p>
      </dgm:t>
    </dgm:pt>
    <dgm:pt modelId="{A564A12B-2C14-4524-93BA-D83FB72A124B}">
      <dgm:prSet phldrT="[Text]"/>
      <dgm:spPr/>
      <dgm:t>
        <a:bodyPr/>
        <a:lstStyle/>
        <a:p>
          <a:r>
            <a:rPr lang="en-US" dirty="0"/>
            <a:t>Lily</a:t>
          </a:r>
        </a:p>
      </dgm:t>
    </dgm:pt>
    <dgm:pt modelId="{E4C36F7B-C208-4DF0-A6A6-41A2C1D61D50}" type="parTrans" cxnId="{EBABEC4E-2EE3-425B-8840-587F8F4AE4A1}">
      <dgm:prSet/>
      <dgm:spPr/>
      <dgm:t>
        <a:bodyPr/>
        <a:lstStyle/>
        <a:p>
          <a:endParaRPr lang="en-US"/>
        </a:p>
      </dgm:t>
    </dgm:pt>
    <dgm:pt modelId="{D94F77D8-7859-472D-98CC-C60AD0F19510}" type="sibTrans" cxnId="{EBABEC4E-2EE3-425B-8840-587F8F4AE4A1}">
      <dgm:prSet/>
      <dgm:spPr/>
      <dgm:t>
        <a:bodyPr/>
        <a:lstStyle/>
        <a:p>
          <a:endParaRPr lang="en-US"/>
        </a:p>
      </dgm:t>
    </dgm:pt>
    <dgm:pt modelId="{ABE52276-79C8-4A60-A0B1-48D5F4FE6180}">
      <dgm:prSet phldrT="[Text]"/>
      <dgm:spPr/>
      <dgm:t>
        <a:bodyPr/>
        <a:lstStyle/>
        <a:p>
          <a:r>
            <a:rPr lang="en-US" dirty="0"/>
            <a:t>Buster</a:t>
          </a:r>
        </a:p>
      </dgm:t>
    </dgm:pt>
    <dgm:pt modelId="{F06592C9-2B92-4FA9-AEEA-7BB60CD6637B}" type="parTrans" cxnId="{C95ABF46-3317-4118-83E5-25C4CD1AE22F}">
      <dgm:prSet/>
      <dgm:spPr/>
      <dgm:t>
        <a:bodyPr/>
        <a:lstStyle/>
        <a:p>
          <a:endParaRPr lang="en-US"/>
        </a:p>
      </dgm:t>
    </dgm:pt>
    <dgm:pt modelId="{89F75948-B2DF-483B-A202-42CCB2046A68}" type="sibTrans" cxnId="{C95ABF46-3317-4118-83E5-25C4CD1AE22F}">
      <dgm:prSet/>
      <dgm:spPr/>
      <dgm:t>
        <a:bodyPr/>
        <a:lstStyle/>
        <a:p>
          <a:endParaRPr lang="en-US"/>
        </a:p>
      </dgm:t>
    </dgm:pt>
    <dgm:pt modelId="{6AC0FBF7-231E-48B1-B5D1-136A7A2E5688}">
      <dgm:prSet phldrT="[Text]"/>
      <dgm:spPr/>
      <dgm:t>
        <a:bodyPr/>
        <a:lstStyle/>
        <a:p>
          <a:r>
            <a:rPr lang="en-US" dirty="0"/>
            <a:t>Millie</a:t>
          </a:r>
        </a:p>
      </dgm:t>
    </dgm:pt>
    <dgm:pt modelId="{DC4FAAA7-F653-4640-8F26-36768BF028CE}" type="parTrans" cxnId="{8019E340-ADB4-4D99-ADFA-B66C8FC39DBC}">
      <dgm:prSet/>
      <dgm:spPr/>
      <dgm:t>
        <a:bodyPr/>
        <a:lstStyle/>
        <a:p>
          <a:endParaRPr lang="en-US"/>
        </a:p>
      </dgm:t>
    </dgm:pt>
    <dgm:pt modelId="{0BA8F5C7-9DC7-4864-B7E8-127E4F7A9C7E}" type="sibTrans" cxnId="{8019E340-ADB4-4D99-ADFA-B66C8FC39DBC}">
      <dgm:prSet/>
      <dgm:spPr/>
      <dgm:t>
        <a:bodyPr/>
        <a:lstStyle/>
        <a:p>
          <a:endParaRPr lang="en-US"/>
        </a:p>
      </dgm:t>
    </dgm:pt>
    <dgm:pt modelId="{49CABD2A-C486-452E-B666-1FA5BDABD841}">
      <dgm:prSet phldrT="[Text]"/>
      <dgm:spPr/>
      <dgm:t>
        <a:bodyPr/>
        <a:lstStyle/>
        <a:p>
          <a:r>
            <a:rPr lang="en-US" dirty="0"/>
            <a:t>Bailey</a:t>
          </a:r>
        </a:p>
      </dgm:t>
    </dgm:pt>
    <dgm:pt modelId="{1F5AB861-B771-4D16-B524-66DD2D48C313}" type="parTrans" cxnId="{AB2D0F62-9951-4981-AE94-ADF9509DC62C}">
      <dgm:prSet/>
      <dgm:spPr/>
      <dgm:t>
        <a:bodyPr/>
        <a:lstStyle/>
        <a:p>
          <a:endParaRPr lang="en-US"/>
        </a:p>
      </dgm:t>
    </dgm:pt>
    <dgm:pt modelId="{0DFBF4DB-7DBD-408C-8B72-3A680D813E86}" type="sibTrans" cxnId="{AB2D0F62-9951-4981-AE94-ADF9509DC62C}">
      <dgm:prSet/>
      <dgm:spPr/>
      <dgm:t>
        <a:bodyPr/>
        <a:lstStyle/>
        <a:p>
          <a:endParaRPr lang="en-US"/>
        </a:p>
      </dgm:t>
    </dgm:pt>
    <dgm:pt modelId="{A2ABA3E5-0D16-45B0-AAF9-03A3ECE1440E}">
      <dgm:prSet phldrT="[Text]"/>
      <dgm:spPr/>
      <dgm:t>
        <a:bodyPr/>
        <a:lstStyle/>
        <a:p>
          <a:r>
            <a:rPr lang="en-US" dirty="0"/>
            <a:t>Ollie</a:t>
          </a:r>
        </a:p>
      </dgm:t>
    </dgm:pt>
    <dgm:pt modelId="{0DBBA577-46BC-419D-B2B2-4F5DCA2CB4A6}" type="parTrans" cxnId="{9E91FAE8-6D11-41FE-A00E-947549AD6F35}">
      <dgm:prSet/>
      <dgm:spPr/>
      <dgm:t>
        <a:bodyPr/>
        <a:lstStyle/>
        <a:p>
          <a:endParaRPr lang="en-US"/>
        </a:p>
      </dgm:t>
    </dgm:pt>
    <dgm:pt modelId="{6240D6A9-C910-4D34-B5B1-930AE116F533}" type="sibTrans" cxnId="{9E91FAE8-6D11-41FE-A00E-947549AD6F35}">
      <dgm:prSet/>
      <dgm:spPr/>
      <dgm:t>
        <a:bodyPr/>
        <a:lstStyle/>
        <a:p>
          <a:endParaRPr lang="en-US"/>
        </a:p>
      </dgm:t>
    </dgm:pt>
    <dgm:pt modelId="{B9C46B57-7281-4CAD-AD1C-6A89982CC4CC}">
      <dgm:prSet phldrT="[Text]"/>
      <dgm:spPr/>
      <dgm:t>
        <a:bodyPr/>
        <a:lstStyle/>
        <a:p>
          <a:r>
            <a:rPr lang="en-US" dirty="0"/>
            <a:t>Bella</a:t>
          </a:r>
        </a:p>
      </dgm:t>
    </dgm:pt>
    <dgm:pt modelId="{4201840F-1DC9-4757-9F24-73B7C6B88739}" type="parTrans" cxnId="{C58B6F03-9A63-4FC9-B2C1-41976D71535B}">
      <dgm:prSet/>
      <dgm:spPr/>
      <dgm:t>
        <a:bodyPr/>
        <a:lstStyle/>
        <a:p>
          <a:endParaRPr lang="en-US"/>
        </a:p>
      </dgm:t>
    </dgm:pt>
    <dgm:pt modelId="{D93F2BB5-C559-486C-904B-9B7131F9F31C}" type="sibTrans" cxnId="{C58B6F03-9A63-4FC9-B2C1-41976D71535B}">
      <dgm:prSet/>
      <dgm:spPr/>
      <dgm:t>
        <a:bodyPr/>
        <a:lstStyle/>
        <a:p>
          <a:endParaRPr lang="en-US"/>
        </a:p>
      </dgm:t>
    </dgm:pt>
    <dgm:pt modelId="{4130E943-99B7-4854-AAEC-B4B8B436178F}" type="pres">
      <dgm:prSet presAssocID="{32CAA7BB-FFE8-437B-97FF-634FDC4F7047}" presName="rootNode" presStyleCnt="0">
        <dgm:presLayoutVars>
          <dgm:chMax/>
          <dgm:chPref/>
          <dgm:dir/>
          <dgm:animLvl val="lvl"/>
        </dgm:presLayoutVars>
      </dgm:prSet>
      <dgm:spPr/>
    </dgm:pt>
    <dgm:pt modelId="{BFBA2710-AFB9-43B6-BD6A-1BA7986AB8FA}" type="pres">
      <dgm:prSet presAssocID="{47497558-91BB-4CFB-BBB8-DFC73693AFE7}" presName="composite" presStyleCnt="0"/>
      <dgm:spPr/>
    </dgm:pt>
    <dgm:pt modelId="{4E22B9B3-09F4-47CF-B29C-786195BA3AD7}" type="pres">
      <dgm:prSet presAssocID="{47497558-91BB-4CFB-BBB8-DFC73693AFE7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B4305B-E4D0-4D24-B3C7-8B92E84D759B}" type="pres">
      <dgm:prSet presAssocID="{47497558-91BB-4CFB-BBB8-DFC73693AFE7}" presName="Image" presStyleLbl="bgImgPlace1" presStyleIdx="0" presStyleCnt="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EB77C253-93EA-4DEA-B732-DB20DB55A374}" type="pres">
      <dgm:prSet presAssocID="{47497558-91BB-4CFB-BBB8-DFC73693AFE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59E332-55AE-4FFD-A1BE-FA846184DDFA}" type="pres">
      <dgm:prSet presAssocID="{38064686-1F76-434C-87C6-F3BFF79961DB}" presName="sibTrans" presStyleCnt="0"/>
      <dgm:spPr/>
    </dgm:pt>
    <dgm:pt modelId="{C37844B3-7217-4D98-B462-1DD104E42AFC}" type="pres">
      <dgm:prSet presAssocID="{6EC0CEDD-6135-48C6-AC41-9A377602FF80}" presName="composite" presStyleCnt="0"/>
      <dgm:spPr/>
    </dgm:pt>
    <dgm:pt modelId="{BF158E2D-195C-4A36-BD22-DAA4B0DE62DB}" type="pres">
      <dgm:prSet presAssocID="{6EC0CEDD-6135-48C6-AC41-9A377602FF80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410A5A84-9BE3-44D8-AB63-D339B11852FA}" type="pres">
      <dgm:prSet presAssocID="{6EC0CEDD-6135-48C6-AC41-9A377602FF80}" presName="Image" presStyleLbl="bgImgPlac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54CDC01C-D1BC-46F6-990A-4DC790BE093A}" type="pres">
      <dgm:prSet presAssocID="{6EC0CEDD-6135-48C6-AC41-9A377602FF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2A6318C-036A-4E73-A1C3-D3FF7F461A17}" type="pres">
      <dgm:prSet presAssocID="{97AB30E5-5059-45DA-BF3B-18270EDA768E}" presName="sibTrans" presStyleCnt="0"/>
      <dgm:spPr/>
    </dgm:pt>
    <dgm:pt modelId="{B10F04DA-A2CC-43C3-AAEA-7ACF441CBD23}" type="pres">
      <dgm:prSet presAssocID="{A564A12B-2C14-4524-93BA-D83FB72A124B}" presName="composite" presStyleCnt="0"/>
      <dgm:spPr/>
    </dgm:pt>
    <dgm:pt modelId="{8DA7A956-D49F-4BBE-AD83-C0EFD2BBF895}" type="pres">
      <dgm:prSet presAssocID="{A564A12B-2C14-4524-93BA-D83FB72A124B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DA6E88DF-C8FF-4C0B-9A45-D267DAC0DABA}" type="pres">
      <dgm:prSet presAssocID="{A564A12B-2C14-4524-93BA-D83FB72A124B}" presName="Image" presStyleLbl="bgImgPlac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6660FB6A-54CE-468A-B350-B3A35C5A12AD}" type="pres">
      <dgm:prSet presAssocID="{A564A12B-2C14-4524-93BA-D83FB72A124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866A5F-B13F-4AA2-9A24-D59B9A80E892}" type="pres">
      <dgm:prSet presAssocID="{D94F77D8-7859-472D-98CC-C60AD0F19510}" presName="sibTrans" presStyleCnt="0"/>
      <dgm:spPr/>
    </dgm:pt>
    <dgm:pt modelId="{BEF7385E-2BC0-46B3-A914-73313E69B6BB}" type="pres">
      <dgm:prSet presAssocID="{ABE52276-79C8-4A60-A0B1-48D5F4FE6180}" presName="composite" presStyleCnt="0"/>
      <dgm:spPr/>
    </dgm:pt>
    <dgm:pt modelId="{7A06AC85-8984-44BD-B68D-FB673E59BA43}" type="pres">
      <dgm:prSet presAssocID="{ABE52276-79C8-4A60-A0B1-48D5F4FE6180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693ADD22-19F1-4E27-AF1D-FF6C5B25F329}" type="pres">
      <dgm:prSet presAssocID="{ABE52276-79C8-4A60-A0B1-48D5F4FE6180}" presName="Image" presStyleLbl="bgImgPlace1" presStyleIdx="3" presStyleCnt="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3BB3D2C1-A57E-4312-906C-796A1FB1DF77}" type="pres">
      <dgm:prSet presAssocID="{ABE52276-79C8-4A60-A0B1-48D5F4FE61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753097C-0F7D-41D1-AD25-B990C7E5FF16}" type="pres">
      <dgm:prSet presAssocID="{89F75948-B2DF-483B-A202-42CCB2046A68}" presName="sibTrans" presStyleCnt="0"/>
      <dgm:spPr/>
    </dgm:pt>
    <dgm:pt modelId="{5204E046-8202-4E3E-B356-673B592D71FB}" type="pres">
      <dgm:prSet presAssocID="{6AC0FBF7-231E-48B1-B5D1-136A7A2E5688}" presName="composite" presStyleCnt="0"/>
      <dgm:spPr/>
    </dgm:pt>
    <dgm:pt modelId="{56D04B97-95E2-4DE3-A13E-D1CB15C1631B}" type="pres">
      <dgm:prSet presAssocID="{6AC0FBF7-231E-48B1-B5D1-136A7A2E5688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77596A2-A39F-4A8A-84B6-BAF54A3F8D76}" type="pres">
      <dgm:prSet presAssocID="{6AC0FBF7-231E-48B1-B5D1-136A7A2E5688}" presName="Image" presStyleLbl="bgImgPlac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</dgm:spPr>
    </dgm:pt>
    <dgm:pt modelId="{7F12A46D-92D8-4440-9999-BB5DED29AD79}" type="pres">
      <dgm:prSet presAssocID="{6AC0FBF7-231E-48B1-B5D1-136A7A2E568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03EC979-4BC8-431D-A90E-7A373FB5DB72}" type="pres">
      <dgm:prSet presAssocID="{0BA8F5C7-9DC7-4864-B7E8-127E4F7A9C7E}" presName="sibTrans" presStyleCnt="0"/>
      <dgm:spPr/>
    </dgm:pt>
    <dgm:pt modelId="{8E6A9D34-3733-4EEF-93C5-C1C60779D48E}" type="pres">
      <dgm:prSet presAssocID="{49CABD2A-C486-452E-B666-1FA5BDABD841}" presName="composite" presStyleCnt="0"/>
      <dgm:spPr/>
    </dgm:pt>
    <dgm:pt modelId="{26FF6352-9481-47A7-B8A7-527A863BD98F}" type="pres">
      <dgm:prSet presAssocID="{49CABD2A-C486-452E-B666-1FA5BDABD841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75A4A5AA-36BB-411B-BA45-29FA4B5BFCFE}" type="pres">
      <dgm:prSet presAssocID="{49CABD2A-C486-452E-B666-1FA5BDABD841}" presName="Image" presStyleLbl="bgImgPlac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DD2820BF-CBEF-428D-88D4-5DD61E21D294}" type="pres">
      <dgm:prSet presAssocID="{49CABD2A-C486-452E-B666-1FA5BDABD8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394D165-20A1-4E0E-A7E5-E99B72B93EFB}" type="pres">
      <dgm:prSet presAssocID="{0DFBF4DB-7DBD-408C-8B72-3A680D813E86}" presName="sibTrans" presStyleCnt="0"/>
      <dgm:spPr/>
    </dgm:pt>
    <dgm:pt modelId="{C16CC1A8-813B-452F-BC56-DF1939117EB5}" type="pres">
      <dgm:prSet presAssocID="{A2ABA3E5-0D16-45B0-AAF9-03A3ECE1440E}" presName="composite" presStyleCnt="0"/>
      <dgm:spPr/>
    </dgm:pt>
    <dgm:pt modelId="{DC2BE6F2-E02A-49C7-9978-7E2B14E33B3A}" type="pres">
      <dgm:prSet presAssocID="{A2ABA3E5-0D16-45B0-AAF9-03A3ECE1440E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836EAD7-35E1-4E8A-9368-C643E0976A62}" type="pres">
      <dgm:prSet presAssocID="{A2ABA3E5-0D16-45B0-AAF9-03A3ECE1440E}" presName="Image" presStyleLbl="bgImgPlac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</dgm:spPr>
    </dgm:pt>
    <dgm:pt modelId="{3AFC7CF8-3973-4329-899E-08F3F0EF7C62}" type="pres">
      <dgm:prSet presAssocID="{A2ABA3E5-0D16-45B0-AAF9-03A3ECE1440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B05DB86-4B0E-4A96-8C60-E97807629CB5}" type="pres">
      <dgm:prSet presAssocID="{6240D6A9-C910-4D34-B5B1-930AE116F533}" presName="sibTrans" presStyleCnt="0"/>
      <dgm:spPr/>
    </dgm:pt>
    <dgm:pt modelId="{F68ACA7B-33C0-40BC-AE8F-981E13D470C4}" type="pres">
      <dgm:prSet presAssocID="{B9C46B57-7281-4CAD-AD1C-6A89982CC4CC}" presName="composite" presStyleCnt="0"/>
      <dgm:spPr/>
    </dgm:pt>
    <dgm:pt modelId="{52951B52-6DAD-4319-B5C9-3674E628F8D9}" type="pres">
      <dgm:prSet presAssocID="{B9C46B57-7281-4CAD-AD1C-6A89982CC4CC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2C76C60E-C28B-4D58-B901-62E6E210EBF3}" type="pres">
      <dgm:prSet presAssocID="{B9C46B57-7281-4CAD-AD1C-6A89982CC4CC}" presName="Image" presStyleLbl="bgImgPlac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7FE3D5BB-DCA6-443B-BB92-6089542C399D}" type="pres">
      <dgm:prSet presAssocID="{B9C46B57-7281-4CAD-AD1C-6A89982CC4C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8B6F03-9A63-4FC9-B2C1-41976D71535B}" srcId="{32CAA7BB-FFE8-437B-97FF-634FDC4F7047}" destId="{B9C46B57-7281-4CAD-AD1C-6A89982CC4CC}" srcOrd="7" destOrd="0" parTransId="{4201840F-1DC9-4757-9F24-73B7C6B88739}" sibTransId="{D93F2BB5-C559-486C-904B-9B7131F9F31C}"/>
    <dgm:cxn modelId="{5EDB4D0B-56C8-493D-8737-5A6DCC47706E}" type="presOf" srcId="{A564A12B-2C14-4524-93BA-D83FB72A124B}" destId="{8DA7A956-D49F-4BBE-AD83-C0EFD2BBF895}" srcOrd="0" destOrd="0" presId="urn:microsoft.com/office/officeart/2008/layout/TitledPictureBlocks"/>
    <dgm:cxn modelId="{6261FF3B-762A-456A-BC6B-657E36B7B825}" type="presOf" srcId="{ABE52276-79C8-4A60-A0B1-48D5F4FE6180}" destId="{7A06AC85-8984-44BD-B68D-FB673E59BA43}" srcOrd="0" destOrd="0" presId="urn:microsoft.com/office/officeart/2008/layout/TitledPictureBlocks"/>
    <dgm:cxn modelId="{8019E340-ADB4-4D99-ADFA-B66C8FC39DBC}" srcId="{32CAA7BB-FFE8-437B-97FF-634FDC4F7047}" destId="{6AC0FBF7-231E-48B1-B5D1-136A7A2E5688}" srcOrd="4" destOrd="0" parTransId="{DC4FAAA7-F653-4640-8F26-36768BF028CE}" sibTransId="{0BA8F5C7-9DC7-4864-B7E8-127E4F7A9C7E}"/>
    <dgm:cxn modelId="{AB2D0F62-9951-4981-AE94-ADF9509DC62C}" srcId="{32CAA7BB-FFE8-437B-97FF-634FDC4F7047}" destId="{49CABD2A-C486-452E-B666-1FA5BDABD841}" srcOrd="5" destOrd="0" parTransId="{1F5AB861-B771-4D16-B524-66DD2D48C313}" sibTransId="{0DFBF4DB-7DBD-408C-8B72-3A680D813E86}"/>
    <dgm:cxn modelId="{C95ABF46-3317-4118-83E5-25C4CD1AE22F}" srcId="{32CAA7BB-FFE8-437B-97FF-634FDC4F7047}" destId="{ABE52276-79C8-4A60-A0B1-48D5F4FE6180}" srcOrd="3" destOrd="0" parTransId="{F06592C9-2B92-4FA9-AEEA-7BB60CD6637B}" sibTransId="{89F75948-B2DF-483B-A202-42CCB2046A68}"/>
    <dgm:cxn modelId="{2CE9694C-2712-4576-8C50-4C47A4D0F24E}" type="presOf" srcId="{47497558-91BB-4CFB-BBB8-DFC73693AFE7}" destId="{4E22B9B3-09F4-47CF-B29C-786195BA3AD7}" srcOrd="0" destOrd="0" presId="urn:microsoft.com/office/officeart/2008/layout/TitledPictureBlocks"/>
    <dgm:cxn modelId="{9321FF6D-6AAF-40DE-99C6-3F3690F4EB97}" type="presOf" srcId="{32CAA7BB-FFE8-437B-97FF-634FDC4F7047}" destId="{4130E943-99B7-4854-AAEC-B4B8B436178F}" srcOrd="0" destOrd="0" presId="urn:microsoft.com/office/officeart/2008/layout/TitledPictureBlocks"/>
    <dgm:cxn modelId="{EBABEC4E-2EE3-425B-8840-587F8F4AE4A1}" srcId="{32CAA7BB-FFE8-437B-97FF-634FDC4F7047}" destId="{A564A12B-2C14-4524-93BA-D83FB72A124B}" srcOrd="2" destOrd="0" parTransId="{E4C36F7B-C208-4DF0-A6A6-41A2C1D61D50}" sibTransId="{D94F77D8-7859-472D-98CC-C60AD0F19510}"/>
    <dgm:cxn modelId="{295A4F50-FB37-48AD-9D9E-678A380538F7}" type="presOf" srcId="{6AC0FBF7-231E-48B1-B5D1-136A7A2E5688}" destId="{56D04B97-95E2-4DE3-A13E-D1CB15C1631B}" srcOrd="0" destOrd="0" presId="urn:microsoft.com/office/officeart/2008/layout/TitledPictureBlocks"/>
    <dgm:cxn modelId="{18A75E77-C07A-496C-98F8-13026D3D02AA}" srcId="{32CAA7BB-FFE8-437B-97FF-634FDC4F7047}" destId="{47497558-91BB-4CFB-BBB8-DFC73693AFE7}" srcOrd="0" destOrd="0" parTransId="{FECB72F5-2F91-4192-8DDD-E5EE893A0B8B}" sibTransId="{38064686-1F76-434C-87C6-F3BFF79961DB}"/>
    <dgm:cxn modelId="{57E8557B-2A70-45D1-A7DB-9B0D2BF189A0}" type="presOf" srcId="{A2ABA3E5-0D16-45B0-AAF9-03A3ECE1440E}" destId="{DC2BE6F2-E02A-49C7-9978-7E2B14E33B3A}" srcOrd="0" destOrd="0" presId="urn:microsoft.com/office/officeart/2008/layout/TitledPictureBlocks"/>
    <dgm:cxn modelId="{A1BE7998-949A-4169-86C5-37591D8912BD}" type="presOf" srcId="{B9C46B57-7281-4CAD-AD1C-6A89982CC4CC}" destId="{52951B52-6DAD-4319-B5C9-3674E628F8D9}" srcOrd="0" destOrd="0" presId="urn:microsoft.com/office/officeart/2008/layout/TitledPictureBlocks"/>
    <dgm:cxn modelId="{83951CB9-902F-43CD-819C-082280EACDED}" type="presOf" srcId="{6EC0CEDD-6135-48C6-AC41-9A377602FF80}" destId="{BF158E2D-195C-4A36-BD22-DAA4B0DE62DB}" srcOrd="0" destOrd="0" presId="urn:microsoft.com/office/officeart/2008/layout/TitledPictureBlocks"/>
    <dgm:cxn modelId="{3F295DBF-9575-44E9-B289-C427E7500ED5}" type="presOf" srcId="{49CABD2A-C486-452E-B666-1FA5BDABD841}" destId="{26FF6352-9481-47A7-B8A7-527A863BD98F}" srcOrd="0" destOrd="0" presId="urn:microsoft.com/office/officeart/2008/layout/TitledPictureBlocks"/>
    <dgm:cxn modelId="{74016ECC-7225-4A75-AED9-215EC080A00B}" srcId="{32CAA7BB-FFE8-437B-97FF-634FDC4F7047}" destId="{6EC0CEDD-6135-48C6-AC41-9A377602FF80}" srcOrd="1" destOrd="0" parTransId="{E7685C35-191E-4D42-A152-BC177970BBF4}" sibTransId="{97AB30E5-5059-45DA-BF3B-18270EDA768E}"/>
    <dgm:cxn modelId="{9E91FAE8-6D11-41FE-A00E-947549AD6F35}" srcId="{32CAA7BB-FFE8-437B-97FF-634FDC4F7047}" destId="{A2ABA3E5-0D16-45B0-AAF9-03A3ECE1440E}" srcOrd="6" destOrd="0" parTransId="{0DBBA577-46BC-419D-B2B2-4F5DCA2CB4A6}" sibTransId="{6240D6A9-C910-4D34-B5B1-930AE116F533}"/>
    <dgm:cxn modelId="{34A653C1-4495-4927-80F4-54F3667561A3}" type="presParOf" srcId="{4130E943-99B7-4854-AAEC-B4B8B436178F}" destId="{BFBA2710-AFB9-43B6-BD6A-1BA7986AB8FA}" srcOrd="0" destOrd="0" presId="urn:microsoft.com/office/officeart/2008/layout/TitledPictureBlocks"/>
    <dgm:cxn modelId="{95D4CD4D-A8F5-4DBE-BAB8-94F1F32049A0}" type="presParOf" srcId="{BFBA2710-AFB9-43B6-BD6A-1BA7986AB8FA}" destId="{4E22B9B3-09F4-47CF-B29C-786195BA3AD7}" srcOrd="0" destOrd="0" presId="urn:microsoft.com/office/officeart/2008/layout/TitledPictureBlocks"/>
    <dgm:cxn modelId="{0DCFA2D3-98E8-417C-A470-526BECA4E62E}" type="presParOf" srcId="{BFBA2710-AFB9-43B6-BD6A-1BA7986AB8FA}" destId="{A9B4305B-E4D0-4D24-B3C7-8B92E84D759B}" srcOrd="1" destOrd="0" presId="urn:microsoft.com/office/officeart/2008/layout/TitledPictureBlocks"/>
    <dgm:cxn modelId="{EE3167E0-5256-4634-85B0-C3BF0EBF6B53}" type="presParOf" srcId="{BFBA2710-AFB9-43B6-BD6A-1BA7986AB8FA}" destId="{EB77C253-93EA-4DEA-B732-DB20DB55A374}" srcOrd="2" destOrd="0" presId="urn:microsoft.com/office/officeart/2008/layout/TitledPictureBlocks"/>
    <dgm:cxn modelId="{0D2B97E2-76E1-4116-BFF6-C8A8B306DFB6}" type="presParOf" srcId="{4130E943-99B7-4854-AAEC-B4B8B436178F}" destId="{1059E332-55AE-4FFD-A1BE-FA846184DDFA}" srcOrd="1" destOrd="0" presId="urn:microsoft.com/office/officeart/2008/layout/TitledPictureBlocks"/>
    <dgm:cxn modelId="{15C55B15-F517-4838-96BC-81BE7570C6F7}" type="presParOf" srcId="{4130E943-99B7-4854-AAEC-B4B8B436178F}" destId="{C37844B3-7217-4D98-B462-1DD104E42AFC}" srcOrd="2" destOrd="0" presId="urn:microsoft.com/office/officeart/2008/layout/TitledPictureBlocks"/>
    <dgm:cxn modelId="{936AA315-5683-45A2-9C2A-0442162E9D94}" type="presParOf" srcId="{C37844B3-7217-4D98-B462-1DD104E42AFC}" destId="{BF158E2D-195C-4A36-BD22-DAA4B0DE62DB}" srcOrd="0" destOrd="0" presId="urn:microsoft.com/office/officeart/2008/layout/TitledPictureBlocks"/>
    <dgm:cxn modelId="{962E4EBC-A341-41D8-BA92-3E31B3F6760E}" type="presParOf" srcId="{C37844B3-7217-4D98-B462-1DD104E42AFC}" destId="{410A5A84-9BE3-44D8-AB63-D339B11852FA}" srcOrd="1" destOrd="0" presId="urn:microsoft.com/office/officeart/2008/layout/TitledPictureBlocks"/>
    <dgm:cxn modelId="{A11C93C8-D0F4-4043-A960-425775518BA4}" type="presParOf" srcId="{C37844B3-7217-4D98-B462-1DD104E42AFC}" destId="{54CDC01C-D1BC-46F6-990A-4DC790BE093A}" srcOrd="2" destOrd="0" presId="urn:microsoft.com/office/officeart/2008/layout/TitledPictureBlocks"/>
    <dgm:cxn modelId="{672B5024-E124-4DD7-A416-65B11807DC0F}" type="presParOf" srcId="{4130E943-99B7-4854-AAEC-B4B8B436178F}" destId="{F2A6318C-036A-4E73-A1C3-D3FF7F461A17}" srcOrd="3" destOrd="0" presId="urn:microsoft.com/office/officeart/2008/layout/TitledPictureBlocks"/>
    <dgm:cxn modelId="{2B0CCB8D-1C92-46FB-BD3E-38CE3C51A342}" type="presParOf" srcId="{4130E943-99B7-4854-AAEC-B4B8B436178F}" destId="{B10F04DA-A2CC-43C3-AAEA-7ACF441CBD23}" srcOrd="4" destOrd="0" presId="urn:microsoft.com/office/officeart/2008/layout/TitledPictureBlocks"/>
    <dgm:cxn modelId="{764E7370-E6E7-4EB4-95F4-ABA4CC5E27F0}" type="presParOf" srcId="{B10F04DA-A2CC-43C3-AAEA-7ACF441CBD23}" destId="{8DA7A956-D49F-4BBE-AD83-C0EFD2BBF895}" srcOrd="0" destOrd="0" presId="urn:microsoft.com/office/officeart/2008/layout/TitledPictureBlocks"/>
    <dgm:cxn modelId="{57145975-5893-4B5E-A6D7-865C9040D20F}" type="presParOf" srcId="{B10F04DA-A2CC-43C3-AAEA-7ACF441CBD23}" destId="{DA6E88DF-C8FF-4C0B-9A45-D267DAC0DABA}" srcOrd="1" destOrd="0" presId="urn:microsoft.com/office/officeart/2008/layout/TitledPictureBlocks"/>
    <dgm:cxn modelId="{532F6646-8C16-4AB1-8623-AB020190B599}" type="presParOf" srcId="{B10F04DA-A2CC-43C3-AAEA-7ACF441CBD23}" destId="{6660FB6A-54CE-468A-B350-B3A35C5A12AD}" srcOrd="2" destOrd="0" presId="urn:microsoft.com/office/officeart/2008/layout/TitledPictureBlocks"/>
    <dgm:cxn modelId="{679E1969-3D28-49C5-A0E7-0D06823A4B04}" type="presParOf" srcId="{4130E943-99B7-4854-AAEC-B4B8B436178F}" destId="{10866A5F-B13F-4AA2-9A24-D59B9A80E892}" srcOrd="5" destOrd="0" presId="urn:microsoft.com/office/officeart/2008/layout/TitledPictureBlocks"/>
    <dgm:cxn modelId="{B580147B-7073-42CE-B72A-A36E4AA82EAB}" type="presParOf" srcId="{4130E943-99B7-4854-AAEC-B4B8B436178F}" destId="{BEF7385E-2BC0-46B3-A914-73313E69B6BB}" srcOrd="6" destOrd="0" presId="urn:microsoft.com/office/officeart/2008/layout/TitledPictureBlocks"/>
    <dgm:cxn modelId="{930777A3-1C4C-4C2B-8778-62E6A312A9B2}" type="presParOf" srcId="{BEF7385E-2BC0-46B3-A914-73313E69B6BB}" destId="{7A06AC85-8984-44BD-B68D-FB673E59BA43}" srcOrd="0" destOrd="0" presId="urn:microsoft.com/office/officeart/2008/layout/TitledPictureBlocks"/>
    <dgm:cxn modelId="{3A139D78-7125-4315-B959-E559186CFD6C}" type="presParOf" srcId="{BEF7385E-2BC0-46B3-A914-73313E69B6BB}" destId="{693ADD22-19F1-4E27-AF1D-FF6C5B25F329}" srcOrd="1" destOrd="0" presId="urn:microsoft.com/office/officeart/2008/layout/TitledPictureBlocks"/>
    <dgm:cxn modelId="{D0F07400-E47A-4052-8B94-10DF72DCA41A}" type="presParOf" srcId="{BEF7385E-2BC0-46B3-A914-73313E69B6BB}" destId="{3BB3D2C1-A57E-4312-906C-796A1FB1DF77}" srcOrd="2" destOrd="0" presId="urn:microsoft.com/office/officeart/2008/layout/TitledPictureBlocks"/>
    <dgm:cxn modelId="{796EDC6E-E4C5-49E6-8D6F-A7D2D988D4C2}" type="presParOf" srcId="{4130E943-99B7-4854-AAEC-B4B8B436178F}" destId="{3753097C-0F7D-41D1-AD25-B990C7E5FF16}" srcOrd="7" destOrd="0" presId="urn:microsoft.com/office/officeart/2008/layout/TitledPictureBlocks"/>
    <dgm:cxn modelId="{AF2A8223-2667-42F5-92C8-9E1E4ED6CACF}" type="presParOf" srcId="{4130E943-99B7-4854-AAEC-B4B8B436178F}" destId="{5204E046-8202-4E3E-B356-673B592D71FB}" srcOrd="8" destOrd="0" presId="urn:microsoft.com/office/officeart/2008/layout/TitledPictureBlocks"/>
    <dgm:cxn modelId="{49253184-C9D6-490E-B306-C66C7CE1D79F}" type="presParOf" srcId="{5204E046-8202-4E3E-B356-673B592D71FB}" destId="{56D04B97-95E2-4DE3-A13E-D1CB15C1631B}" srcOrd="0" destOrd="0" presId="urn:microsoft.com/office/officeart/2008/layout/TitledPictureBlocks"/>
    <dgm:cxn modelId="{C0903185-C7DA-4AED-9AE8-AEE7819DA31A}" type="presParOf" srcId="{5204E046-8202-4E3E-B356-673B592D71FB}" destId="{E77596A2-A39F-4A8A-84B6-BAF54A3F8D76}" srcOrd="1" destOrd="0" presId="urn:microsoft.com/office/officeart/2008/layout/TitledPictureBlocks"/>
    <dgm:cxn modelId="{1DF3C47D-4E10-436F-B478-8B80587FE924}" type="presParOf" srcId="{5204E046-8202-4E3E-B356-673B592D71FB}" destId="{7F12A46D-92D8-4440-9999-BB5DED29AD79}" srcOrd="2" destOrd="0" presId="urn:microsoft.com/office/officeart/2008/layout/TitledPictureBlocks"/>
    <dgm:cxn modelId="{FAEAD428-6184-4C54-8963-8D0E8258CBB2}" type="presParOf" srcId="{4130E943-99B7-4854-AAEC-B4B8B436178F}" destId="{303EC979-4BC8-431D-A90E-7A373FB5DB72}" srcOrd="9" destOrd="0" presId="urn:microsoft.com/office/officeart/2008/layout/TitledPictureBlocks"/>
    <dgm:cxn modelId="{F1CD1B2C-8A74-4F62-8AC3-2EE2A1B2ADE1}" type="presParOf" srcId="{4130E943-99B7-4854-AAEC-B4B8B436178F}" destId="{8E6A9D34-3733-4EEF-93C5-C1C60779D48E}" srcOrd="10" destOrd="0" presId="urn:microsoft.com/office/officeart/2008/layout/TitledPictureBlocks"/>
    <dgm:cxn modelId="{16861206-88E4-4225-B8BF-F5F7C50D24A5}" type="presParOf" srcId="{8E6A9D34-3733-4EEF-93C5-C1C60779D48E}" destId="{26FF6352-9481-47A7-B8A7-527A863BD98F}" srcOrd="0" destOrd="0" presId="urn:microsoft.com/office/officeart/2008/layout/TitledPictureBlocks"/>
    <dgm:cxn modelId="{561ECAB8-CABC-4340-8C2D-203335EFCBCE}" type="presParOf" srcId="{8E6A9D34-3733-4EEF-93C5-C1C60779D48E}" destId="{75A4A5AA-36BB-411B-BA45-29FA4B5BFCFE}" srcOrd="1" destOrd="0" presId="urn:microsoft.com/office/officeart/2008/layout/TitledPictureBlocks"/>
    <dgm:cxn modelId="{DE1255B8-9357-4198-B2A1-1ED0E5C33802}" type="presParOf" srcId="{8E6A9D34-3733-4EEF-93C5-C1C60779D48E}" destId="{DD2820BF-CBEF-428D-88D4-5DD61E21D294}" srcOrd="2" destOrd="0" presId="urn:microsoft.com/office/officeart/2008/layout/TitledPictureBlocks"/>
    <dgm:cxn modelId="{32B1CCDA-9148-4509-81FB-DE6E62F66F9B}" type="presParOf" srcId="{4130E943-99B7-4854-AAEC-B4B8B436178F}" destId="{D394D165-20A1-4E0E-A7E5-E99B72B93EFB}" srcOrd="11" destOrd="0" presId="urn:microsoft.com/office/officeart/2008/layout/TitledPictureBlocks"/>
    <dgm:cxn modelId="{98EFE6B5-6C80-4143-90B8-4BDD4163DCB6}" type="presParOf" srcId="{4130E943-99B7-4854-AAEC-B4B8B436178F}" destId="{C16CC1A8-813B-452F-BC56-DF1939117EB5}" srcOrd="12" destOrd="0" presId="urn:microsoft.com/office/officeart/2008/layout/TitledPictureBlocks"/>
    <dgm:cxn modelId="{A38C4811-9AAE-4A33-8748-F60B828A437B}" type="presParOf" srcId="{C16CC1A8-813B-452F-BC56-DF1939117EB5}" destId="{DC2BE6F2-E02A-49C7-9978-7E2B14E33B3A}" srcOrd="0" destOrd="0" presId="urn:microsoft.com/office/officeart/2008/layout/TitledPictureBlocks"/>
    <dgm:cxn modelId="{692DFA03-D241-4FAB-BFDA-B95BB1655F5B}" type="presParOf" srcId="{C16CC1A8-813B-452F-BC56-DF1939117EB5}" destId="{2836EAD7-35E1-4E8A-9368-C643E0976A62}" srcOrd="1" destOrd="0" presId="urn:microsoft.com/office/officeart/2008/layout/TitledPictureBlocks"/>
    <dgm:cxn modelId="{AC0E6B48-C6FA-44E4-9834-E3D4FA6A5407}" type="presParOf" srcId="{C16CC1A8-813B-452F-BC56-DF1939117EB5}" destId="{3AFC7CF8-3973-4329-899E-08F3F0EF7C62}" srcOrd="2" destOrd="0" presId="urn:microsoft.com/office/officeart/2008/layout/TitledPictureBlocks"/>
    <dgm:cxn modelId="{2E0A9B3D-1778-4892-862B-C8ADD2A36246}" type="presParOf" srcId="{4130E943-99B7-4854-AAEC-B4B8B436178F}" destId="{9B05DB86-4B0E-4A96-8C60-E97807629CB5}" srcOrd="13" destOrd="0" presId="urn:microsoft.com/office/officeart/2008/layout/TitledPictureBlocks"/>
    <dgm:cxn modelId="{C96CBC00-328C-4476-A204-08B227C0F211}" type="presParOf" srcId="{4130E943-99B7-4854-AAEC-B4B8B436178F}" destId="{F68ACA7B-33C0-40BC-AE8F-981E13D470C4}" srcOrd="14" destOrd="0" presId="urn:microsoft.com/office/officeart/2008/layout/TitledPictureBlocks"/>
    <dgm:cxn modelId="{5C170E26-758F-4D38-83B6-22B0EAFF1A16}" type="presParOf" srcId="{F68ACA7B-33C0-40BC-AE8F-981E13D470C4}" destId="{52951B52-6DAD-4319-B5C9-3674E628F8D9}" srcOrd="0" destOrd="0" presId="urn:microsoft.com/office/officeart/2008/layout/TitledPictureBlocks"/>
    <dgm:cxn modelId="{F39CDFB0-850B-4002-9CE0-7531EBAA4077}" type="presParOf" srcId="{F68ACA7B-33C0-40BC-AE8F-981E13D470C4}" destId="{2C76C60E-C28B-4D58-B901-62E6E210EBF3}" srcOrd="1" destOrd="0" presId="urn:microsoft.com/office/officeart/2008/layout/TitledPictureBlocks"/>
    <dgm:cxn modelId="{1E4DA327-F98E-45B8-B6BC-E8B85B63A3A9}" type="presParOf" srcId="{F68ACA7B-33C0-40BC-AE8F-981E13D470C4}" destId="{7FE3D5BB-DCA6-443B-BB92-6089542C399D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C35F0-1F0C-42CD-B1B6-FE4C60DEFD5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BEC05-34AF-47E5-B6D0-441AE1AEF724}">
      <dgm:prSet phldrT="[Text]"/>
      <dgm:spPr/>
      <dgm:t>
        <a:bodyPr/>
        <a:lstStyle/>
        <a:p>
          <a:r>
            <a:rPr lang="en-US" dirty="0"/>
            <a:t>Owner Surrender</a:t>
          </a:r>
        </a:p>
      </dgm:t>
    </dgm:pt>
    <dgm:pt modelId="{C7AFB417-868B-4338-A692-DEDC01682590}" type="parTrans" cxnId="{298B749D-EF6F-4360-BECD-50F22F75F0DB}">
      <dgm:prSet/>
      <dgm:spPr/>
      <dgm:t>
        <a:bodyPr/>
        <a:lstStyle/>
        <a:p>
          <a:endParaRPr lang="en-US"/>
        </a:p>
      </dgm:t>
    </dgm:pt>
    <dgm:pt modelId="{24CD6FD3-ACA1-4921-8DBE-97170B94DD89}" type="sibTrans" cxnId="{298B749D-EF6F-4360-BECD-50F22F75F0DB}">
      <dgm:prSet/>
      <dgm:spPr/>
      <dgm:t>
        <a:bodyPr/>
        <a:lstStyle/>
        <a:p>
          <a:endParaRPr lang="en-US"/>
        </a:p>
      </dgm:t>
    </dgm:pt>
    <dgm:pt modelId="{B6888D81-805A-4A66-81A4-99A60AF70EA0}">
      <dgm:prSet phldrT="[Text]"/>
      <dgm:spPr/>
      <dgm:t>
        <a:bodyPr/>
        <a:lstStyle/>
        <a:p>
          <a:r>
            <a:rPr lang="en-US" dirty="0"/>
            <a:t>Stray</a:t>
          </a:r>
        </a:p>
      </dgm:t>
    </dgm:pt>
    <dgm:pt modelId="{A42F4BDB-67AE-4F19-85ED-2BDA780F1726}" type="parTrans" cxnId="{2AE8B0F6-28A7-4943-9450-CBF4863B94FD}">
      <dgm:prSet/>
      <dgm:spPr/>
      <dgm:t>
        <a:bodyPr/>
        <a:lstStyle/>
        <a:p>
          <a:endParaRPr lang="en-US"/>
        </a:p>
      </dgm:t>
    </dgm:pt>
    <dgm:pt modelId="{9883386D-3065-4F5A-8610-0E3E088EE647}" type="sibTrans" cxnId="{2AE8B0F6-28A7-4943-9450-CBF4863B94FD}">
      <dgm:prSet/>
      <dgm:spPr/>
      <dgm:t>
        <a:bodyPr/>
        <a:lstStyle/>
        <a:p>
          <a:endParaRPr lang="en-US"/>
        </a:p>
      </dgm:t>
    </dgm:pt>
    <dgm:pt modelId="{A1912F01-867F-44BE-94CA-977DB16AB818}">
      <dgm:prSet phldrT="[Text]"/>
      <dgm:spPr/>
      <dgm:t>
        <a:bodyPr/>
        <a:lstStyle/>
        <a:p>
          <a:r>
            <a:rPr lang="en-US" dirty="0"/>
            <a:t>Cruelty </a:t>
          </a:r>
        </a:p>
      </dgm:t>
    </dgm:pt>
    <dgm:pt modelId="{E299798A-CCD1-426D-8153-1EE21B876082}" type="parTrans" cxnId="{E535F420-B70A-442F-9C1A-8670B4142F3F}">
      <dgm:prSet/>
      <dgm:spPr/>
      <dgm:t>
        <a:bodyPr/>
        <a:lstStyle/>
        <a:p>
          <a:endParaRPr lang="en-US"/>
        </a:p>
      </dgm:t>
    </dgm:pt>
    <dgm:pt modelId="{9486A023-0554-4B74-95DD-7564913DABCC}" type="sibTrans" cxnId="{E535F420-B70A-442F-9C1A-8670B4142F3F}">
      <dgm:prSet/>
      <dgm:spPr/>
      <dgm:t>
        <a:bodyPr/>
        <a:lstStyle/>
        <a:p>
          <a:endParaRPr lang="en-US"/>
        </a:p>
      </dgm:t>
    </dgm:pt>
    <dgm:pt modelId="{49CD08A3-90D9-4776-AF81-1DAE3335CD60}">
      <dgm:prSet phldrT="[Text]"/>
      <dgm:spPr/>
      <dgm:t>
        <a:bodyPr/>
        <a:lstStyle/>
        <a:p>
          <a:r>
            <a:rPr lang="en-US" dirty="0"/>
            <a:t>Transfer from Another Facility</a:t>
          </a:r>
        </a:p>
      </dgm:t>
    </dgm:pt>
    <dgm:pt modelId="{ED8FA19C-575C-49B4-BBDC-B8E6F3C4E91D}" type="parTrans" cxnId="{F424CBE5-0FD7-43B0-B294-8AE7512118B9}">
      <dgm:prSet/>
      <dgm:spPr/>
      <dgm:t>
        <a:bodyPr/>
        <a:lstStyle/>
        <a:p>
          <a:endParaRPr lang="en-US"/>
        </a:p>
      </dgm:t>
    </dgm:pt>
    <dgm:pt modelId="{833B2AF7-2119-49A4-82F0-DD8FD8BBA2EE}" type="sibTrans" cxnId="{F424CBE5-0FD7-43B0-B294-8AE7512118B9}">
      <dgm:prSet/>
      <dgm:spPr/>
      <dgm:t>
        <a:bodyPr/>
        <a:lstStyle/>
        <a:p>
          <a:endParaRPr lang="en-US"/>
        </a:p>
      </dgm:t>
    </dgm:pt>
    <dgm:pt modelId="{BD5B7B5B-414F-43BC-8B2A-F88A91FB59C0}" type="pres">
      <dgm:prSet presAssocID="{FCBC35F0-1F0C-42CD-B1B6-FE4C60DEFD56}" presName="linear" presStyleCnt="0">
        <dgm:presLayoutVars>
          <dgm:dir/>
          <dgm:animLvl val="lvl"/>
          <dgm:resizeHandles val="exact"/>
        </dgm:presLayoutVars>
      </dgm:prSet>
      <dgm:spPr/>
    </dgm:pt>
    <dgm:pt modelId="{527D0243-6402-4964-859B-DFCE6AE3B937}" type="pres">
      <dgm:prSet presAssocID="{A81BEC05-34AF-47E5-B6D0-441AE1AEF724}" presName="parentLin" presStyleCnt="0"/>
      <dgm:spPr/>
    </dgm:pt>
    <dgm:pt modelId="{3E261723-C53A-447E-A392-1691F47A6F1F}" type="pres">
      <dgm:prSet presAssocID="{A81BEC05-34AF-47E5-B6D0-441AE1AEF724}" presName="parentLeftMargin" presStyleLbl="node1" presStyleIdx="0" presStyleCnt="4"/>
      <dgm:spPr/>
    </dgm:pt>
    <dgm:pt modelId="{DDBEE415-3CA9-4A3A-ACA9-313CC812E0A4}" type="pres">
      <dgm:prSet presAssocID="{A81BEC05-34AF-47E5-B6D0-441AE1AEF724}" presName="parentText" presStyleLbl="node1" presStyleIdx="0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DD37FE6A-52C7-4DB3-94FF-182CE50FEF7C}" type="pres">
      <dgm:prSet presAssocID="{A81BEC05-34AF-47E5-B6D0-441AE1AEF724}" presName="negativeSpace" presStyleCnt="0"/>
      <dgm:spPr/>
    </dgm:pt>
    <dgm:pt modelId="{7CF2C818-A4DB-41C2-B34E-6CCE3D16DA57}" type="pres">
      <dgm:prSet presAssocID="{A81BEC05-34AF-47E5-B6D0-441AE1AEF724}" presName="childText" presStyleLbl="conFgAcc1" presStyleIdx="0" presStyleCnt="4">
        <dgm:presLayoutVars>
          <dgm:bulletEnabled val="1"/>
        </dgm:presLayoutVars>
      </dgm:prSet>
      <dgm:spPr/>
    </dgm:pt>
    <dgm:pt modelId="{2658821E-D4A0-4D4D-A6DE-30A48C876B4C}" type="pres">
      <dgm:prSet presAssocID="{24CD6FD3-ACA1-4921-8DBE-97170B94DD89}" presName="spaceBetweenRectangles" presStyleCnt="0"/>
      <dgm:spPr/>
    </dgm:pt>
    <dgm:pt modelId="{D4A86013-BD8F-4E6A-816E-848C839C6A73}" type="pres">
      <dgm:prSet presAssocID="{49CD08A3-90D9-4776-AF81-1DAE3335CD60}" presName="parentLin" presStyleCnt="0"/>
      <dgm:spPr/>
    </dgm:pt>
    <dgm:pt modelId="{E324AC34-0ED8-46B5-94AD-69409CD9252F}" type="pres">
      <dgm:prSet presAssocID="{49CD08A3-90D9-4776-AF81-1DAE3335CD60}" presName="parentLeftMargin" presStyleLbl="node1" presStyleIdx="0" presStyleCnt="4"/>
      <dgm:spPr/>
    </dgm:pt>
    <dgm:pt modelId="{476C4B36-E74C-4AFC-A2B1-497BE0D1BF98}" type="pres">
      <dgm:prSet presAssocID="{49CD08A3-90D9-4776-AF81-1DAE3335CD60}" presName="parentText" presStyleLbl="node1" presStyleIdx="1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34328672-6679-488F-9588-381605F2FB5D}" type="pres">
      <dgm:prSet presAssocID="{49CD08A3-90D9-4776-AF81-1DAE3335CD60}" presName="negativeSpace" presStyleCnt="0"/>
      <dgm:spPr/>
    </dgm:pt>
    <dgm:pt modelId="{E69D7DC0-FF06-43A1-B3CB-1D0ADDFFAA78}" type="pres">
      <dgm:prSet presAssocID="{49CD08A3-90D9-4776-AF81-1DAE3335CD60}" presName="childText" presStyleLbl="conFgAcc1" presStyleIdx="1" presStyleCnt="4">
        <dgm:presLayoutVars>
          <dgm:bulletEnabled val="1"/>
        </dgm:presLayoutVars>
      </dgm:prSet>
      <dgm:spPr/>
    </dgm:pt>
    <dgm:pt modelId="{B309EE1C-79C1-4982-B34A-E8C55AD1B6A2}" type="pres">
      <dgm:prSet presAssocID="{833B2AF7-2119-49A4-82F0-DD8FD8BBA2EE}" presName="spaceBetweenRectangles" presStyleCnt="0"/>
      <dgm:spPr/>
    </dgm:pt>
    <dgm:pt modelId="{8BD7D9A0-6624-45E4-AE9B-493E8F27DA77}" type="pres">
      <dgm:prSet presAssocID="{B6888D81-805A-4A66-81A4-99A60AF70EA0}" presName="parentLin" presStyleCnt="0"/>
      <dgm:spPr/>
    </dgm:pt>
    <dgm:pt modelId="{6565584C-0C2F-49D7-8B55-51A52813784F}" type="pres">
      <dgm:prSet presAssocID="{B6888D81-805A-4A66-81A4-99A60AF70EA0}" presName="parentLeftMargin" presStyleLbl="node1" presStyleIdx="1" presStyleCnt="4"/>
      <dgm:spPr/>
    </dgm:pt>
    <dgm:pt modelId="{C8C78DB8-EF74-484A-9704-900D5371422C}" type="pres">
      <dgm:prSet presAssocID="{B6888D81-805A-4A66-81A4-99A60AF70EA0}" presName="parentText" presStyleLbl="node1" presStyleIdx="2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14BB2EBC-3811-4C25-87B4-818270B7A9C4}" type="pres">
      <dgm:prSet presAssocID="{B6888D81-805A-4A66-81A4-99A60AF70EA0}" presName="negativeSpace" presStyleCnt="0"/>
      <dgm:spPr/>
    </dgm:pt>
    <dgm:pt modelId="{2E24E63F-5BDC-433D-ABB6-A84831C99E39}" type="pres">
      <dgm:prSet presAssocID="{B6888D81-805A-4A66-81A4-99A60AF70EA0}" presName="childText" presStyleLbl="conFgAcc1" presStyleIdx="2" presStyleCnt="4">
        <dgm:presLayoutVars>
          <dgm:bulletEnabled val="1"/>
        </dgm:presLayoutVars>
      </dgm:prSet>
      <dgm:spPr/>
    </dgm:pt>
    <dgm:pt modelId="{A086896A-C195-4279-A20C-4E6DB777AB07}" type="pres">
      <dgm:prSet presAssocID="{9883386D-3065-4F5A-8610-0E3E088EE647}" presName="spaceBetweenRectangles" presStyleCnt="0"/>
      <dgm:spPr/>
    </dgm:pt>
    <dgm:pt modelId="{486C1E71-10ED-4469-9993-D0DCB560946E}" type="pres">
      <dgm:prSet presAssocID="{A1912F01-867F-44BE-94CA-977DB16AB818}" presName="parentLin" presStyleCnt="0"/>
      <dgm:spPr/>
    </dgm:pt>
    <dgm:pt modelId="{08F6765C-98F6-441F-B7A1-2C8EA39C1C1A}" type="pres">
      <dgm:prSet presAssocID="{A1912F01-867F-44BE-94CA-977DB16AB818}" presName="parentLeftMargin" presStyleLbl="node1" presStyleIdx="2" presStyleCnt="4"/>
      <dgm:spPr/>
    </dgm:pt>
    <dgm:pt modelId="{E9C2ABDC-A19F-45CA-B668-2A55B0922F31}" type="pres">
      <dgm:prSet presAssocID="{A1912F01-867F-44BE-94CA-977DB16AB818}" presName="parentText" presStyleLbl="node1" presStyleIdx="3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9A6648B7-378C-4B16-BBAF-F4092727C3D1}" type="pres">
      <dgm:prSet presAssocID="{A1912F01-867F-44BE-94CA-977DB16AB818}" presName="negativeSpace" presStyleCnt="0"/>
      <dgm:spPr/>
    </dgm:pt>
    <dgm:pt modelId="{90EA56F4-9034-4F62-A2E6-3F5A1048EB8E}" type="pres">
      <dgm:prSet presAssocID="{A1912F01-867F-44BE-94CA-977DB16AB8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0D941F-5A64-46F5-8464-FE583AA3B217}" type="presOf" srcId="{A1912F01-867F-44BE-94CA-977DB16AB818}" destId="{E9C2ABDC-A19F-45CA-B668-2A55B0922F31}" srcOrd="1" destOrd="0" presId="urn:microsoft.com/office/officeart/2005/8/layout/list1"/>
    <dgm:cxn modelId="{E535F420-B70A-442F-9C1A-8670B4142F3F}" srcId="{FCBC35F0-1F0C-42CD-B1B6-FE4C60DEFD56}" destId="{A1912F01-867F-44BE-94CA-977DB16AB818}" srcOrd="3" destOrd="0" parTransId="{E299798A-CCD1-426D-8153-1EE21B876082}" sibTransId="{9486A023-0554-4B74-95DD-7564913DABCC}"/>
    <dgm:cxn modelId="{66FCC421-7E32-4B11-A5C3-3CCB0C18CE81}" type="presOf" srcId="{49CD08A3-90D9-4776-AF81-1DAE3335CD60}" destId="{476C4B36-E74C-4AFC-A2B1-497BE0D1BF98}" srcOrd="1" destOrd="0" presId="urn:microsoft.com/office/officeart/2005/8/layout/list1"/>
    <dgm:cxn modelId="{66077241-42D0-4407-A154-F6663635B2A8}" type="presOf" srcId="{A81BEC05-34AF-47E5-B6D0-441AE1AEF724}" destId="{3E261723-C53A-447E-A392-1691F47A6F1F}" srcOrd="0" destOrd="0" presId="urn:microsoft.com/office/officeart/2005/8/layout/list1"/>
    <dgm:cxn modelId="{9779BA4A-2520-4B3A-AF3D-A6BA5BB217A7}" type="presOf" srcId="{49CD08A3-90D9-4776-AF81-1DAE3335CD60}" destId="{E324AC34-0ED8-46B5-94AD-69409CD9252F}" srcOrd="0" destOrd="0" presId="urn:microsoft.com/office/officeart/2005/8/layout/list1"/>
    <dgm:cxn modelId="{36BA666F-ED19-4FEF-BF56-091843EACD93}" type="presOf" srcId="{B6888D81-805A-4A66-81A4-99A60AF70EA0}" destId="{6565584C-0C2F-49D7-8B55-51A52813784F}" srcOrd="0" destOrd="0" presId="urn:microsoft.com/office/officeart/2005/8/layout/list1"/>
    <dgm:cxn modelId="{DC97C572-E052-4171-BB61-A44D39BA1677}" type="presOf" srcId="{B6888D81-805A-4A66-81A4-99A60AF70EA0}" destId="{C8C78DB8-EF74-484A-9704-900D5371422C}" srcOrd="1" destOrd="0" presId="urn:microsoft.com/office/officeart/2005/8/layout/list1"/>
    <dgm:cxn modelId="{BEEC6E7E-7CAF-442E-9A23-D2E86B5AB3F3}" type="presOf" srcId="{A81BEC05-34AF-47E5-B6D0-441AE1AEF724}" destId="{DDBEE415-3CA9-4A3A-ACA9-313CC812E0A4}" srcOrd="1" destOrd="0" presId="urn:microsoft.com/office/officeart/2005/8/layout/list1"/>
    <dgm:cxn modelId="{298B749D-EF6F-4360-BECD-50F22F75F0DB}" srcId="{FCBC35F0-1F0C-42CD-B1B6-FE4C60DEFD56}" destId="{A81BEC05-34AF-47E5-B6D0-441AE1AEF724}" srcOrd="0" destOrd="0" parTransId="{C7AFB417-868B-4338-A692-DEDC01682590}" sibTransId="{24CD6FD3-ACA1-4921-8DBE-97170B94DD89}"/>
    <dgm:cxn modelId="{0C94C6BF-D149-40E3-A4C2-CBCE96B65EF1}" type="presOf" srcId="{A1912F01-867F-44BE-94CA-977DB16AB818}" destId="{08F6765C-98F6-441F-B7A1-2C8EA39C1C1A}" srcOrd="0" destOrd="0" presId="urn:microsoft.com/office/officeart/2005/8/layout/list1"/>
    <dgm:cxn modelId="{D103C0DC-150E-4FCF-B9DD-9716E4466503}" type="presOf" srcId="{FCBC35F0-1F0C-42CD-B1B6-FE4C60DEFD56}" destId="{BD5B7B5B-414F-43BC-8B2A-F88A91FB59C0}" srcOrd="0" destOrd="0" presId="urn:microsoft.com/office/officeart/2005/8/layout/list1"/>
    <dgm:cxn modelId="{F424CBE5-0FD7-43B0-B294-8AE7512118B9}" srcId="{FCBC35F0-1F0C-42CD-B1B6-FE4C60DEFD56}" destId="{49CD08A3-90D9-4776-AF81-1DAE3335CD60}" srcOrd="1" destOrd="0" parTransId="{ED8FA19C-575C-49B4-BBDC-B8E6F3C4E91D}" sibTransId="{833B2AF7-2119-49A4-82F0-DD8FD8BBA2EE}"/>
    <dgm:cxn modelId="{2AE8B0F6-28A7-4943-9450-CBF4863B94FD}" srcId="{FCBC35F0-1F0C-42CD-B1B6-FE4C60DEFD56}" destId="{B6888D81-805A-4A66-81A4-99A60AF70EA0}" srcOrd="2" destOrd="0" parTransId="{A42F4BDB-67AE-4F19-85ED-2BDA780F1726}" sibTransId="{9883386D-3065-4F5A-8610-0E3E088EE647}"/>
    <dgm:cxn modelId="{EE62808C-200B-435B-BC47-91C5FAE91B4E}" type="presParOf" srcId="{BD5B7B5B-414F-43BC-8B2A-F88A91FB59C0}" destId="{527D0243-6402-4964-859B-DFCE6AE3B937}" srcOrd="0" destOrd="0" presId="urn:microsoft.com/office/officeart/2005/8/layout/list1"/>
    <dgm:cxn modelId="{728FDE50-283D-47C2-93AD-CA1613E5DF11}" type="presParOf" srcId="{527D0243-6402-4964-859B-DFCE6AE3B937}" destId="{3E261723-C53A-447E-A392-1691F47A6F1F}" srcOrd="0" destOrd="0" presId="urn:microsoft.com/office/officeart/2005/8/layout/list1"/>
    <dgm:cxn modelId="{EB441A74-6F54-434F-8FF2-4F32BF6A85D0}" type="presParOf" srcId="{527D0243-6402-4964-859B-DFCE6AE3B937}" destId="{DDBEE415-3CA9-4A3A-ACA9-313CC812E0A4}" srcOrd="1" destOrd="0" presId="urn:microsoft.com/office/officeart/2005/8/layout/list1"/>
    <dgm:cxn modelId="{302F3CD5-1E91-434C-9AD1-3BF8CA953DBE}" type="presParOf" srcId="{BD5B7B5B-414F-43BC-8B2A-F88A91FB59C0}" destId="{DD37FE6A-52C7-4DB3-94FF-182CE50FEF7C}" srcOrd="1" destOrd="0" presId="urn:microsoft.com/office/officeart/2005/8/layout/list1"/>
    <dgm:cxn modelId="{3DD3E94B-5670-4BEE-84DE-2898C369246A}" type="presParOf" srcId="{BD5B7B5B-414F-43BC-8B2A-F88A91FB59C0}" destId="{7CF2C818-A4DB-41C2-B34E-6CCE3D16DA57}" srcOrd="2" destOrd="0" presId="urn:microsoft.com/office/officeart/2005/8/layout/list1"/>
    <dgm:cxn modelId="{6EB11C77-A156-44DB-AFF4-98E24272912F}" type="presParOf" srcId="{BD5B7B5B-414F-43BC-8B2A-F88A91FB59C0}" destId="{2658821E-D4A0-4D4D-A6DE-30A48C876B4C}" srcOrd="3" destOrd="0" presId="urn:microsoft.com/office/officeart/2005/8/layout/list1"/>
    <dgm:cxn modelId="{4C97B212-4C65-4334-802C-E38E12BDD9E3}" type="presParOf" srcId="{BD5B7B5B-414F-43BC-8B2A-F88A91FB59C0}" destId="{D4A86013-BD8F-4E6A-816E-848C839C6A73}" srcOrd="4" destOrd="0" presId="urn:microsoft.com/office/officeart/2005/8/layout/list1"/>
    <dgm:cxn modelId="{16307948-A439-4009-B005-FD13F58A239F}" type="presParOf" srcId="{D4A86013-BD8F-4E6A-816E-848C839C6A73}" destId="{E324AC34-0ED8-46B5-94AD-69409CD9252F}" srcOrd="0" destOrd="0" presId="urn:microsoft.com/office/officeart/2005/8/layout/list1"/>
    <dgm:cxn modelId="{67D63079-1CC8-41CF-9189-8D1A70274759}" type="presParOf" srcId="{D4A86013-BD8F-4E6A-816E-848C839C6A73}" destId="{476C4B36-E74C-4AFC-A2B1-497BE0D1BF98}" srcOrd="1" destOrd="0" presId="urn:microsoft.com/office/officeart/2005/8/layout/list1"/>
    <dgm:cxn modelId="{5540CCA3-1DDB-4DD5-B25C-F3CDAFDA6D4F}" type="presParOf" srcId="{BD5B7B5B-414F-43BC-8B2A-F88A91FB59C0}" destId="{34328672-6679-488F-9588-381605F2FB5D}" srcOrd="5" destOrd="0" presId="urn:microsoft.com/office/officeart/2005/8/layout/list1"/>
    <dgm:cxn modelId="{5CE79C2A-041A-4CC0-B087-0D2A3DD56CCA}" type="presParOf" srcId="{BD5B7B5B-414F-43BC-8B2A-F88A91FB59C0}" destId="{E69D7DC0-FF06-43A1-B3CB-1D0ADDFFAA78}" srcOrd="6" destOrd="0" presId="urn:microsoft.com/office/officeart/2005/8/layout/list1"/>
    <dgm:cxn modelId="{FB480172-95E5-4630-8B38-CF97CBF607C8}" type="presParOf" srcId="{BD5B7B5B-414F-43BC-8B2A-F88A91FB59C0}" destId="{B309EE1C-79C1-4982-B34A-E8C55AD1B6A2}" srcOrd="7" destOrd="0" presId="urn:microsoft.com/office/officeart/2005/8/layout/list1"/>
    <dgm:cxn modelId="{216DC2E9-F72E-49A7-92D5-74C7D4E2AD06}" type="presParOf" srcId="{BD5B7B5B-414F-43BC-8B2A-F88A91FB59C0}" destId="{8BD7D9A0-6624-45E4-AE9B-493E8F27DA77}" srcOrd="8" destOrd="0" presId="urn:microsoft.com/office/officeart/2005/8/layout/list1"/>
    <dgm:cxn modelId="{F54EAF1C-82A4-4EEB-B3F3-425576BA0902}" type="presParOf" srcId="{8BD7D9A0-6624-45E4-AE9B-493E8F27DA77}" destId="{6565584C-0C2F-49D7-8B55-51A52813784F}" srcOrd="0" destOrd="0" presId="urn:microsoft.com/office/officeart/2005/8/layout/list1"/>
    <dgm:cxn modelId="{0EF84F06-12C4-4FA1-B227-9F4C1CA20782}" type="presParOf" srcId="{8BD7D9A0-6624-45E4-AE9B-493E8F27DA77}" destId="{C8C78DB8-EF74-484A-9704-900D5371422C}" srcOrd="1" destOrd="0" presId="urn:microsoft.com/office/officeart/2005/8/layout/list1"/>
    <dgm:cxn modelId="{91F1D627-7C8D-4AE7-B6FC-FC3F83C83900}" type="presParOf" srcId="{BD5B7B5B-414F-43BC-8B2A-F88A91FB59C0}" destId="{14BB2EBC-3811-4C25-87B4-818270B7A9C4}" srcOrd="9" destOrd="0" presId="urn:microsoft.com/office/officeart/2005/8/layout/list1"/>
    <dgm:cxn modelId="{C9F7FEE3-D4AA-4E7C-84D9-960AF717E19B}" type="presParOf" srcId="{BD5B7B5B-414F-43BC-8B2A-F88A91FB59C0}" destId="{2E24E63F-5BDC-433D-ABB6-A84831C99E39}" srcOrd="10" destOrd="0" presId="urn:microsoft.com/office/officeart/2005/8/layout/list1"/>
    <dgm:cxn modelId="{CCF08511-4270-4131-9609-BA4A4397E524}" type="presParOf" srcId="{BD5B7B5B-414F-43BC-8B2A-F88A91FB59C0}" destId="{A086896A-C195-4279-A20C-4E6DB777AB07}" srcOrd="11" destOrd="0" presId="urn:microsoft.com/office/officeart/2005/8/layout/list1"/>
    <dgm:cxn modelId="{CB17045E-B1EA-4785-9A94-1E556178DE19}" type="presParOf" srcId="{BD5B7B5B-414F-43BC-8B2A-F88A91FB59C0}" destId="{486C1E71-10ED-4469-9993-D0DCB560946E}" srcOrd="12" destOrd="0" presId="urn:microsoft.com/office/officeart/2005/8/layout/list1"/>
    <dgm:cxn modelId="{D89BE832-7007-4B1E-982D-5C7585E465C9}" type="presParOf" srcId="{486C1E71-10ED-4469-9993-D0DCB560946E}" destId="{08F6765C-98F6-441F-B7A1-2C8EA39C1C1A}" srcOrd="0" destOrd="0" presId="urn:microsoft.com/office/officeart/2005/8/layout/list1"/>
    <dgm:cxn modelId="{C5743BF2-6EAC-4629-AEE8-D0C57BCD572B}" type="presParOf" srcId="{486C1E71-10ED-4469-9993-D0DCB560946E}" destId="{E9C2ABDC-A19F-45CA-B668-2A55B0922F31}" srcOrd="1" destOrd="0" presId="urn:microsoft.com/office/officeart/2005/8/layout/list1"/>
    <dgm:cxn modelId="{D90C32FD-0258-4C16-AEDA-B65F04E1AED4}" type="presParOf" srcId="{BD5B7B5B-414F-43BC-8B2A-F88A91FB59C0}" destId="{9A6648B7-378C-4B16-BBAF-F4092727C3D1}" srcOrd="13" destOrd="0" presId="urn:microsoft.com/office/officeart/2005/8/layout/list1"/>
    <dgm:cxn modelId="{E566CBEB-E9B2-4495-A083-6B038ABB85D1}" type="presParOf" srcId="{BD5B7B5B-414F-43BC-8B2A-F88A91FB59C0}" destId="{90EA56F4-9034-4F62-A2E6-3F5A1048EB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305B-E4D0-4D24-B3C7-8B92E84D759B}">
      <dsp:nvSpPr>
        <dsp:cNvPr id="0" name=""/>
        <dsp:cNvSpPr/>
      </dsp:nvSpPr>
      <dsp:spPr>
        <a:xfrm>
          <a:off x="388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22B9B3-09F4-47CF-B29C-786195BA3AD7}">
      <dsp:nvSpPr>
        <dsp:cNvPr id="0" name=""/>
        <dsp:cNvSpPr/>
      </dsp:nvSpPr>
      <dsp:spPr>
        <a:xfrm>
          <a:off x="3882" y="155245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</a:t>
          </a:r>
        </a:p>
      </dsp:txBody>
      <dsp:txXfrm>
        <a:off x="3882" y="155245"/>
        <a:ext cx="1791375" cy="261362"/>
      </dsp:txXfrm>
    </dsp:sp>
    <dsp:sp modelId="{410A5A84-9BE3-44D8-AB63-D339B11852FA}">
      <dsp:nvSpPr>
        <dsp:cNvPr id="0" name=""/>
        <dsp:cNvSpPr/>
      </dsp:nvSpPr>
      <dsp:spPr>
        <a:xfrm>
          <a:off x="2889835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158E2D-195C-4A36-BD22-DAA4B0DE62DB}">
      <dsp:nvSpPr>
        <dsp:cNvPr id="0" name=""/>
        <dsp:cNvSpPr/>
      </dsp:nvSpPr>
      <dsp:spPr>
        <a:xfrm>
          <a:off x="2889835" y="155245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Shadow</a:t>
          </a:r>
        </a:p>
      </dsp:txBody>
      <dsp:txXfrm>
        <a:off x="2889835" y="155245"/>
        <a:ext cx="1791375" cy="261362"/>
      </dsp:txXfrm>
    </dsp:sp>
    <dsp:sp modelId="{DA6E88DF-C8FF-4C0B-9A45-D267DAC0DABA}">
      <dsp:nvSpPr>
        <dsp:cNvPr id="0" name=""/>
        <dsp:cNvSpPr/>
      </dsp:nvSpPr>
      <dsp:spPr>
        <a:xfrm>
          <a:off x="5775789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A7A956-D49F-4BBE-AD83-C0EFD2BBF895}">
      <dsp:nvSpPr>
        <dsp:cNvPr id="0" name=""/>
        <dsp:cNvSpPr/>
      </dsp:nvSpPr>
      <dsp:spPr>
        <a:xfrm>
          <a:off x="5775789" y="155245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Lily</a:t>
          </a:r>
        </a:p>
      </dsp:txBody>
      <dsp:txXfrm>
        <a:off x="5775789" y="155245"/>
        <a:ext cx="1791375" cy="261362"/>
      </dsp:txXfrm>
    </dsp:sp>
    <dsp:sp modelId="{693ADD22-19F1-4E27-AF1D-FF6C5B25F329}">
      <dsp:nvSpPr>
        <dsp:cNvPr id="0" name=""/>
        <dsp:cNvSpPr/>
      </dsp:nvSpPr>
      <dsp:spPr>
        <a:xfrm>
          <a:off x="866174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06AC85-8984-44BD-B68D-FB673E59BA43}">
      <dsp:nvSpPr>
        <dsp:cNvPr id="0" name=""/>
        <dsp:cNvSpPr/>
      </dsp:nvSpPr>
      <dsp:spPr>
        <a:xfrm>
          <a:off x="8661742" y="155245"/>
          <a:ext cx="1791375" cy="2613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Buster</a:t>
          </a:r>
        </a:p>
      </dsp:txBody>
      <dsp:txXfrm>
        <a:off x="8661742" y="155245"/>
        <a:ext cx="1791375" cy="261362"/>
      </dsp:txXfrm>
    </dsp:sp>
    <dsp:sp modelId="{E77596A2-A39F-4A8A-84B6-BAF54A3F8D76}">
      <dsp:nvSpPr>
        <dsp:cNvPr id="0" name=""/>
        <dsp:cNvSpPr/>
      </dsp:nvSpPr>
      <dsp:spPr>
        <a:xfrm>
          <a:off x="388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04B97-95E2-4DE3-A13E-D1CB15C1631B}">
      <dsp:nvSpPr>
        <dsp:cNvPr id="0" name=""/>
        <dsp:cNvSpPr/>
      </dsp:nvSpPr>
      <dsp:spPr>
        <a:xfrm>
          <a:off x="3882" y="2202710"/>
          <a:ext cx="1791375" cy="2613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Millie</a:t>
          </a:r>
        </a:p>
      </dsp:txBody>
      <dsp:txXfrm>
        <a:off x="3882" y="2202710"/>
        <a:ext cx="1791375" cy="261362"/>
      </dsp:txXfrm>
    </dsp:sp>
    <dsp:sp modelId="{75A4A5AA-36BB-411B-BA45-29FA4B5BFCFE}">
      <dsp:nvSpPr>
        <dsp:cNvPr id="0" name=""/>
        <dsp:cNvSpPr/>
      </dsp:nvSpPr>
      <dsp:spPr>
        <a:xfrm>
          <a:off x="2889835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6FF6352-9481-47A7-B8A7-527A863BD98F}">
      <dsp:nvSpPr>
        <dsp:cNvPr id="0" name=""/>
        <dsp:cNvSpPr/>
      </dsp:nvSpPr>
      <dsp:spPr>
        <a:xfrm>
          <a:off x="2889835" y="2202710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Bailey</a:t>
          </a:r>
        </a:p>
      </dsp:txBody>
      <dsp:txXfrm>
        <a:off x="2889835" y="2202710"/>
        <a:ext cx="1791375" cy="261362"/>
      </dsp:txXfrm>
    </dsp:sp>
    <dsp:sp modelId="{2836EAD7-35E1-4E8A-9368-C643E0976A62}">
      <dsp:nvSpPr>
        <dsp:cNvPr id="0" name=""/>
        <dsp:cNvSpPr/>
      </dsp:nvSpPr>
      <dsp:spPr>
        <a:xfrm>
          <a:off x="5775789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C2BE6F2-E02A-49C7-9978-7E2B14E33B3A}">
      <dsp:nvSpPr>
        <dsp:cNvPr id="0" name=""/>
        <dsp:cNvSpPr/>
      </dsp:nvSpPr>
      <dsp:spPr>
        <a:xfrm>
          <a:off x="5775789" y="2202710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Ollie</a:t>
          </a:r>
        </a:p>
      </dsp:txBody>
      <dsp:txXfrm>
        <a:off x="5775789" y="2202710"/>
        <a:ext cx="1791375" cy="261362"/>
      </dsp:txXfrm>
    </dsp:sp>
    <dsp:sp modelId="{2C76C60E-C28B-4D58-B901-62E6E210EBF3}">
      <dsp:nvSpPr>
        <dsp:cNvPr id="0" name=""/>
        <dsp:cNvSpPr/>
      </dsp:nvSpPr>
      <dsp:spPr>
        <a:xfrm>
          <a:off x="866174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2951B52-6DAD-4319-B5C9-3674E628F8D9}">
      <dsp:nvSpPr>
        <dsp:cNvPr id="0" name=""/>
        <dsp:cNvSpPr/>
      </dsp:nvSpPr>
      <dsp:spPr>
        <a:xfrm>
          <a:off x="8661742" y="2202710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Bella</a:t>
          </a:r>
        </a:p>
      </dsp:txBody>
      <dsp:txXfrm>
        <a:off x="8661742" y="2202710"/>
        <a:ext cx="1791375" cy="261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2C818-A4DB-41C2-B34E-6CCE3D16DA57}">
      <dsp:nvSpPr>
        <dsp:cNvPr id="0" name=""/>
        <dsp:cNvSpPr/>
      </dsp:nvSpPr>
      <dsp:spPr>
        <a:xfrm>
          <a:off x="0" y="41742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BEE415-3CA9-4A3A-ACA9-313CC812E0A4}">
      <dsp:nvSpPr>
        <dsp:cNvPr id="0" name=""/>
        <dsp:cNvSpPr/>
      </dsp:nvSpPr>
      <dsp:spPr>
        <a:xfrm>
          <a:off x="259080" y="63189"/>
          <a:ext cx="3627120" cy="7084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Owner Surrender</a:t>
          </a:r>
        </a:p>
      </dsp:txBody>
      <dsp:txXfrm>
        <a:off x="259080" y="63189"/>
        <a:ext cx="3450000" cy="708480"/>
      </dsp:txXfrm>
    </dsp:sp>
    <dsp:sp modelId="{E69D7DC0-FF06-43A1-B3CB-1D0ADDFFAA78}">
      <dsp:nvSpPr>
        <dsp:cNvPr id="0" name=""/>
        <dsp:cNvSpPr/>
      </dsp:nvSpPr>
      <dsp:spPr>
        <a:xfrm>
          <a:off x="0" y="150606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C4B36-E74C-4AFC-A2B1-497BE0D1BF98}">
      <dsp:nvSpPr>
        <dsp:cNvPr id="0" name=""/>
        <dsp:cNvSpPr/>
      </dsp:nvSpPr>
      <dsp:spPr>
        <a:xfrm>
          <a:off x="259080" y="1151829"/>
          <a:ext cx="3627120" cy="70848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from Another Facility</a:t>
          </a:r>
        </a:p>
      </dsp:txBody>
      <dsp:txXfrm>
        <a:off x="259080" y="1151829"/>
        <a:ext cx="3450000" cy="708480"/>
      </dsp:txXfrm>
    </dsp:sp>
    <dsp:sp modelId="{2E24E63F-5BDC-433D-ABB6-A84831C99E39}">
      <dsp:nvSpPr>
        <dsp:cNvPr id="0" name=""/>
        <dsp:cNvSpPr/>
      </dsp:nvSpPr>
      <dsp:spPr>
        <a:xfrm>
          <a:off x="0" y="259470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C78DB8-EF74-484A-9704-900D5371422C}">
      <dsp:nvSpPr>
        <dsp:cNvPr id="0" name=""/>
        <dsp:cNvSpPr/>
      </dsp:nvSpPr>
      <dsp:spPr>
        <a:xfrm>
          <a:off x="259080" y="2240469"/>
          <a:ext cx="3627120" cy="70848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Stray</a:t>
          </a:r>
        </a:p>
      </dsp:txBody>
      <dsp:txXfrm>
        <a:off x="259080" y="2240469"/>
        <a:ext cx="3450000" cy="708480"/>
      </dsp:txXfrm>
    </dsp:sp>
    <dsp:sp modelId="{90EA56F4-9034-4F62-A2E6-3F5A1048EB8E}">
      <dsp:nvSpPr>
        <dsp:cNvPr id="0" name=""/>
        <dsp:cNvSpPr/>
      </dsp:nvSpPr>
      <dsp:spPr>
        <a:xfrm>
          <a:off x="0" y="368334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2ABDC-A19F-45CA-B668-2A55B0922F31}">
      <dsp:nvSpPr>
        <dsp:cNvPr id="0" name=""/>
        <dsp:cNvSpPr/>
      </dsp:nvSpPr>
      <dsp:spPr>
        <a:xfrm>
          <a:off x="259080" y="3329109"/>
          <a:ext cx="3627120" cy="70848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Cruelty </a:t>
          </a:r>
        </a:p>
      </dsp:txBody>
      <dsp:txXfrm>
        <a:off x="259080" y="3329109"/>
        <a:ext cx="345000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BDDC-6796-4FB6-8E5C-53EED9BF63C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A76D-0BCE-4CEF-AD17-836BB2B5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5CB0-045C-4165-874D-4D57A8F3CCE4}"/>
              </a:ext>
            </a:extLst>
          </p:cNvPr>
          <p:cNvSpPr/>
          <p:nvPr userDrawn="1"/>
        </p:nvSpPr>
        <p:spPr>
          <a:xfrm>
            <a:off x="0" y="6241143"/>
            <a:ext cx="12192000" cy="616857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DDA-A1DC-42C5-810D-E2F1301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C8C-4F96-4175-A9D4-CFC9F548D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7146-F26E-4542-B862-849AE183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06E-7355-4BBA-BF3B-530102B9F4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5110-FF82-4FAA-B8CB-35532FE8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7F0-9807-4980-A8E5-75FC0D80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03BC-09C3-4461-85D1-F0C0B51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FA65F5-B1BD-40CE-AB87-0371916753FF}"/>
              </a:ext>
            </a:extLst>
          </p:cNvPr>
          <p:cNvSpPr/>
          <p:nvPr userDrawn="1"/>
        </p:nvSpPr>
        <p:spPr>
          <a:xfrm>
            <a:off x="2627090" y="6492874"/>
            <a:ext cx="2714167" cy="3651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F34B-044B-4796-B036-015159EAC2DD}"/>
              </a:ext>
            </a:extLst>
          </p:cNvPr>
          <p:cNvSpPr/>
          <p:nvPr userDrawn="1"/>
        </p:nvSpPr>
        <p:spPr>
          <a:xfrm>
            <a:off x="5341257" y="6492874"/>
            <a:ext cx="2946399" cy="3651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79EF1-B473-4F7B-859D-692CAE466498}"/>
              </a:ext>
            </a:extLst>
          </p:cNvPr>
          <p:cNvSpPr/>
          <p:nvPr userDrawn="1"/>
        </p:nvSpPr>
        <p:spPr>
          <a:xfrm>
            <a:off x="8287656" y="6492874"/>
            <a:ext cx="3904343" cy="365125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3181A-86AA-4489-AD4C-559BA40E1863}"/>
              </a:ext>
            </a:extLst>
          </p:cNvPr>
          <p:cNvSpPr/>
          <p:nvPr userDrawn="1"/>
        </p:nvSpPr>
        <p:spPr>
          <a:xfrm>
            <a:off x="1" y="6492874"/>
            <a:ext cx="75111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C8BD6-4388-4209-B789-A095FF213C80}"/>
              </a:ext>
            </a:extLst>
          </p:cNvPr>
          <p:cNvSpPr/>
          <p:nvPr userDrawn="1"/>
        </p:nvSpPr>
        <p:spPr>
          <a:xfrm>
            <a:off x="751115" y="6492874"/>
            <a:ext cx="1875975" cy="3651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86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D4B-8C45-430C-9B9D-CDCD67B5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77" y="5452939"/>
            <a:ext cx="7696407" cy="708391"/>
          </a:xfrm>
        </p:spPr>
        <p:txBody>
          <a:bodyPr>
            <a:no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 Pet to Your Household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3578-8925-43DE-8FD2-FB5EA50D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16" y="6161330"/>
            <a:ext cx="7484030" cy="576354"/>
          </a:xfrm>
        </p:spPr>
        <p:txBody>
          <a:bodyPr/>
          <a:lstStyle/>
          <a:p>
            <a:r>
              <a:rPr lang="en-US" dirty="0"/>
              <a:t>Veterinary  Technician Program – Summit College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987EB-645E-41A0-B5D1-F23FF32E7B4F}"/>
              </a:ext>
            </a:extLst>
          </p:cNvPr>
          <p:cNvSpPr/>
          <p:nvPr/>
        </p:nvSpPr>
        <p:spPr>
          <a:xfrm>
            <a:off x="3987" y="5060088"/>
            <a:ext cx="12188013" cy="9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FB3B2-F52A-4C1D-93D6-11D0533CE8B1}"/>
              </a:ext>
            </a:extLst>
          </p:cNvPr>
          <p:cNvSpPr/>
          <p:nvPr/>
        </p:nvSpPr>
        <p:spPr>
          <a:xfrm flipV="1">
            <a:off x="1" y="5060089"/>
            <a:ext cx="1219200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BBE18-A8EE-48CE-8BCB-9A5F1614BD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653" y="27527"/>
            <a:ext cx="7552693" cy="5032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04040A-034B-4107-8254-03B685A66B03}"/>
              </a:ext>
            </a:extLst>
          </p:cNvPr>
          <p:cNvSpPr/>
          <p:nvPr/>
        </p:nvSpPr>
        <p:spPr>
          <a:xfrm rot="16200000" flipV="1">
            <a:off x="-392574" y="2511490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3AF19-77E9-4EFD-9951-C550FFAABAB7}"/>
              </a:ext>
            </a:extLst>
          </p:cNvPr>
          <p:cNvSpPr/>
          <p:nvPr/>
        </p:nvSpPr>
        <p:spPr>
          <a:xfrm rot="16200000" flipV="1">
            <a:off x="7372494" y="2499852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41244-B264-40F4-B530-325B10761A6B}"/>
              </a:ext>
            </a:extLst>
          </p:cNvPr>
          <p:cNvSpPr/>
          <p:nvPr/>
        </p:nvSpPr>
        <p:spPr>
          <a:xfrm>
            <a:off x="-1987" y="5272464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EE2A5-0DD0-49D6-AFFD-B47768B902FD}"/>
              </a:ext>
            </a:extLst>
          </p:cNvPr>
          <p:cNvSpPr/>
          <p:nvPr/>
        </p:nvSpPr>
        <p:spPr>
          <a:xfrm>
            <a:off x="10084722" y="5272463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8C5-608F-4E77-8BD8-808AA6C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Wishlist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45B76-9B7D-43F9-8A7E-28D87B77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2E3DA0-1D9B-47E4-B52F-E64DECC1D5F4}"/>
              </a:ext>
            </a:extLst>
          </p:cNvPr>
          <p:cNvGrpSpPr/>
          <p:nvPr/>
        </p:nvGrpSpPr>
        <p:grpSpPr>
          <a:xfrm>
            <a:off x="0" y="1867217"/>
            <a:ext cx="12191994" cy="5146573"/>
            <a:chOff x="6" y="1361891"/>
            <a:chExt cx="12191994" cy="5146573"/>
          </a:xfrm>
        </p:grpSpPr>
        <p:pic>
          <p:nvPicPr>
            <p:cNvPr id="30" name="Picture 2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2F1A1E6-B537-4508-ADB6-1821BE0F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" y="2276511"/>
              <a:ext cx="12191994" cy="423195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AAFBAD-C8A5-4B97-A8DE-90148188D1BE}"/>
                </a:ext>
              </a:extLst>
            </p:cNvPr>
            <p:cNvGrpSpPr/>
            <p:nvPr/>
          </p:nvGrpSpPr>
          <p:grpSpPr>
            <a:xfrm>
              <a:off x="586974" y="1361891"/>
              <a:ext cx="854112" cy="1325562"/>
              <a:chOff x="586974" y="1361891"/>
              <a:chExt cx="854112" cy="132556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74EE445-F649-4CF0-919D-E0EF45658A83}"/>
                  </a:ext>
                </a:extLst>
              </p:cNvPr>
              <p:cNvCxnSpPr/>
              <p:nvPr/>
            </p:nvCxnSpPr>
            <p:spPr>
              <a:xfrm>
                <a:off x="586974" y="1361891"/>
                <a:ext cx="0" cy="1325562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4" name="Flowchart: Punched Tape 43">
                <a:extLst>
                  <a:ext uri="{FF2B5EF4-FFF2-40B4-BE49-F238E27FC236}">
                    <a16:creationId xmlns:a16="http://schemas.microsoft.com/office/drawing/2014/main" id="{AAC56C86-4600-4189-BD31-8D62EF22EF97}"/>
                  </a:ext>
                </a:extLst>
              </p:cNvPr>
              <p:cNvSpPr/>
              <p:nvPr/>
            </p:nvSpPr>
            <p:spPr>
              <a:xfrm>
                <a:off x="586974" y="1361891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E8222-B2F5-4C50-AE74-6D3D825AC7FD}"/>
                </a:ext>
              </a:extLst>
            </p:cNvPr>
            <p:cNvSpPr txBox="1"/>
            <p:nvPr/>
          </p:nvSpPr>
          <p:spPr>
            <a:xfrm>
              <a:off x="4533884" y="1463504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the Application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4C1C7B-5FF8-4096-82CD-5F5E1E39193C}"/>
                </a:ext>
              </a:extLst>
            </p:cNvPr>
            <p:cNvGrpSpPr/>
            <p:nvPr/>
          </p:nvGrpSpPr>
          <p:grpSpPr>
            <a:xfrm>
              <a:off x="3463020" y="1438983"/>
              <a:ext cx="854112" cy="1325562"/>
              <a:chOff x="3463020" y="1438983"/>
              <a:chExt cx="854112" cy="132556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125CE24-F53D-4D2F-83FB-A41DB90ADE55}"/>
                  </a:ext>
                </a:extLst>
              </p:cNvPr>
              <p:cNvCxnSpPr/>
              <p:nvPr/>
            </p:nvCxnSpPr>
            <p:spPr>
              <a:xfrm>
                <a:off x="3463020" y="1438983"/>
                <a:ext cx="0" cy="132556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9" name="Flowchart: Punched Tape 48">
                <a:extLst>
                  <a:ext uri="{FF2B5EF4-FFF2-40B4-BE49-F238E27FC236}">
                    <a16:creationId xmlns:a16="http://schemas.microsoft.com/office/drawing/2014/main" id="{55A94779-FE85-471C-94C9-165BCB0020B1}"/>
                  </a:ext>
                </a:extLst>
              </p:cNvPr>
              <p:cNvSpPr/>
              <p:nvPr/>
            </p:nvSpPr>
            <p:spPr>
              <a:xfrm>
                <a:off x="3463020" y="1438983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F31127-7F9D-4DD0-AD19-F7C87868D7F7}"/>
                </a:ext>
              </a:extLst>
            </p:cNvPr>
            <p:cNvSpPr txBox="1"/>
            <p:nvPr/>
          </p:nvSpPr>
          <p:spPr>
            <a:xfrm>
              <a:off x="1476532" y="1440456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Questionnaire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803517-75EE-467D-B653-83E3AD3C054A}"/>
                </a:ext>
              </a:extLst>
            </p:cNvPr>
            <p:cNvSpPr txBox="1"/>
            <p:nvPr/>
          </p:nvSpPr>
          <p:spPr>
            <a:xfrm>
              <a:off x="7515598" y="1551065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Visit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C9A0B-17DE-4852-A249-69D43D0100E1}"/>
                </a:ext>
              </a:extLst>
            </p:cNvPr>
            <p:cNvGrpSpPr/>
            <p:nvPr/>
          </p:nvGrpSpPr>
          <p:grpSpPr>
            <a:xfrm>
              <a:off x="6572166" y="1447054"/>
              <a:ext cx="854112" cy="1325562"/>
              <a:chOff x="6572166" y="1447054"/>
              <a:chExt cx="854112" cy="132556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0C39B46-13F0-47B8-8753-43229A09D6F0}"/>
                  </a:ext>
                </a:extLst>
              </p:cNvPr>
              <p:cNvCxnSpPr/>
              <p:nvPr/>
            </p:nvCxnSpPr>
            <p:spPr>
              <a:xfrm>
                <a:off x="6572166" y="1447054"/>
                <a:ext cx="0" cy="132556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4" name="Flowchart: Punched Tape 53">
                <a:extLst>
                  <a:ext uri="{FF2B5EF4-FFF2-40B4-BE49-F238E27FC236}">
                    <a16:creationId xmlns:a16="http://schemas.microsoft.com/office/drawing/2014/main" id="{1D93B018-7D85-4C7E-8EB3-3511EEAEBE8E}"/>
                  </a:ext>
                </a:extLst>
              </p:cNvPr>
              <p:cNvSpPr/>
              <p:nvPr/>
            </p:nvSpPr>
            <p:spPr>
              <a:xfrm>
                <a:off x="6572166" y="1447054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1036F4-D29D-4854-965B-2190C2F0BD64}"/>
                </a:ext>
              </a:extLst>
            </p:cNvPr>
            <p:cNvSpPr txBox="1"/>
            <p:nvPr/>
          </p:nvSpPr>
          <p:spPr>
            <a:xfrm>
              <a:off x="10141018" y="2792269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Acceptance - Pay Adoption Fee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F7A6-0A15-4420-811A-E799D6C50A92}"/>
                </a:ext>
              </a:extLst>
            </p:cNvPr>
            <p:cNvGrpSpPr/>
            <p:nvPr/>
          </p:nvGrpSpPr>
          <p:grpSpPr>
            <a:xfrm>
              <a:off x="9168555" y="2725556"/>
              <a:ext cx="854112" cy="1325562"/>
              <a:chOff x="9168555" y="2725556"/>
              <a:chExt cx="854112" cy="13255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32DA91-5883-4E75-8119-D7BE6BD859CA}"/>
                  </a:ext>
                </a:extLst>
              </p:cNvPr>
              <p:cNvCxnSpPr/>
              <p:nvPr/>
            </p:nvCxnSpPr>
            <p:spPr>
              <a:xfrm>
                <a:off x="9168555" y="2725556"/>
                <a:ext cx="0" cy="132556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8" name="Flowchart: Punched Tape 57">
                <a:extLst>
                  <a:ext uri="{FF2B5EF4-FFF2-40B4-BE49-F238E27FC236}">
                    <a16:creationId xmlns:a16="http://schemas.microsoft.com/office/drawing/2014/main" id="{52941493-6AE7-4C40-A5CF-FEDC8791E978}"/>
                  </a:ext>
                </a:extLst>
              </p:cNvPr>
              <p:cNvSpPr/>
              <p:nvPr/>
            </p:nvSpPr>
            <p:spPr>
              <a:xfrm>
                <a:off x="9168555" y="2725556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5F50893-CDE3-4559-8ADC-F0BC0E1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4" y="287180"/>
            <a:ext cx="10515600" cy="1325563"/>
          </a:xfrm>
        </p:spPr>
        <p:txBody>
          <a:bodyPr/>
          <a:lstStyle/>
          <a:p>
            <a:r>
              <a:rPr lang="en-US" dirty="0"/>
              <a:t>Roadmap to Adoption</a:t>
            </a:r>
          </a:p>
        </p:txBody>
      </p:sp>
    </p:spTree>
    <p:extLst>
      <p:ext uri="{BB962C8B-B14F-4D97-AF65-F5344CB8AC3E}">
        <p14:creationId xmlns:p14="http://schemas.microsoft.com/office/powerpoint/2010/main" val="26006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E42D33-5A89-4C9B-80A9-CF5861072C71}"/>
              </a:ext>
            </a:extLst>
          </p:cNvPr>
          <p:cNvGrpSpPr/>
          <p:nvPr/>
        </p:nvGrpSpPr>
        <p:grpSpPr>
          <a:xfrm>
            <a:off x="7635065" y="0"/>
            <a:ext cx="4556935" cy="6944704"/>
            <a:chOff x="7635065" y="-208770"/>
            <a:chExt cx="4556935" cy="71534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9DF036-168A-4E90-A3CE-249A2E93E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3211" l="0" r="100000">
                          <a14:foregroundMark x1="23387" y1="91514" x2="31452" y2="92298"/>
                          <a14:foregroundMark x1="99731" y1="92298" x2="89785" y2="93342"/>
                          <a14:backgroundMark x1="78495" y1="88512" x2="72312" y2="89817"/>
                          <a14:backgroundMark x1="79032" y1="87076" x2="66667" y2="90078"/>
                          <a14:backgroundMark x1="48656" y1="88773" x2="49462" y2="900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7989" y="-208770"/>
              <a:ext cx="2994011" cy="61627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91500F-421A-4278-BA01-6B5B01D1E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42" b="89893" l="8980" r="90000">
                          <a14:foregroundMark x1="9184" y1="11792" x2="8980" y2="15620"/>
                          <a14:foregroundMark x1="19184" y1="9495" x2="19286" y2="9342"/>
                          <a14:backgroundMark x1="19286" y1="9188" x2="19286" y2="9188"/>
                          <a14:backgroundMark x1="19082" y1="9495" x2="19082" y2="94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15894" b="12311"/>
            <a:stretch/>
          </p:blipFill>
          <p:spPr>
            <a:xfrm>
              <a:off x="7635065" y="3778974"/>
              <a:ext cx="4556935" cy="316573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D6586-FE2A-4B5E-812A-2F951717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37" b="93852" l="4270" r="94128">
                        <a14:foregroundMark x1="42349" y1="11362" x2="45018" y2="9183"/>
                        <a14:foregroundMark x1="41103" y1="5992" x2="41103" y2="5992"/>
                        <a14:foregroundMark x1="91993" y1="14708" x2="91993" y2="14708"/>
                        <a14:foregroundMark x1="43238" y1="21868" x2="43238" y2="21868"/>
                        <a14:foregroundMark x1="48577" y1="22879" x2="44662" y2="20545"/>
                        <a14:foregroundMark x1="65836" y1="24047" x2="69751" y2="25214"/>
                        <a14:foregroundMark x1="10498" y1="70739" x2="4804" y2="78366"/>
                        <a14:foregroundMark x1="91993" y1="73541" x2="94128" y2="76576"/>
                        <a14:foregroundMark x1="29181" y1="93930" x2="83452" y2="87549"/>
                        <a14:foregroundMark x1="83452" y1="87549" x2="83452" y2="87549"/>
                        <a14:backgroundMark x1="45552" y1="96887" x2="52135" y2="9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3775" y="1111887"/>
            <a:ext cx="2284724" cy="6057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B08CB4-56A7-4DFD-AF59-827952A49E73}"/>
              </a:ext>
            </a:extLst>
          </p:cNvPr>
          <p:cNvSpPr/>
          <p:nvPr/>
        </p:nvSpPr>
        <p:spPr>
          <a:xfrm>
            <a:off x="2086708" y="1570934"/>
            <a:ext cx="78466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Welcoming a pet into your family </a:t>
            </a:r>
          </a:p>
          <a:p>
            <a:pPr algn="ctr"/>
            <a:r>
              <a:rPr lang="en-US" sz="4400" dirty="0"/>
              <a:t>is a </a:t>
            </a:r>
            <a:r>
              <a:rPr lang="en-US" sz="8800" dirty="0"/>
              <a:t>big</a:t>
            </a:r>
            <a:r>
              <a:rPr lang="en-US" sz="4400" dirty="0"/>
              <a:t> </a:t>
            </a:r>
            <a:r>
              <a:rPr lang="en-US" sz="8000" dirty="0"/>
              <a:t>decision!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01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88F-EA8A-447E-861E-71CBDC7F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Technician Program Partnership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ACAF6-5A5A-440B-91DC-ED5FAC065C99}"/>
              </a:ext>
            </a:extLst>
          </p:cNvPr>
          <p:cNvGrpSpPr/>
          <p:nvPr/>
        </p:nvGrpSpPr>
        <p:grpSpPr>
          <a:xfrm>
            <a:off x="50799" y="1801285"/>
            <a:ext cx="2089985" cy="2404477"/>
            <a:chOff x="1825948" y="2958979"/>
            <a:chExt cx="2199122" cy="240447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0357C1-3CF9-45B1-B9FA-07821F169AFF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4FAED294-1B5B-4AFB-94C7-27147D59ACD5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AD568-A055-48E7-94C1-1812BAAD426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84C75-6C87-4B82-8D5F-6FF3FD5988F9}"/>
              </a:ext>
            </a:extLst>
          </p:cNvPr>
          <p:cNvGrpSpPr/>
          <p:nvPr/>
        </p:nvGrpSpPr>
        <p:grpSpPr>
          <a:xfrm>
            <a:off x="2322285" y="2348856"/>
            <a:ext cx="8904513" cy="3239799"/>
            <a:chOff x="4216049" y="1580030"/>
            <a:chExt cx="9369497" cy="32397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57DD2-504D-400C-8847-7F04E8FE711F}"/>
                </a:ext>
              </a:extLst>
            </p:cNvPr>
            <p:cNvSpPr/>
            <p:nvPr/>
          </p:nvSpPr>
          <p:spPr>
            <a:xfrm>
              <a:off x="4216049" y="3367043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Association of Veterinary Technicians partners with several area animal shelters to provide pet adoption services at our campus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C482A0-5171-45E0-9E99-F136609A50B5}"/>
                </a:ext>
              </a:extLst>
            </p:cNvPr>
            <p:cNvSpPr/>
            <p:nvPr/>
          </p:nvSpPr>
          <p:spPr>
            <a:xfrm>
              <a:off x="4216049" y="1580030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Assists Summit College staff, students, and the greater community to add a pet to their household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F1234-4817-4F26-89DC-E735A0FD9F36}"/>
              </a:ext>
            </a:extLst>
          </p:cNvPr>
          <p:cNvGrpSpPr/>
          <p:nvPr/>
        </p:nvGrpSpPr>
        <p:grpSpPr>
          <a:xfrm>
            <a:off x="42675" y="3709025"/>
            <a:ext cx="2089985" cy="2404477"/>
            <a:chOff x="1825948" y="2958979"/>
            <a:chExt cx="2199122" cy="240447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036894-BE2F-4B71-B6D6-B9434B1C6105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76E49659-8503-47ED-A687-B5582377B037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92989-7664-4905-BEED-62204EEC807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F60C-A61F-4DC3-8C4C-241510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208606"/>
            <a:ext cx="10812379" cy="1325563"/>
          </a:xfrm>
        </p:spPr>
        <p:txBody>
          <a:bodyPr/>
          <a:lstStyle/>
          <a:p>
            <a:r>
              <a:rPr lang="en-US" dirty="0"/>
              <a:t>Some of Our Current Adoptees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23AB7-C375-4120-9F05-B73497C4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1119"/>
              </p:ext>
            </p:extLst>
          </p:nvPr>
        </p:nvGraphicFramePr>
        <p:xfrm>
          <a:off x="663787" y="1768575"/>
          <a:ext cx="11067898" cy="416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FB5-F409-4BCD-8BA5-BB5ECA28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Things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89E1-86BD-4868-8B99-D189F2F7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Cost of an animal</a:t>
            </a:r>
          </a:p>
          <a:p>
            <a:pPr lvl="0"/>
            <a:r>
              <a:rPr lang="en-US"/>
              <a:t>Pets require lots of time and energy</a:t>
            </a:r>
          </a:p>
          <a:p>
            <a:pPr lvl="0"/>
            <a:r>
              <a:rPr lang="en-US"/>
              <a:t>Other pets in your household</a:t>
            </a:r>
          </a:p>
          <a:p>
            <a:pPr lvl="0"/>
            <a:r>
              <a:rPr lang="en-US"/>
              <a:t>Adopting a pet is a lifelong commitment </a:t>
            </a:r>
          </a:p>
          <a:p>
            <a:pPr lvl="0"/>
            <a:r>
              <a:rPr lang="en-US"/>
              <a:t>Animals, like people, aren’t perfect!</a:t>
            </a:r>
          </a:p>
          <a:p>
            <a:pPr lvl="0"/>
            <a:r>
              <a:rPr lang="en-US"/>
              <a:t>Be prepared to deal with some behavioral problems </a:t>
            </a:r>
          </a:p>
        </p:txBody>
      </p:sp>
    </p:spTree>
    <p:extLst>
      <p:ext uri="{BB962C8B-B14F-4D97-AF65-F5344CB8AC3E}">
        <p14:creationId xmlns:p14="http://schemas.microsoft.com/office/powerpoint/2010/main" val="3042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D670-BFFF-457E-8CA7-AA4CF77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Basic Pet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5317-3EB9-45BF-BF7E-656B580D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D80-74E5-46FF-903E-BEAE242F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Our Animals Come From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4F1F2F-7A0E-4C8E-A705-5FB43F166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3005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F7C3-CBB0-4ADF-B7F4-9835451AF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57F-AB90-4C7E-BED2-28FE9176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Placement Rates are Increasing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1ED3-AED8-457D-9762-62322E20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856-6F95-43CF-A1F6-AC09CB4C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Upcoming Seminars and Workshops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73C44-64CD-4745-A22E-B7F82F3F0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t Tec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793A02"/>
      </a:accent1>
      <a:accent2>
        <a:srgbClr val="929A04"/>
      </a:accent2>
      <a:accent3>
        <a:srgbClr val="9A1702"/>
      </a:accent3>
      <a:accent4>
        <a:srgbClr val="1F5868"/>
      </a:accent4>
      <a:accent5>
        <a:srgbClr val="E0AE01"/>
      </a:accent5>
      <a:accent6>
        <a:srgbClr val="A16C46"/>
      </a:accent6>
      <a:hlink>
        <a:srgbClr val="9A1702"/>
      </a:hlink>
      <a:folHlink>
        <a:srgbClr val="929A0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4E975-932E-4F2A-A338-1FE7DD0D4160}">
  <we:reference id="wa104178141" version="3.10.0.19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962ADA972B343BE01CA636EF203D5" ma:contentTypeVersion="4" ma:contentTypeDescription="Create a new document." ma:contentTypeScope="" ma:versionID="42b7134d0d2f4e3c4f70a58232b9f7e1">
  <xsd:schema xmlns:xsd="http://www.w3.org/2001/XMLSchema" xmlns:xs="http://www.w3.org/2001/XMLSchema" xmlns:p="http://schemas.microsoft.com/office/2006/metadata/properties" xmlns:ns3="2bef744c-b80d-43d6-b18d-bfd5114f1126" targetNamespace="http://schemas.microsoft.com/office/2006/metadata/properties" ma:root="true" ma:fieldsID="e3cc654aec4db4a993494b44e4d8789d" ns3:_="">
    <xsd:import namespace="2bef744c-b80d-43d6-b18d-bfd5114f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f744c-b80d-43d6-b18d-bfd5114f1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FA871-59DC-43DE-BEF7-51CE0ACBD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f744c-b80d-43d6-b18d-bfd5114f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CAEA5-2637-4548-8D7A-A16008184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DC191F-9133-4A88-8535-53694E7F26A2}">
  <ds:schemaRefs>
    <ds:schemaRef ds:uri="http://purl.org/dc/elements/1.1/"/>
    <ds:schemaRef ds:uri="http://schemas.microsoft.com/office/2006/metadata/properties"/>
    <ds:schemaRef ds:uri="2bef744c-b80d-43d6-b18d-bfd5114f112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p03h1VetTech</Template>
  <TotalTime>19</TotalTime>
  <Words>165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Add a Pet to Your Household</vt:lpstr>
      <vt:lpstr>PowerPoint Presentation</vt:lpstr>
      <vt:lpstr>Veterinary Technician Program Partnership</vt:lpstr>
      <vt:lpstr>Some of Our Current Adoptees</vt:lpstr>
      <vt:lpstr>Things to Consider</vt:lpstr>
      <vt:lpstr>Basic Pet Costs</vt:lpstr>
      <vt:lpstr>Where Our Animals Come From </vt:lpstr>
      <vt:lpstr>Placement Rates are Increasing</vt:lpstr>
      <vt:lpstr>Upcoming Seminars and Workshops</vt:lpstr>
      <vt:lpstr>Our Wishlist</vt:lpstr>
      <vt:lpstr>Roadmap to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Pet to Your Household</dc:title>
  <dc:creator>Jackson Wiley</dc:creator>
  <cp:lastModifiedBy>Jackson Wiley</cp:lastModifiedBy>
  <cp:revision>2</cp:revision>
  <dcterms:created xsi:type="dcterms:W3CDTF">2024-02-12T18:14:12Z</dcterms:created>
  <dcterms:modified xsi:type="dcterms:W3CDTF">2024-02-12T18:33:55Z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0x010100640962ADA972B343BE01CA636EF203D5</vt:lpwstr>
  </property>
</Properties>
</file>