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76" r:id="rId2"/>
    <p:sldId id="261" r:id="rId3"/>
    <p:sldId id="257" r:id="rId4"/>
    <p:sldId id="259" r:id="rId5"/>
    <p:sldId id="264" r:id="rId6"/>
    <p:sldId id="277" r:id="rId7"/>
    <p:sldId id="267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5136" userDrawn="1">
          <p15:clr>
            <a:srgbClr val="A4A3A4"/>
          </p15:clr>
        </p15:guide>
        <p15:guide id="3" pos="2544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4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>
        <p:guide orient="horz" pos="1440"/>
        <p:guide pos="5136"/>
        <p:guide pos="2544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UAS Budget</a:t>
            </a:r>
          </a:p>
        </c:rich>
      </c:tx>
      <c:layout>
        <c:manualLayout>
          <c:xMode val="edge"/>
          <c:yMode val="edge"/>
          <c:x val="0.46657111220472441"/>
          <c:y val="1.735895846249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A5-4CC5-AE08-7215FA1F86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A5-4CC5-AE08-7215FA1F86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5A5-4CC5-AE08-7215FA1F86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5A5-4CC5-AE08-7215FA1F861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5A5-4CC5-AE08-7215FA1F861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Food</c:v>
                </c:pt>
                <c:pt idx="1">
                  <c:v>Medicine</c:v>
                </c:pt>
                <c:pt idx="2">
                  <c:v>Bedding</c:v>
                </c:pt>
                <c:pt idx="3">
                  <c:v>Toys</c:v>
                </c:pt>
                <c:pt idx="4">
                  <c:v>Office supplies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100000</c:v>
                </c:pt>
                <c:pt idx="1">
                  <c:v>100000</c:v>
                </c:pt>
                <c:pt idx="2">
                  <c:v>50000</c:v>
                </c:pt>
                <c:pt idx="3">
                  <c:v>25000</c:v>
                </c:pt>
                <c:pt idx="4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99-48FF-BB15-62343B626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5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936D09-0739-46EC-A1D5-4145DA9C90A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6C37BA-F979-4152-924B-E7019132C24E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Animal</a:t>
          </a:r>
        </a:p>
      </dgm:t>
    </dgm:pt>
    <dgm:pt modelId="{13CB398A-BE0F-49F4-8E80-8D602CCB0CF2}" type="parTrans" cxnId="{2A3D2E3F-3455-4656-B55B-D4C1B22A4F2C}">
      <dgm:prSet/>
      <dgm:spPr/>
      <dgm:t>
        <a:bodyPr/>
        <a:lstStyle/>
        <a:p>
          <a:endParaRPr lang="en-US"/>
        </a:p>
      </dgm:t>
    </dgm:pt>
    <dgm:pt modelId="{663B9391-02BB-4106-A724-FDF420855772}" type="sibTrans" cxnId="{2A3D2E3F-3455-4656-B55B-D4C1B22A4F2C}">
      <dgm:prSet/>
      <dgm:spPr/>
      <dgm:t>
        <a:bodyPr/>
        <a:lstStyle/>
        <a:p>
          <a:endParaRPr lang="en-US"/>
        </a:p>
      </dgm:t>
    </dgm:pt>
    <dgm:pt modelId="{07B4C7CA-38CE-4A63-B65E-FD4EC0925359}">
      <dgm:prSet phldrT="[Text]"/>
      <dgm:spPr/>
      <dgm:t>
        <a:bodyPr/>
        <a:lstStyle/>
        <a:p>
          <a:pPr>
            <a:buChar char="•"/>
          </a:pPr>
          <a:r>
            <a:rPr lang="en-US" dirty="0"/>
            <a:t>Animal arrives at UAS</a:t>
          </a:r>
        </a:p>
      </dgm:t>
    </dgm:pt>
    <dgm:pt modelId="{1F3A1582-352E-49D3-A63A-FE1B29852A95}" type="parTrans" cxnId="{72380B1A-27B6-4C31-BBD3-449568ACEA75}">
      <dgm:prSet/>
      <dgm:spPr/>
      <dgm:t>
        <a:bodyPr/>
        <a:lstStyle/>
        <a:p>
          <a:endParaRPr lang="en-US"/>
        </a:p>
      </dgm:t>
    </dgm:pt>
    <dgm:pt modelId="{7D021FD7-76DB-46D5-AA00-709A665F0084}" type="sibTrans" cxnId="{72380B1A-27B6-4C31-BBD3-449568ACEA75}">
      <dgm:prSet/>
      <dgm:spPr/>
      <dgm:t>
        <a:bodyPr/>
        <a:lstStyle/>
        <a:p>
          <a:endParaRPr lang="en-US"/>
        </a:p>
      </dgm:t>
    </dgm:pt>
    <dgm:pt modelId="{35411F9F-BA9F-4452-86B7-BC6346038D25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Adopter</a:t>
          </a:r>
        </a:p>
      </dgm:t>
    </dgm:pt>
    <dgm:pt modelId="{D5E03ED2-18EA-43A2-B78E-99173B26B579}" type="parTrans" cxnId="{5B942D0C-FB50-4F03-9FCC-E067DA837D97}">
      <dgm:prSet/>
      <dgm:spPr/>
      <dgm:t>
        <a:bodyPr/>
        <a:lstStyle/>
        <a:p>
          <a:endParaRPr lang="en-US"/>
        </a:p>
      </dgm:t>
    </dgm:pt>
    <dgm:pt modelId="{A4CF2DBF-C376-455C-A390-59440C6E473E}" type="sibTrans" cxnId="{5B942D0C-FB50-4F03-9FCC-E067DA837D97}">
      <dgm:prSet/>
      <dgm:spPr/>
      <dgm:t>
        <a:bodyPr/>
        <a:lstStyle/>
        <a:p>
          <a:endParaRPr lang="en-US"/>
        </a:p>
      </dgm:t>
    </dgm:pt>
    <dgm:pt modelId="{DD3434BE-2480-4994-BB39-C8740DF50482}">
      <dgm:prSet phldrT="[Text]"/>
      <dgm:spPr/>
      <dgm:t>
        <a:bodyPr/>
        <a:lstStyle/>
        <a:p>
          <a:pPr>
            <a:buChar char="•"/>
          </a:pPr>
          <a:r>
            <a:rPr lang="en-US"/>
            <a:t>Wants a pet</a:t>
          </a:r>
          <a:endParaRPr lang="en-US" dirty="0"/>
        </a:p>
      </dgm:t>
    </dgm:pt>
    <dgm:pt modelId="{F3BF9A08-4741-486D-BA28-240E919C99CE}" type="parTrans" cxnId="{538A83E4-1E19-4419-9AC6-910F9511DCFA}">
      <dgm:prSet/>
      <dgm:spPr/>
      <dgm:t>
        <a:bodyPr/>
        <a:lstStyle/>
        <a:p>
          <a:endParaRPr lang="en-US"/>
        </a:p>
      </dgm:t>
    </dgm:pt>
    <dgm:pt modelId="{DB6B8FF2-013C-409C-97E2-3844B05122AE}" type="sibTrans" cxnId="{538A83E4-1E19-4419-9AC6-910F9511DCFA}">
      <dgm:prSet/>
      <dgm:spPr/>
      <dgm:t>
        <a:bodyPr/>
        <a:lstStyle/>
        <a:p>
          <a:endParaRPr lang="en-US"/>
        </a:p>
      </dgm:t>
    </dgm:pt>
    <dgm:pt modelId="{C19E523A-4DD9-42D3-AA18-FAEE7807E9AA}">
      <dgm:prSet phldrT="[Text]" custT="1"/>
      <dgm:spPr/>
      <dgm:t>
        <a:bodyPr/>
        <a:lstStyle/>
        <a:p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Happy Family</a:t>
          </a:r>
        </a:p>
      </dgm:t>
    </dgm:pt>
    <dgm:pt modelId="{6F0A8773-CB3D-48A1-B7DA-8963E1D9F0A4}" type="parTrans" cxnId="{5E175C5D-7D5C-4ECE-B4A6-B3848613C9F2}">
      <dgm:prSet/>
      <dgm:spPr/>
      <dgm:t>
        <a:bodyPr/>
        <a:lstStyle/>
        <a:p>
          <a:endParaRPr lang="en-US"/>
        </a:p>
      </dgm:t>
    </dgm:pt>
    <dgm:pt modelId="{38ABA4CC-B21E-4FA8-8C7A-78C4EA1B7E81}" type="sibTrans" cxnId="{5E175C5D-7D5C-4ECE-B4A6-B3848613C9F2}">
      <dgm:prSet/>
      <dgm:spPr/>
      <dgm:t>
        <a:bodyPr/>
        <a:lstStyle/>
        <a:p>
          <a:endParaRPr lang="en-US"/>
        </a:p>
      </dgm:t>
    </dgm:pt>
    <dgm:pt modelId="{A965F6D6-8BBC-4AFE-9C2C-5C4F37ABE1D3}">
      <dgm:prSet phldrT="[Text]"/>
      <dgm:spPr/>
      <dgm:t>
        <a:bodyPr/>
        <a:lstStyle/>
        <a:p>
          <a:pPr>
            <a:buChar char="•"/>
          </a:pPr>
          <a:r>
            <a:rPr lang="en-US"/>
            <a:t>Spend time together at UAS</a:t>
          </a:r>
          <a:endParaRPr lang="en-US" dirty="0"/>
        </a:p>
      </dgm:t>
    </dgm:pt>
    <dgm:pt modelId="{DDF12F4B-519F-4B13-BD54-258795C43900}" type="parTrans" cxnId="{935F3222-D6FD-4FC9-91B6-37C778F99EC4}">
      <dgm:prSet/>
      <dgm:spPr/>
      <dgm:t>
        <a:bodyPr/>
        <a:lstStyle/>
        <a:p>
          <a:endParaRPr lang="en-US"/>
        </a:p>
      </dgm:t>
    </dgm:pt>
    <dgm:pt modelId="{02EE1D6E-8063-4DE4-9AC4-4F8D3CCC3772}" type="sibTrans" cxnId="{935F3222-D6FD-4FC9-91B6-37C778F99EC4}">
      <dgm:prSet/>
      <dgm:spPr/>
      <dgm:t>
        <a:bodyPr/>
        <a:lstStyle/>
        <a:p>
          <a:endParaRPr lang="en-US"/>
        </a:p>
      </dgm:t>
    </dgm:pt>
    <dgm:pt modelId="{416A1DED-4CCF-4CE9-969E-E1CE5AA10D84}">
      <dgm:prSet/>
      <dgm:spPr/>
      <dgm:t>
        <a:bodyPr/>
        <a:lstStyle/>
        <a:p>
          <a:r>
            <a:rPr lang="en-US" dirty="0"/>
            <a:t>Medical and behavioral exam</a:t>
          </a:r>
        </a:p>
      </dgm:t>
    </dgm:pt>
    <dgm:pt modelId="{F87A51F9-388F-4C9F-B778-4B92173A891E}" type="parTrans" cxnId="{D9D7E537-347F-4E57-80C6-0FA60C572093}">
      <dgm:prSet/>
      <dgm:spPr/>
      <dgm:t>
        <a:bodyPr/>
        <a:lstStyle/>
        <a:p>
          <a:endParaRPr lang="en-US"/>
        </a:p>
      </dgm:t>
    </dgm:pt>
    <dgm:pt modelId="{98ADBF55-062F-4BF1-A2C4-BB9D9DD8FE65}" type="sibTrans" cxnId="{D9D7E537-347F-4E57-80C6-0FA60C572093}">
      <dgm:prSet/>
      <dgm:spPr/>
      <dgm:t>
        <a:bodyPr/>
        <a:lstStyle/>
        <a:p>
          <a:endParaRPr lang="en-US"/>
        </a:p>
      </dgm:t>
    </dgm:pt>
    <dgm:pt modelId="{6A384555-0D01-486A-AF50-26A4811061FD}">
      <dgm:prSet/>
      <dgm:spPr/>
      <dgm:t>
        <a:bodyPr/>
        <a:lstStyle/>
        <a:p>
          <a:r>
            <a:rPr lang="en-US" dirty="0"/>
            <a:t>Can provide good care</a:t>
          </a:r>
        </a:p>
      </dgm:t>
    </dgm:pt>
    <dgm:pt modelId="{4C6B2067-E7B3-43D7-9817-AD97C8301436}" type="parTrans" cxnId="{FE7A21FC-A082-42C4-9F68-2E8118BEA2CE}">
      <dgm:prSet/>
      <dgm:spPr/>
      <dgm:t>
        <a:bodyPr/>
        <a:lstStyle/>
        <a:p>
          <a:endParaRPr lang="en-US"/>
        </a:p>
      </dgm:t>
    </dgm:pt>
    <dgm:pt modelId="{F4096CF3-F9CA-49DB-9732-BFC04BCDF326}" type="sibTrans" cxnId="{FE7A21FC-A082-42C4-9F68-2E8118BEA2CE}">
      <dgm:prSet/>
      <dgm:spPr/>
      <dgm:t>
        <a:bodyPr/>
        <a:lstStyle/>
        <a:p>
          <a:endParaRPr lang="en-US"/>
        </a:p>
      </dgm:t>
    </dgm:pt>
    <dgm:pt modelId="{1B7B4DA7-DD0E-45BE-A811-0C6B539AF327}">
      <dgm:prSet/>
      <dgm:spPr/>
      <dgm:t>
        <a:bodyPr/>
        <a:lstStyle/>
        <a:p>
          <a:r>
            <a:rPr lang="en-US" dirty="0"/>
            <a:t>Take animal home </a:t>
          </a:r>
        </a:p>
      </dgm:t>
    </dgm:pt>
    <dgm:pt modelId="{3AC2E0FC-EC05-4C10-B7B1-E31952D2B3DF}" type="parTrans" cxnId="{65DD74A8-AAD4-46CA-9E06-2E7C06D9BDB2}">
      <dgm:prSet/>
      <dgm:spPr/>
      <dgm:t>
        <a:bodyPr/>
        <a:lstStyle/>
        <a:p>
          <a:endParaRPr lang="en-US"/>
        </a:p>
      </dgm:t>
    </dgm:pt>
    <dgm:pt modelId="{07E718BC-43CE-4BD1-B6D5-71E6FD7D36BD}" type="sibTrans" cxnId="{65DD74A8-AAD4-46CA-9E06-2E7C06D9BDB2}">
      <dgm:prSet/>
      <dgm:spPr/>
      <dgm:t>
        <a:bodyPr/>
        <a:lstStyle/>
        <a:p>
          <a:endParaRPr lang="en-US"/>
        </a:p>
      </dgm:t>
    </dgm:pt>
    <dgm:pt modelId="{7A6DEE34-0FB6-4FED-B558-0E161D2B099C}" type="pres">
      <dgm:prSet presAssocID="{D8936D09-0739-46EC-A1D5-4145DA9C90A7}" presName="Name0" presStyleCnt="0">
        <dgm:presLayoutVars>
          <dgm:dir/>
          <dgm:animLvl val="lvl"/>
          <dgm:resizeHandles val="exact"/>
        </dgm:presLayoutVars>
      </dgm:prSet>
      <dgm:spPr/>
    </dgm:pt>
    <dgm:pt modelId="{450EE716-CAB2-4DC1-BB63-1E07391CDC57}" type="pres">
      <dgm:prSet presAssocID="{D8936D09-0739-46EC-A1D5-4145DA9C90A7}" presName="tSp" presStyleCnt="0"/>
      <dgm:spPr/>
    </dgm:pt>
    <dgm:pt modelId="{3A783425-8C73-4C8E-A1C1-2FD85A3419CE}" type="pres">
      <dgm:prSet presAssocID="{D8936D09-0739-46EC-A1D5-4145DA9C90A7}" presName="bSp" presStyleCnt="0"/>
      <dgm:spPr/>
    </dgm:pt>
    <dgm:pt modelId="{FE0A22E8-0750-4E47-851D-E280F37B1778}" type="pres">
      <dgm:prSet presAssocID="{D8936D09-0739-46EC-A1D5-4145DA9C90A7}" presName="process" presStyleCnt="0"/>
      <dgm:spPr/>
    </dgm:pt>
    <dgm:pt modelId="{EE3AA983-B7D1-4AE8-BEDB-CA9D73D768D3}" type="pres">
      <dgm:prSet presAssocID="{CB6C37BA-F979-4152-924B-E7019132C24E}" presName="composite1" presStyleCnt="0"/>
      <dgm:spPr/>
    </dgm:pt>
    <dgm:pt modelId="{9F80D5D4-96CB-4E12-8D07-37872330FFE2}" type="pres">
      <dgm:prSet presAssocID="{CB6C37BA-F979-4152-924B-E7019132C24E}" presName="dummyNode1" presStyleLbl="node1" presStyleIdx="0" presStyleCnt="3"/>
      <dgm:spPr/>
    </dgm:pt>
    <dgm:pt modelId="{1CBABF3F-6ACD-41FC-A14A-4EE33D53B6A5}" type="pres">
      <dgm:prSet presAssocID="{CB6C37BA-F979-4152-924B-E7019132C24E}" presName="childNode1" presStyleLbl="bgAcc1" presStyleIdx="0" presStyleCnt="3">
        <dgm:presLayoutVars>
          <dgm:bulletEnabled val="1"/>
        </dgm:presLayoutVars>
      </dgm:prSet>
      <dgm:spPr/>
    </dgm:pt>
    <dgm:pt modelId="{37ECF02E-554B-49C9-A690-CA7903D82664}" type="pres">
      <dgm:prSet presAssocID="{CB6C37BA-F979-4152-924B-E7019132C24E}" presName="childNode1tx" presStyleLbl="bgAcc1" presStyleIdx="0" presStyleCnt="3">
        <dgm:presLayoutVars>
          <dgm:bulletEnabled val="1"/>
        </dgm:presLayoutVars>
      </dgm:prSet>
      <dgm:spPr/>
    </dgm:pt>
    <dgm:pt modelId="{6B0741CA-A961-487D-A327-A875670B4787}" type="pres">
      <dgm:prSet presAssocID="{CB6C37BA-F979-4152-924B-E7019132C24E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E0369086-B322-4FB5-8F2A-C3AD8F5DED10}" type="pres">
      <dgm:prSet presAssocID="{CB6C37BA-F979-4152-924B-E7019132C24E}" presName="connSite1" presStyleCnt="0"/>
      <dgm:spPr/>
    </dgm:pt>
    <dgm:pt modelId="{7A3A1EEA-910B-496E-962D-C741FD53AD91}" type="pres">
      <dgm:prSet presAssocID="{663B9391-02BB-4106-A724-FDF420855772}" presName="Name9" presStyleLbl="sibTrans2D1" presStyleIdx="0" presStyleCnt="2"/>
      <dgm:spPr/>
    </dgm:pt>
    <dgm:pt modelId="{004F914A-B411-4273-BD2A-CA4AE34D0794}" type="pres">
      <dgm:prSet presAssocID="{35411F9F-BA9F-4452-86B7-BC6346038D25}" presName="composite2" presStyleCnt="0"/>
      <dgm:spPr/>
    </dgm:pt>
    <dgm:pt modelId="{DAA6AF87-8D20-4E6E-932E-3A0CB4B72E03}" type="pres">
      <dgm:prSet presAssocID="{35411F9F-BA9F-4452-86B7-BC6346038D25}" presName="dummyNode2" presStyleLbl="node1" presStyleIdx="0" presStyleCnt="3"/>
      <dgm:spPr/>
    </dgm:pt>
    <dgm:pt modelId="{14BC61EB-D007-4562-8510-0A6B5515217B}" type="pres">
      <dgm:prSet presAssocID="{35411F9F-BA9F-4452-86B7-BC6346038D25}" presName="childNode2" presStyleLbl="bgAcc1" presStyleIdx="1" presStyleCnt="3">
        <dgm:presLayoutVars>
          <dgm:bulletEnabled val="1"/>
        </dgm:presLayoutVars>
      </dgm:prSet>
      <dgm:spPr/>
    </dgm:pt>
    <dgm:pt modelId="{B18B8803-EC0D-4665-B19E-93118F22CCAC}" type="pres">
      <dgm:prSet presAssocID="{35411F9F-BA9F-4452-86B7-BC6346038D25}" presName="childNode2tx" presStyleLbl="bgAcc1" presStyleIdx="1" presStyleCnt="3">
        <dgm:presLayoutVars>
          <dgm:bulletEnabled val="1"/>
        </dgm:presLayoutVars>
      </dgm:prSet>
      <dgm:spPr/>
    </dgm:pt>
    <dgm:pt modelId="{ADF03846-A82D-4107-B8F7-B2192F942C4B}" type="pres">
      <dgm:prSet presAssocID="{35411F9F-BA9F-4452-86B7-BC6346038D25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6B3F498-B246-4D84-AF96-A0AB3A90BF33}" type="pres">
      <dgm:prSet presAssocID="{35411F9F-BA9F-4452-86B7-BC6346038D25}" presName="connSite2" presStyleCnt="0"/>
      <dgm:spPr/>
    </dgm:pt>
    <dgm:pt modelId="{15924599-3E67-40B2-82EB-70461B995A30}" type="pres">
      <dgm:prSet presAssocID="{A4CF2DBF-C376-455C-A390-59440C6E473E}" presName="Name18" presStyleLbl="sibTrans2D1" presStyleIdx="1" presStyleCnt="2"/>
      <dgm:spPr/>
    </dgm:pt>
    <dgm:pt modelId="{7040FFEE-2ABC-4F8C-9D45-EF702ABB0F8D}" type="pres">
      <dgm:prSet presAssocID="{C19E523A-4DD9-42D3-AA18-FAEE7807E9AA}" presName="composite1" presStyleCnt="0"/>
      <dgm:spPr/>
    </dgm:pt>
    <dgm:pt modelId="{73EAA50F-3ECA-42DB-BD0E-9DC2B532BDB9}" type="pres">
      <dgm:prSet presAssocID="{C19E523A-4DD9-42D3-AA18-FAEE7807E9AA}" presName="dummyNode1" presStyleLbl="node1" presStyleIdx="1" presStyleCnt="3"/>
      <dgm:spPr/>
    </dgm:pt>
    <dgm:pt modelId="{D7FBC092-DE29-41BE-BDF6-A19DEC084682}" type="pres">
      <dgm:prSet presAssocID="{C19E523A-4DD9-42D3-AA18-FAEE7807E9AA}" presName="childNode1" presStyleLbl="bgAcc1" presStyleIdx="2" presStyleCnt="3">
        <dgm:presLayoutVars>
          <dgm:bulletEnabled val="1"/>
        </dgm:presLayoutVars>
      </dgm:prSet>
      <dgm:spPr/>
    </dgm:pt>
    <dgm:pt modelId="{CB054DCD-2521-4352-A7C4-EEE2364C01C4}" type="pres">
      <dgm:prSet presAssocID="{C19E523A-4DD9-42D3-AA18-FAEE7807E9AA}" presName="childNode1tx" presStyleLbl="bgAcc1" presStyleIdx="2" presStyleCnt="3">
        <dgm:presLayoutVars>
          <dgm:bulletEnabled val="1"/>
        </dgm:presLayoutVars>
      </dgm:prSet>
      <dgm:spPr/>
    </dgm:pt>
    <dgm:pt modelId="{44AEFEE3-B2E9-4E1C-A9EB-F27F30EBF3DC}" type="pres">
      <dgm:prSet presAssocID="{C19E523A-4DD9-42D3-AA18-FAEE7807E9AA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755CFC1-6D5D-49F2-AB90-20259B6707B8}" type="pres">
      <dgm:prSet presAssocID="{C19E523A-4DD9-42D3-AA18-FAEE7807E9AA}" presName="connSite1" presStyleCnt="0"/>
      <dgm:spPr/>
    </dgm:pt>
  </dgm:ptLst>
  <dgm:cxnLst>
    <dgm:cxn modelId="{F8595604-2576-4BCD-A635-3EE8AF424820}" type="presOf" srcId="{A965F6D6-8BBC-4AFE-9C2C-5C4F37ABE1D3}" destId="{D7FBC092-DE29-41BE-BDF6-A19DEC084682}" srcOrd="0" destOrd="0" presId="urn:microsoft.com/office/officeart/2005/8/layout/hProcess4"/>
    <dgm:cxn modelId="{A7DA4E09-322D-4804-AD70-C8915D88C230}" type="presOf" srcId="{663B9391-02BB-4106-A724-FDF420855772}" destId="{7A3A1EEA-910B-496E-962D-C741FD53AD91}" srcOrd="0" destOrd="0" presId="urn:microsoft.com/office/officeart/2005/8/layout/hProcess4"/>
    <dgm:cxn modelId="{5B942D0C-FB50-4F03-9FCC-E067DA837D97}" srcId="{D8936D09-0739-46EC-A1D5-4145DA9C90A7}" destId="{35411F9F-BA9F-4452-86B7-BC6346038D25}" srcOrd="1" destOrd="0" parTransId="{D5E03ED2-18EA-43A2-B78E-99173B26B579}" sibTransId="{A4CF2DBF-C376-455C-A390-59440C6E473E}"/>
    <dgm:cxn modelId="{72380B1A-27B6-4C31-BBD3-449568ACEA75}" srcId="{CB6C37BA-F979-4152-924B-E7019132C24E}" destId="{07B4C7CA-38CE-4A63-B65E-FD4EC0925359}" srcOrd="0" destOrd="0" parTransId="{1F3A1582-352E-49D3-A63A-FE1B29852A95}" sibTransId="{7D021FD7-76DB-46D5-AA00-709A665F0084}"/>
    <dgm:cxn modelId="{935F3222-D6FD-4FC9-91B6-37C778F99EC4}" srcId="{C19E523A-4DD9-42D3-AA18-FAEE7807E9AA}" destId="{A965F6D6-8BBC-4AFE-9C2C-5C4F37ABE1D3}" srcOrd="0" destOrd="0" parTransId="{DDF12F4B-519F-4B13-BD54-258795C43900}" sibTransId="{02EE1D6E-8063-4DE4-9AC4-4F8D3CCC3772}"/>
    <dgm:cxn modelId="{E524C72A-6B71-4AA2-BE10-63DDE472EB6A}" type="presOf" srcId="{CB6C37BA-F979-4152-924B-E7019132C24E}" destId="{6B0741CA-A961-487D-A327-A875670B4787}" srcOrd="0" destOrd="0" presId="urn:microsoft.com/office/officeart/2005/8/layout/hProcess4"/>
    <dgm:cxn modelId="{3AF0612B-C1BD-4B27-8F22-21D80998A843}" type="presOf" srcId="{DD3434BE-2480-4994-BB39-C8740DF50482}" destId="{B18B8803-EC0D-4665-B19E-93118F22CCAC}" srcOrd="1" destOrd="0" presId="urn:microsoft.com/office/officeart/2005/8/layout/hProcess4"/>
    <dgm:cxn modelId="{D9D7E537-347F-4E57-80C6-0FA60C572093}" srcId="{CB6C37BA-F979-4152-924B-E7019132C24E}" destId="{416A1DED-4CCF-4CE9-969E-E1CE5AA10D84}" srcOrd="1" destOrd="0" parTransId="{F87A51F9-388F-4C9F-B778-4B92173A891E}" sibTransId="{98ADBF55-062F-4BF1-A2C4-BB9D9DD8FE65}"/>
    <dgm:cxn modelId="{2A3D2E3F-3455-4656-B55B-D4C1B22A4F2C}" srcId="{D8936D09-0739-46EC-A1D5-4145DA9C90A7}" destId="{CB6C37BA-F979-4152-924B-E7019132C24E}" srcOrd="0" destOrd="0" parTransId="{13CB398A-BE0F-49F4-8E80-8D602CCB0CF2}" sibTransId="{663B9391-02BB-4106-A724-FDF420855772}"/>
    <dgm:cxn modelId="{5E175C5D-7D5C-4ECE-B4A6-B3848613C9F2}" srcId="{D8936D09-0739-46EC-A1D5-4145DA9C90A7}" destId="{C19E523A-4DD9-42D3-AA18-FAEE7807E9AA}" srcOrd="2" destOrd="0" parTransId="{6F0A8773-CB3D-48A1-B7DA-8963E1D9F0A4}" sibTransId="{38ABA4CC-B21E-4FA8-8C7A-78C4EA1B7E81}"/>
    <dgm:cxn modelId="{0DEDF74F-E6B6-43B2-A694-D5F276993C33}" type="presOf" srcId="{07B4C7CA-38CE-4A63-B65E-FD4EC0925359}" destId="{1CBABF3F-6ACD-41FC-A14A-4EE33D53B6A5}" srcOrd="0" destOrd="0" presId="urn:microsoft.com/office/officeart/2005/8/layout/hProcess4"/>
    <dgm:cxn modelId="{1F9E9050-2730-4134-BFAB-D3340E35514A}" type="presOf" srcId="{DD3434BE-2480-4994-BB39-C8740DF50482}" destId="{14BC61EB-D007-4562-8510-0A6B5515217B}" srcOrd="0" destOrd="0" presId="urn:microsoft.com/office/officeart/2005/8/layout/hProcess4"/>
    <dgm:cxn modelId="{B0D11554-9264-48DD-98DE-7BEA6C0EEC85}" type="presOf" srcId="{6A384555-0D01-486A-AF50-26A4811061FD}" destId="{14BC61EB-D007-4562-8510-0A6B5515217B}" srcOrd="0" destOrd="1" presId="urn:microsoft.com/office/officeart/2005/8/layout/hProcess4"/>
    <dgm:cxn modelId="{88E67757-704A-4CA6-88F5-5469F7E66598}" type="presOf" srcId="{1B7B4DA7-DD0E-45BE-A811-0C6B539AF327}" destId="{CB054DCD-2521-4352-A7C4-EEE2364C01C4}" srcOrd="1" destOrd="1" presId="urn:microsoft.com/office/officeart/2005/8/layout/hProcess4"/>
    <dgm:cxn modelId="{5E87D37B-2243-4EDD-8939-1561DC79D2ED}" type="presOf" srcId="{416A1DED-4CCF-4CE9-969E-E1CE5AA10D84}" destId="{37ECF02E-554B-49C9-A690-CA7903D82664}" srcOrd="1" destOrd="1" presId="urn:microsoft.com/office/officeart/2005/8/layout/hProcess4"/>
    <dgm:cxn modelId="{2E44E282-BFBD-40C9-96F6-342D474C3750}" type="presOf" srcId="{A965F6D6-8BBC-4AFE-9C2C-5C4F37ABE1D3}" destId="{CB054DCD-2521-4352-A7C4-EEE2364C01C4}" srcOrd="1" destOrd="0" presId="urn:microsoft.com/office/officeart/2005/8/layout/hProcess4"/>
    <dgm:cxn modelId="{B5203786-6FB5-48F0-BB01-18580F08402C}" type="presOf" srcId="{A4CF2DBF-C376-455C-A390-59440C6E473E}" destId="{15924599-3E67-40B2-82EB-70461B995A30}" srcOrd="0" destOrd="0" presId="urn:microsoft.com/office/officeart/2005/8/layout/hProcess4"/>
    <dgm:cxn modelId="{2710568A-9535-46D0-802D-FB8A9C0B0853}" type="presOf" srcId="{D8936D09-0739-46EC-A1D5-4145DA9C90A7}" destId="{7A6DEE34-0FB6-4FED-B558-0E161D2B099C}" srcOrd="0" destOrd="0" presId="urn:microsoft.com/office/officeart/2005/8/layout/hProcess4"/>
    <dgm:cxn modelId="{FF97598E-23BC-4D05-ADDE-8B7830EACE12}" type="presOf" srcId="{416A1DED-4CCF-4CE9-969E-E1CE5AA10D84}" destId="{1CBABF3F-6ACD-41FC-A14A-4EE33D53B6A5}" srcOrd="0" destOrd="1" presId="urn:microsoft.com/office/officeart/2005/8/layout/hProcess4"/>
    <dgm:cxn modelId="{22A3F8A6-3AE7-4F75-A4B2-2391EB901F02}" type="presOf" srcId="{6A384555-0D01-486A-AF50-26A4811061FD}" destId="{B18B8803-EC0D-4665-B19E-93118F22CCAC}" srcOrd="1" destOrd="1" presId="urn:microsoft.com/office/officeart/2005/8/layout/hProcess4"/>
    <dgm:cxn modelId="{65DD74A8-AAD4-46CA-9E06-2E7C06D9BDB2}" srcId="{C19E523A-4DD9-42D3-AA18-FAEE7807E9AA}" destId="{1B7B4DA7-DD0E-45BE-A811-0C6B539AF327}" srcOrd="1" destOrd="0" parTransId="{3AC2E0FC-EC05-4C10-B7B1-E31952D2B3DF}" sibTransId="{07E718BC-43CE-4BD1-B6D5-71E6FD7D36BD}"/>
    <dgm:cxn modelId="{BB08EDA8-5F06-4C21-A3C6-08B19D81F765}" type="presOf" srcId="{1B7B4DA7-DD0E-45BE-A811-0C6B539AF327}" destId="{D7FBC092-DE29-41BE-BDF6-A19DEC084682}" srcOrd="0" destOrd="1" presId="urn:microsoft.com/office/officeart/2005/8/layout/hProcess4"/>
    <dgm:cxn modelId="{538A83E4-1E19-4419-9AC6-910F9511DCFA}" srcId="{35411F9F-BA9F-4452-86B7-BC6346038D25}" destId="{DD3434BE-2480-4994-BB39-C8740DF50482}" srcOrd="0" destOrd="0" parTransId="{F3BF9A08-4741-486D-BA28-240E919C99CE}" sibTransId="{DB6B8FF2-013C-409C-97E2-3844B05122AE}"/>
    <dgm:cxn modelId="{3ACA3EEF-BFDC-430F-9945-43D9628A61C2}" type="presOf" srcId="{07B4C7CA-38CE-4A63-B65E-FD4EC0925359}" destId="{37ECF02E-554B-49C9-A690-CA7903D82664}" srcOrd="1" destOrd="0" presId="urn:microsoft.com/office/officeart/2005/8/layout/hProcess4"/>
    <dgm:cxn modelId="{3D1699F1-BE7C-4E83-8757-B05F7C1B39DB}" type="presOf" srcId="{35411F9F-BA9F-4452-86B7-BC6346038D25}" destId="{ADF03846-A82D-4107-B8F7-B2192F942C4B}" srcOrd="0" destOrd="0" presId="urn:microsoft.com/office/officeart/2005/8/layout/hProcess4"/>
    <dgm:cxn modelId="{FE7A21FC-A082-42C4-9F68-2E8118BEA2CE}" srcId="{35411F9F-BA9F-4452-86B7-BC6346038D25}" destId="{6A384555-0D01-486A-AF50-26A4811061FD}" srcOrd="1" destOrd="0" parTransId="{4C6B2067-E7B3-43D7-9817-AD97C8301436}" sibTransId="{F4096CF3-F9CA-49DB-9732-BFC04BCDF326}"/>
    <dgm:cxn modelId="{2F3F66FD-0444-481B-A2D7-4F26032F46CD}" type="presOf" srcId="{C19E523A-4DD9-42D3-AA18-FAEE7807E9AA}" destId="{44AEFEE3-B2E9-4E1C-A9EB-F27F30EBF3DC}" srcOrd="0" destOrd="0" presId="urn:microsoft.com/office/officeart/2005/8/layout/hProcess4"/>
    <dgm:cxn modelId="{7B9C2EDF-8174-4890-8DE2-DDDD38A31729}" type="presParOf" srcId="{7A6DEE34-0FB6-4FED-B558-0E161D2B099C}" destId="{450EE716-CAB2-4DC1-BB63-1E07391CDC57}" srcOrd="0" destOrd="0" presId="urn:microsoft.com/office/officeart/2005/8/layout/hProcess4"/>
    <dgm:cxn modelId="{FA6940F7-A8D5-441E-BF7E-F6C0C0D6721C}" type="presParOf" srcId="{7A6DEE34-0FB6-4FED-B558-0E161D2B099C}" destId="{3A783425-8C73-4C8E-A1C1-2FD85A3419CE}" srcOrd="1" destOrd="0" presId="urn:microsoft.com/office/officeart/2005/8/layout/hProcess4"/>
    <dgm:cxn modelId="{0089F435-E6BA-494C-ACF8-8D280D1E8567}" type="presParOf" srcId="{7A6DEE34-0FB6-4FED-B558-0E161D2B099C}" destId="{FE0A22E8-0750-4E47-851D-E280F37B1778}" srcOrd="2" destOrd="0" presId="urn:microsoft.com/office/officeart/2005/8/layout/hProcess4"/>
    <dgm:cxn modelId="{BF56BA44-6D28-41A8-B0EA-8E9928F01D2C}" type="presParOf" srcId="{FE0A22E8-0750-4E47-851D-E280F37B1778}" destId="{EE3AA983-B7D1-4AE8-BEDB-CA9D73D768D3}" srcOrd="0" destOrd="0" presId="urn:microsoft.com/office/officeart/2005/8/layout/hProcess4"/>
    <dgm:cxn modelId="{C4918F26-B5EE-4D46-BE33-8E65E2D5346F}" type="presParOf" srcId="{EE3AA983-B7D1-4AE8-BEDB-CA9D73D768D3}" destId="{9F80D5D4-96CB-4E12-8D07-37872330FFE2}" srcOrd="0" destOrd="0" presId="urn:microsoft.com/office/officeart/2005/8/layout/hProcess4"/>
    <dgm:cxn modelId="{027AA018-4915-4793-8D07-1FC5A72EE69E}" type="presParOf" srcId="{EE3AA983-B7D1-4AE8-BEDB-CA9D73D768D3}" destId="{1CBABF3F-6ACD-41FC-A14A-4EE33D53B6A5}" srcOrd="1" destOrd="0" presId="urn:microsoft.com/office/officeart/2005/8/layout/hProcess4"/>
    <dgm:cxn modelId="{936B16B0-F842-4717-86D6-EE275A6C784A}" type="presParOf" srcId="{EE3AA983-B7D1-4AE8-BEDB-CA9D73D768D3}" destId="{37ECF02E-554B-49C9-A690-CA7903D82664}" srcOrd="2" destOrd="0" presId="urn:microsoft.com/office/officeart/2005/8/layout/hProcess4"/>
    <dgm:cxn modelId="{F844E497-AC70-42D0-A75E-7EC0596417F7}" type="presParOf" srcId="{EE3AA983-B7D1-4AE8-BEDB-CA9D73D768D3}" destId="{6B0741CA-A961-487D-A327-A875670B4787}" srcOrd="3" destOrd="0" presId="urn:microsoft.com/office/officeart/2005/8/layout/hProcess4"/>
    <dgm:cxn modelId="{9C80CE80-8DAA-4609-AD8D-538F1A0415D2}" type="presParOf" srcId="{EE3AA983-B7D1-4AE8-BEDB-CA9D73D768D3}" destId="{E0369086-B322-4FB5-8F2A-C3AD8F5DED10}" srcOrd="4" destOrd="0" presId="urn:microsoft.com/office/officeart/2005/8/layout/hProcess4"/>
    <dgm:cxn modelId="{BE3F1B0F-374A-4E9B-821A-331D38779C69}" type="presParOf" srcId="{FE0A22E8-0750-4E47-851D-E280F37B1778}" destId="{7A3A1EEA-910B-496E-962D-C741FD53AD91}" srcOrd="1" destOrd="0" presId="urn:microsoft.com/office/officeart/2005/8/layout/hProcess4"/>
    <dgm:cxn modelId="{589B522D-594F-4AE8-8832-64669F1C160D}" type="presParOf" srcId="{FE0A22E8-0750-4E47-851D-E280F37B1778}" destId="{004F914A-B411-4273-BD2A-CA4AE34D0794}" srcOrd="2" destOrd="0" presId="urn:microsoft.com/office/officeart/2005/8/layout/hProcess4"/>
    <dgm:cxn modelId="{C65897FC-6DA1-4DBE-8D8A-539A692F61AB}" type="presParOf" srcId="{004F914A-B411-4273-BD2A-CA4AE34D0794}" destId="{DAA6AF87-8D20-4E6E-932E-3A0CB4B72E03}" srcOrd="0" destOrd="0" presId="urn:microsoft.com/office/officeart/2005/8/layout/hProcess4"/>
    <dgm:cxn modelId="{14CD404C-5D24-4EE1-A49D-2091549EEF0A}" type="presParOf" srcId="{004F914A-B411-4273-BD2A-CA4AE34D0794}" destId="{14BC61EB-D007-4562-8510-0A6B5515217B}" srcOrd="1" destOrd="0" presId="urn:microsoft.com/office/officeart/2005/8/layout/hProcess4"/>
    <dgm:cxn modelId="{2F01C868-0A2A-43CF-899B-2A317DAD59B9}" type="presParOf" srcId="{004F914A-B411-4273-BD2A-CA4AE34D0794}" destId="{B18B8803-EC0D-4665-B19E-93118F22CCAC}" srcOrd="2" destOrd="0" presId="urn:microsoft.com/office/officeart/2005/8/layout/hProcess4"/>
    <dgm:cxn modelId="{68DEA0DF-E70E-488B-A071-D7924AAD1E6E}" type="presParOf" srcId="{004F914A-B411-4273-BD2A-CA4AE34D0794}" destId="{ADF03846-A82D-4107-B8F7-B2192F942C4B}" srcOrd="3" destOrd="0" presId="urn:microsoft.com/office/officeart/2005/8/layout/hProcess4"/>
    <dgm:cxn modelId="{64498B79-76EC-47C9-AC7A-A57DBB7C64F9}" type="presParOf" srcId="{004F914A-B411-4273-BD2A-CA4AE34D0794}" destId="{56B3F498-B246-4D84-AF96-A0AB3A90BF33}" srcOrd="4" destOrd="0" presId="urn:microsoft.com/office/officeart/2005/8/layout/hProcess4"/>
    <dgm:cxn modelId="{5F42C471-4DE1-4CE8-A667-4C1494192E8A}" type="presParOf" srcId="{FE0A22E8-0750-4E47-851D-E280F37B1778}" destId="{15924599-3E67-40B2-82EB-70461B995A30}" srcOrd="3" destOrd="0" presId="urn:microsoft.com/office/officeart/2005/8/layout/hProcess4"/>
    <dgm:cxn modelId="{47075750-0087-4CB4-8FAB-C15C97B85998}" type="presParOf" srcId="{FE0A22E8-0750-4E47-851D-E280F37B1778}" destId="{7040FFEE-2ABC-4F8C-9D45-EF702ABB0F8D}" srcOrd="4" destOrd="0" presId="urn:microsoft.com/office/officeart/2005/8/layout/hProcess4"/>
    <dgm:cxn modelId="{E4E53AE5-CC93-4792-8625-75D7E8644596}" type="presParOf" srcId="{7040FFEE-2ABC-4F8C-9D45-EF702ABB0F8D}" destId="{73EAA50F-3ECA-42DB-BD0E-9DC2B532BDB9}" srcOrd="0" destOrd="0" presId="urn:microsoft.com/office/officeart/2005/8/layout/hProcess4"/>
    <dgm:cxn modelId="{F242BF93-38AD-41C5-AD7C-A12A22266641}" type="presParOf" srcId="{7040FFEE-2ABC-4F8C-9D45-EF702ABB0F8D}" destId="{D7FBC092-DE29-41BE-BDF6-A19DEC084682}" srcOrd="1" destOrd="0" presId="urn:microsoft.com/office/officeart/2005/8/layout/hProcess4"/>
    <dgm:cxn modelId="{90667337-E9E9-4348-89FE-F97C91AC19A1}" type="presParOf" srcId="{7040FFEE-2ABC-4F8C-9D45-EF702ABB0F8D}" destId="{CB054DCD-2521-4352-A7C4-EEE2364C01C4}" srcOrd="2" destOrd="0" presId="urn:microsoft.com/office/officeart/2005/8/layout/hProcess4"/>
    <dgm:cxn modelId="{DEB75BA0-50BD-4C91-87DD-9D56603D6943}" type="presParOf" srcId="{7040FFEE-2ABC-4F8C-9D45-EF702ABB0F8D}" destId="{44AEFEE3-B2E9-4E1C-A9EB-F27F30EBF3DC}" srcOrd="3" destOrd="0" presId="urn:microsoft.com/office/officeart/2005/8/layout/hProcess4"/>
    <dgm:cxn modelId="{80F0AE37-796C-4B3A-8CFF-2D41A8B43E75}" type="presParOf" srcId="{7040FFEE-2ABC-4F8C-9D45-EF702ABB0F8D}" destId="{B755CFC1-6D5D-49F2-AB90-20259B6707B8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ABF3F-6ACD-41FC-A14A-4EE33D53B6A5}">
      <dsp:nvSpPr>
        <dsp:cNvPr id="0" name=""/>
        <dsp:cNvSpPr/>
      </dsp:nvSpPr>
      <dsp:spPr>
        <a:xfrm>
          <a:off x="4890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Animal arrives at UAS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Medical and behavioral exam</a:t>
          </a:r>
        </a:p>
      </dsp:txBody>
      <dsp:txXfrm>
        <a:off x="43690" y="1756427"/>
        <a:ext cx="1966578" cy="1247129"/>
      </dsp:txXfrm>
    </dsp:sp>
    <dsp:sp modelId="{7A3A1EEA-910B-496E-962D-C741FD53AD91}">
      <dsp:nvSpPr>
        <dsp:cNvPr id="0" name=""/>
        <dsp:cNvSpPr/>
      </dsp:nvSpPr>
      <dsp:spPr>
        <a:xfrm>
          <a:off x="1181760" y="2220089"/>
          <a:ext cx="2105284" cy="2105284"/>
        </a:xfrm>
        <a:prstGeom prst="leftCircularArrow">
          <a:avLst>
            <a:gd name="adj1" fmla="val 2451"/>
            <a:gd name="adj2" fmla="val 296744"/>
            <a:gd name="adj3" fmla="val 2072255"/>
            <a:gd name="adj4" fmla="val 9024489"/>
            <a:gd name="adj5" fmla="val 286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741CA-A961-487D-A327-A875670B4787}">
      <dsp:nvSpPr>
        <dsp:cNvPr id="0" name=""/>
        <dsp:cNvSpPr/>
      </dsp:nvSpPr>
      <dsp:spPr>
        <a:xfrm>
          <a:off x="459152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Animal</a:t>
          </a:r>
        </a:p>
      </dsp:txBody>
      <dsp:txXfrm>
        <a:off x="480316" y="3063521"/>
        <a:ext cx="1774719" cy="680251"/>
      </dsp:txXfrm>
    </dsp:sp>
    <dsp:sp modelId="{14BC61EB-D007-4562-8510-0A6B5515217B}">
      <dsp:nvSpPr>
        <dsp:cNvPr id="0" name=""/>
        <dsp:cNvSpPr/>
      </dsp:nvSpPr>
      <dsp:spPr>
        <a:xfrm>
          <a:off x="2521945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Wants a pet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Can provide good care</a:t>
          </a:r>
        </a:p>
      </dsp:txBody>
      <dsp:txXfrm>
        <a:off x="2560745" y="2117717"/>
        <a:ext cx="1966578" cy="1247129"/>
      </dsp:txXfrm>
    </dsp:sp>
    <dsp:sp modelId="{15924599-3E67-40B2-82EB-70461B995A30}">
      <dsp:nvSpPr>
        <dsp:cNvPr id="0" name=""/>
        <dsp:cNvSpPr/>
      </dsp:nvSpPr>
      <dsp:spPr>
        <a:xfrm>
          <a:off x="3681780" y="729793"/>
          <a:ext cx="2366485" cy="2366485"/>
        </a:xfrm>
        <a:prstGeom prst="circularArrow">
          <a:avLst>
            <a:gd name="adj1" fmla="val 2181"/>
            <a:gd name="adj2" fmla="val 262349"/>
            <a:gd name="adj3" fmla="val 19562141"/>
            <a:gd name="adj4" fmla="val 12575511"/>
            <a:gd name="adj5" fmla="val 25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03846-A82D-4107-B8F7-B2192F942C4B}">
      <dsp:nvSpPr>
        <dsp:cNvPr id="0" name=""/>
        <dsp:cNvSpPr/>
      </dsp:nvSpPr>
      <dsp:spPr>
        <a:xfrm>
          <a:off x="2976207" y="135633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Adopter</a:t>
          </a:r>
        </a:p>
      </dsp:txBody>
      <dsp:txXfrm>
        <a:off x="2997371" y="1377501"/>
        <a:ext cx="1774719" cy="680251"/>
      </dsp:txXfrm>
    </dsp:sp>
    <dsp:sp modelId="{D7FBC092-DE29-41BE-BDF6-A19DEC084682}">
      <dsp:nvSpPr>
        <dsp:cNvPr id="0" name=""/>
        <dsp:cNvSpPr/>
      </dsp:nvSpPr>
      <dsp:spPr>
        <a:xfrm>
          <a:off x="5038999" y="1717627"/>
          <a:ext cx="2044178" cy="1686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Spend time together at UAS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Take animal home </a:t>
          </a:r>
        </a:p>
      </dsp:txBody>
      <dsp:txXfrm>
        <a:off x="5077799" y="1756427"/>
        <a:ext cx="1966578" cy="1247129"/>
      </dsp:txXfrm>
    </dsp:sp>
    <dsp:sp modelId="{44AEFEE3-B2E9-4E1C-A9EB-F27F30EBF3DC}">
      <dsp:nvSpPr>
        <dsp:cNvPr id="0" name=""/>
        <dsp:cNvSpPr/>
      </dsp:nvSpPr>
      <dsp:spPr>
        <a:xfrm>
          <a:off x="5493261" y="3042357"/>
          <a:ext cx="1817047" cy="7225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lt1"/>
              </a:solidFill>
              <a:latin typeface="+mn-lt"/>
              <a:ea typeface="+mn-ea"/>
              <a:cs typeface="+mn-cs"/>
            </a:rPr>
            <a:t>Happy Family</a:t>
          </a:r>
        </a:p>
      </dsp:txBody>
      <dsp:txXfrm>
        <a:off x="5514425" y="3063521"/>
        <a:ext cx="1774719" cy="6802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5E2CB-AFAA-47E2-BA22-D0F954385F91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BE71-C4B2-43E2-9087-BACB2CD95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5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6E3BD-DC8E-4D8A-950B-BE44A2C893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74BC78-2FCC-432D-A4DD-B1AEBABBE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Amoo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A05AAC-F109-C785-4603-CE36EE5DFBED}"/>
              </a:ext>
            </a:extLst>
          </p:cNvPr>
          <p:cNvGrpSpPr>
            <a:grpSpLocks/>
          </p:cNvGrpSpPr>
          <p:nvPr/>
        </p:nvGrpSpPr>
        <p:grpSpPr>
          <a:xfrm>
            <a:off x="7480364" y="890582"/>
            <a:ext cx="1645920" cy="1371600"/>
            <a:chOff x="3097010" y="1098398"/>
            <a:chExt cx="2802212" cy="2503899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F4B75F-D154-4E09-A8E0-D17B747B62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0825" y="1695814"/>
              <a:ext cx="1383727" cy="1247108"/>
            </a:xfrm>
            <a:custGeom>
              <a:avLst/>
              <a:gdLst>
                <a:gd name="T0" fmla="*/ 4718 w 7380"/>
                <a:gd name="T1" fmla="*/ 5042 h 5760"/>
                <a:gd name="T2" fmla="*/ 3767 w 7380"/>
                <a:gd name="T3" fmla="*/ 5400 h 5760"/>
                <a:gd name="T4" fmla="*/ 2820 w 7380"/>
                <a:gd name="T5" fmla="*/ 5044 h 5760"/>
                <a:gd name="T6" fmla="*/ 2631 w 7380"/>
                <a:gd name="T7" fmla="*/ 3174 h 5760"/>
                <a:gd name="T8" fmla="*/ 2637 w 7380"/>
                <a:gd name="T9" fmla="*/ 3141 h 5760"/>
                <a:gd name="T10" fmla="*/ 3198 w 7380"/>
                <a:gd name="T11" fmla="*/ 2872 h 5760"/>
                <a:gd name="T12" fmla="*/ 3728 w 7380"/>
                <a:gd name="T13" fmla="*/ 2370 h 5760"/>
                <a:gd name="T14" fmla="*/ 4246 w 7380"/>
                <a:gd name="T15" fmla="*/ 2872 h 5760"/>
                <a:gd name="T16" fmla="*/ 4967 w 7380"/>
                <a:gd name="T17" fmla="*/ 3199 h 5760"/>
                <a:gd name="T18" fmla="*/ 4718 w 7380"/>
                <a:gd name="T19" fmla="*/ 5042 h 5760"/>
                <a:gd name="T20" fmla="*/ 7198 w 7380"/>
                <a:gd name="T21" fmla="*/ 2327 h 5760"/>
                <a:gd name="T22" fmla="*/ 6967 w 7380"/>
                <a:gd name="T23" fmla="*/ 2474 h 5760"/>
                <a:gd name="T24" fmla="*/ 5716 w 7380"/>
                <a:gd name="T25" fmla="*/ 2974 h 5760"/>
                <a:gd name="T26" fmla="*/ 3964 w 7380"/>
                <a:gd name="T27" fmla="*/ 1947 h 5760"/>
                <a:gd name="T28" fmla="*/ 5159 w 7380"/>
                <a:gd name="T29" fmla="*/ 531 h 5760"/>
                <a:gd name="T30" fmla="*/ 4444 w 7380"/>
                <a:gd name="T31" fmla="*/ 0 h 5760"/>
                <a:gd name="T32" fmla="*/ 3715 w 7380"/>
                <a:gd name="T33" fmla="*/ 384 h 5760"/>
                <a:gd name="T34" fmla="*/ 3015 w 7380"/>
                <a:gd name="T35" fmla="*/ 0 h 5760"/>
                <a:gd name="T36" fmla="*/ 2301 w 7380"/>
                <a:gd name="T37" fmla="*/ 531 h 5760"/>
                <a:gd name="T38" fmla="*/ 3494 w 7380"/>
                <a:gd name="T39" fmla="*/ 1946 h 5760"/>
                <a:gd name="T40" fmla="*/ 1702 w 7380"/>
                <a:gd name="T41" fmla="*/ 2973 h 5760"/>
                <a:gd name="T42" fmla="*/ 412 w 7380"/>
                <a:gd name="T43" fmla="*/ 2474 h 5760"/>
                <a:gd name="T44" fmla="*/ 182 w 7380"/>
                <a:gd name="T45" fmla="*/ 2327 h 5760"/>
                <a:gd name="T46" fmla="*/ 18 w 7380"/>
                <a:gd name="T47" fmla="*/ 2534 h 5760"/>
                <a:gd name="T48" fmla="*/ 645 w 7380"/>
                <a:gd name="T49" fmla="*/ 3202 h 5760"/>
                <a:gd name="T50" fmla="*/ 1106 w 7380"/>
                <a:gd name="T51" fmla="*/ 4122 h 5760"/>
                <a:gd name="T52" fmla="*/ 2208 w 7380"/>
                <a:gd name="T53" fmla="*/ 4704 h 5760"/>
                <a:gd name="T54" fmla="*/ 2503 w 7380"/>
                <a:gd name="T55" fmla="*/ 5264 h 5760"/>
                <a:gd name="T56" fmla="*/ 3767 w 7380"/>
                <a:gd name="T57" fmla="*/ 5760 h 5760"/>
                <a:gd name="T58" fmla="*/ 5032 w 7380"/>
                <a:gd name="T59" fmla="*/ 5265 h 5760"/>
                <a:gd name="T60" fmla="*/ 5347 w 7380"/>
                <a:gd name="T61" fmla="*/ 4677 h 5760"/>
                <a:gd name="T62" fmla="*/ 6386 w 7380"/>
                <a:gd name="T63" fmla="*/ 4128 h 5760"/>
                <a:gd name="T64" fmla="*/ 6901 w 7380"/>
                <a:gd name="T65" fmla="*/ 3129 h 5760"/>
                <a:gd name="T66" fmla="*/ 7362 w 7380"/>
                <a:gd name="T67" fmla="*/ 2534 h 5760"/>
                <a:gd name="T68" fmla="*/ 7198 w 7380"/>
                <a:gd name="T69" fmla="*/ 2327 h 5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80" h="5760">
                  <a:moveTo>
                    <a:pt x="4718" y="5042"/>
                  </a:moveTo>
                  <a:cubicBezTo>
                    <a:pt x="4505" y="5283"/>
                    <a:pt x="4194" y="5400"/>
                    <a:pt x="3767" y="5400"/>
                  </a:cubicBezTo>
                  <a:cubicBezTo>
                    <a:pt x="3336" y="5400"/>
                    <a:pt x="3026" y="5284"/>
                    <a:pt x="2820" y="5044"/>
                  </a:cubicBezTo>
                  <a:cubicBezTo>
                    <a:pt x="2283" y="4421"/>
                    <a:pt x="2628" y="3186"/>
                    <a:pt x="2631" y="3174"/>
                  </a:cubicBezTo>
                  <a:cubicBezTo>
                    <a:pt x="2635" y="3163"/>
                    <a:pt x="2636" y="3152"/>
                    <a:pt x="2637" y="3141"/>
                  </a:cubicBezTo>
                  <a:cubicBezTo>
                    <a:pt x="2842" y="3069"/>
                    <a:pt x="3033" y="2978"/>
                    <a:pt x="3198" y="2872"/>
                  </a:cubicBezTo>
                  <a:cubicBezTo>
                    <a:pt x="3428" y="2726"/>
                    <a:pt x="3605" y="2557"/>
                    <a:pt x="3728" y="2370"/>
                  </a:cubicBezTo>
                  <a:cubicBezTo>
                    <a:pt x="3848" y="2557"/>
                    <a:pt x="4022" y="2726"/>
                    <a:pt x="4246" y="2872"/>
                  </a:cubicBezTo>
                  <a:cubicBezTo>
                    <a:pt x="4454" y="3008"/>
                    <a:pt x="4701" y="3119"/>
                    <a:pt x="4967" y="3199"/>
                  </a:cubicBezTo>
                  <a:cubicBezTo>
                    <a:pt x="5026" y="3474"/>
                    <a:pt x="5201" y="4493"/>
                    <a:pt x="4718" y="5042"/>
                  </a:cubicBezTo>
                  <a:moveTo>
                    <a:pt x="7198" y="2327"/>
                  </a:moveTo>
                  <a:cubicBezTo>
                    <a:pt x="7089" y="2310"/>
                    <a:pt x="6986" y="2376"/>
                    <a:pt x="6967" y="2474"/>
                  </a:cubicBezTo>
                  <a:cubicBezTo>
                    <a:pt x="6891" y="2879"/>
                    <a:pt x="6284" y="3017"/>
                    <a:pt x="5716" y="2974"/>
                  </a:cubicBezTo>
                  <a:cubicBezTo>
                    <a:pt x="4949" y="2915"/>
                    <a:pt x="4139" y="2542"/>
                    <a:pt x="3964" y="1947"/>
                  </a:cubicBezTo>
                  <a:cubicBezTo>
                    <a:pt x="4593" y="1475"/>
                    <a:pt x="5159" y="1003"/>
                    <a:pt x="5159" y="531"/>
                  </a:cubicBezTo>
                  <a:cubicBezTo>
                    <a:pt x="5159" y="179"/>
                    <a:pt x="4839" y="0"/>
                    <a:pt x="4444" y="0"/>
                  </a:cubicBezTo>
                  <a:cubicBezTo>
                    <a:pt x="4054" y="0"/>
                    <a:pt x="3715" y="384"/>
                    <a:pt x="3715" y="384"/>
                  </a:cubicBezTo>
                  <a:cubicBezTo>
                    <a:pt x="3715" y="384"/>
                    <a:pt x="3418" y="0"/>
                    <a:pt x="3015" y="0"/>
                  </a:cubicBezTo>
                  <a:cubicBezTo>
                    <a:pt x="2621" y="0"/>
                    <a:pt x="2301" y="238"/>
                    <a:pt x="2301" y="531"/>
                  </a:cubicBezTo>
                  <a:cubicBezTo>
                    <a:pt x="2301" y="1003"/>
                    <a:pt x="2866" y="1474"/>
                    <a:pt x="3494" y="1946"/>
                  </a:cubicBezTo>
                  <a:cubicBezTo>
                    <a:pt x="3315" y="2540"/>
                    <a:pt x="2487" y="2914"/>
                    <a:pt x="1702" y="2973"/>
                  </a:cubicBezTo>
                  <a:cubicBezTo>
                    <a:pt x="1115" y="3018"/>
                    <a:pt x="489" y="2881"/>
                    <a:pt x="412" y="2474"/>
                  </a:cubicBezTo>
                  <a:cubicBezTo>
                    <a:pt x="394" y="2376"/>
                    <a:pt x="291" y="2310"/>
                    <a:pt x="182" y="2327"/>
                  </a:cubicBezTo>
                  <a:cubicBezTo>
                    <a:pt x="73" y="2344"/>
                    <a:pt x="0" y="2436"/>
                    <a:pt x="18" y="2534"/>
                  </a:cubicBezTo>
                  <a:cubicBezTo>
                    <a:pt x="75" y="2836"/>
                    <a:pt x="300" y="3067"/>
                    <a:pt x="645" y="3202"/>
                  </a:cubicBezTo>
                  <a:cubicBezTo>
                    <a:pt x="662" y="3395"/>
                    <a:pt x="744" y="3772"/>
                    <a:pt x="1106" y="4122"/>
                  </a:cubicBezTo>
                  <a:cubicBezTo>
                    <a:pt x="1377" y="4384"/>
                    <a:pt x="1746" y="4578"/>
                    <a:pt x="2208" y="4704"/>
                  </a:cubicBezTo>
                  <a:cubicBezTo>
                    <a:pt x="2268" y="4906"/>
                    <a:pt x="2361" y="5099"/>
                    <a:pt x="2503" y="5264"/>
                  </a:cubicBezTo>
                  <a:cubicBezTo>
                    <a:pt x="2786" y="5593"/>
                    <a:pt x="3211" y="5760"/>
                    <a:pt x="3767" y="5760"/>
                  </a:cubicBezTo>
                  <a:cubicBezTo>
                    <a:pt x="4317" y="5760"/>
                    <a:pt x="4743" y="5593"/>
                    <a:pt x="5032" y="5265"/>
                  </a:cubicBezTo>
                  <a:cubicBezTo>
                    <a:pt x="5183" y="5092"/>
                    <a:pt x="5283" y="4889"/>
                    <a:pt x="5347" y="4677"/>
                  </a:cubicBezTo>
                  <a:cubicBezTo>
                    <a:pt x="5774" y="4552"/>
                    <a:pt x="6121" y="4369"/>
                    <a:pt x="6386" y="4128"/>
                  </a:cubicBezTo>
                  <a:cubicBezTo>
                    <a:pt x="6894" y="3667"/>
                    <a:pt x="6901" y="3162"/>
                    <a:pt x="6901" y="3129"/>
                  </a:cubicBezTo>
                  <a:cubicBezTo>
                    <a:pt x="7151" y="2990"/>
                    <a:pt x="7314" y="2787"/>
                    <a:pt x="7362" y="2534"/>
                  </a:cubicBezTo>
                  <a:cubicBezTo>
                    <a:pt x="7380" y="2436"/>
                    <a:pt x="7307" y="2344"/>
                    <a:pt x="7198" y="2327"/>
                  </a:cubicBezTo>
                </a:path>
              </a:pathLst>
            </a:custGeom>
            <a:solidFill>
              <a:srgbClr val="8040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C0D425C-7B39-41D9-A9D3-A64B48910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3620" y="1098398"/>
              <a:ext cx="523513" cy="286264"/>
            </a:xfrm>
            <a:custGeom>
              <a:avLst/>
              <a:gdLst>
                <a:gd name="T0" fmla="*/ 2742 w 2796"/>
                <a:gd name="T1" fmla="*/ 1060 h 1328"/>
                <a:gd name="T2" fmla="*/ 1593 w 2796"/>
                <a:gd name="T3" fmla="*/ 184 h 1328"/>
                <a:gd name="T4" fmla="*/ 128 w 2796"/>
                <a:gd name="T5" fmla="*/ 366 h 1328"/>
                <a:gd name="T6" fmla="*/ 55 w 2796"/>
                <a:gd name="T7" fmla="*/ 612 h 1328"/>
                <a:gd name="T8" fmla="*/ 329 w 2796"/>
                <a:gd name="T9" fmla="*/ 677 h 1328"/>
                <a:gd name="T10" fmla="*/ 1488 w 2796"/>
                <a:gd name="T11" fmla="*/ 531 h 1328"/>
                <a:gd name="T12" fmla="*/ 2394 w 2796"/>
                <a:gd name="T13" fmla="*/ 1237 h 1328"/>
                <a:gd name="T14" fmla="*/ 2568 w 2796"/>
                <a:gd name="T15" fmla="*/ 1328 h 1328"/>
                <a:gd name="T16" fmla="*/ 2666 w 2796"/>
                <a:gd name="T17" fmla="*/ 1305 h 1328"/>
                <a:gd name="T18" fmla="*/ 2742 w 2796"/>
                <a:gd name="T19" fmla="*/ 1060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6" h="1328">
                  <a:moveTo>
                    <a:pt x="2742" y="1060"/>
                  </a:moveTo>
                  <a:cubicBezTo>
                    <a:pt x="2450" y="594"/>
                    <a:pt x="2064" y="299"/>
                    <a:pt x="1593" y="184"/>
                  </a:cubicBezTo>
                  <a:cubicBezTo>
                    <a:pt x="840" y="0"/>
                    <a:pt x="156" y="351"/>
                    <a:pt x="128" y="366"/>
                  </a:cubicBezTo>
                  <a:cubicBezTo>
                    <a:pt x="32" y="416"/>
                    <a:pt x="0" y="526"/>
                    <a:pt x="55" y="612"/>
                  </a:cubicBezTo>
                  <a:cubicBezTo>
                    <a:pt x="111" y="698"/>
                    <a:pt x="233" y="727"/>
                    <a:pt x="329" y="677"/>
                  </a:cubicBezTo>
                  <a:cubicBezTo>
                    <a:pt x="334" y="674"/>
                    <a:pt x="894" y="386"/>
                    <a:pt x="1488" y="531"/>
                  </a:cubicBezTo>
                  <a:cubicBezTo>
                    <a:pt x="1852" y="620"/>
                    <a:pt x="2156" y="858"/>
                    <a:pt x="2394" y="1237"/>
                  </a:cubicBezTo>
                  <a:cubicBezTo>
                    <a:pt x="2431" y="1295"/>
                    <a:pt x="2498" y="1328"/>
                    <a:pt x="2568" y="1328"/>
                  </a:cubicBezTo>
                  <a:cubicBezTo>
                    <a:pt x="2601" y="1328"/>
                    <a:pt x="2635" y="1321"/>
                    <a:pt x="2666" y="1305"/>
                  </a:cubicBezTo>
                  <a:cubicBezTo>
                    <a:pt x="2762" y="1257"/>
                    <a:pt x="2796" y="1147"/>
                    <a:pt x="2742" y="1060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34D0A33E-B502-4BAB-BB9F-BE4AA15FA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930" y="1098399"/>
              <a:ext cx="523513" cy="286264"/>
            </a:xfrm>
            <a:custGeom>
              <a:avLst/>
              <a:gdLst>
                <a:gd name="T0" fmla="*/ 229 w 2797"/>
                <a:gd name="T1" fmla="*/ 1328 h 1328"/>
                <a:gd name="T2" fmla="*/ 403 w 2797"/>
                <a:gd name="T3" fmla="*/ 1237 h 1328"/>
                <a:gd name="T4" fmla="*/ 1306 w 2797"/>
                <a:gd name="T5" fmla="*/ 532 h 1328"/>
                <a:gd name="T6" fmla="*/ 2469 w 2797"/>
                <a:gd name="T7" fmla="*/ 677 h 1328"/>
                <a:gd name="T8" fmla="*/ 2742 w 2797"/>
                <a:gd name="T9" fmla="*/ 612 h 1328"/>
                <a:gd name="T10" fmla="*/ 2669 w 2797"/>
                <a:gd name="T11" fmla="*/ 366 h 1328"/>
                <a:gd name="T12" fmla="*/ 1204 w 2797"/>
                <a:gd name="T13" fmla="*/ 184 h 1328"/>
                <a:gd name="T14" fmla="*/ 55 w 2797"/>
                <a:gd name="T15" fmla="*/ 1060 h 1328"/>
                <a:gd name="T16" fmla="*/ 131 w 2797"/>
                <a:gd name="T17" fmla="*/ 1305 h 1328"/>
                <a:gd name="T18" fmla="*/ 229 w 2797"/>
                <a:gd name="T19" fmla="*/ 1328 h 1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97" h="1328">
                  <a:moveTo>
                    <a:pt x="229" y="1328"/>
                  </a:moveTo>
                  <a:cubicBezTo>
                    <a:pt x="299" y="1328"/>
                    <a:pt x="366" y="1295"/>
                    <a:pt x="403" y="1237"/>
                  </a:cubicBezTo>
                  <a:cubicBezTo>
                    <a:pt x="640" y="859"/>
                    <a:pt x="944" y="622"/>
                    <a:pt x="1306" y="532"/>
                  </a:cubicBezTo>
                  <a:cubicBezTo>
                    <a:pt x="1893" y="387"/>
                    <a:pt x="2458" y="672"/>
                    <a:pt x="2469" y="677"/>
                  </a:cubicBezTo>
                  <a:cubicBezTo>
                    <a:pt x="2564" y="727"/>
                    <a:pt x="2686" y="697"/>
                    <a:pt x="2742" y="612"/>
                  </a:cubicBezTo>
                  <a:cubicBezTo>
                    <a:pt x="2797" y="526"/>
                    <a:pt x="2765" y="416"/>
                    <a:pt x="2669" y="366"/>
                  </a:cubicBezTo>
                  <a:cubicBezTo>
                    <a:pt x="2641" y="351"/>
                    <a:pt x="1957" y="0"/>
                    <a:pt x="1204" y="184"/>
                  </a:cubicBezTo>
                  <a:cubicBezTo>
                    <a:pt x="733" y="299"/>
                    <a:pt x="347" y="594"/>
                    <a:pt x="55" y="1060"/>
                  </a:cubicBezTo>
                  <a:cubicBezTo>
                    <a:pt x="0" y="1147"/>
                    <a:pt x="35" y="1257"/>
                    <a:pt x="131" y="1305"/>
                  </a:cubicBezTo>
                  <a:cubicBezTo>
                    <a:pt x="162" y="1321"/>
                    <a:pt x="196" y="1328"/>
                    <a:pt x="229" y="13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E0E2E571-8533-4E26-8215-289557D4B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462" y="1782939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39A6892-A95A-485E-A2AA-E71B6FCB7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016" y="1665946"/>
              <a:ext cx="30412" cy="2987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9AF00499-0084-48FB-9B43-8F942151A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3354" y="1705774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CAD1A846-BEA9-4D59-9FB5-E0F60CAA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023" y="1782939"/>
              <a:ext cx="41274" cy="44806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D8E7A124-7282-4516-9727-25B8EEEEA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496" y="2044311"/>
              <a:ext cx="43446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E70ABEA3-CE6C-427F-A80E-6E851681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138" y="1827746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4">
              <a:extLst>
                <a:ext uri="{FF2B5EF4-FFF2-40B4-BE49-F238E27FC236}">
                  <a16:creationId xmlns:a16="http://schemas.microsoft.com/office/drawing/2014/main" id="{625D074C-A3D7-4A21-8EF4-27154E56F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367" y="1924827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C1E704DE-AD1C-4B47-9A42-62121D607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151" y="1924827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0986C3B3-0E4B-41C6-92ED-670A1C9C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420" y="1919848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7">
              <a:extLst>
                <a:ext uri="{FF2B5EF4-FFF2-40B4-BE49-F238E27FC236}">
                  <a16:creationId xmlns:a16="http://schemas.microsoft.com/office/drawing/2014/main" id="{6B0C7914-DAF6-4E77-BA59-0CD5BC5DE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948" y="1782939"/>
              <a:ext cx="60823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8">
              <a:extLst>
                <a:ext uri="{FF2B5EF4-FFF2-40B4-BE49-F238E27FC236}">
                  <a16:creationId xmlns:a16="http://schemas.microsoft.com/office/drawing/2014/main" id="{E080D251-7807-46D9-A980-D787475EE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634" y="1665949"/>
              <a:ext cx="30412" cy="2987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9">
              <a:extLst>
                <a:ext uri="{FF2B5EF4-FFF2-40B4-BE49-F238E27FC236}">
                  <a16:creationId xmlns:a16="http://schemas.microsoft.com/office/drawing/2014/main" id="{EC303C44-AE79-4F54-85D6-542B078BA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749" y="1705774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0">
              <a:extLst>
                <a:ext uri="{FF2B5EF4-FFF2-40B4-BE49-F238E27FC236}">
                  <a16:creationId xmlns:a16="http://schemas.microsoft.com/office/drawing/2014/main" id="{22CF15E1-C4DC-4CB4-A0FF-1788931A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768" y="1782940"/>
              <a:ext cx="43446" cy="44806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1">
              <a:extLst>
                <a:ext uri="{FF2B5EF4-FFF2-40B4-BE49-F238E27FC236}">
                  <a16:creationId xmlns:a16="http://schemas.microsoft.com/office/drawing/2014/main" id="{86801856-C29B-47F2-9F4B-A9616B247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294" y="2044311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2">
              <a:extLst>
                <a:ext uri="{FF2B5EF4-FFF2-40B4-BE49-F238E27FC236}">
                  <a16:creationId xmlns:a16="http://schemas.microsoft.com/office/drawing/2014/main" id="{E6E2401C-7EBA-469D-BE3F-264A450A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653" y="1827748"/>
              <a:ext cx="41274" cy="42317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97AAA21E-1BC8-4B4F-B3D9-3DD7C0A8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045" y="1924828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B6E83264-8036-4A9C-9461-9FAF98B6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948" y="1924828"/>
              <a:ext cx="49962" cy="52275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0AAFD563-B631-4C6F-AA37-CC6800C0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992" y="1919850"/>
              <a:ext cx="58651" cy="62232"/>
            </a:xfrm>
            <a:prstGeom prst="ellipse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76C18A18-0C82-4AFB-801F-2E72D9CED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128" y="2579498"/>
              <a:ext cx="454001" cy="458021"/>
            </a:xfrm>
            <a:custGeom>
              <a:avLst/>
              <a:gdLst>
                <a:gd name="T0" fmla="*/ 333 w 2420"/>
                <a:gd name="T1" fmla="*/ 1732 h 2113"/>
                <a:gd name="T2" fmla="*/ 252 w 2420"/>
                <a:gd name="T3" fmla="*/ 1695 h 2113"/>
                <a:gd name="T4" fmla="*/ 0 w 2420"/>
                <a:gd name="T5" fmla="*/ 1245 h 2113"/>
                <a:gd name="T6" fmla="*/ 193 w 2420"/>
                <a:gd name="T7" fmla="*/ 802 h 2113"/>
                <a:gd name="T8" fmla="*/ 444 w 2420"/>
                <a:gd name="T9" fmla="*/ 609 h 2113"/>
                <a:gd name="T10" fmla="*/ 849 w 2420"/>
                <a:gd name="T11" fmla="*/ 322 h 2113"/>
                <a:gd name="T12" fmla="*/ 1125 w 2420"/>
                <a:gd name="T13" fmla="*/ 103 h 2113"/>
                <a:gd name="T14" fmla="*/ 1412 w 2420"/>
                <a:gd name="T15" fmla="*/ 4 h 2113"/>
                <a:gd name="T16" fmla="*/ 1907 w 2420"/>
                <a:gd name="T17" fmla="*/ 301 h 2113"/>
                <a:gd name="T18" fmla="*/ 2031 w 2420"/>
                <a:gd name="T19" fmla="*/ 616 h 2113"/>
                <a:gd name="T20" fmla="*/ 2243 w 2420"/>
                <a:gd name="T21" fmla="*/ 1051 h 2113"/>
                <a:gd name="T22" fmla="*/ 2412 w 2420"/>
                <a:gd name="T23" fmla="*/ 1520 h 2113"/>
                <a:gd name="T24" fmla="*/ 2260 w 2420"/>
                <a:gd name="T25" fmla="*/ 1950 h 2113"/>
                <a:gd name="T26" fmla="*/ 1841 w 2420"/>
                <a:gd name="T27" fmla="*/ 2099 h 2113"/>
                <a:gd name="T28" fmla="*/ 1827 w 2420"/>
                <a:gd name="T29" fmla="*/ 2100 h 2113"/>
                <a:gd name="T30" fmla="*/ 1716 w 2420"/>
                <a:gd name="T31" fmla="*/ 2073 h 2113"/>
                <a:gd name="T32" fmla="*/ 1652 w 2420"/>
                <a:gd name="T33" fmla="*/ 2044 h 2113"/>
                <a:gd name="T34" fmla="*/ 1379 w 2420"/>
                <a:gd name="T35" fmla="*/ 1899 h 2113"/>
                <a:gd name="T36" fmla="*/ 853 w 2420"/>
                <a:gd name="T37" fmla="*/ 1758 h 2113"/>
                <a:gd name="T38" fmla="*/ 541 w 2420"/>
                <a:gd name="T39" fmla="*/ 1761 h 2113"/>
                <a:gd name="T40" fmla="*/ 407 w 2420"/>
                <a:gd name="T41" fmla="*/ 1750 h 2113"/>
                <a:gd name="T42" fmla="*/ 333 w 2420"/>
                <a:gd name="T43" fmla="*/ 173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0" h="2113">
                  <a:moveTo>
                    <a:pt x="333" y="1732"/>
                  </a:moveTo>
                  <a:cubicBezTo>
                    <a:pt x="306" y="1720"/>
                    <a:pt x="278" y="1710"/>
                    <a:pt x="252" y="1695"/>
                  </a:cubicBezTo>
                  <a:cubicBezTo>
                    <a:pt x="80" y="1594"/>
                    <a:pt x="0" y="1440"/>
                    <a:pt x="0" y="1245"/>
                  </a:cubicBezTo>
                  <a:cubicBezTo>
                    <a:pt x="0" y="1071"/>
                    <a:pt x="78" y="927"/>
                    <a:pt x="193" y="802"/>
                  </a:cubicBezTo>
                  <a:cubicBezTo>
                    <a:pt x="265" y="723"/>
                    <a:pt x="349" y="657"/>
                    <a:pt x="444" y="609"/>
                  </a:cubicBezTo>
                  <a:cubicBezTo>
                    <a:pt x="594" y="534"/>
                    <a:pt x="722" y="430"/>
                    <a:pt x="849" y="322"/>
                  </a:cubicBezTo>
                  <a:cubicBezTo>
                    <a:pt x="939" y="246"/>
                    <a:pt x="1030" y="172"/>
                    <a:pt x="1125" y="103"/>
                  </a:cubicBezTo>
                  <a:cubicBezTo>
                    <a:pt x="1209" y="41"/>
                    <a:pt x="1306" y="0"/>
                    <a:pt x="1412" y="4"/>
                  </a:cubicBezTo>
                  <a:cubicBezTo>
                    <a:pt x="1629" y="13"/>
                    <a:pt x="1800" y="106"/>
                    <a:pt x="1907" y="301"/>
                  </a:cubicBezTo>
                  <a:cubicBezTo>
                    <a:pt x="1962" y="400"/>
                    <a:pt x="1995" y="509"/>
                    <a:pt x="2031" y="616"/>
                  </a:cubicBezTo>
                  <a:cubicBezTo>
                    <a:pt x="2083" y="770"/>
                    <a:pt x="2150" y="916"/>
                    <a:pt x="2243" y="1051"/>
                  </a:cubicBezTo>
                  <a:cubicBezTo>
                    <a:pt x="2341" y="1191"/>
                    <a:pt x="2403" y="1347"/>
                    <a:pt x="2412" y="1520"/>
                  </a:cubicBezTo>
                  <a:cubicBezTo>
                    <a:pt x="2420" y="1684"/>
                    <a:pt x="2380" y="1833"/>
                    <a:pt x="2260" y="1950"/>
                  </a:cubicBezTo>
                  <a:cubicBezTo>
                    <a:pt x="2144" y="2063"/>
                    <a:pt x="2003" y="2113"/>
                    <a:pt x="1841" y="2099"/>
                  </a:cubicBezTo>
                  <a:cubicBezTo>
                    <a:pt x="1836" y="2099"/>
                    <a:pt x="1831" y="2100"/>
                    <a:pt x="1827" y="2100"/>
                  </a:cubicBezTo>
                  <a:cubicBezTo>
                    <a:pt x="1790" y="2091"/>
                    <a:pt x="1753" y="2082"/>
                    <a:pt x="1716" y="2073"/>
                  </a:cubicBezTo>
                  <a:cubicBezTo>
                    <a:pt x="1695" y="2064"/>
                    <a:pt x="1672" y="2055"/>
                    <a:pt x="1652" y="2044"/>
                  </a:cubicBezTo>
                  <a:cubicBezTo>
                    <a:pt x="1560" y="1996"/>
                    <a:pt x="1469" y="1949"/>
                    <a:pt x="1379" y="1899"/>
                  </a:cubicBezTo>
                  <a:cubicBezTo>
                    <a:pt x="1215" y="1808"/>
                    <a:pt x="1042" y="1753"/>
                    <a:pt x="853" y="1758"/>
                  </a:cubicBezTo>
                  <a:cubicBezTo>
                    <a:pt x="749" y="1761"/>
                    <a:pt x="645" y="1762"/>
                    <a:pt x="541" y="1761"/>
                  </a:cubicBezTo>
                  <a:cubicBezTo>
                    <a:pt x="496" y="1761"/>
                    <a:pt x="452" y="1754"/>
                    <a:pt x="407" y="1750"/>
                  </a:cubicBezTo>
                  <a:cubicBezTo>
                    <a:pt x="383" y="1744"/>
                    <a:pt x="358" y="1738"/>
                    <a:pt x="333" y="17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F2317C26-137A-41E3-BA79-309888A06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829" y="2352979"/>
              <a:ext cx="182470" cy="253903"/>
            </a:xfrm>
            <a:custGeom>
              <a:avLst/>
              <a:gdLst>
                <a:gd name="T0" fmla="*/ 719 w 971"/>
                <a:gd name="T1" fmla="*/ 28 h 1175"/>
                <a:gd name="T2" fmla="*/ 777 w 971"/>
                <a:gd name="T3" fmla="*/ 61 h 1175"/>
                <a:gd name="T4" fmla="*/ 942 w 971"/>
                <a:gd name="T5" fmla="*/ 334 h 1175"/>
                <a:gd name="T6" fmla="*/ 797 w 971"/>
                <a:gd name="T7" fmla="*/ 870 h 1175"/>
                <a:gd name="T8" fmla="*/ 507 w 971"/>
                <a:gd name="T9" fmla="*/ 1095 h 1175"/>
                <a:gd name="T10" fmla="*/ 28 w 971"/>
                <a:gd name="T11" fmla="*/ 834 h 1175"/>
                <a:gd name="T12" fmla="*/ 49 w 971"/>
                <a:gd name="T13" fmla="*/ 484 h 1175"/>
                <a:gd name="T14" fmla="*/ 277 w 971"/>
                <a:gd name="T15" fmla="*/ 140 h 1175"/>
                <a:gd name="T16" fmla="*/ 632 w 971"/>
                <a:gd name="T17" fmla="*/ 10 h 1175"/>
                <a:gd name="T18" fmla="*/ 636 w 971"/>
                <a:gd name="T19" fmla="*/ 8 h 1175"/>
                <a:gd name="T20" fmla="*/ 719 w 971"/>
                <a:gd name="T21" fmla="*/ 28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1" h="1175">
                  <a:moveTo>
                    <a:pt x="719" y="28"/>
                  </a:moveTo>
                  <a:cubicBezTo>
                    <a:pt x="738" y="39"/>
                    <a:pt x="758" y="49"/>
                    <a:pt x="777" y="61"/>
                  </a:cubicBezTo>
                  <a:cubicBezTo>
                    <a:pt x="875" y="125"/>
                    <a:pt x="925" y="221"/>
                    <a:pt x="942" y="334"/>
                  </a:cubicBezTo>
                  <a:cubicBezTo>
                    <a:pt x="971" y="533"/>
                    <a:pt x="913" y="710"/>
                    <a:pt x="797" y="870"/>
                  </a:cubicBezTo>
                  <a:cubicBezTo>
                    <a:pt x="722" y="972"/>
                    <a:pt x="628" y="1051"/>
                    <a:pt x="507" y="1095"/>
                  </a:cubicBezTo>
                  <a:cubicBezTo>
                    <a:pt x="286" y="1175"/>
                    <a:pt x="81" y="1063"/>
                    <a:pt x="28" y="834"/>
                  </a:cubicBezTo>
                  <a:cubicBezTo>
                    <a:pt x="0" y="715"/>
                    <a:pt x="11" y="599"/>
                    <a:pt x="49" y="484"/>
                  </a:cubicBezTo>
                  <a:cubicBezTo>
                    <a:pt x="94" y="348"/>
                    <a:pt x="168" y="232"/>
                    <a:pt x="277" y="140"/>
                  </a:cubicBezTo>
                  <a:cubicBezTo>
                    <a:pt x="379" y="53"/>
                    <a:pt x="494" y="0"/>
                    <a:pt x="632" y="10"/>
                  </a:cubicBezTo>
                  <a:cubicBezTo>
                    <a:pt x="634" y="10"/>
                    <a:pt x="635" y="9"/>
                    <a:pt x="636" y="8"/>
                  </a:cubicBezTo>
                  <a:cubicBezTo>
                    <a:pt x="664" y="15"/>
                    <a:pt x="692" y="22"/>
                    <a:pt x="719" y="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7B9F0176-991D-4535-B3E9-4FA632034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613" y="2574519"/>
              <a:ext cx="171609" cy="209096"/>
            </a:xfrm>
            <a:custGeom>
              <a:avLst/>
              <a:gdLst>
                <a:gd name="T0" fmla="*/ 881 w 915"/>
                <a:gd name="T1" fmla="*/ 536 h 967"/>
                <a:gd name="T2" fmla="*/ 831 w 915"/>
                <a:gd name="T3" fmla="*/ 637 h 967"/>
                <a:gd name="T4" fmla="*/ 403 w 915"/>
                <a:gd name="T5" fmla="*/ 943 h 967"/>
                <a:gd name="T6" fmla="*/ 48 w 915"/>
                <a:gd name="T7" fmla="*/ 774 h 967"/>
                <a:gd name="T8" fmla="*/ 20 w 915"/>
                <a:gd name="T9" fmla="*/ 494 h 967"/>
                <a:gd name="T10" fmla="*/ 522 w 915"/>
                <a:gd name="T11" fmla="*/ 19 h 967"/>
                <a:gd name="T12" fmla="*/ 868 w 915"/>
                <a:gd name="T13" fmla="*/ 186 h 967"/>
                <a:gd name="T14" fmla="*/ 907 w 915"/>
                <a:gd name="T15" fmla="*/ 411 h 967"/>
                <a:gd name="T16" fmla="*/ 908 w 915"/>
                <a:gd name="T17" fmla="*/ 430 h 967"/>
                <a:gd name="T18" fmla="*/ 881 w 915"/>
                <a:gd name="T19" fmla="*/ 536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967">
                  <a:moveTo>
                    <a:pt x="881" y="536"/>
                  </a:moveTo>
                  <a:cubicBezTo>
                    <a:pt x="865" y="569"/>
                    <a:pt x="851" y="605"/>
                    <a:pt x="831" y="637"/>
                  </a:cubicBezTo>
                  <a:cubicBezTo>
                    <a:pt x="733" y="800"/>
                    <a:pt x="596" y="912"/>
                    <a:pt x="403" y="943"/>
                  </a:cubicBezTo>
                  <a:cubicBezTo>
                    <a:pt x="249" y="967"/>
                    <a:pt x="112" y="900"/>
                    <a:pt x="48" y="774"/>
                  </a:cubicBezTo>
                  <a:cubicBezTo>
                    <a:pt x="3" y="684"/>
                    <a:pt x="0" y="591"/>
                    <a:pt x="20" y="494"/>
                  </a:cubicBezTo>
                  <a:cubicBezTo>
                    <a:pt x="70" y="255"/>
                    <a:pt x="288" y="48"/>
                    <a:pt x="522" y="19"/>
                  </a:cubicBezTo>
                  <a:cubicBezTo>
                    <a:pt x="672" y="0"/>
                    <a:pt x="803" y="62"/>
                    <a:pt x="868" y="186"/>
                  </a:cubicBezTo>
                  <a:cubicBezTo>
                    <a:pt x="906" y="257"/>
                    <a:pt x="915" y="333"/>
                    <a:pt x="907" y="411"/>
                  </a:cubicBezTo>
                  <a:cubicBezTo>
                    <a:pt x="907" y="417"/>
                    <a:pt x="907" y="423"/>
                    <a:pt x="908" y="430"/>
                  </a:cubicBezTo>
                  <a:cubicBezTo>
                    <a:pt x="899" y="465"/>
                    <a:pt x="890" y="500"/>
                    <a:pt x="881" y="53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3BFF0D9B-20BD-47AB-844C-7A2D2A282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4062" y="2430145"/>
              <a:ext cx="149886" cy="231499"/>
            </a:xfrm>
            <a:custGeom>
              <a:avLst/>
              <a:gdLst>
                <a:gd name="T0" fmla="*/ 32 w 794"/>
                <a:gd name="T1" fmla="*/ 270 h 1070"/>
                <a:gd name="T2" fmla="*/ 89 w 794"/>
                <a:gd name="T3" fmla="*/ 165 h 1070"/>
                <a:gd name="T4" fmla="*/ 380 w 794"/>
                <a:gd name="T5" fmla="*/ 6 h 1070"/>
                <a:gd name="T6" fmla="*/ 643 w 794"/>
                <a:gd name="T7" fmla="*/ 149 h 1070"/>
                <a:gd name="T8" fmla="*/ 781 w 794"/>
                <a:gd name="T9" fmla="*/ 606 h 1070"/>
                <a:gd name="T10" fmla="*/ 698 w 794"/>
                <a:gd name="T11" fmla="*/ 855 h 1070"/>
                <a:gd name="T12" fmla="*/ 168 w 794"/>
                <a:gd name="T13" fmla="*/ 901 h 1070"/>
                <a:gd name="T14" fmla="*/ 1 w 794"/>
                <a:gd name="T15" fmla="*/ 456 h 1070"/>
                <a:gd name="T16" fmla="*/ 5 w 794"/>
                <a:gd name="T17" fmla="*/ 381 h 1070"/>
                <a:gd name="T18" fmla="*/ 32 w 794"/>
                <a:gd name="T19" fmla="*/ 2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1070">
                  <a:moveTo>
                    <a:pt x="32" y="270"/>
                  </a:moveTo>
                  <a:cubicBezTo>
                    <a:pt x="51" y="235"/>
                    <a:pt x="66" y="198"/>
                    <a:pt x="89" y="165"/>
                  </a:cubicBezTo>
                  <a:cubicBezTo>
                    <a:pt x="158" y="62"/>
                    <a:pt x="252" y="0"/>
                    <a:pt x="380" y="6"/>
                  </a:cubicBezTo>
                  <a:cubicBezTo>
                    <a:pt x="489" y="12"/>
                    <a:pt x="575" y="67"/>
                    <a:pt x="643" y="149"/>
                  </a:cubicBezTo>
                  <a:cubicBezTo>
                    <a:pt x="753" y="281"/>
                    <a:pt x="794" y="436"/>
                    <a:pt x="781" y="606"/>
                  </a:cubicBezTo>
                  <a:cubicBezTo>
                    <a:pt x="774" y="696"/>
                    <a:pt x="747" y="780"/>
                    <a:pt x="698" y="855"/>
                  </a:cubicBezTo>
                  <a:cubicBezTo>
                    <a:pt x="571" y="1049"/>
                    <a:pt x="333" y="1070"/>
                    <a:pt x="168" y="901"/>
                  </a:cubicBezTo>
                  <a:cubicBezTo>
                    <a:pt x="48" y="777"/>
                    <a:pt x="0" y="626"/>
                    <a:pt x="1" y="456"/>
                  </a:cubicBezTo>
                  <a:cubicBezTo>
                    <a:pt x="1" y="431"/>
                    <a:pt x="4" y="406"/>
                    <a:pt x="5" y="381"/>
                  </a:cubicBezTo>
                  <a:cubicBezTo>
                    <a:pt x="14" y="344"/>
                    <a:pt x="23" y="307"/>
                    <a:pt x="32" y="27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45D964D-05BC-4235-B631-87F01E7CE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1325" y="2290745"/>
              <a:ext cx="158575" cy="248925"/>
            </a:xfrm>
            <a:custGeom>
              <a:avLst/>
              <a:gdLst>
                <a:gd name="T0" fmla="*/ 818 w 844"/>
                <a:gd name="T1" fmla="*/ 753 h 1152"/>
                <a:gd name="T2" fmla="*/ 628 w 844"/>
                <a:gd name="T3" fmla="*/ 1055 h 1152"/>
                <a:gd name="T4" fmla="*/ 342 w 844"/>
                <a:gd name="T5" fmla="*/ 1130 h 1152"/>
                <a:gd name="T6" fmla="*/ 131 w 844"/>
                <a:gd name="T7" fmla="*/ 991 h 1152"/>
                <a:gd name="T8" fmla="*/ 3 w 844"/>
                <a:gd name="T9" fmla="*/ 579 h 1152"/>
                <a:gd name="T10" fmla="*/ 158 w 844"/>
                <a:gd name="T11" fmla="*/ 144 h 1152"/>
                <a:gd name="T12" fmla="*/ 450 w 844"/>
                <a:gd name="T13" fmla="*/ 3 h 1152"/>
                <a:gd name="T14" fmla="*/ 692 w 844"/>
                <a:gd name="T15" fmla="*/ 122 h 1152"/>
                <a:gd name="T16" fmla="*/ 843 w 844"/>
                <a:gd name="T17" fmla="*/ 530 h 1152"/>
                <a:gd name="T18" fmla="*/ 836 w 844"/>
                <a:gd name="T19" fmla="*/ 655 h 1152"/>
                <a:gd name="T20" fmla="*/ 818 w 844"/>
                <a:gd name="T21" fmla="*/ 75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1152">
                  <a:moveTo>
                    <a:pt x="818" y="753"/>
                  </a:moveTo>
                  <a:cubicBezTo>
                    <a:pt x="782" y="871"/>
                    <a:pt x="725" y="976"/>
                    <a:pt x="628" y="1055"/>
                  </a:cubicBezTo>
                  <a:cubicBezTo>
                    <a:pt x="544" y="1122"/>
                    <a:pt x="449" y="1152"/>
                    <a:pt x="342" y="1130"/>
                  </a:cubicBezTo>
                  <a:cubicBezTo>
                    <a:pt x="254" y="1112"/>
                    <a:pt x="185" y="1061"/>
                    <a:pt x="131" y="991"/>
                  </a:cubicBezTo>
                  <a:cubicBezTo>
                    <a:pt x="36" y="870"/>
                    <a:pt x="0" y="730"/>
                    <a:pt x="3" y="579"/>
                  </a:cubicBezTo>
                  <a:cubicBezTo>
                    <a:pt x="6" y="417"/>
                    <a:pt x="51" y="269"/>
                    <a:pt x="158" y="144"/>
                  </a:cubicBezTo>
                  <a:cubicBezTo>
                    <a:pt x="234" y="55"/>
                    <a:pt x="329" y="0"/>
                    <a:pt x="450" y="3"/>
                  </a:cubicBezTo>
                  <a:cubicBezTo>
                    <a:pt x="548" y="6"/>
                    <a:pt x="628" y="51"/>
                    <a:pt x="692" y="122"/>
                  </a:cubicBezTo>
                  <a:cubicBezTo>
                    <a:pt x="797" y="237"/>
                    <a:pt x="839" y="377"/>
                    <a:pt x="843" y="530"/>
                  </a:cubicBezTo>
                  <a:cubicBezTo>
                    <a:pt x="844" y="572"/>
                    <a:pt x="841" y="614"/>
                    <a:pt x="836" y="655"/>
                  </a:cubicBezTo>
                  <a:cubicBezTo>
                    <a:pt x="833" y="688"/>
                    <a:pt x="824" y="720"/>
                    <a:pt x="818" y="75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2E9B750A-6C4D-4EC9-99DE-AF01F54C0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9933" y="2579498"/>
              <a:ext cx="454001" cy="458021"/>
            </a:xfrm>
            <a:custGeom>
              <a:avLst/>
              <a:gdLst>
                <a:gd name="T0" fmla="*/ 2087 w 2420"/>
                <a:gd name="T1" fmla="*/ 1732 h 2113"/>
                <a:gd name="T2" fmla="*/ 2168 w 2420"/>
                <a:gd name="T3" fmla="*/ 1695 h 2113"/>
                <a:gd name="T4" fmla="*/ 2420 w 2420"/>
                <a:gd name="T5" fmla="*/ 1245 h 2113"/>
                <a:gd name="T6" fmla="*/ 2227 w 2420"/>
                <a:gd name="T7" fmla="*/ 802 h 2113"/>
                <a:gd name="T8" fmla="*/ 1976 w 2420"/>
                <a:gd name="T9" fmla="*/ 609 h 2113"/>
                <a:gd name="T10" fmla="*/ 1571 w 2420"/>
                <a:gd name="T11" fmla="*/ 322 h 2113"/>
                <a:gd name="T12" fmla="*/ 1295 w 2420"/>
                <a:gd name="T13" fmla="*/ 103 h 2113"/>
                <a:gd name="T14" fmla="*/ 1008 w 2420"/>
                <a:gd name="T15" fmla="*/ 4 h 2113"/>
                <a:gd name="T16" fmla="*/ 513 w 2420"/>
                <a:gd name="T17" fmla="*/ 301 h 2113"/>
                <a:gd name="T18" fmla="*/ 389 w 2420"/>
                <a:gd name="T19" fmla="*/ 616 h 2113"/>
                <a:gd name="T20" fmla="*/ 177 w 2420"/>
                <a:gd name="T21" fmla="*/ 1051 h 2113"/>
                <a:gd name="T22" fmla="*/ 8 w 2420"/>
                <a:gd name="T23" fmla="*/ 1520 h 2113"/>
                <a:gd name="T24" fmla="*/ 160 w 2420"/>
                <a:gd name="T25" fmla="*/ 1950 h 2113"/>
                <a:gd name="T26" fmla="*/ 579 w 2420"/>
                <a:gd name="T27" fmla="*/ 2099 h 2113"/>
                <a:gd name="T28" fmla="*/ 593 w 2420"/>
                <a:gd name="T29" fmla="*/ 2100 h 2113"/>
                <a:gd name="T30" fmla="*/ 704 w 2420"/>
                <a:gd name="T31" fmla="*/ 2073 h 2113"/>
                <a:gd name="T32" fmla="*/ 768 w 2420"/>
                <a:gd name="T33" fmla="*/ 2044 h 2113"/>
                <a:gd name="T34" fmla="*/ 1041 w 2420"/>
                <a:gd name="T35" fmla="*/ 1899 h 2113"/>
                <a:gd name="T36" fmla="*/ 1567 w 2420"/>
                <a:gd name="T37" fmla="*/ 1758 h 2113"/>
                <a:gd name="T38" fmla="*/ 1879 w 2420"/>
                <a:gd name="T39" fmla="*/ 1761 h 2113"/>
                <a:gd name="T40" fmla="*/ 2013 w 2420"/>
                <a:gd name="T41" fmla="*/ 1750 h 2113"/>
                <a:gd name="T42" fmla="*/ 2087 w 2420"/>
                <a:gd name="T43" fmla="*/ 173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20" h="2113">
                  <a:moveTo>
                    <a:pt x="2087" y="1732"/>
                  </a:moveTo>
                  <a:cubicBezTo>
                    <a:pt x="2114" y="1720"/>
                    <a:pt x="2142" y="1710"/>
                    <a:pt x="2168" y="1695"/>
                  </a:cubicBezTo>
                  <a:cubicBezTo>
                    <a:pt x="2340" y="1594"/>
                    <a:pt x="2420" y="1440"/>
                    <a:pt x="2420" y="1245"/>
                  </a:cubicBezTo>
                  <a:cubicBezTo>
                    <a:pt x="2420" y="1071"/>
                    <a:pt x="2342" y="927"/>
                    <a:pt x="2227" y="802"/>
                  </a:cubicBezTo>
                  <a:cubicBezTo>
                    <a:pt x="2155" y="723"/>
                    <a:pt x="2071" y="657"/>
                    <a:pt x="1976" y="609"/>
                  </a:cubicBezTo>
                  <a:cubicBezTo>
                    <a:pt x="1826" y="534"/>
                    <a:pt x="1698" y="430"/>
                    <a:pt x="1571" y="322"/>
                  </a:cubicBezTo>
                  <a:cubicBezTo>
                    <a:pt x="1481" y="246"/>
                    <a:pt x="1390" y="172"/>
                    <a:pt x="1295" y="103"/>
                  </a:cubicBezTo>
                  <a:cubicBezTo>
                    <a:pt x="1211" y="41"/>
                    <a:pt x="1114" y="0"/>
                    <a:pt x="1008" y="4"/>
                  </a:cubicBezTo>
                  <a:cubicBezTo>
                    <a:pt x="790" y="13"/>
                    <a:pt x="620" y="106"/>
                    <a:pt x="513" y="301"/>
                  </a:cubicBezTo>
                  <a:cubicBezTo>
                    <a:pt x="458" y="400"/>
                    <a:pt x="425" y="509"/>
                    <a:pt x="389" y="616"/>
                  </a:cubicBezTo>
                  <a:cubicBezTo>
                    <a:pt x="337" y="770"/>
                    <a:pt x="270" y="916"/>
                    <a:pt x="177" y="1051"/>
                  </a:cubicBezTo>
                  <a:cubicBezTo>
                    <a:pt x="79" y="1191"/>
                    <a:pt x="17" y="1347"/>
                    <a:pt x="8" y="1520"/>
                  </a:cubicBezTo>
                  <a:cubicBezTo>
                    <a:pt x="0" y="1684"/>
                    <a:pt x="40" y="1833"/>
                    <a:pt x="160" y="1950"/>
                  </a:cubicBezTo>
                  <a:cubicBezTo>
                    <a:pt x="276" y="2063"/>
                    <a:pt x="417" y="2113"/>
                    <a:pt x="579" y="2099"/>
                  </a:cubicBezTo>
                  <a:cubicBezTo>
                    <a:pt x="584" y="2099"/>
                    <a:pt x="589" y="2100"/>
                    <a:pt x="593" y="2100"/>
                  </a:cubicBezTo>
                  <a:cubicBezTo>
                    <a:pt x="630" y="2091"/>
                    <a:pt x="667" y="2082"/>
                    <a:pt x="704" y="2073"/>
                  </a:cubicBezTo>
                  <a:cubicBezTo>
                    <a:pt x="725" y="2064"/>
                    <a:pt x="748" y="2055"/>
                    <a:pt x="768" y="2044"/>
                  </a:cubicBezTo>
                  <a:cubicBezTo>
                    <a:pt x="860" y="1996"/>
                    <a:pt x="951" y="1949"/>
                    <a:pt x="1041" y="1899"/>
                  </a:cubicBezTo>
                  <a:cubicBezTo>
                    <a:pt x="1205" y="1808"/>
                    <a:pt x="1378" y="1753"/>
                    <a:pt x="1567" y="1758"/>
                  </a:cubicBezTo>
                  <a:cubicBezTo>
                    <a:pt x="1671" y="1761"/>
                    <a:pt x="1775" y="1762"/>
                    <a:pt x="1879" y="1761"/>
                  </a:cubicBezTo>
                  <a:cubicBezTo>
                    <a:pt x="1924" y="1761"/>
                    <a:pt x="1968" y="1754"/>
                    <a:pt x="2013" y="1750"/>
                  </a:cubicBezTo>
                  <a:cubicBezTo>
                    <a:pt x="2037" y="1744"/>
                    <a:pt x="2062" y="1738"/>
                    <a:pt x="2087" y="1732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3D9D966E-1C25-4E40-A65F-512BE741F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766" y="2352979"/>
              <a:ext cx="182470" cy="253903"/>
            </a:xfrm>
            <a:custGeom>
              <a:avLst/>
              <a:gdLst>
                <a:gd name="T0" fmla="*/ 252 w 971"/>
                <a:gd name="T1" fmla="*/ 28 h 1175"/>
                <a:gd name="T2" fmla="*/ 194 w 971"/>
                <a:gd name="T3" fmla="*/ 61 h 1175"/>
                <a:gd name="T4" fmla="*/ 29 w 971"/>
                <a:gd name="T5" fmla="*/ 334 h 1175"/>
                <a:gd name="T6" fmla="*/ 174 w 971"/>
                <a:gd name="T7" fmla="*/ 870 h 1175"/>
                <a:gd name="T8" fmla="*/ 464 w 971"/>
                <a:gd name="T9" fmla="*/ 1095 h 1175"/>
                <a:gd name="T10" fmla="*/ 943 w 971"/>
                <a:gd name="T11" fmla="*/ 834 h 1175"/>
                <a:gd name="T12" fmla="*/ 922 w 971"/>
                <a:gd name="T13" fmla="*/ 484 h 1175"/>
                <a:gd name="T14" fmla="*/ 694 w 971"/>
                <a:gd name="T15" fmla="*/ 140 h 1175"/>
                <a:gd name="T16" fmla="*/ 339 w 971"/>
                <a:gd name="T17" fmla="*/ 10 h 1175"/>
                <a:gd name="T18" fmla="*/ 335 w 971"/>
                <a:gd name="T19" fmla="*/ 8 h 1175"/>
                <a:gd name="T20" fmla="*/ 252 w 971"/>
                <a:gd name="T21" fmla="*/ 28 h 1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1" h="1175">
                  <a:moveTo>
                    <a:pt x="252" y="28"/>
                  </a:moveTo>
                  <a:cubicBezTo>
                    <a:pt x="233" y="39"/>
                    <a:pt x="213" y="49"/>
                    <a:pt x="194" y="61"/>
                  </a:cubicBezTo>
                  <a:cubicBezTo>
                    <a:pt x="96" y="125"/>
                    <a:pt x="46" y="221"/>
                    <a:pt x="29" y="334"/>
                  </a:cubicBezTo>
                  <a:cubicBezTo>
                    <a:pt x="0" y="533"/>
                    <a:pt x="58" y="710"/>
                    <a:pt x="174" y="870"/>
                  </a:cubicBezTo>
                  <a:cubicBezTo>
                    <a:pt x="249" y="972"/>
                    <a:pt x="343" y="1051"/>
                    <a:pt x="464" y="1095"/>
                  </a:cubicBezTo>
                  <a:cubicBezTo>
                    <a:pt x="685" y="1175"/>
                    <a:pt x="890" y="1063"/>
                    <a:pt x="943" y="834"/>
                  </a:cubicBezTo>
                  <a:cubicBezTo>
                    <a:pt x="971" y="715"/>
                    <a:pt x="960" y="599"/>
                    <a:pt x="922" y="484"/>
                  </a:cubicBezTo>
                  <a:cubicBezTo>
                    <a:pt x="877" y="348"/>
                    <a:pt x="803" y="232"/>
                    <a:pt x="694" y="140"/>
                  </a:cubicBezTo>
                  <a:cubicBezTo>
                    <a:pt x="592" y="53"/>
                    <a:pt x="477" y="0"/>
                    <a:pt x="339" y="10"/>
                  </a:cubicBezTo>
                  <a:cubicBezTo>
                    <a:pt x="337" y="10"/>
                    <a:pt x="336" y="9"/>
                    <a:pt x="335" y="8"/>
                  </a:cubicBezTo>
                  <a:cubicBezTo>
                    <a:pt x="307" y="15"/>
                    <a:pt x="279" y="22"/>
                    <a:pt x="252" y="28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ADEB495E-8851-41CD-B403-E62D4EE9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7010" y="2574519"/>
              <a:ext cx="171609" cy="209096"/>
            </a:xfrm>
            <a:custGeom>
              <a:avLst/>
              <a:gdLst>
                <a:gd name="T0" fmla="*/ 33 w 915"/>
                <a:gd name="T1" fmla="*/ 536 h 967"/>
                <a:gd name="T2" fmla="*/ 83 w 915"/>
                <a:gd name="T3" fmla="*/ 637 h 967"/>
                <a:gd name="T4" fmla="*/ 512 w 915"/>
                <a:gd name="T5" fmla="*/ 943 h 967"/>
                <a:gd name="T6" fmla="*/ 867 w 915"/>
                <a:gd name="T7" fmla="*/ 774 h 967"/>
                <a:gd name="T8" fmla="*/ 895 w 915"/>
                <a:gd name="T9" fmla="*/ 494 h 967"/>
                <a:gd name="T10" fmla="*/ 392 w 915"/>
                <a:gd name="T11" fmla="*/ 19 h 967"/>
                <a:gd name="T12" fmla="*/ 47 w 915"/>
                <a:gd name="T13" fmla="*/ 186 h 967"/>
                <a:gd name="T14" fmla="*/ 8 w 915"/>
                <a:gd name="T15" fmla="*/ 411 h 967"/>
                <a:gd name="T16" fmla="*/ 7 w 915"/>
                <a:gd name="T17" fmla="*/ 430 h 967"/>
                <a:gd name="T18" fmla="*/ 33 w 915"/>
                <a:gd name="T19" fmla="*/ 536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5" h="967">
                  <a:moveTo>
                    <a:pt x="33" y="536"/>
                  </a:moveTo>
                  <a:cubicBezTo>
                    <a:pt x="50" y="569"/>
                    <a:pt x="64" y="605"/>
                    <a:pt x="83" y="637"/>
                  </a:cubicBezTo>
                  <a:cubicBezTo>
                    <a:pt x="182" y="800"/>
                    <a:pt x="319" y="912"/>
                    <a:pt x="512" y="943"/>
                  </a:cubicBezTo>
                  <a:cubicBezTo>
                    <a:pt x="666" y="967"/>
                    <a:pt x="803" y="900"/>
                    <a:pt x="867" y="774"/>
                  </a:cubicBezTo>
                  <a:cubicBezTo>
                    <a:pt x="912" y="684"/>
                    <a:pt x="915" y="591"/>
                    <a:pt x="895" y="494"/>
                  </a:cubicBezTo>
                  <a:cubicBezTo>
                    <a:pt x="845" y="255"/>
                    <a:pt x="627" y="48"/>
                    <a:pt x="392" y="19"/>
                  </a:cubicBezTo>
                  <a:cubicBezTo>
                    <a:pt x="243" y="0"/>
                    <a:pt x="112" y="62"/>
                    <a:pt x="47" y="186"/>
                  </a:cubicBezTo>
                  <a:cubicBezTo>
                    <a:pt x="9" y="257"/>
                    <a:pt x="0" y="333"/>
                    <a:pt x="8" y="411"/>
                  </a:cubicBezTo>
                  <a:cubicBezTo>
                    <a:pt x="8" y="417"/>
                    <a:pt x="7" y="423"/>
                    <a:pt x="7" y="430"/>
                  </a:cubicBezTo>
                  <a:cubicBezTo>
                    <a:pt x="16" y="465"/>
                    <a:pt x="25" y="500"/>
                    <a:pt x="33" y="536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D6C005C3-50CF-4FBE-906A-7F5BCE4D6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0111" y="2430145"/>
              <a:ext cx="149886" cy="231499"/>
            </a:xfrm>
            <a:custGeom>
              <a:avLst/>
              <a:gdLst>
                <a:gd name="T0" fmla="*/ 762 w 794"/>
                <a:gd name="T1" fmla="*/ 270 h 1070"/>
                <a:gd name="T2" fmla="*/ 705 w 794"/>
                <a:gd name="T3" fmla="*/ 165 h 1070"/>
                <a:gd name="T4" fmla="*/ 414 w 794"/>
                <a:gd name="T5" fmla="*/ 6 h 1070"/>
                <a:gd name="T6" fmla="*/ 151 w 794"/>
                <a:gd name="T7" fmla="*/ 149 h 1070"/>
                <a:gd name="T8" fmla="*/ 13 w 794"/>
                <a:gd name="T9" fmla="*/ 606 h 1070"/>
                <a:gd name="T10" fmla="*/ 96 w 794"/>
                <a:gd name="T11" fmla="*/ 855 h 1070"/>
                <a:gd name="T12" fmla="*/ 626 w 794"/>
                <a:gd name="T13" fmla="*/ 901 h 1070"/>
                <a:gd name="T14" fmla="*/ 793 w 794"/>
                <a:gd name="T15" fmla="*/ 456 h 1070"/>
                <a:gd name="T16" fmla="*/ 789 w 794"/>
                <a:gd name="T17" fmla="*/ 381 h 1070"/>
                <a:gd name="T18" fmla="*/ 762 w 794"/>
                <a:gd name="T19" fmla="*/ 270 h 1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4" h="1070">
                  <a:moveTo>
                    <a:pt x="762" y="270"/>
                  </a:moveTo>
                  <a:cubicBezTo>
                    <a:pt x="743" y="235"/>
                    <a:pt x="728" y="198"/>
                    <a:pt x="705" y="165"/>
                  </a:cubicBezTo>
                  <a:cubicBezTo>
                    <a:pt x="636" y="62"/>
                    <a:pt x="542" y="0"/>
                    <a:pt x="414" y="6"/>
                  </a:cubicBezTo>
                  <a:cubicBezTo>
                    <a:pt x="304" y="12"/>
                    <a:pt x="219" y="67"/>
                    <a:pt x="151" y="149"/>
                  </a:cubicBezTo>
                  <a:cubicBezTo>
                    <a:pt x="41" y="281"/>
                    <a:pt x="0" y="436"/>
                    <a:pt x="13" y="606"/>
                  </a:cubicBezTo>
                  <a:cubicBezTo>
                    <a:pt x="20" y="696"/>
                    <a:pt x="47" y="780"/>
                    <a:pt x="96" y="855"/>
                  </a:cubicBezTo>
                  <a:cubicBezTo>
                    <a:pt x="223" y="1049"/>
                    <a:pt x="461" y="1070"/>
                    <a:pt x="626" y="901"/>
                  </a:cubicBezTo>
                  <a:cubicBezTo>
                    <a:pt x="746" y="777"/>
                    <a:pt x="794" y="626"/>
                    <a:pt x="793" y="456"/>
                  </a:cubicBezTo>
                  <a:cubicBezTo>
                    <a:pt x="792" y="431"/>
                    <a:pt x="790" y="406"/>
                    <a:pt x="789" y="381"/>
                  </a:cubicBezTo>
                  <a:cubicBezTo>
                    <a:pt x="780" y="344"/>
                    <a:pt x="771" y="307"/>
                    <a:pt x="762" y="270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B5017017-46DC-427D-8C0E-549F7273A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49" y="2290750"/>
              <a:ext cx="156403" cy="248925"/>
            </a:xfrm>
            <a:custGeom>
              <a:avLst/>
              <a:gdLst>
                <a:gd name="T0" fmla="*/ 26 w 844"/>
                <a:gd name="T1" fmla="*/ 753 h 1152"/>
                <a:gd name="T2" fmla="*/ 216 w 844"/>
                <a:gd name="T3" fmla="*/ 1055 h 1152"/>
                <a:gd name="T4" fmla="*/ 502 w 844"/>
                <a:gd name="T5" fmla="*/ 1130 h 1152"/>
                <a:gd name="T6" fmla="*/ 713 w 844"/>
                <a:gd name="T7" fmla="*/ 991 h 1152"/>
                <a:gd name="T8" fmla="*/ 841 w 844"/>
                <a:gd name="T9" fmla="*/ 579 h 1152"/>
                <a:gd name="T10" fmla="*/ 686 w 844"/>
                <a:gd name="T11" fmla="*/ 144 h 1152"/>
                <a:gd name="T12" fmla="*/ 394 w 844"/>
                <a:gd name="T13" fmla="*/ 3 h 1152"/>
                <a:gd name="T14" fmla="*/ 152 w 844"/>
                <a:gd name="T15" fmla="*/ 122 h 1152"/>
                <a:gd name="T16" fmla="*/ 1 w 844"/>
                <a:gd name="T17" fmla="*/ 530 h 1152"/>
                <a:gd name="T18" fmla="*/ 8 w 844"/>
                <a:gd name="T19" fmla="*/ 655 h 1152"/>
                <a:gd name="T20" fmla="*/ 26 w 844"/>
                <a:gd name="T21" fmla="*/ 75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1152">
                  <a:moveTo>
                    <a:pt x="26" y="753"/>
                  </a:moveTo>
                  <a:cubicBezTo>
                    <a:pt x="62" y="871"/>
                    <a:pt x="119" y="976"/>
                    <a:pt x="216" y="1055"/>
                  </a:cubicBezTo>
                  <a:cubicBezTo>
                    <a:pt x="300" y="1122"/>
                    <a:pt x="395" y="1152"/>
                    <a:pt x="502" y="1130"/>
                  </a:cubicBezTo>
                  <a:cubicBezTo>
                    <a:pt x="590" y="1112"/>
                    <a:pt x="659" y="1061"/>
                    <a:pt x="713" y="991"/>
                  </a:cubicBezTo>
                  <a:cubicBezTo>
                    <a:pt x="808" y="870"/>
                    <a:pt x="844" y="730"/>
                    <a:pt x="841" y="579"/>
                  </a:cubicBezTo>
                  <a:cubicBezTo>
                    <a:pt x="838" y="417"/>
                    <a:pt x="793" y="269"/>
                    <a:pt x="686" y="144"/>
                  </a:cubicBezTo>
                  <a:cubicBezTo>
                    <a:pt x="610" y="55"/>
                    <a:pt x="515" y="0"/>
                    <a:pt x="394" y="3"/>
                  </a:cubicBezTo>
                  <a:cubicBezTo>
                    <a:pt x="296" y="6"/>
                    <a:pt x="216" y="51"/>
                    <a:pt x="152" y="122"/>
                  </a:cubicBezTo>
                  <a:cubicBezTo>
                    <a:pt x="47" y="237"/>
                    <a:pt x="5" y="377"/>
                    <a:pt x="1" y="530"/>
                  </a:cubicBezTo>
                  <a:cubicBezTo>
                    <a:pt x="0" y="572"/>
                    <a:pt x="3" y="614"/>
                    <a:pt x="8" y="655"/>
                  </a:cubicBezTo>
                  <a:cubicBezTo>
                    <a:pt x="11" y="688"/>
                    <a:pt x="20" y="720"/>
                    <a:pt x="26" y="753"/>
                  </a:cubicBezTo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1F695D-62AE-4F54-8C89-3D8A1D4ACD99}"/>
                </a:ext>
              </a:extLst>
            </p:cNvPr>
            <p:cNvSpPr/>
            <p:nvPr/>
          </p:nvSpPr>
          <p:spPr>
            <a:xfrm>
              <a:off x="3269250" y="3121660"/>
              <a:ext cx="2608930" cy="48063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Inflate">
                <a:avLst/>
              </a:prstTxWarp>
              <a:spAutoFit/>
            </a:bodyPr>
            <a:lstStyle/>
            <a:p>
              <a:pPr algn="ctr"/>
              <a:r>
                <a: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United Animal Services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78DAE2-EAE3-4733-A813-0654B1E78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124" y="1322593"/>
            <a:ext cx="7315200" cy="3255264"/>
          </a:xfrm>
        </p:spPr>
        <p:txBody>
          <a:bodyPr>
            <a:normAutofit/>
          </a:bodyPr>
          <a:lstStyle/>
          <a:p>
            <a:r>
              <a:rPr lang="en-US" sz="4800" dirty="0"/>
              <a:t>For the Love of Animals</a:t>
            </a:r>
          </a:p>
        </p:txBody>
      </p:sp>
    </p:spTree>
    <p:extLst>
      <p:ext uri="{BB962C8B-B14F-4D97-AF65-F5344CB8AC3E}">
        <p14:creationId xmlns:p14="http://schemas.microsoft.com/office/powerpoint/2010/main" val="124628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40D2B-C232-464B-ADF7-5C3B9D6357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600"/>
          <a:ext cx="73152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9173955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627477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Average Yearly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3399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4C121-5364-4A0E-9FE9-F2B94DF73DE1}"/>
              </a:ext>
            </a:extLst>
          </p:cNvPr>
          <p:cNvGraphicFramePr>
            <a:graphicFrameLocks noGrp="1"/>
          </p:cNvGraphicFramePr>
          <p:nvPr/>
        </p:nvGraphicFramePr>
        <p:xfrm>
          <a:off x="3868738" y="1320800"/>
          <a:ext cx="7315200" cy="3749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8897973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60657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Wills and trusts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5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Corporate donations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375,000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1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Individual donations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0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Charity events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Anonymous donations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51409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B16251A-624E-4A4E-A7FA-3EF840BA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get our funding</a:t>
            </a:r>
          </a:p>
        </p:txBody>
      </p:sp>
    </p:spTree>
    <p:extLst>
      <p:ext uri="{BB962C8B-B14F-4D97-AF65-F5344CB8AC3E}">
        <p14:creationId xmlns:p14="http://schemas.microsoft.com/office/powerpoint/2010/main" val="9179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F86D3F-524D-F343-7BED-9420E14FB886}"/>
              </a:ext>
            </a:extLst>
          </p:cNvPr>
          <p:cNvGrpSpPr/>
          <p:nvPr/>
        </p:nvGrpSpPr>
        <p:grpSpPr>
          <a:xfrm>
            <a:off x="3773979" y="199505"/>
            <a:ext cx="8165102" cy="6483928"/>
            <a:chOff x="3773979" y="199505"/>
            <a:chExt cx="8165102" cy="6483928"/>
          </a:xfrm>
        </p:grpSpPr>
        <p:sp>
          <p:nvSpPr>
            <p:cNvPr id="20" name="Freeform 7" descr="Flower petal">
              <a:extLst>
                <a:ext uri="{FF2B5EF4-FFF2-40B4-BE49-F238E27FC236}">
                  <a16:creationId xmlns:a16="http://schemas.microsoft.com/office/drawing/2014/main" id="{7B7FD7FB-22B8-4151-AED6-E602C4702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7" y="199505"/>
              <a:ext cx="1073129" cy="2309513"/>
            </a:xfrm>
            <a:custGeom>
              <a:avLst/>
              <a:gdLst>
                <a:gd name="T0" fmla="*/ 40 w 138"/>
                <a:gd name="T1" fmla="*/ 44 h 374"/>
                <a:gd name="T2" fmla="*/ 40 w 138"/>
                <a:gd name="T3" fmla="*/ 44 h 374"/>
                <a:gd name="T4" fmla="*/ 26 w 138"/>
                <a:gd name="T5" fmla="*/ 74 h 374"/>
                <a:gd name="T6" fmla="*/ 12 w 138"/>
                <a:gd name="T7" fmla="*/ 110 h 374"/>
                <a:gd name="T8" fmla="*/ 8 w 138"/>
                <a:gd name="T9" fmla="*/ 128 h 374"/>
                <a:gd name="T10" fmla="*/ 4 w 138"/>
                <a:gd name="T11" fmla="*/ 148 h 374"/>
                <a:gd name="T12" fmla="*/ 0 w 138"/>
                <a:gd name="T13" fmla="*/ 168 h 374"/>
                <a:gd name="T14" fmla="*/ 0 w 138"/>
                <a:gd name="T15" fmla="*/ 188 h 374"/>
                <a:gd name="T16" fmla="*/ 0 w 138"/>
                <a:gd name="T17" fmla="*/ 188 h 374"/>
                <a:gd name="T18" fmla="*/ 0 w 138"/>
                <a:gd name="T19" fmla="*/ 204 h 374"/>
                <a:gd name="T20" fmla="*/ 0 w 138"/>
                <a:gd name="T21" fmla="*/ 204 h 374"/>
                <a:gd name="T22" fmla="*/ 20 w 138"/>
                <a:gd name="T23" fmla="*/ 246 h 374"/>
                <a:gd name="T24" fmla="*/ 34 w 138"/>
                <a:gd name="T25" fmla="*/ 288 h 374"/>
                <a:gd name="T26" fmla="*/ 40 w 138"/>
                <a:gd name="T27" fmla="*/ 308 h 374"/>
                <a:gd name="T28" fmla="*/ 44 w 138"/>
                <a:gd name="T29" fmla="*/ 326 h 374"/>
                <a:gd name="T30" fmla="*/ 46 w 138"/>
                <a:gd name="T31" fmla="*/ 344 h 374"/>
                <a:gd name="T32" fmla="*/ 48 w 138"/>
                <a:gd name="T33" fmla="*/ 362 h 374"/>
                <a:gd name="T34" fmla="*/ 48 w 138"/>
                <a:gd name="T35" fmla="*/ 362 h 374"/>
                <a:gd name="T36" fmla="*/ 46 w 138"/>
                <a:gd name="T37" fmla="*/ 372 h 374"/>
                <a:gd name="T38" fmla="*/ 46 w 138"/>
                <a:gd name="T39" fmla="*/ 372 h 374"/>
                <a:gd name="T40" fmla="*/ 48 w 138"/>
                <a:gd name="T41" fmla="*/ 374 h 374"/>
                <a:gd name="T42" fmla="*/ 48 w 138"/>
                <a:gd name="T43" fmla="*/ 374 h 374"/>
                <a:gd name="T44" fmla="*/ 70 w 138"/>
                <a:gd name="T45" fmla="*/ 372 h 374"/>
                <a:gd name="T46" fmla="*/ 70 w 138"/>
                <a:gd name="T47" fmla="*/ 372 h 374"/>
                <a:gd name="T48" fmla="*/ 92 w 138"/>
                <a:gd name="T49" fmla="*/ 374 h 374"/>
                <a:gd name="T50" fmla="*/ 92 w 138"/>
                <a:gd name="T51" fmla="*/ 374 h 374"/>
                <a:gd name="T52" fmla="*/ 92 w 138"/>
                <a:gd name="T53" fmla="*/ 372 h 374"/>
                <a:gd name="T54" fmla="*/ 92 w 138"/>
                <a:gd name="T55" fmla="*/ 372 h 374"/>
                <a:gd name="T56" fmla="*/ 92 w 138"/>
                <a:gd name="T57" fmla="*/ 362 h 374"/>
                <a:gd name="T58" fmla="*/ 92 w 138"/>
                <a:gd name="T59" fmla="*/ 362 h 374"/>
                <a:gd name="T60" fmla="*/ 92 w 138"/>
                <a:gd name="T61" fmla="*/ 344 h 374"/>
                <a:gd name="T62" fmla="*/ 94 w 138"/>
                <a:gd name="T63" fmla="*/ 326 h 374"/>
                <a:gd name="T64" fmla="*/ 98 w 138"/>
                <a:gd name="T65" fmla="*/ 308 h 374"/>
                <a:gd name="T66" fmla="*/ 104 w 138"/>
                <a:gd name="T67" fmla="*/ 288 h 374"/>
                <a:gd name="T68" fmla="*/ 118 w 138"/>
                <a:gd name="T69" fmla="*/ 246 h 374"/>
                <a:gd name="T70" fmla="*/ 138 w 138"/>
                <a:gd name="T71" fmla="*/ 204 h 374"/>
                <a:gd name="T72" fmla="*/ 138 w 138"/>
                <a:gd name="T73" fmla="*/ 204 h 374"/>
                <a:gd name="T74" fmla="*/ 138 w 138"/>
                <a:gd name="T75" fmla="*/ 188 h 374"/>
                <a:gd name="T76" fmla="*/ 138 w 138"/>
                <a:gd name="T77" fmla="*/ 188 h 374"/>
                <a:gd name="T78" fmla="*/ 136 w 138"/>
                <a:gd name="T79" fmla="*/ 156 h 374"/>
                <a:gd name="T80" fmla="*/ 132 w 138"/>
                <a:gd name="T81" fmla="*/ 128 h 374"/>
                <a:gd name="T82" fmla="*/ 122 w 138"/>
                <a:gd name="T83" fmla="*/ 100 h 374"/>
                <a:gd name="T84" fmla="*/ 112 w 138"/>
                <a:gd name="T85" fmla="*/ 74 h 374"/>
                <a:gd name="T86" fmla="*/ 102 w 138"/>
                <a:gd name="T87" fmla="*/ 50 h 374"/>
                <a:gd name="T88" fmla="*/ 90 w 138"/>
                <a:gd name="T89" fmla="*/ 30 h 374"/>
                <a:gd name="T90" fmla="*/ 70 w 138"/>
                <a:gd name="T91" fmla="*/ 0 h 374"/>
                <a:gd name="T92" fmla="*/ 70 w 138"/>
                <a:gd name="T93" fmla="*/ 0 h 374"/>
                <a:gd name="T94" fmla="*/ 68 w 138"/>
                <a:gd name="T95" fmla="*/ 0 h 374"/>
                <a:gd name="T96" fmla="*/ 68 w 138"/>
                <a:gd name="T97" fmla="*/ 0 h 374"/>
                <a:gd name="T98" fmla="*/ 56 w 138"/>
                <a:gd name="T99" fmla="*/ 20 h 374"/>
                <a:gd name="T100" fmla="*/ 40 w 138"/>
                <a:gd name="T101" fmla="*/ 44 h 374"/>
                <a:gd name="T102" fmla="*/ 40 w 138"/>
                <a:gd name="T103" fmla="*/ 44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8" h="374">
                  <a:moveTo>
                    <a:pt x="40" y="44"/>
                  </a:moveTo>
                  <a:lnTo>
                    <a:pt x="40" y="44"/>
                  </a:lnTo>
                  <a:lnTo>
                    <a:pt x="26" y="74"/>
                  </a:lnTo>
                  <a:lnTo>
                    <a:pt x="12" y="110"/>
                  </a:lnTo>
                  <a:lnTo>
                    <a:pt x="8" y="128"/>
                  </a:lnTo>
                  <a:lnTo>
                    <a:pt x="4" y="148"/>
                  </a:lnTo>
                  <a:lnTo>
                    <a:pt x="0" y="168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204"/>
                  </a:lnTo>
                  <a:lnTo>
                    <a:pt x="0" y="204"/>
                  </a:lnTo>
                  <a:lnTo>
                    <a:pt x="20" y="246"/>
                  </a:lnTo>
                  <a:lnTo>
                    <a:pt x="34" y="288"/>
                  </a:lnTo>
                  <a:lnTo>
                    <a:pt x="40" y="308"/>
                  </a:lnTo>
                  <a:lnTo>
                    <a:pt x="44" y="326"/>
                  </a:lnTo>
                  <a:lnTo>
                    <a:pt x="46" y="344"/>
                  </a:lnTo>
                  <a:lnTo>
                    <a:pt x="48" y="362"/>
                  </a:lnTo>
                  <a:lnTo>
                    <a:pt x="48" y="362"/>
                  </a:lnTo>
                  <a:lnTo>
                    <a:pt x="46" y="372"/>
                  </a:lnTo>
                  <a:lnTo>
                    <a:pt x="46" y="372"/>
                  </a:lnTo>
                  <a:lnTo>
                    <a:pt x="48" y="374"/>
                  </a:lnTo>
                  <a:lnTo>
                    <a:pt x="48" y="374"/>
                  </a:lnTo>
                  <a:lnTo>
                    <a:pt x="70" y="372"/>
                  </a:lnTo>
                  <a:lnTo>
                    <a:pt x="70" y="372"/>
                  </a:lnTo>
                  <a:lnTo>
                    <a:pt x="92" y="374"/>
                  </a:lnTo>
                  <a:lnTo>
                    <a:pt x="92" y="374"/>
                  </a:lnTo>
                  <a:lnTo>
                    <a:pt x="92" y="372"/>
                  </a:lnTo>
                  <a:lnTo>
                    <a:pt x="92" y="372"/>
                  </a:lnTo>
                  <a:lnTo>
                    <a:pt x="92" y="362"/>
                  </a:lnTo>
                  <a:lnTo>
                    <a:pt x="92" y="362"/>
                  </a:lnTo>
                  <a:lnTo>
                    <a:pt x="92" y="344"/>
                  </a:lnTo>
                  <a:lnTo>
                    <a:pt x="94" y="326"/>
                  </a:lnTo>
                  <a:lnTo>
                    <a:pt x="98" y="308"/>
                  </a:lnTo>
                  <a:lnTo>
                    <a:pt x="104" y="288"/>
                  </a:lnTo>
                  <a:lnTo>
                    <a:pt x="118" y="246"/>
                  </a:lnTo>
                  <a:lnTo>
                    <a:pt x="138" y="204"/>
                  </a:lnTo>
                  <a:lnTo>
                    <a:pt x="138" y="204"/>
                  </a:lnTo>
                  <a:lnTo>
                    <a:pt x="138" y="188"/>
                  </a:lnTo>
                  <a:lnTo>
                    <a:pt x="138" y="188"/>
                  </a:lnTo>
                  <a:lnTo>
                    <a:pt x="136" y="156"/>
                  </a:lnTo>
                  <a:lnTo>
                    <a:pt x="132" y="128"/>
                  </a:lnTo>
                  <a:lnTo>
                    <a:pt x="122" y="100"/>
                  </a:lnTo>
                  <a:lnTo>
                    <a:pt x="112" y="74"/>
                  </a:lnTo>
                  <a:lnTo>
                    <a:pt x="102" y="50"/>
                  </a:lnTo>
                  <a:lnTo>
                    <a:pt x="90" y="3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56" y="20"/>
                  </a:lnTo>
                  <a:lnTo>
                    <a:pt x="40" y="44"/>
                  </a:lnTo>
                  <a:lnTo>
                    <a:pt x="40" y="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8" descr="Flower petal">
              <a:extLst>
                <a:ext uri="{FF2B5EF4-FFF2-40B4-BE49-F238E27FC236}">
                  <a16:creationId xmlns:a16="http://schemas.microsoft.com/office/drawing/2014/main" id="{2948B9C9-5784-440C-ADFB-C6635C95F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812" y="631766"/>
              <a:ext cx="1648573" cy="2062507"/>
            </a:xfrm>
            <a:custGeom>
              <a:avLst/>
              <a:gdLst>
                <a:gd name="T0" fmla="*/ 44 w 212"/>
                <a:gd name="T1" fmla="*/ 210 h 334"/>
                <a:gd name="T2" fmla="*/ 44 w 212"/>
                <a:gd name="T3" fmla="*/ 210 h 334"/>
                <a:gd name="T4" fmla="*/ 72 w 212"/>
                <a:gd name="T5" fmla="*/ 228 h 334"/>
                <a:gd name="T6" fmla="*/ 94 w 212"/>
                <a:gd name="T7" fmla="*/ 248 h 334"/>
                <a:gd name="T8" fmla="*/ 116 w 212"/>
                <a:gd name="T9" fmla="*/ 266 h 334"/>
                <a:gd name="T10" fmla="*/ 136 w 212"/>
                <a:gd name="T11" fmla="*/ 284 h 334"/>
                <a:gd name="T12" fmla="*/ 136 w 212"/>
                <a:gd name="T13" fmla="*/ 284 h 334"/>
                <a:gd name="T14" fmla="*/ 156 w 212"/>
                <a:gd name="T15" fmla="*/ 310 h 334"/>
                <a:gd name="T16" fmla="*/ 164 w 212"/>
                <a:gd name="T17" fmla="*/ 322 h 334"/>
                <a:gd name="T18" fmla="*/ 170 w 212"/>
                <a:gd name="T19" fmla="*/ 334 h 334"/>
                <a:gd name="T20" fmla="*/ 170 w 212"/>
                <a:gd name="T21" fmla="*/ 334 h 334"/>
                <a:gd name="T22" fmla="*/ 170 w 212"/>
                <a:gd name="T23" fmla="*/ 334 h 334"/>
                <a:gd name="T24" fmla="*/ 170 w 212"/>
                <a:gd name="T25" fmla="*/ 334 h 334"/>
                <a:gd name="T26" fmla="*/ 188 w 212"/>
                <a:gd name="T27" fmla="*/ 322 h 334"/>
                <a:gd name="T28" fmla="*/ 208 w 212"/>
                <a:gd name="T29" fmla="*/ 312 h 334"/>
                <a:gd name="T30" fmla="*/ 208 w 212"/>
                <a:gd name="T31" fmla="*/ 312 h 334"/>
                <a:gd name="T32" fmla="*/ 210 w 212"/>
                <a:gd name="T33" fmla="*/ 304 h 334"/>
                <a:gd name="T34" fmla="*/ 212 w 212"/>
                <a:gd name="T35" fmla="*/ 292 h 334"/>
                <a:gd name="T36" fmla="*/ 212 w 212"/>
                <a:gd name="T37" fmla="*/ 292 h 334"/>
                <a:gd name="T38" fmla="*/ 210 w 212"/>
                <a:gd name="T39" fmla="*/ 276 h 334"/>
                <a:gd name="T40" fmla="*/ 208 w 212"/>
                <a:gd name="T41" fmla="*/ 258 h 334"/>
                <a:gd name="T42" fmla="*/ 204 w 212"/>
                <a:gd name="T43" fmla="*/ 238 h 334"/>
                <a:gd name="T44" fmla="*/ 198 w 212"/>
                <a:gd name="T45" fmla="*/ 218 h 334"/>
                <a:gd name="T46" fmla="*/ 190 w 212"/>
                <a:gd name="T47" fmla="*/ 196 h 334"/>
                <a:gd name="T48" fmla="*/ 180 w 212"/>
                <a:gd name="T49" fmla="*/ 174 h 334"/>
                <a:gd name="T50" fmla="*/ 170 w 212"/>
                <a:gd name="T51" fmla="*/ 152 h 334"/>
                <a:gd name="T52" fmla="*/ 158 w 212"/>
                <a:gd name="T53" fmla="*/ 128 h 334"/>
                <a:gd name="T54" fmla="*/ 158 w 212"/>
                <a:gd name="T55" fmla="*/ 128 h 334"/>
                <a:gd name="T56" fmla="*/ 140 w 212"/>
                <a:gd name="T57" fmla="*/ 102 h 334"/>
                <a:gd name="T58" fmla="*/ 120 w 212"/>
                <a:gd name="T59" fmla="*/ 80 h 334"/>
                <a:gd name="T60" fmla="*/ 100 w 212"/>
                <a:gd name="T61" fmla="*/ 60 h 334"/>
                <a:gd name="T62" fmla="*/ 78 w 212"/>
                <a:gd name="T63" fmla="*/ 42 h 334"/>
                <a:gd name="T64" fmla="*/ 56 w 212"/>
                <a:gd name="T65" fmla="*/ 28 h 334"/>
                <a:gd name="T66" fmla="*/ 36 w 212"/>
                <a:gd name="T67" fmla="*/ 16 h 334"/>
                <a:gd name="T68" fmla="*/ 2 w 212"/>
                <a:gd name="T69" fmla="*/ 0 h 334"/>
                <a:gd name="T70" fmla="*/ 2 w 212"/>
                <a:gd name="T71" fmla="*/ 0 h 334"/>
                <a:gd name="T72" fmla="*/ 2 w 212"/>
                <a:gd name="T73" fmla="*/ 20 h 334"/>
                <a:gd name="T74" fmla="*/ 0 w 212"/>
                <a:gd name="T75" fmla="*/ 44 h 334"/>
                <a:gd name="T76" fmla="*/ 0 w 212"/>
                <a:gd name="T77" fmla="*/ 44 h 334"/>
                <a:gd name="T78" fmla="*/ 2 w 212"/>
                <a:gd name="T79" fmla="*/ 80 h 334"/>
                <a:gd name="T80" fmla="*/ 8 w 212"/>
                <a:gd name="T81" fmla="*/ 118 h 334"/>
                <a:gd name="T82" fmla="*/ 12 w 212"/>
                <a:gd name="T83" fmla="*/ 138 h 334"/>
                <a:gd name="T84" fmla="*/ 18 w 212"/>
                <a:gd name="T85" fmla="*/ 158 h 334"/>
                <a:gd name="T86" fmla="*/ 26 w 212"/>
                <a:gd name="T87" fmla="*/ 178 h 334"/>
                <a:gd name="T88" fmla="*/ 36 w 212"/>
                <a:gd name="T89" fmla="*/ 198 h 334"/>
                <a:gd name="T90" fmla="*/ 36 w 212"/>
                <a:gd name="T91" fmla="*/ 198 h 334"/>
                <a:gd name="T92" fmla="*/ 44 w 212"/>
                <a:gd name="T93" fmla="*/ 210 h 334"/>
                <a:gd name="T94" fmla="*/ 44 w 212"/>
                <a:gd name="T95" fmla="*/ 21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2" h="334">
                  <a:moveTo>
                    <a:pt x="44" y="210"/>
                  </a:moveTo>
                  <a:lnTo>
                    <a:pt x="44" y="210"/>
                  </a:lnTo>
                  <a:lnTo>
                    <a:pt x="72" y="228"/>
                  </a:lnTo>
                  <a:lnTo>
                    <a:pt x="94" y="248"/>
                  </a:lnTo>
                  <a:lnTo>
                    <a:pt x="116" y="266"/>
                  </a:lnTo>
                  <a:lnTo>
                    <a:pt x="136" y="284"/>
                  </a:lnTo>
                  <a:lnTo>
                    <a:pt x="136" y="284"/>
                  </a:lnTo>
                  <a:lnTo>
                    <a:pt x="156" y="310"/>
                  </a:lnTo>
                  <a:lnTo>
                    <a:pt x="164" y="322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70" y="334"/>
                  </a:lnTo>
                  <a:lnTo>
                    <a:pt x="188" y="322"/>
                  </a:lnTo>
                  <a:lnTo>
                    <a:pt x="208" y="312"/>
                  </a:lnTo>
                  <a:lnTo>
                    <a:pt x="208" y="312"/>
                  </a:lnTo>
                  <a:lnTo>
                    <a:pt x="210" y="304"/>
                  </a:lnTo>
                  <a:lnTo>
                    <a:pt x="212" y="292"/>
                  </a:lnTo>
                  <a:lnTo>
                    <a:pt x="212" y="292"/>
                  </a:lnTo>
                  <a:lnTo>
                    <a:pt x="210" y="276"/>
                  </a:lnTo>
                  <a:lnTo>
                    <a:pt x="208" y="258"/>
                  </a:lnTo>
                  <a:lnTo>
                    <a:pt x="204" y="238"/>
                  </a:lnTo>
                  <a:lnTo>
                    <a:pt x="198" y="218"/>
                  </a:lnTo>
                  <a:lnTo>
                    <a:pt x="190" y="196"/>
                  </a:lnTo>
                  <a:lnTo>
                    <a:pt x="180" y="174"/>
                  </a:lnTo>
                  <a:lnTo>
                    <a:pt x="170" y="152"/>
                  </a:lnTo>
                  <a:lnTo>
                    <a:pt x="158" y="128"/>
                  </a:lnTo>
                  <a:lnTo>
                    <a:pt x="158" y="128"/>
                  </a:lnTo>
                  <a:lnTo>
                    <a:pt x="140" y="102"/>
                  </a:lnTo>
                  <a:lnTo>
                    <a:pt x="120" y="80"/>
                  </a:lnTo>
                  <a:lnTo>
                    <a:pt x="100" y="60"/>
                  </a:lnTo>
                  <a:lnTo>
                    <a:pt x="78" y="42"/>
                  </a:lnTo>
                  <a:lnTo>
                    <a:pt x="56" y="28"/>
                  </a:lnTo>
                  <a:lnTo>
                    <a:pt x="36" y="16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20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2" y="80"/>
                  </a:lnTo>
                  <a:lnTo>
                    <a:pt x="8" y="118"/>
                  </a:lnTo>
                  <a:lnTo>
                    <a:pt x="12" y="138"/>
                  </a:lnTo>
                  <a:lnTo>
                    <a:pt x="18" y="158"/>
                  </a:lnTo>
                  <a:lnTo>
                    <a:pt x="26" y="178"/>
                  </a:lnTo>
                  <a:lnTo>
                    <a:pt x="36" y="198"/>
                  </a:lnTo>
                  <a:lnTo>
                    <a:pt x="36" y="198"/>
                  </a:lnTo>
                  <a:lnTo>
                    <a:pt x="44" y="210"/>
                  </a:lnTo>
                  <a:lnTo>
                    <a:pt x="44" y="210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 descr="Flower petal">
              <a:extLst>
                <a:ext uri="{FF2B5EF4-FFF2-40B4-BE49-F238E27FC236}">
                  <a16:creationId xmlns:a16="http://schemas.microsoft.com/office/drawing/2014/main" id="{8EF16CC4-481C-436F-B87A-B272BF959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317" y="1805048"/>
              <a:ext cx="2612833" cy="1284435"/>
            </a:xfrm>
            <a:custGeom>
              <a:avLst/>
              <a:gdLst>
                <a:gd name="T0" fmla="*/ 130 w 336"/>
                <a:gd name="T1" fmla="*/ 156 h 208"/>
                <a:gd name="T2" fmla="*/ 130 w 336"/>
                <a:gd name="T3" fmla="*/ 156 h 208"/>
                <a:gd name="T4" fmla="*/ 130 w 336"/>
                <a:gd name="T5" fmla="*/ 156 h 208"/>
                <a:gd name="T6" fmla="*/ 142 w 336"/>
                <a:gd name="T7" fmla="*/ 164 h 208"/>
                <a:gd name="T8" fmla="*/ 142 w 336"/>
                <a:gd name="T9" fmla="*/ 164 h 208"/>
                <a:gd name="T10" fmla="*/ 168 w 336"/>
                <a:gd name="T11" fmla="*/ 166 h 208"/>
                <a:gd name="T12" fmla="*/ 194 w 336"/>
                <a:gd name="T13" fmla="*/ 168 h 208"/>
                <a:gd name="T14" fmla="*/ 218 w 336"/>
                <a:gd name="T15" fmla="*/ 172 h 208"/>
                <a:gd name="T16" fmla="*/ 240 w 336"/>
                <a:gd name="T17" fmla="*/ 178 h 208"/>
                <a:gd name="T18" fmla="*/ 260 w 336"/>
                <a:gd name="T19" fmla="*/ 184 h 208"/>
                <a:gd name="T20" fmla="*/ 280 w 336"/>
                <a:gd name="T21" fmla="*/ 190 h 208"/>
                <a:gd name="T22" fmla="*/ 298 w 336"/>
                <a:gd name="T23" fmla="*/ 200 h 208"/>
                <a:gd name="T24" fmla="*/ 312 w 336"/>
                <a:gd name="T25" fmla="*/ 208 h 208"/>
                <a:gd name="T26" fmla="*/ 312 w 336"/>
                <a:gd name="T27" fmla="*/ 208 h 208"/>
                <a:gd name="T28" fmla="*/ 314 w 336"/>
                <a:gd name="T29" fmla="*/ 208 h 208"/>
                <a:gd name="T30" fmla="*/ 314 w 336"/>
                <a:gd name="T31" fmla="*/ 208 h 208"/>
                <a:gd name="T32" fmla="*/ 324 w 336"/>
                <a:gd name="T33" fmla="*/ 188 h 208"/>
                <a:gd name="T34" fmla="*/ 336 w 336"/>
                <a:gd name="T35" fmla="*/ 170 h 208"/>
                <a:gd name="T36" fmla="*/ 336 w 336"/>
                <a:gd name="T37" fmla="*/ 170 h 208"/>
                <a:gd name="T38" fmla="*/ 330 w 336"/>
                <a:gd name="T39" fmla="*/ 158 h 208"/>
                <a:gd name="T40" fmla="*/ 324 w 336"/>
                <a:gd name="T41" fmla="*/ 146 h 208"/>
                <a:gd name="T42" fmla="*/ 314 w 336"/>
                <a:gd name="T43" fmla="*/ 132 h 208"/>
                <a:gd name="T44" fmla="*/ 302 w 336"/>
                <a:gd name="T45" fmla="*/ 116 h 208"/>
                <a:gd name="T46" fmla="*/ 302 w 336"/>
                <a:gd name="T47" fmla="*/ 116 h 208"/>
                <a:gd name="T48" fmla="*/ 280 w 336"/>
                <a:gd name="T49" fmla="*/ 96 h 208"/>
                <a:gd name="T50" fmla="*/ 256 w 336"/>
                <a:gd name="T51" fmla="*/ 76 h 208"/>
                <a:gd name="T52" fmla="*/ 230 w 336"/>
                <a:gd name="T53" fmla="*/ 56 h 208"/>
                <a:gd name="T54" fmla="*/ 198 w 336"/>
                <a:gd name="T55" fmla="*/ 36 h 208"/>
                <a:gd name="T56" fmla="*/ 198 w 336"/>
                <a:gd name="T57" fmla="*/ 36 h 208"/>
                <a:gd name="T58" fmla="*/ 180 w 336"/>
                <a:gd name="T59" fmla="*/ 26 h 208"/>
                <a:gd name="T60" fmla="*/ 160 w 336"/>
                <a:gd name="T61" fmla="*/ 18 h 208"/>
                <a:gd name="T62" fmla="*/ 140 w 336"/>
                <a:gd name="T63" fmla="*/ 12 h 208"/>
                <a:gd name="T64" fmla="*/ 120 w 336"/>
                <a:gd name="T65" fmla="*/ 6 h 208"/>
                <a:gd name="T66" fmla="*/ 80 w 336"/>
                <a:gd name="T67" fmla="*/ 0 h 208"/>
                <a:gd name="T68" fmla="*/ 46 w 336"/>
                <a:gd name="T69" fmla="*/ 0 h 208"/>
                <a:gd name="T70" fmla="*/ 46 w 336"/>
                <a:gd name="T71" fmla="*/ 0 h 208"/>
                <a:gd name="T72" fmla="*/ 20 w 336"/>
                <a:gd name="T73" fmla="*/ 0 h 208"/>
                <a:gd name="T74" fmla="*/ 0 w 336"/>
                <a:gd name="T75" fmla="*/ 2 h 208"/>
                <a:gd name="T76" fmla="*/ 0 w 336"/>
                <a:gd name="T77" fmla="*/ 2 h 208"/>
                <a:gd name="T78" fmla="*/ 2 w 336"/>
                <a:gd name="T79" fmla="*/ 2 h 208"/>
                <a:gd name="T80" fmla="*/ 2 w 336"/>
                <a:gd name="T81" fmla="*/ 2 h 208"/>
                <a:gd name="T82" fmla="*/ 10 w 336"/>
                <a:gd name="T83" fmla="*/ 24 h 208"/>
                <a:gd name="T84" fmla="*/ 26 w 336"/>
                <a:gd name="T85" fmla="*/ 50 h 208"/>
                <a:gd name="T86" fmla="*/ 26 w 336"/>
                <a:gd name="T87" fmla="*/ 50 h 208"/>
                <a:gd name="T88" fmla="*/ 44 w 336"/>
                <a:gd name="T89" fmla="*/ 78 h 208"/>
                <a:gd name="T90" fmla="*/ 68 w 336"/>
                <a:gd name="T91" fmla="*/ 106 h 208"/>
                <a:gd name="T92" fmla="*/ 80 w 336"/>
                <a:gd name="T93" fmla="*/ 120 h 208"/>
                <a:gd name="T94" fmla="*/ 96 w 336"/>
                <a:gd name="T95" fmla="*/ 132 h 208"/>
                <a:gd name="T96" fmla="*/ 112 w 336"/>
                <a:gd name="T97" fmla="*/ 146 h 208"/>
                <a:gd name="T98" fmla="*/ 130 w 336"/>
                <a:gd name="T99" fmla="*/ 156 h 208"/>
                <a:gd name="T100" fmla="*/ 130 w 336"/>
                <a:gd name="T101" fmla="*/ 15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6" h="208">
                  <a:moveTo>
                    <a:pt x="130" y="156"/>
                  </a:moveTo>
                  <a:lnTo>
                    <a:pt x="130" y="156"/>
                  </a:lnTo>
                  <a:lnTo>
                    <a:pt x="130" y="156"/>
                  </a:lnTo>
                  <a:lnTo>
                    <a:pt x="142" y="164"/>
                  </a:lnTo>
                  <a:lnTo>
                    <a:pt x="142" y="164"/>
                  </a:lnTo>
                  <a:lnTo>
                    <a:pt x="168" y="166"/>
                  </a:lnTo>
                  <a:lnTo>
                    <a:pt x="194" y="168"/>
                  </a:lnTo>
                  <a:lnTo>
                    <a:pt x="218" y="172"/>
                  </a:lnTo>
                  <a:lnTo>
                    <a:pt x="240" y="178"/>
                  </a:lnTo>
                  <a:lnTo>
                    <a:pt x="260" y="184"/>
                  </a:lnTo>
                  <a:lnTo>
                    <a:pt x="280" y="190"/>
                  </a:lnTo>
                  <a:lnTo>
                    <a:pt x="298" y="200"/>
                  </a:lnTo>
                  <a:lnTo>
                    <a:pt x="312" y="208"/>
                  </a:lnTo>
                  <a:lnTo>
                    <a:pt x="312" y="208"/>
                  </a:lnTo>
                  <a:lnTo>
                    <a:pt x="314" y="208"/>
                  </a:lnTo>
                  <a:lnTo>
                    <a:pt x="314" y="208"/>
                  </a:lnTo>
                  <a:lnTo>
                    <a:pt x="324" y="188"/>
                  </a:lnTo>
                  <a:lnTo>
                    <a:pt x="336" y="170"/>
                  </a:lnTo>
                  <a:lnTo>
                    <a:pt x="336" y="170"/>
                  </a:lnTo>
                  <a:lnTo>
                    <a:pt x="330" y="158"/>
                  </a:lnTo>
                  <a:lnTo>
                    <a:pt x="324" y="146"/>
                  </a:lnTo>
                  <a:lnTo>
                    <a:pt x="314" y="132"/>
                  </a:lnTo>
                  <a:lnTo>
                    <a:pt x="302" y="116"/>
                  </a:lnTo>
                  <a:lnTo>
                    <a:pt x="302" y="116"/>
                  </a:lnTo>
                  <a:lnTo>
                    <a:pt x="280" y="96"/>
                  </a:lnTo>
                  <a:lnTo>
                    <a:pt x="256" y="76"/>
                  </a:lnTo>
                  <a:lnTo>
                    <a:pt x="230" y="56"/>
                  </a:lnTo>
                  <a:lnTo>
                    <a:pt x="198" y="36"/>
                  </a:lnTo>
                  <a:lnTo>
                    <a:pt x="198" y="36"/>
                  </a:lnTo>
                  <a:lnTo>
                    <a:pt x="180" y="26"/>
                  </a:lnTo>
                  <a:lnTo>
                    <a:pt x="160" y="18"/>
                  </a:lnTo>
                  <a:lnTo>
                    <a:pt x="140" y="12"/>
                  </a:lnTo>
                  <a:lnTo>
                    <a:pt x="120" y="6"/>
                  </a:lnTo>
                  <a:lnTo>
                    <a:pt x="80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2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2"/>
                  </a:lnTo>
                  <a:lnTo>
                    <a:pt x="10" y="24"/>
                  </a:lnTo>
                  <a:lnTo>
                    <a:pt x="26" y="50"/>
                  </a:lnTo>
                  <a:lnTo>
                    <a:pt x="26" y="50"/>
                  </a:lnTo>
                  <a:lnTo>
                    <a:pt x="44" y="78"/>
                  </a:lnTo>
                  <a:lnTo>
                    <a:pt x="68" y="106"/>
                  </a:lnTo>
                  <a:lnTo>
                    <a:pt x="80" y="120"/>
                  </a:lnTo>
                  <a:lnTo>
                    <a:pt x="96" y="132"/>
                  </a:lnTo>
                  <a:lnTo>
                    <a:pt x="112" y="146"/>
                  </a:lnTo>
                  <a:lnTo>
                    <a:pt x="130" y="156"/>
                  </a:lnTo>
                  <a:lnTo>
                    <a:pt x="130" y="156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 descr="Flower petal">
              <a:extLst>
                <a:ext uri="{FF2B5EF4-FFF2-40B4-BE49-F238E27FC236}">
                  <a16:creationId xmlns:a16="http://schemas.microsoft.com/office/drawing/2014/main" id="{7F81D987-0489-4C29-B352-6D3C1FC9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979" y="3015383"/>
              <a:ext cx="2908332" cy="852175"/>
            </a:xfrm>
            <a:custGeom>
              <a:avLst/>
              <a:gdLst>
                <a:gd name="T0" fmla="*/ 204 w 374"/>
                <a:gd name="T1" fmla="*/ 138 h 138"/>
                <a:gd name="T2" fmla="*/ 204 w 374"/>
                <a:gd name="T3" fmla="*/ 138 h 138"/>
                <a:gd name="T4" fmla="*/ 248 w 374"/>
                <a:gd name="T5" fmla="*/ 118 h 138"/>
                <a:gd name="T6" fmla="*/ 288 w 374"/>
                <a:gd name="T7" fmla="*/ 102 h 138"/>
                <a:gd name="T8" fmla="*/ 308 w 374"/>
                <a:gd name="T9" fmla="*/ 98 h 138"/>
                <a:gd name="T10" fmla="*/ 328 w 374"/>
                <a:gd name="T11" fmla="*/ 94 h 138"/>
                <a:gd name="T12" fmla="*/ 346 w 374"/>
                <a:gd name="T13" fmla="*/ 92 h 138"/>
                <a:gd name="T14" fmla="*/ 362 w 374"/>
                <a:gd name="T15" fmla="*/ 90 h 138"/>
                <a:gd name="T16" fmla="*/ 362 w 374"/>
                <a:gd name="T17" fmla="*/ 90 h 138"/>
                <a:gd name="T18" fmla="*/ 374 w 374"/>
                <a:gd name="T19" fmla="*/ 92 h 138"/>
                <a:gd name="T20" fmla="*/ 374 w 374"/>
                <a:gd name="T21" fmla="*/ 92 h 138"/>
                <a:gd name="T22" fmla="*/ 374 w 374"/>
                <a:gd name="T23" fmla="*/ 90 h 138"/>
                <a:gd name="T24" fmla="*/ 374 w 374"/>
                <a:gd name="T25" fmla="*/ 90 h 138"/>
                <a:gd name="T26" fmla="*/ 372 w 374"/>
                <a:gd name="T27" fmla="*/ 68 h 138"/>
                <a:gd name="T28" fmla="*/ 372 w 374"/>
                <a:gd name="T29" fmla="*/ 68 h 138"/>
                <a:gd name="T30" fmla="*/ 374 w 374"/>
                <a:gd name="T31" fmla="*/ 46 h 138"/>
                <a:gd name="T32" fmla="*/ 374 w 374"/>
                <a:gd name="T33" fmla="*/ 46 h 138"/>
                <a:gd name="T34" fmla="*/ 358 w 374"/>
                <a:gd name="T35" fmla="*/ 34 h 138"/>
                <a:gd name="T36" fmla="*/ 334 w 374"/>
                <a:gd name="T37" fmla="*/ 22 h 138"/>
                <a:gd name="T38" fmla="*/ 334 w 374"/>
                <a:gd name="T39" fmla="*/ 22 h 138"/>
                <a:gd name="T40" fmla="*/ 304 w 374"/>
                <a:gd name="T41" fmla="*/ 14 h 138"/>
                <a:gd name="T42" fmla="*/ 270 w 374"/>
                <a:gd name="T43" fmla="*/ 6 h 138"/>
                <a:gd name="T44" fmla="*/ 230 w 374"/>
                <a:gd name="T45" fmla="*/ 0 h 138"/>
                <a:gd name="T46" fmla="*/ 188 w 374"/>
                <a:gd name="T47" fmla="*/ 0 h 138"/>
                <a:gd name="T48" fmla="*/ 188 w 374"/>
                <a:gd name="T49" fmla="*/ 0 h 138"/>
                <a:gd name="T50" fmla="*/ 158 w 374"/>
                <a:gd name="T51" fmla="*/ 2 h 138"/>
                <a:gd name="T52" fmla="*/ 128 w 374"/>
                <a:gd name="T53" fmla="*/ 6 h 138"/>
                <a:gd name="T54" fmla="*/ 100 w 374"/>
                <a:gd name="T55" fmla="*/ 14 h 138"/>
                <a:gd name="T56" fmla="*/ 74 w 374"/>
                <a:gd name="T57" fmla="*/ 26 h 138"/>
                <a:gd name="T58" fmla="*/ 52 w 374"/>
                <a:gd name="T59" fmla="*/ 36 h 138"/>
                <a:gd name="T60" fmla="*/ 30 w 374"/>
                <a:gd name="T61" fmla="*/ 48 h 138"/>
                <a:gd name="T62" fmla="*/ 0 w 374"/>
                <a:gd name="T63" fmla="*/ 68 h 138"/>
                <a:gd name="T64" fmla="*/ 0 w 374"/>
                <a:gd name="T65" fmla="*/ 68 h 138"/>
                <a:gd name="T66" fmla="*/ 0 w 374"/>
                <a:gd name="T67" fmla="*/ 68 h 138"/>
                <a:gd name="T68" fmla="*/ 0 w 374"/>
                <a:gd name="T69" fmla="*/ 68 h 138"/>
                <a:gd name="T70" fmla="*/ 20 w 374"/>
                <a:gd name="T71" fmla="*/ 82 h 138"/>
                <a:gd name="T72" fmla="*/ 46 w 374"/>
                <a:gd name="T73" fmla="*/ 98 h 138"/>
                <a:gd name="T74" fmla="*/ 46 w 374"/>
                <a:gd name="T75" fmla="*/ 98 h 138"/>
                <a:gd name="T76" fmla="*/ 76 w 374"/>
                <a:gd name="T77" fmla="*/ 112 h 138"/>
                <a:gd name="T78" fmla="*/ 110 w 374"/>
                <a:gd name="T79" fmla="*/ 126 h 138"/>
                <a:gd name="T80" fmla="*/ 128 w 374"/>
                <a:gd name="T81" fmla="*/ 130 h 138"/>
                <a:gd name="T82" fmla="*/ 148 w 374"/>
                <a:gd name="T83" fmla="*/ 134 h 138"/>
                <a:gd name="T84" fmla="*/ 168 w 374"/>
                <a:gd name="T85" fmla="*/ 136 h 138"/>
                <a:gd name="T86" fmla="*/ 188 w 374"/>
                <a:gd name="T87" fmla="*/ 138 h 138"/>
                <a:gd name="T88" fmla="*/ 188 w 374"/>
                <a:gd name="T89" fmla="*/ 138 h 138"/>
                <a:gd name="T90" fmla="*/ 204 w 374"/>
                <a:gd name="T91" fmla="*/ 138 h 138"/>
                <a:gd name="T92" fmla="*/ 204 w 374"/>
                <a:gd name="T93" fmla="*/ 13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74" h="138">
                  <a:moveTo>
                    <a:pt x="204" y="138"/>
                  </a:moveTo>
                  <a:lnTo>
                    <a:pt x="204" y="138"/>
                  </a:lnTo>
                  <a:lnTo>
                    <a:pt x="248" y="118"/>
                  </a:lnTo>
                  <a:lnTo>
                    <a:pt x="288" y="102"/>
                  </a:lnTo>
                  <a:lnTo>
                    <a:pt x="308" y="98"/>
                  </a:lnTo>
                  <a:lnTo>
                    <a:pt x="328" y="94"/>
                  </a:lnTo>
                  <a:lnTo>
                    <a:pt x="346" y="92"/>
                  </a:lnTo>
                  <a:lnTo>
                    <a:pt x="362" y="90"/>
                  </a:lnTo>
                  <a:lnTo>
                    <a:pt x="362" y="90"/>
                  </a:lnTo>
                  <a:lnTo>
                    <a:pt x="374" y="92"/>
                  </a:lnTo>
                  <a:lnTo>
                    <a:pt x="374" y="92"/>
                  </a:lnTo>
                  <a:lnTo>
                    <a:pt x="374" y="90"/>
                  </a:lnTo>
                  <a:lnTo>
                    <a:pt x="374" y="90"/>
                  </a:lnTo>
                  <a:lnTo>
                    <a:pt x="372" y="68"/>
                  </a:lnTo>
                  <a:lnTo>
                    <a:pt x="372" y="68"/>
                  </a:lnTo>
                  <a:lnTo>
                    <a:pt x="374" y="46"/>
                  </a:lnTo>
                  <a:lnTo>
                    <a:pt x="374" y="46"/>
                  </a:lnTo>
                  <a:lnTo>
                    <a:pt x="358" y="34"/>
                  </a:lnTo>
                  <a:lnTo>
                    <a:pt x="334" y="22"/>
                  </a:lnTo>
                  <a:lnTo>
                    <a:pt x="334" y="22"/>
                  </a:lnTo>
                  <a:lnTo>
                    <a:pt x="304" y="14"/>
                  </a:lnTo>
                  <a:lnTo>
                    <a:pt x="270" y="6"/>
                  </a:lnTo>
                  <a:lnTo>
                    <a:pt x="230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58" y="2"/>
                  </a:lnTo>
                  <a:lnTo>
                    <a:pt x="128" y="6"/>
                  </a:lnTo>
                  <a:lnTo>
                    <a:pt x="100" y="14"/>
                  </a:lnTo>
                  <a:lnTo>
                    <a:pt x="74" y="26"/>
                  </a:lnTo>
                  <a:lnTo>
                    <a:pt x="52" y="36"/>
                  </a:lnTo>
                  <a:lnTo>
                    <a:pt x="30" y="4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0" y="82"/>
                  </a:lnTo>
                  <a:lnTo>
                    <a:pt x="46" y="98"/>
                  </a:lnTo>
                  <a:lnTo>
                    <a:pt x="46" y="98"/>
                  </a:lnTo>
                  <a:lnTo>
                    <a:pt x="76" y="112"/>
                  </a:lnTo>
                  <a:lnTo>
                    <a:pt x="110" y="126"/>
                  </a:lnTo>
                  <a:lnTo>
                    <a:pt x="128" y="130"/>
                  </a:lnTo>
                  <a:lnTo>
                    <a:pt x="148" y="134"/>
                  </a:lnTo>
                  <a:lnTo>
                    <a:pt x="168" y="136"/>
                  </a:lnTo>
                  <a:lnTo>
                    <a:pt x="188" y="138"/>
                  </a:lnTo>
                  <a:lnTo>
                    <a:pt x="188" y="138"/>
                  </a:lnTo>
                  <a:lnTo>
                    <a:pt x="204" y="138"/>
                  </a:lnTo>
                  <a:lnTo>
                    <a:pt x="204" y="13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1" descr="Flower petal">
              <a:extLst>
                <a:ext uri="{FF2B5EF4-FFF2-40B4-BE49-F238E27FC236}">
                  <a16:creationId xmlns:a16="http://schemas.microsoft.com/office/drawing/2014/main" id="{D3D49FD8-3A8E-4E6C-AEE8-AA303F182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317" y="3768754"/>
              <a:ext cx="2612833" cy="1309136"/>
            </a:xfrm>
            <a:custGeom>
              <a:avLst/>
              <a:gdLst>
                <a:gd name="T0" fmla="*/ 212 w 336"/>
                <a:gd name="T1" fmla="*/ 166 h 212"/>
                <a:gd name="T2" fmla="*/ 212 w 336"/>
                <a:gd name="T3" fmla="*/ 166 h 212"/>
                <a:gd name="T4" fmla="*/ 230 w 336"/>
                <a:gd name="T5" fmla="*/ 140 h 212"/>
                <a:gd name="T6" fmla="*/ 248 w 336"/>
                <a:gd name="T7" fmla="*/ 116 h 212"/>
                <a:gd name="T8" fmla="*/ 266 w 336"/>
                <a:gd name="T9" fmla="*/ 96 h 212"/>
                <a:gd name="T10" fmla="*/ 286 w 336"/>
                <a:gd name="T11" fmla="*/ 76 h 212"/>
                <a:gd name="T12" fmla="*/ 286 w 336"/>
                <a:gd name="T13" fmla="*/ 76 h 212"/>
                <a:gd name="T14" fmla="*/ 310 w 336"/>
                <a:gd name="T15" fmla="*/ 56 h 212"/>
                <a:gd name="T16" fmla="*/ 322 w 336"/>
                <a:gd name="T17" fmla="*/ 48 h 212"/>
                <a:gd name="T18" fmla="*/ 336 w 336"/>
                <a:gd name="T19" fmla="*/ 42 h 212"/>
                <a:gd name="T20" fmla="*/ 336 w 336"/>
                <a:gd name="T21" fmla="*/ 42 h 212"/>
                <a:gd name="T22" fmla="*/ 336 w 336"/>
                <a:gd name="T23" fmla="*/ 42 h 212"/>
                <a:gd name="T24" fmla="*/ 336 w 336"/>
                <a:gd name="T25" fmla="*/ 42 h 212"/>
                <a:gd name="T26" fmla="*/ 322 w 336"/>
                <a:gd name="T27" fmla="*/ 22 h 212"/>
                <a:gd name="T28" fmla="*/ 314 w 336"/>
                <a:gd name="T29" fmla="*/ 2 h 212"/>
                <a:gd name="T30" fmla="*/ 314 w 336"/>
                <a:gd name="T31" fmla="*/ 2 h 212"/>
                <a:gd name="T32" fmla="*/ 304 w 336"/>
                <a:gd name="T33" fmla="*/ 2 h 212"/>
                <a:gd name="T34" fmla="*/ 292 w 336"/>
                <a:gd name="T35" fmla="*/ 0 h 212"/>
                <a:gd name="T36" fmla="*/ 292 w 336"/>
                <a:gd name="T37" fmla="*/ 0 h 212"/>
                <a:gd name="T38" fmla="*/ 276 w 336"/>
                <a:gd name="T39" fmla="*/ 2 h 212"/>
                <a:gd name="T40" fmla="*/ 258 w 336"/>
                <a:gd name="T41" fmla="*/ 4 h 212"/>
                <a:gd name="T42" fmla="*/ 240 w 336"/>
                <a:gd name="T43" fmla="*/ 8 h 212"/>
                <a:gd name="T44" fmla="*/ 218 w 336"/>
                <a:gd name="T45" fmla="*/ 14 h 212"/>
                <a:gd name="T46" fmla="*/ 198 w 336"/>
                <a:gd name="T47" fmla="*/ 22 h 212"/>
                <a:gd name="T48" fmla="*/ 174 w 336"/>
                <a:gd name="T49" fmla="*/ 32 h 212"/>
                <a:gd name="T50" fmla="*/ 152 w 336"/>
                <a:gd name="T51" fmla="*/ 42 h 212"/>
                <a:gd name="T52" fmla="*/ 130 w 336"/>
                <a:gd name="T53" fmla="*/ 54 h 212"/>
                <a:gd name="T54" fmla="*/ 130 w 336"/>
                <a:gd name="T55" fmla="*/ 54 h 212"/>
                <a:gd name="T56" fmla="*/ 104 w 336"/>
                <a:gd name="T57" fmla="*/ 72 h 212"/>
                <a:gd name="T58" fmla="*/ 80 w 336"/>
                <a:gd name="T59" fmla="*/ 92 h 212"/>
                <a:gd name="T60" fmla="*/ 60 w 336"/>
                <a:gd name="T61" fmla="*/ 112 h 212"/>
                <a:gd name="T62" fmla="*/ 44 w 336"/>
                <a:gd name="T63" fmla="*/ 134 h 212"/>
                <a:gd name="T64" fmla="*/ 28 w 336"/>
                <a:gd name="T65" fmla="*/ 156 h 212"/>
                <a:gd name="T66" fmla="*/ 16 w 336"/>
                <a:gd name="T67" fmla="*/ 176 h 212"/>
                <a:gd name="T68" fmla="*/ 0 w 336"/>
                <a:gd name="T69" fmla="*/ 208 h 212"/>
                <a:gd name="T70" fmla="*/ 0 w 336"/>
                <a:gd name="T71" fmla="*/ 208 h 212"/>
                <a:gd name="T72" fmla="*/ 20 w 336"/>
                <a:gd name="T73" fmla="*/ 210 h 212"/>
                <a:gd name="T74" fmla="*/ 46 w 336"/>
                <a:gd name="T75" fmla="*/ 212 h 212"/>
                <a:gd name="T76" fmla="*/ 46 w 336"/>
                <a:gd name="T77" fmla="*/ 212 h 212"/>
                <a:gd name="T78" fmla="*/ 80 w 336"/>
                <a:gd name="T79" fmla="*/ 210 h 212"/>
                <a:gd name="T80" fmla="*/ 120 w 336"/>
                <a:gd name="T81" fmla="*/ 204 h 212"/>
                <a:gd name="T82" fmla="*/ 140 w 336"/>
                <a:gd name="T83" fmla="*/ 200 h 212"/>
                <a:gd name="T84" fmla="*/ 160 w 336"/>
                <a:gd name="T85" fmla="*/ 192 h 212"/>
                <a:gd name="T86" fmla="*/ 180 w 336"/>
                <a:gd name="T87" fmla="*/ 184 h 212"/>
                <a:gd name="T88" fmla="*/ 198 w 336"/>
                <a:gd name="T89" fmla="*/ 174 h 212"/>
                <a:gd name="T90" fmla="*/ 198 w 336"/>
                <a:gd name="T91" fmla="*/ 174 h 212"/>
                <a:gd name="T92" fmla="*/ 212 w 336"/>
                <a:gd name="T93" fmla="*/ 166 h 212"/>
                <a:gd name="T94" fmla="*/ 212 w 336"/>
                <a:gd name="T95" fmla="*/ 16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" h="212">
                  <a:moveTo>
                    <a:pt x="212" y="166"/>
                  </a:moveTo>
                  <a:lnTo>
                    <a:pt x="212" y="166"/>
                  </a:lnTo>
                  <a:lnTo>
                    <a:pt x="230" y="140"/>
                  </a:lnTo>
                  <a:lnTo>
                    <a:pt x="248" y="116"/>
                  </a:lnTo>
                  <a:lnTo>
                    <a:pt x="266" y="96"/>
                  </a:lnTo>
                  <a:lnTo>
                    <a:pt x="286" y="76"/>
                  </a:lnTo>
                  <a:lnTo>
                    <a:pt x="286" y="76"/>
                  </a:lnTo>
                  <a:lnTo>
                    <a:pt x="310" y="56"/>
                  </a:lnTo>
                  <a:lnTo>
                    <a:pt x="322" y="48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36" y="42"/>
                  </a:lnTo>
                  <a:lnTo>
                    <a:pt x="322" y="22"/>
                  </a:lnTo>
                  <a:lnTo>
                    <a:pt x="314" y="2"/>
                  </a:lnTo>
                  <a:lnTo>
                    <a:pt x="314" y="2"/>
                  </a:lnTo>
                  <a:lnTo>
                    <a:pt x="304" y="2"/>
                  </a:lnTo>
                  <a:lnTo>
                    <a:pt x="292" y="0"/>
                  </a:lnTo>
                  <a:lnTo>
                    <a:pt x="292" y="0"/>
                  </a:lnTo>
                  <a:lnTo>
                    <a:pt x="276" y="2"/>
                  </a:lnTo>
                  <a:lnTo>
                    <a:pt x="258" y="4"/>
                  </a:lnTo>
                  <a:lnTo>
                    <a:pt x="240" y="8"/>
                  </a:lnTo>
                  <a:lnTo>
                    <a:pt x="218" y="14"/>
                  </a:lnTo>
                  <a:lnTo>
                    <a:pt x="198" y="22"/>
                  </a:lnTo>
                  <a:lnTo>
                    <a:pt x="174" y="32"/>
                  </a:lnTo>
                  <a:lnTo>
                    <a:pt x="152" y="42"/>
                  </a:lnTo>
                  <a:lnTo>
                    <a:pt x="130" y="54"/>
                  </a:lnTo>
                  <a:lnTo>
                    <a:pt x="130" y="54"/>
                  </a:lnTo>
                  <a:lnTo>
                    <a:pt x="104" y="72"/>
                  </a:lnTo>
                  <a:lnTo>
                    <a:pt x="80" y="92"/>
                  </a:lnTo>
                  <a:lnTo>
                    <a:pt x="60" y="112"/>
                  </a:lnTo>
                  <a:lnTo>
                    <a:pt x="44" y="134"/>
                  </a:lnTo>
                  <a:lnTo>
                    <a:pt x="28" y="156"/>
                  </a:lnTo>
                  <a:lnTo>
                    <a:pt x="16" y="176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20" y="210"/>
                  </a:lnTo>
                  <a:lnTo>
                    <a:pt x="46" y="212"/>
                  </a:lnTo>
                  <a:lnTo>
                    <a:pt x="46" y="212"/>
                  </a:lnTo>
                  <a:lnTo>
                    <a:pt x="80" y="210"/>
                  </a:lnTo>
                  <a:lnTo>
                    <a:pt x="120" y="204"/>
                  </a:lnTo>
                  <a:lnTo>
                    <a:pt x="140" y="200"/>
                  </a:lnTo>
                  <a:lnTo>
                    <a:pt x="160" y="192"/>
                  </a:lnTo>
                  <a:lnTo>
                    <a:pt x="180" y="184"/>
                  </a:lnTo>
                  <a:lnTo>
                    <a:pt x="198" y="174"/>
                  </a:lnTo>
                  <a:lnTo>
                    <a:pt x="198" y="174"/>
                  </a:lnTo>
                  <a:lnTo>
                    <a:pt x="212" y="166"/>
                  </a:lnTo>
                  <a:lnTo>
                    <a:pt x="212" y="166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" descr="Flower petal">
              <a:extLst>
                <a:ext uri="{FF2B5EF4-FFF2-40B4-BE49-F238E27FC236}">
                  <a16:creationId xmlns:a16="http://schemas.microsoft.com/office/drawing/2014/main" id="{E615AFA8-182C-4FD4-B196-FD6CACC3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812" y="4176315"/>
              <a:ext cx="1633020" cy="2074858"/>
            </a:xfrm>
            <a:custGeom>
              <a:avLst/>
              <a:gdLst>
                <a:gd name="T0" fmla="*/ 208 w 210"/>
                <a:gd name="T1" fmla="*/ 22 h 336"/>
                <a:gd name="T2" fmla="*/ 208 w 210"/>
                <a:gd name="T3" fmla="*/ 22 h 336"/>
                <a:gd name="T4" fmla="*/ 188 w 210"/>
                <a:gd name="T5" fmla="*/ 12 h 336"/>
                <a:gd name="T6" fmla="*/ 170 w 210"/>
                <a:gd name="T7" fmla="*/ 0 h 336"/>
                <a:gd name="T8" fmla="*/ 170 w 210"/>
                <a:gd name="T9" fmla="*/ 0 h 336"/>
                <a:gd name="T10" fmla="*/ 158 w 210"/>
                <a:gd name="T11" fmla="*/ 6 h 336"/>
                <a:gd name="T12" fmla="*/ 146 w 210"/>
                <a:gd name="T13" fmla="*/ 12 h 336"/>
                <a:gd name="T14" fmla="*/ 132 w 210"/>
                <a:gd name="T15" fmla="*/ 22 h 336"/>
                <a:gd name="T16" fmla="*/ 118 w 210"/>
                <a:gd name="T17" fmla="*/ 34 h 336"/>
                <a:gd name="T18" fmla="*/ 118 w 210"/>
                <a:gd name="T19" fmla="*/ 34 h 336"/>
                <a:gd name="T20" fmla="*/ 96 w 210"/>
                <a:gd name="T21" fmla="*/ 54 h 336"/>
                <a:gd name="T22" fmla="*/ 76 w 210"/>
                <a:gd name="T23" fmla="*/ 80 h 336"/>
                <a:gd name="T24" fmla="*/ 56 w 210"/>
                <a:gd name="T25" fmla="*/ 106 h 336"/>
                <a:gd name="T26" fmla="*/ 36 w 210"/>
                <a:gd name="T27" fmla="*/ 138 h 336"/>
                <a:gd name="T28" fmla="*/ 36 w 210"/>
                <a:gd name="T29" fmla="*/ 138 h 336"/>
                <a:gd name="T30" fmla="*/ 26 w 210"/>
                <a:gd name="T31" fmla="*/ 156 h 336"/>
                <a:gd name="T32" fmla="*/ 18 w 210"/>
                <a:gd name="T33" fmla="*/ 176 h 336"/>
                <a:gd name="T34" fmla="*/ 12 w 210"/>
                <a:gd name="T35" fmla="*/ 196 h 336"/>
                <a:gd name="T36" fmla="*/ 8 w 210"/>
                <a:gd name="T37" fmla="*/ 216 h 336"/>
                <a:gd name="T38" fmla="*/ 2 w 210"/>
                <a:gd name="T39" fmla="*/ 254 h 336"/>
                <a:gd name="T40" fmla="*/ 0 w 210"/>
                <a:gd name="T41" fmla="*/ 290 h 336"/>
                <a:gd name="T42" fmla="*/ 0 w 210"/>
                <a:gd name="T43" fmla="*/ 290 h 336"/>
                <a:gd name="T44" fmla="*/ 2 w 210"/>
                <a:gd name="T45" fmla="*/ 316 h 336"/>
                <a:gd name="T46" fmla="*/ 2 w 210"/>
                <a:gd name="T47" fmla="*/ 336 h 336"/>
                <a:gd name="T48" fmla="*/ 2 w 210"/>
                <a:gd name="T49" fmla="*/ 336 h 336"/>
                <a:gd name="T50" fmla="*/ 4 w 210"/>
                <a:gd name="T51" fmla="*/ 334 h 336"/>
                <a:gd name="T52" fmla="*/ 4 w 210"/>
                <a:gd name="T53" fmla="*/ 334 h 336"/>
                <a:gd name="T54" fmla="*/ 24 w 210"/>
                <a:gd name="T55" fmla="*/ 324 h 336"/>
                <a:gd name="T56" fmla="*/ 50 w 210"/>
                <a:gd name="T57" fmla="*/ 310 h 336"/>
                <a:gd name="T58" fmla="*/ 50 w 210"/>
                <a:gd name="T59" fmla="*/ 310 h 336"/>
                <a:gd name="T60" fmla="*/ 78 w 210"/>
                <a:gd name="T61" fmla="*/ 292 h 336"/>
                <a:gd name="T62" fmla="*/ 106 w 210"/>
                <a:gd name="T63" fmla="*/ 268 h 336"/>
                <a:gd name="T64" fmla="*/ 120 w 210"/>
                <a:gd name="T65" fmla="*/ 254 h 336"/>
                <a:gd name="T66" fmla="*/ 134 w 210"/>
                <a:gd name="T67" fmla="*/ 240 h 336"/>
                <a:gd name="T68" fmla="*/ 146 w 210"/>
                <a:gd name="T69" fmla="*/ 224 h 336"/>
                <a:gd name="T70" fmla="*/ 158 w 210"/>
                <a:gd name="T71" fmla="*/ 206 h 336"/>
                <a:gd name="T72" fmla="*/ 158 w 210"/>
                <a:gd name="T73" fmla="*/ 206 h 336"/>
                <a:gd name="T74" fmla="*/ 164 w 210"/>
                <a:gd name="T75" fmla="*/ 192 h 336"/>
                <a:gd name="T76" fmla="*/ 164 w 210"/>
                <a:gd name="T77" fmla="*/ 192 h 336"/>
                <a:gd name="T78" fmla="*/ 166 w 210"/>
                <a:gd name="T79" fmla="*/ 166 h 336"/>
                <a:gd name="T80" fmla="*/ 170 w 210"/>
                <a:gd name="T81" fmla="*/ 142 h 336"/>
                <a:gd name="T82" fmla="*/ 174 w 210"/>
                <a:gd name="T83" fmla="*/ 118 h 336"/>
                <a:gd name="T84" fmla="*/ 178 w 210"/>
                <a:gd name="T85" fmla="*/ 96 h 336"/>
                <a:gd name="T86" fmla="*/ 184 w 210"/>
                <a:gd name="T87" fmla="*/ 76 h 336"/>
                <a:gd name="T88" fmla="*/ 192 w 210"/>
                <a:gd name="T89" fmla="*/ 56 h 336"/>
                <a:gd name="T90" fmla="*/ 200 w 210"/>
                <a:gd name="T91" fmla="*/ 38 h 336"/>
                <a:gd name="T92" fmla="*/ 210 w 210"/>
                <a:gd name="T93" fmla="*/ 24 h 336"/>
                <a:gd name="T94" fmla="*/ 210 w 210"/>
                <a:gd name="T95" fmla="*/ 24 h 336"/>
                <a:gd name="T96" fmla="*/ 208 w 210"/>
                <a:gd name="T97" fmla="*/ 22 h 336"/>
                <a:gd name="T98" fmla="*/ 208 w 210"/>
                <a:gd name="T99" fmla="*/ 2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10" h="336">
                  <a:moveTo>
                    <a:pt x="208" y="22"/>
                  </a:moveTo>
                  <a:lnTo>
                    <a:pt x="208" y="22"/>
                  </a:lnTo>
                  <a:lnTo>
                    <a:pt x="188" y="12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58" y="6"/>
                  </a:lnTo>
                  <a:lnTo>
                    <a:pt x="146" y="12"/>
                  </a:lnTo>
                  <a:lnTo>
                    <a:pt x="132" y="22"/>
                  </a:lnTo>
                  <a:lnTo>
                    <a:pt x="118" y="34"/>
                  </a:lnTo>
                  <a:lnTo>
                    <a:pt x="118" y="34"/>
                  </a:lnTo>
                  <a:lnTo>
                    <a:pt x="96" y="54"/>
                  </a:lnTo>
                  <a:lnTo>
                    <a:pt x="76" y="80"/>
                  </a:lnTo>
                  <a:lnTo>
                    <a:pt x="56" y="106"/>
                  </a:lnTo>
                  <a:lnTo>
                    <a:pt x="36" y="138"/>
                  </a:lnTo>
                  <a:lnTo>
                    <a:pt x="36" y="138"/>
                  </a:lnTo>
                  <a:lnTo>
                    <a:pt x="26" y="156"/>
                  </a:lnTo>
                  <a:lnTo>
                    <a:pt x="18" y="176"/>
                  </a:lnTo>
                  <a:lnTo>
                    <a:pt x="12" y="196"/>
                  </a:lnTo>
                  <a:lnTo>
                    <a:pt x="8" y="216"/>
                  </a:lnTo>
                  <a:lnTo>
                    <a:pt x="2" y="254"/>
                  </a:lnTo>
                  <a:lnTo>
                    <a:pt x="0" y="290"/>
                  </a:lnTo>
                  <a:lnTo>
                    <a:pt x="0" y="290"/>
                  </a:lnTo>
                  <a:lnTo>
                    <a:pt x="2" y="316"/>
                  </a:lnTo>
                  <a:lnTo>
                    <a:pt x="2" y="336"/>
                  </a:lnTo>
                  <a:lnTo>
                    <a:pt x="2" y="336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24" y="324"/>
                  </a:lnTo>
                  <a:lnTo>
                    <a:pt x="50" y="310"/>
                  </a:lnTo>
                  <a:lnTo>
                    <a:pt x="50" y="310"/>
                  </a:lnTo>
                  <a:lnTo>
                    <a:pt x="78" y="292"/>
                  </a:lnTo>
                  <a:lnTo>
                    <a:pt x="106" y="268"/>
                  </a:lnTo>
                  <a:lnTo>
                    <a:pt x="120" y="254"/>
                  </a:lnTo>
                  <a:lnTo>
                    <a:pt x="134" y="240"/>
                  </a:lnTo>
                  <a:lnTo>
                    <a:pt x="146" y="224"/>
                  </a:lnTo>
                  <a:lnTo>
                    <a:pt x="158" y="206"/>
                  </a:lnTo>
                  <a:lnTo>
                    <a:pt x="158" y="206"/>
                  </a:lnTo>
                  <a:lnTo>
                    <a:pt x="164" y="192"/>
                  </a:lnTo>
                  <a:lnTo>
                    <a:pt x="164" y="192"/>
                  </a:lnTo>
                  <a:lnTo>
                    <a:pt x="166" y="166"/>
                  </a:lnTo>
                  <a:lnTo>
                    <a:pt x="170" y="142"/>
                  </a:lnTo>
                  <a:lnTo>
                    <a:pt x="174" y="118"/>
                  </a:lnTo>
                  <a:lnTo>
                    <a:pt x="178" y="96"/>
                  </a:lnTo>
                  <a:lnTo>
                    <a:pt x="184" y="76"/>
                  </a:lnTo>
                  <a:lnTo>
                    <a:pt x="192" y="56"/>
                  </a:lnTo>
                  <a:lnTo>
                    <a:pt x="200" y="38"/>
                  </a:lnTo>
                  <a:lnTo>
                    <a:pt x="210" y="24"/>
                  </a:lnTo>
                  <a:lnTo>
                    <a:pt x="210" y="24"/>
                  </a:lnTo>
                  <a:lnTo>
                    <a:pt x="208" y="22"/>
                  </a:lnTo>
                  <a:lnTo>
                    <a:pt x="208" y="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3" descr="Flower petal">
              <a:extLst>
                <a:ext uri="{FF2B5EF4-FFF2-40B4-BE49-F238E27FC236}">
                  <a16:creationId xmlns:a16="http://schemas.microsoft.com/office/drawing/2014/main" id="{41D6F552-F918-4987-ABCC-9E59BF09A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9967" y="4373920"/>
              <a:ext cx="1073129" cy="2309513"/>
            </a:xfrm>
            <a:custGeom>
              <a:avLst/>
              <a:gdLst>
                <a:gd name="T0" fmla="*/ 98 w 138"/>
                <a:gd name="T1" fmla="*/ 328 h 374"/>
                <a:gd name="T2" fmla="*/ 98 w 138"/>
                <a:gd name="T3" fmla="*/ 328 h 374"/>
                <a:gd name="T4" fmla="*/ 112 w 138"/>
                <a:gd name="T5" fmla="*/ 298 h 374"/>
                <a:gd name="T6" fmla="*/ 126 w 138"/>
                <a:gd name="T7" fmla="*/ 264 h 374"/>
                <a:gd name="T8" fmla="*/ 132 w 138"/>
                <a:gd name="T9" fmla="*/ 246 h 374"/>
                <a:gd name="T10" fmla="*/ 136 w 138"/>
                <a:gd name="T11" fmla="*/ 226 h 374"/>
                <a:gd name="T12" fmla="*/ 138 w 138"/>
                <a:gd name="T13" fmla="*/ 206 h 374"/>
                <a:gd name="T14" fmla="*/ 138 w 138"/>
                <a:gd name="T15" fmla="*/ 186 h 374"/>
                <a:gd name="T16" fmla="*/ 138 w 138"/>
                <a:gd name="T17" fmla="*/ 186 h 374"/>
                <a:gd name="T18" fmla="*/ 138 w 138"/>
                <a:gd name="T19" fmla="*/ 186 h 374"/>
                <a:gd name="T20" fmla="*/ 138 w 138"/>
                <a:gd name="T21" fmla="*/ 186 h 374"/>
                <a:gd name="T22" fmla="*/ 138 w 138"/>
                <a:gd name="T23" fmla="*/ 170 h 374"/>
                <a:gd name="T24" fmla="*/ 138 w 138"/>
                <a:gd name="T25" fmla="*/ 170 h 374"/>
                <a:gd name="T26" fmla="*/ 118 w 138"/>
                <a:gd name="T27" fmla="*/ 126 h 374"/>
                <a:gd name="T28" fmla="*/ 104 w 138"/>
                <a:gd name="T29" fmla="*/ 86 h 374"/>
                <a:gd name="T30" fmla="*/ 98 w 138"/>
                <a:gd name="T31" fmla="*/ 66 h 374"/>
                <a:gd name="T32" fmla="*/ 94 w 138"/>
                <a:gd name="T33" fmla="*/ 46 h 374"/>
                <a:gd name="T34" fmla="*/ 92 w 138"/>
                <a:gd name="T35" fmla="*/ 28 h 374"/>
                <a:gd name="T36" fmla="*/ 92 w 138"/>
                <a:gd name="T37" fmla="*/ 12 h 374"/>
                <a:gd name="T38" fmla="*/ 92 w 138"/>
                <a:gd name="T39" fmla="*/ 12 h 374"/>
                <a:gd name="T40" fmla="*/ 92 w 138"/>
                <a:gd name="T41" fmla="*/ 0 h 374"/>
                <a:gd name="T42" fmla="*/ 92 w 138"/>
                <a:gd name="T43" fmla="*/ 0 h 374"/>
                <a:gd name="T44" fmla="*/ 92 w 138"/>
                <a:gd name="T45" fmla="*/ 0 h 374"/>
                <a:gd name="T46" fmla="*/ 92 w 138"/>
                <a:gd name="T47" fmla="*/ 0 h 374"/>
                <a:gd name="T48" fmla="*/ 70 w 138"/>
                <a:gd name="T49" fmla="*/ 2 h 374"/>
                <a:gd name="T50" fmla="*/ 70 w 138"/>
                <a:gd name="T51" fmla="*/ 2 h 374"/>
                <a:gd name="T52" fmla="*/ 48 w 138"/>
                <a:gd name="T53" fmla="*/ 0 h 374"/>
                <a:gd name="T54" fmla="*/ 48 w 138"/>
                <a:gd name="T55" fmla="*/ 0 h 374"/>
                <a:gd name="T56" fmla="*/ 36 w 138"/>
                <a:gd name="T57" fmla="*/ 16 h 374"/>
                <a:gd name="T58" fmla="*/ 24 w 138"/>
                <a:gd name="T59" fmla="*/ 40 h 374"/>
                <a:gd name="T60" fmla="*/ 24 w 138"/>
                <a:gd name="T61" fmla="*/ 40 h 374"/>
                <a:gd name="T62" fmla="*/ 14 w 138"/>
                <a:gd name="T63" fmla="*/ 70 h 374"/>
                <a:gd name="T64" fmla="*/ 6 w 138"/>
                <a:gd name="T65" fmla="*/ 104 h 374"/>
                <a:gd name="T66" fmla="*/ 2 w 138"/>
                <a:gd name="T67" fmla="*/ 144 h 374"/>
                <a:gd name="T68" fmla="*/ 0 w 138"/>
                <a:gd name="T69" fmla="*/ 186 h 374"/>
                <a:gd name="T70" fmla="*/ 0 w 138"/>
                <a:gd name="T71" fmla="*/ 186 h 374"/>
                <a:gd name="T72" fmla="*/ 2 w 138"/>
                <a:gd name="T73" fmla="*/ 216 h 374"/>
                <a:gd name="T74" fmla="*/ 8 w 138"/>
                <a:gd name="T75" fmla="*/ 246 h 374"/>
                <a:gd name="T76" fmla="*/ 16 w 138"/>
                <a:gd name="T77" fmla="*/ 274 h 374"/>
                <a:gd name="T78" fmla="*/ 26 w 138"/>
                <a:gd name="T79" fmla="*/ 298 h 374"/>
                <a:gd name="T80" fmla="*/ 38 w 138"/>
                <a:gd name="T81" fmla="*/ 322 h 374"/>
                <a:gd name="T82" fmla="*/ 48 w 138"/>
                <a:gd name="T83" fmla="*/ 342 h 374"/>
                <a:gd name="T84" fmla="*/ 70 w 138"/>
                <a:gd name="T85" fmla="*/ 374 h 374"/>
                <a:gd name="T86" fmla="*/ 70 w 138"/>
                <a:gd name="T87" fmla="*/ 374 h 374"/>
                <a:gd name="T88" fmla="*/ 70 w 138"/>
                <a:gd name="T89" fmla="*/ 372 h 374"/>
                <a:gd name="T90" fmla="*/ 70 w 138"/>
                <a:gd name="T91" fmla="*/ 372 h 374"/>
                <a:gd name="T92" fmla="*/ 82 w 138"/>
                <a:gd name="T93" fmla="*/ 354 h 374"/>
                <a:gd name="T94" fmla="*/ 98 w 138"/>
                <a:gd name="T95" fmla="*/ 328 h 374"/>
                <a:gd name="T96" fmla="*/ 98 w 138"/>
                <a:gd name="T97" fmla="*/ 32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8" h="374">
                  <a:moveTo>
                    <a:pt x="98" y="328"/>
                  </a:moveTo>
                  <a:lnTo>
                    <a:pt x="98" y="328"/>
                  </a:lnTo>
                  <a:lnTo>
                    <a:pt x="112" y="298"/>
                  </a:lnTo>
                  <a:lnTo>
                    <a:pt x="126" y="264"/>
                  </a:lnTo>
                  <a:lnTo>
                    <a:pt x="132" y="246"/>
                  </a:lnTo>
                  <a:lnTo>
                    <a:pt x="136" y="226"/>
                  </a:lnTo>
                  <a:lnTo>
                    <a:pt x="138" y="20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86"/>
                  </a:lnTo>
                  <a:lnTo>
                    <a:pt x="138" y="170"/>
                  </a:lnTo>
                  <a:lnTo>
                    <a:pt x="138" y="170"/>
                  </a:lnTo>
                  <a:lnTo>
                    <a:pt x="118" y="126"/>
                  </a:lnTo>
                  <a:lnTo>
                    <a:pt x="104" y="86"/>
                  </a:lnTo>
                  <a:lnTo>
                    <a:pt x="98" y="66"/>
                  </a:lnTo>
                  <a:lnTo>
                    <a:pt x="94" y="46"/>
                  </a:lnTo>
                  <a:lnTo>
                    <a:pt x="92" y="28"/>
                  </a:lnTo>
                  <a:lnTo>
                    <a:pt x="92" y="12"/>
                  </a:lnTo>
                  <a:lnTo>
                    <a:pt x="92" y="12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70" y="2"/>
                  </a:lnTo>
                  <a:lnTo>
                    <a:pt x="70" y="2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6" y="16"/>
                  </a:lnTo>
                  <a:lnTo>
                    <a:pt x="24" y="40"/>
                  </a:lnTo>
                  <a:lnTo>
                    <a:pt x="24" y="40"/>
                  </a:lnTo>
                  <a:lnTo>
                    <a:pt x="14" y="70"/>
                  </a:lnTo>
                  <a:lnTo>
                    <a:pt x="6" y="104"/>
                  </a:lnTo>
                  <a:lnTo>
                    <a:pt x="2" y="144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216"/>
                  </a:lnTo>
                  <a:lnTo>
                    <a:pt x="8" y="246"/>
                  </a:lnTo>
                  <a:lnTo>
                    <a:pt x="16" y="274"/>
                  </a:lnTo>
                  <a:lnTo>
                    <a:pt x="26" y="298"/>
                  </a:lnTo>
                  <a:lnTo>
                    <a:pt x="38" y="322"/>
                  </a:lnTo>
                  <a:lnTo>
                    <a:pt x="48" y="342"/>
                  </a:lnTo>
                  <a:lnTo>
                    <a:pt x="70" y="374"/>
                  </a:lnTo>
                  <a:lnTo>
                    <a:pt x="70" y="374"/>
                  </a:lnTo>
                  <a:lnTo>
                    <a:pt x="70" y="372"/>
                  </a:lnTo>
                  <a:lnTo>
                    <a:pt x="70" y="372"/>
                  </a:lnTo>
                  <a:lnTo>
                    <a:pt x="82" y="354"/>
                  </a:lnTo>
                  <a:lnTo>
                    <a:pt x="98" y="328"/>
                  </a:lnTo>
                  <a:lnTo>
                    <a:pt x="98" y="32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4" descr="Flower petal">
              <a:extLst>
                <a:ext uri="{FF2B5EF4-FFF2-40B4-BE49-F238E27FC236}">
                  <a16:creationId xmlns:a16="http://schemas.microsoft.com/office/drawing/2014/main" id="{D432C58D-DAAD-4136-9BF8-9DDAF8DF4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227" y="4176315"/>
              <a:ext cx="1633020" cy="2074858"/>
            </a:xfrm>
            <a:custGeom>
              <a:avLst/>
              <a:gdLst>
                <a:gd name="T0" fmla="*/ 174 w 210"/>
                <a:gd name="T1" fmla="*/ 138 h 336"/>
                <a:gd name="T2" fmla="*/ 174 w 210"/>
                <a:gd name="T3" fmla="*/ 138 h 336"/>
                <a:gd name="T4" fmla="*/ 166 w 210"/>
                <a:gd name="T5" fmla="*/ 124 h 336"/>
                <a:gd name="T6" fmla="*/ 166 w 210"/>
                <a:gd name="T7" fmla="*/ 124 h 336"/>
                <a:gd name="T8" fmla="*/ 140 w 210"/>
                <a:gd name="T9" fmla="*/ 106 h 336"/>
                <a:gd name="T10" fmla="*/ 116 w 210"/>
                <a:gd name="T11" fmla="*/ 88 h 336"/>
                <a:gd name="T12" fmla="*/ 94 w 210"/>
                <a:gd name="T13" fmla="*/ 70 h 336"/>
                <a:gd name="T14" fmla="*/ 76 w 210"/>
                <a:gd name="T15" fmla="*/ 50 h 336"/>
                <a:gd name="T16" fmla="*/ 76 w 210"/>
                <a:gd name="T17" fmla="*/ 50 h 336"/>
                <a:gd name="T18" fmla="*/ 56 w 210"/>
                <a:gd name="T19" fmla="*/ 26 h 336"/>
                <a:gd name="T20" fmla="*/ 48 w 210"/>
                <a:gd name="T21" fmla="*/ 12 h 336"/>
                <a:gd name="T22" fmla="*/ 40 w 210"/>
                <a:gd name="T23" fmla="*/ 0 h 336"/>
                <a:gd name="T24" fmla="*/ 40 w 210"/>
                <a:gd name="T25" fmla="*/ 0 h 336"/>
                <a:gd name="T26" fmla="*/ 40 w 210"/>
                <a:gd name="T27" fmla="*/ 0 h 336"/>
                <a:gd name="T28" fmla="*/ 40 w 210"/>
                <a:gd name="T29" fmla="*/ 0 h 336"/>
                <a:gd name="T30" fmla="*/ 22 w 210"/>
                <a:gd name="T31" fmla="*/ 12 h 336"/>
                <a:gd name="T32" fmla="*/ 2 w 210"/>
                <a:gd name="T33" fmla="*/ 22 h 336"/>
                <a:gd name="T34" fmla="*/ 2 w 210"/>
                <a:gd name="T35" fmla="*/ 22 h 336"/>
                <a:gd name="T36" fmla="*/ 0 w 210"/>
                <a:gd name="T37" fmla="*/ 32 h 336"/>
                <a:gd name="T38" fmla="*/ 0 w 210"/>
                <a:gd name="T39" fmla="*/ 44 h 336"/>
                <a:gd name="T40" fmla="*/ 0 w 210"/>
                <a:gd name="T41" fmla="*/ 44 h 336"/>
                <a:gd name="T42" fmla="*/ 0 w 210"/>
                <a:gd name="T43" fmla="*/ 60 h 336"/>
                <a:gd name="T44" fmla="*/ 2 w 210"/>
                <a:gd name="T45" fmla="*/ 78 h 336"/>
                <a:gd name="T46" fmla="*/ 8 w 210"/>
                <a:gd name="T47" fmla="*/ 96 h 336"/>
                <a:gd name="T48" fmla="*/ 14 w 210"/>
                <a:gd name="T49" fmla="*/ 118 h 336"/>
                <a:gd name="T50" fmla="*/ 20 w 210"/>
                <a:gd name="T51" fmla="*/ 138 h 336"/>
                <a:gd name="T52" fmla="*/ 30 w 210"/>
                <a:gd name="T53" fmla="*/ 160 h 336"/>
                <a:gd name="T54" fmla="*/ 42 w 210"/>
                <a:gd name="T55" fmla="*/ 184 h 336"/>
                <a:gd name="T56" fmla="*/ 54 w 210"/>
                <a:gd name="T57" fmla="*/ 206 h 336"/>
                <a:gd name="T58" fmla="*/ 54 w 210"/>
                <a:gd name="T59" fmla="*/ 206 h 336"/>
                <a:gd name="T60" fmla="*/ 70 w 210"/>
                <a:gd name="T61" fmla="*/ 232 h 336"/>
                <a:gd name="T62" fmla="*/ 90 w 210"/>
                <a:gd name="T63" fmla="*/ 256 h 336"/>
                <a:gd name="T64" fmla="*/ 112 w 210"/>
                <a:gd name="T65" fmla="*/ 276 h 336"/>
                <a:gd name="T66" fmla="*/ 134 w 210"/>
                <a:gd name="T67" fmla="*/ 292 h 336"/>
                <a:gd name="T68" fmla="*/ 154 w 210"/>
                <a:gd name="T69" fmla="*/ 306 h 336"/>
                <a:gd name="T70" fmla="*/ 174 w 210"/>
                <a:gd name="T71" fmla="*/ 318 h 336"/>
                <a:gd name="T72" fmla="*/ 208 w 210"/>
                <a:gd name="T73" fmla="*/ 336 h 336"/>
                <a:gd name="T74" fmla="*/ 208 w 210"/>
                <a:gd name="T75" fmla="*/ 336 h 336"/>
                <a:gd name="T76" fmla="*/ 210 w 210"/>
                <a:gd name="T77" fmla="*/ 316 h 336"/>
                <a:gd name="T78" fmla="*/ 210 w 210"/>
                <a:gd name="T79" fmla="*/ 290 h 336"/>
                <a:gd name="T80" fmla="*/ 210 w 210"/>
                <a:gd name="T81" fmla="*/ 290 h 336"/>
                <a:gd name="T82" fmla="*/ 208 w 210"/>
                <a:gd name="T83" fmla="*/ 254 h 336"/>
                <a:gd name="T84" fmla="*/ 204 w 210"/>
                <a:gd name="T85" fmla="*/ 216 h 336"/>
                <a:gd name="T86" fmla="*/ 198 w 210"/>
                <a:gd name="T87" fmla="*/ 196 h 336"/>
                <a:gd name="T88" fmla="*/ 192 w 210"/>
                <a:gd name="T89" fmla="*/ 176 h 336"/>
                <a:gd name="T90" fmla="*/ 184 w 210"/>
                <a:gd name="T91" fmla="*/ 156 h 336"/>
                <a:gd name="T92" fmla="*/ 174 w 210"/>
                <a:gd name="T93" fmla="*/ 138 h 336"/>
                <a:gd name="T94" fmla="*/ 174 w 210"/>
                <a:gd name="T95" fmla="*/ 138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336">
                  <a:moveTo>
                    <a:pt x="174" y="138"/>
                  </a:moveTo>
                  <a:lnTo>
                    <a:pt x="174" y="138"/>
                  </a:lnTo>
                  <a:lnTo>
                    <a:pt x="166" y="124"/>
                  </a:lnTo>
                  <a:lnTo>
                    <a:pt x="166" y="124"/>
                  </a:lnTo>
                  <a:lnTo>
                    <a:pt x="140" y="106"/>
                  </a:lnTo>
                  <a:lnTo>
                    <a:pt x="116" y="88"/>
                  </a:lnTo>
                  <a:lnTo>
                    <a:pt x="94" y="70"/>
                  </a:lnTo>
                  <a:lnTo>
                    <a:pt x="76" y="50"/>
                  </a:lnTo>
                  <a:lnTo>
                    <a:pt x="76" y="50"/>
                  </a:lnTo>
                  <a:lnTo>
                    <a:pt x="56" y="26"/>
                  </a:lnTo>
                  <a:lnTo>
                    <a:pt x="48" y="12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22" y="12"/>
                  </a:lnTo>
                  <a:lnTo>
                    <a:pt x="2" y="22"/>
                  </a:lnTo>
                  <a:lnTo>
                    <a:pt x="2" y="22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0" y="44"/>
                  </a:lnTo>
                  <a:lnTo>
                    <a:pt x="0" y="60"/>
                  </a:lnTo>
                  <a:lnTo>
                    <a:pt x="2" y="78"/>
                  </a:lnTo>
                  <a:lnTo>
                    <a:pt x="8" y="96"/>
                  </a:lnTo>
                  <a:lnTo>
                    <a:pt x="14" y="118"/>
                  </a:lnTo>
                  <a:lnTo>
                    <a:pt x="20" y="138"/>
                  </a:lnTo>
                  <a:lnTo>
                    <a:pt x="30" y="160"/>
                  </a:lnTo>
                  <a:lnTo>
                    <a:pt x="42" y="184"/>
                  </a:lnTo>
                  <a:lnTo>
                    <a:pt x="54" y="206"/>
                  </a:lnTo>
                  <a:lnTo>
                    <a:pt x="54" y="206"/>
                  </a:lnTo>
                  <a:lnTo>
                    <a:pt x="70" y="232"/>
                  </a:lnTo>
                  <a:lnTo>
                    <a:pt x="90" y="256"/>
                  </a:lnTo>
                  <a:lnTo>
                    <a:pt x="112" y="276"/>
                  </a:lnTo>
                  <a:lnTo>
                    <a:pt x="134" y="292"/>
                  </a:lnTo>
                  <a:lnTo>
                    <a:pt x="154" y="306"/>
                  </a:lnTo>
                  <a:lnTo>
                    <a:pt x="174" y="318"/>
                  </a:lnTo>
                  <a:lnTo>
                    <a:pt x="208" y="336"/>
                  </a:lnTo>
                  <a:lnTo>
                    <a:pt x="208" y="336"/>
                  </a:lnTo>
                  <a:lnTo>
                    <a:pt x="210" y="316"/>
                  </a:lnTo>
                  <a:lnTo>
                    <a:pt x="210" y="290"/>
                  </a:lnTo>
                  <a:lnTo>
                    <a:pt x="210" y="290"/>
                  </a:lnTo>
                  <a:lnTo>
                    <a:pt x="208" y="254"/>
                  </a:lnTo>
                  <a:lnTo>
                    <a:pt x="204" y="216"/>
                  </a:lnTo>
                  <a:lnTo>
                    <a:pt x="198" y="196"/>
                  </a:lnTo>
                  <a:lnTo>
                    <a:pt x="192" y="176"/>
                  </a:lnTo>
                  <a:lnTo>
                    <a:pt x="184" y="156"/>
                  </a:lnTo>
                  <a:lnTo>
                    <a:pt x="174" y="138"/>
                  </a:lnTo>
                  <a:lnTo>
                    <a:pt x="174" y="138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5" descr="Flower petal">
              <a:extLst>
                <a:ext uri="{FF2B5EF4-FFF2-40B4-BE49-F238E27FC236}">
                  <a16:creationId xmlns:a16="http://schemas.microsoft.com/office/drawing/2014/main" id="{D6D79285-4328-454B-A956-4A4930672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7462" y="3781104"/>
              <a:ext cx="2597281" cy="1296786"/>
            </a:xfrm>
            <a:custGeom>
              <a:avLst/>
              <a:gdLst>
                <a:gd name="T0" fmla="*/ 206 w 334"/>
                <a:gd name="T1" fmla="*/ 52 h 210"/>
                <a:gd name="T2" fmla="*/ 206 w 334"/>
                <a:gd name="T3" fmla="*/ 52 h 210"/>
                <a:gd name="T4" fmla="*/ 192 w 334"/>
                <a:gd name="T5" fmla="*/ 46 h 210"/>
                <a:gd name="T6" fmla="*/ 192 w 334"/>
                <a:gd name="T7" fmla="*/ 46 h 210"/>
                <a:gd name="T8" fmla="*/ 166 w 334"/>
                <a:gd name="T9" fmla="*/ 44 h 210"/>
                <a:gd name="T10" fmla="*/ 140 w 334"/>
                <a:gd name="T11" fmla="*/ 40 h 210"/>
                <a:gd name="T12" fmla="*/ 118 w 334"/>
                <a:gd name="T13" fmla="*/ 36 h 210"/>
                <a:gd name="T14" fmla="*/ 94 w 334"/>
                <a:gd name="T15" fmla="*/ 32 h 210"/>
                <a:gd name="T16" fmla="*/ 74 w 334"/>
                <a:gd name="T17" fmla="*/ 26 h 210"/>
                <a:gd name="T18" fmla="*/ 54 w 334"/>
                <a:gd name="T19" fmla="*/ 18 h 210"/>
                <a:gd name="T20" fmla="*/ 38 w 334"/>
                <a:gd name="T21" fmla="*/ 10 h 210"/>
                <a:gd name="T22" fmla="*/ 22 w 334"/>
                <a:gd name="T23" fmla="*/ 0 h 210"/>
                <a:gd name="T24" fmla="*/ 22 w 334"/>
                <a:gd name="T25" fmla="*/ 0 h 210"/>
                <a:gd name="T26" fmla="*/ 20 w 334"/>
                <a:gd name="T27" fmla="*/ 0 h 210"/>
                <a:gd name="T28" fmla="*/ 20 w 334"/>
                <a:gd name="T29" fmla="*/ 0 h 210"/>
                <a:gd name="T30" fmla="*/ 12 w 334"/>
                <a:gd name="T31" fmla="*/ 20 h 210"/>
                <a:gd name="T32" fmla="*/ 0 w 334"/>
                <a:gd name="T33" fmla="*/ 38 h 210"/>
                <a:gd name="T34" fmla="*/ 0 w 334"/>
                <a:gd name="T35" fmla="*/ 38 h 210"/>
                <a:gd name="T36" fmla="*/ 4 w 334"/>
                <a:gd name="T37" fmla="*/ 50 h 210"/>
                <a:gd name="T38" fmla="*/ 12 w 334"/>
                <a:gd name="T39" fmla="*/ 64 h 210"/>
                <a:gd name="T40" fmla="*/ 20 w 334"/>
                <a:gd name="T41" fmla="*/ 78 h 210"/>
                <a:gd name="T42" fmla="*/ 34 w 334"/>
                <a:gd name="T43" fmla="*/ 92 h 210"/>
                <a:gd name="T44" fmla="*/ 34 w 334"/>
                <a:gd name="T45" fmla="*/ 92 h 210"/>
                <a:gd name="T46" fmla="*/ 54 w 334"/>
                <a:gd name="T47" fmla="*/ 112 h 210"/>
                <a:gd name="T48" fmla="*/ 78 w 334"/>
                <a:gd name="T49" fmla="*/ 134 h 210"/>
                <a:gd name="T50" fmla="*/ 106 w 334"/>
                <a:gd name="T51" fmla="*/ 154 h 210"/>
                <a:gd name="T52" fmla="*/ 136 w 334"/>
                <a:gd name="T53" fmla="*/ 172 h 210"/>
                <a:gd name="T54" fmla="*/ 136 w 334"/>
                <a:gd name="T55" fmla="*/ 172 h 210"/>
                <a:gd name="T56" fmla="*/ 156 w 334"/>
                <a:gd name="T57" fmla="*/ 182 h 210"/>
                <a:gd name="T58" fmla="*/ 176 w 334"/>
                <a:gd name="T59" fmla="*/ 190 h 210"/>
                <a:gd name="T60" fmla="*/ 196 w 334"/>
                <a:gd name="T61" fmla="*/ 198 h 210"/>
                <a:gd name="T62" fmla="*/ 216 w 334"/>
                <a:gd name="T63" fmla="*/ 202 h 210"/>
                <a:gd name="T64" fmla="*/ 254 w 334"/>
                <a:gd name="T65" fmla="*/ 208 h 210"/>
                <a:gd name="T66" fmla="*/ 288 w 334"/>
                <a:gd name="T67" fmla="*/ 210 h 210"/>
                <a:gd name="T68" fmla="*/ 288 w 334"/>
                <a:gd name="T69" fmla="*/ 210 h 210"/>
                <a:gd name="T70" fmla="*/ 314 w 334"/>
                <a:gd name="T71" fmla="*/ 208 h 210"/>
                <a:gd name="T72" fmla="*/ 334 w 334"/>
                <a:gd name="T73" fmla="*/ 206 h 210"/>
                <a:gd name="T74" fmla="*/ 334 w 334"/>
                <a:gd name="T75" fmla="*/ 206 h 210"/>
                <a:gd name="T76" fmla="*/ 334 w 334"/>
                <a:gd name="T77" fmla="*/ 206 h 210"/>
                <a:gd name="T78" fmla="*/ 334 w 334"/>
                <a:gd name="T79" fmla="*/ 206 h 210"/>
                <a:gd name="T80" fmla="*/ 324 w 334"/>
                <a:gd name="T81" fmla="*/ 186 h 210"/>
                <a:gd name="T82" fmla="*/ 310 w 334"/>
                <a:gd name="T83" fmla="*/ 160 h 210"/>
                <a:gd name="T84" fmla="*/ 310 w 334"/>
                <a:gd name="T85" fmla="*/ 160 h 210"/>
                <a:gd name="T86" fmla="*/ 290 w 334"/>
                <a:gd name="T87" fmla="*/ 132 h 210"/>
                <a:gd name="T88" fmla="*/ 268 w 334"/>
                <a:gd name="T89" fmla="*/ 102 h 210"/>
                <a:gd name="T90" fmla="*/ 254 w 334"/>
                <a:gd name="T91" fmla="*/ 90 h 210"/>
                <a:gd name="T92" fmla="*/ 238 w 334"/>
                <a:gd name="T93" fmla="*/ 76 h 210"/>
                <a:gd name="T94" fmla="*/ 222 w 334"/>
                <a:gd name="T95" fmla="*/ 64 h 210"/>
                <a:gd name="T96" fmla="*/ 206 w 334"/>
                <a:gd name="T97" fmla="*/ 52 h 210"/>
                <a:gd name="T98" fmla="*/ 206 w 334"/>
                <a:gd name="T99" fmla="*/ 5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4" h="210">
                  <a:moveTo>
                    <a:pt x="206" y="52"/>
                  </a:moveTo>
                  <a:lnTo>
                    <a:pt x="206" y="52"/>
                  </a:lnTo>
                  <a:lnTo>
                    <a:pt x="192" y="46"/>
                  </a:lnTo>
                  <a:lnTo>
                    <a:pt x="192" y="46"/>
                  </a:lnTo>
                  <a:lnTo>
                    <a:pt x="166" y="44"/>
                  </a:lnTo>
                  <a:lnTo>
                    <a:pt x="140" y="40"/>
                  </a:lnTo>
                  <a:lnTo>
                    <a:pt x="118" y="36"/>
                  </a:lnTo>
                  <a:lnTo>
                    <a:pt x="94" y="32"/>
                  </a:lnTo>
                  <a:lnTo>
                    <a:pt x="74" y="26"/>
                  </a:lnTo>
                  <a:lnTo>
                    <a:pt x="54" y="18"/>
                  </a:lnTo>
                  <a:lnTo>
                    <a:pt x="38" y="1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0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4" y="50"/>
                  </a:lnTo>
                  <a:lnTo>
                    <a:pt x="12" y="64"/>
                  </a:lnTo>
                  <a:lnTo>
                    <a:pt x="20" y="78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54" y="112"/>
                  </a:lnTo>
                  <a:lnTo>
                    <a:pt x="78" y="134"/>
                  </a:lnTo>
                  <a:lnTo>
                    <a:pt x="106" y="154"/>
                  </a:lnTo>
                  <a:lnTo>
                    <a:pt x="136" y="172"/>
                  </a:lnTo>
                  <a:lnTo>
                    <a:pt x="136" y="172"/>
                  </a:lnTo>
                  <a:lnTo>
                    <a:pt x="156" y="182"/>
                  </a:lnTo>
                  <a:lnTo>
                    <a:pt x="176" y="190"/>
                  </a:lnTo>
                  <a:lnTo>
                    <a:pt x="196" y="198"/>
                  </a:lnTo>
                  <a:lnTo>
                    <a:pt x="216" y="202"/>
                  </a:lnTo>
                  <a:lnTo>
                    <a:pt x="254" y="208"/>
                  </a:lnTo>
                  <a:lnTo>
                    <a:pt x="288" y="210"/>
                  </a:lnTo>
                  <a:lnTo>
                    <a:pt x="288" y="210"/>
                  </a:lnTo>
                  <a:lnTo>
                    <a:pt x="314" y="208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34" y="206"/>
                  </a:lnTo>
                  <a:lnTo>
                    <a:pt x="324" y="186"/>
                  </a:lnTo>
                  <a:lnTo>
                    <a:pt x="310" y="160"/>
                  </a:lnTo>
                  <a:lnTo>
                    <a:pt x="310" y="160"/>
                  </a:lnTo>
                  <a:lnTo>
                    <a:pt x="290" y="132"/>
                  </a:lnTo>
                  <a:lnTo>
                    <a:pt x="268" y="102"/>
                  </a:lnTo>
                  <a:lnTo>
                    <a:pt x="254" y="90"/>
                  </a:lnTo>
                  <a:lnTo>
                    <a:pt x="238" y="76"/>
                  </a:lnTo>
                  <a:lnTo>
                    <a:pt x="222" y="64"/>
                  </a:lnTo>
                  <a:lnTo>
                    <a:pt x="206" y="52"/>
                  </a:lnTo>
                  <a:lnTo>
                    <a:pt x="206" y="5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6" descr="Flower petal">
              <a:extLst>
                <a:ext uri="{FF2B5EF4-FFF2-40B4-BE49-F238E27FC236}">
                  <a16:creationId xmlns:a16="http://schemas.microsoft.com/office/drawing/2014/main" id="{2D7D1960-6B6B-4789-94F0-3023C6764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0749" y="3015383"/>
              <a:ext cx="2908332" cy="852175"/>
            </a:xfrm>
            <a:custGeom>
              <a:avLst/>
              <a:gdLst>
                <a:gd name="T0" fmla="*/ 374 w 374"/>
                <a:gd name="T1" fmla="*/ 68 h 138"/>
                <a:gd name="T2" fmla="*/ 374 w 374"/>
                <a:gd name="T3" fmla="*/ 68 h 138"/>
                <a:gd name="T4" fmla="*/ 354 w 374"/>
                <a:gd name="T5" fmla="*/ 54 h 138"/>
                <a:gd name="T6" fmla="*/ 330 w 374"/>
                <a:gd name="T7" fmla="*/ 40 h 138"/>
                <a:gd name="T8" fmla="*/ 330 w 374"/>
                <a:gd name="T9" fmla="*/ 40 h 138"/>
                <a:gd name="T10" fmla="*/ 300 w 374"/>
                <a:gd name="T11" fmla="*/ 24 h 138"/>
                <a:gd name="T12" fmla="*/ 266 w 374"/>
                <a:gd name="T13" fmla="*/ 12 h 138"/>
                <a:gd name="T14" fmla="*/ 246 w 374"/>
                <a:gd name="T15" fmla="*/ 6 h 138"/>
                <a:gd name="T16" fmla="*/ 228 w 374"/>
                <a:gd name="T17" fmla="*/ 2 h 138"/>
                <a:gd name="T18" fmla="*/ 208 w 374"/>
                <a:gd name="T19" fmla="*/ 0 h 138"/>
                <a:gd name="T20" fmla="*/ 188 w 374"/>
                <a:gd name="T21" fmla="*/ 0 h 138"/>
                <a:gd name="T22" fmla="*/ 188 w 374"/>
                <a:gd name="T23" fmla="*/ 0 h 138"/>
                <a:gd name="T24" fmla="*/ 186 w 374"/>
                <a:gd name="T25" fmla="*/ 0 h 138"/>
                <a:gd name="T26" fmla="*/ 186 w 374"/>
                <a:gd name="T27" fmla="*/ 0 h 138"/>
                <a:gd name="T28" fmla="*/ 186 w 374"/>
                <a:gd name="T29" fmla="*/ 0 h 138"/>
                <a:gd name="T30" fmla="*/ 186 w 374"/>
                <a:gd name="T31" fmla="*/ 0 h 138"/>
                <a:gd name="T32" fmla="*/ 184 w 374"/>
                <a:gd name="T33" fmla="*/ 0 h 138"/>
                <a:gd name="T34" fmla="*/ 184 w 374"/>
                <a:gd name="T35" fmla="*/ 0 h 138"/>
                <a:gd name="T36" fmla="*/ 170 w 374"/>
                <a:gd name="T37" fmla="*/ 0 h 138"/>
                <a:gd name="T38" fmla="*/ 170 w 374"/>
                <a:gd name="T39" fmla="*/ 0 h 138"/>
                <a:gd name="T40" fmla="*/ 128 w 374"/>
                <a:gd name="T41" fmla="*/ 20 h 138"/>
                <a:gd name="T42" fmla="*/ 86 w 374"/>
                <a:gd name="T43" fmla="*/ 34 h 138"/>
                <a:gd name="T44" fmla="*/ 66 w 374"/>
                <a:gd name="T45" fmla="*/ 40 h 138"/>
                <a:gd name="T46" fmla="*/ 48 w 374"/>
                <a:gd name="T47" fmla="*/ 44 h 138"/>
                <a:gd name="T48" fmla="*/ 30 w 374"/>
                <a:gd name="T49" fmla="*/ 46 h 138"/>
                <a:gd name="T50" fmla="*/ 12 w 374"/>
                <a:gd name="T51" fmla="*/ 46 h 138"/>
                <a:gd name="T52" fmla="*/ 12 w 374"/>
                <a:gd name="T53" fmla="*/ 46 h 138"/>
                <a:gd name="T54" fmla="*/ 2 w 374"/>
                <a:gd name="T55" fmla="*/ 46 h 138"/>
                <a:gd name="T56" fmla="*/ 2 w 374"/>
                <a:gd name="T57" fmla="*/ 46 h 138"/>
                <a:gd name="T58" fmla="*/ 0 w 374"/>
                <a:gd name="T59" fmla="*/ 46 h 138"/>
                <a:gd name="T60" fmla="*/ 0 w 374"/>
                <a:gd name="T61" fmla="*/ 46 h 138"/>
                <a:gd name="T62" fmla="*/ 2 w 374"/>
                <a:gd name="T63" fmla="*/ 68 h 138"/>
                <a:gd name="T64" fmla="*/ 2 w 374"/>
                <a:gd name="T65" fmla="*/ 68 h 138"/>
                <a:gd name="T66" fmla="*/ 0 w 374"/>
                <a:gd name="T67" fmla="*/ 90 h 138"/>
                <a:gd name="T68" fmla="*/ 0 w 374"/>
                <a:gd name="T69" fmla="*/ 90 h 138"/>
                <a:gd name="T70" fmla="*/ 16 w 374"/>
                <a:gd name="T71" fmla="*/ 102 h 138"/>
                <a:gd name="T72" fmla="*/ 40 w 374"/>
                <a:gd name="T73" fmla="*/ 114 h 138"/>
                <a:gd name="T74" fmla="*/ 40 w 374"/>
                <a:gd name="T75" fmla="*/ 114 h 138"/>
                <a:gd name="T76" fmla="*/ 70 w 374"/>
                <a:gd name="T77" fmla="*/ 124 h 138"/>
                <a:gd name="T78" fmla="*/ 104 w 374"/>
                <a:gd name="T79" fmla="*/ 132 h 138"/>
                <a:gd name="T80" fmla="*/ 144 w 374"/>
                <a:gd name="T81" fmla="*/ 136 h 138"/>
                <a:gd name="T82" fmla="*/ 184 w 374"/>
                <a:gd name="T83" fmla="*/ 138 h 138"/>
                <a:gd name="T84" fmla="*/ 184 w 374"/>
                <a:gd name="T85" fmla="*/ 138 h 138"/>
                <a:gd name="T86" fmla="*/ 186 w 374"/>
                <a:gd name="T87" fmla="*/ 138 h 138"/>
                <a:gd name="T88" fmla="*/ 186 w 374"/>
                <a:gd name="T89" fmla="*/ 138 h 138"/>
                <a:gd name="T90" fmla="*/ 186 w 374"/>
                <a:gd name="T91" fmla="*/ 138 h 138"/>
                <a:gd name="T92" fmla="*/ 218 w 374"/>
                <a:gd name="T93" fmla="*/ 136 h 138"/>
                <a:gd name="T94" fmla="*/ 246 w 374"/>
                <a:gd name="T95" fmla="*/ 130 h 138"/>
                <a:gd name="T96" fmla="*/ 274 w 374"/>
                <a:gd name="T97" fmla="*/ 122 h 138"/>
                <a:gd name="T98" fmla="*/ 300 w 374"/>
                <a:gd name="T99" fmla="*/ 112 h 138"/>
                <a:gd name="T100" fmla="*/ 324 w 374"/>
                <a:gd name="T101" fmla="*/ 100 h 138"/>
                <a:gd name="T102" fmla="*/ 344 w 374"/>
                <a:gd name="T103" fmla="*/ 88 h 138"/>
                <a:gd name="T104" fmla="*/ 374 w 374"/>
                <a:gd name="T105" fmla="*/ 68 h 138"/>
                <a:gd name="T106" fmla="*/ 374 w 374"/>
                <a:gd name="T107" fmla="*/ 68 h 138"/>
                <a:gd name="T108" fmla="*/ 374 w 374"/>
                <a:gd name="T109" fmla="*/ 68 h 138"/>
                <a:gd name="T110" fmla="*/ 374 w 374"/>
                <a:gd name="T111" fmla="*/ 68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74" h="138">
                  <a:moveTo>
                    <a:pt x="374" y="68"/>
                  </a:moveTo>
                  <a:lnTo>
                    <a:pt x="374" y="68"/>
                  </a:lnTo>
                  <a:lnTo>
                    <a:pt x="354" y="54"/>
                  </a:lnTo>
                  <a:lnTo>
                    <a:pt x="330" y="40"/>
                  </a:lnTo>
                  <a:lnTo>
                    <a:pt x="330" y="40"/>
                  </a:lnTo>
                  <a:lnTo>
                    <a:pt x="300" y="24"/>
                  </a:lnTo>
                  <a:lnTo>
                    <a:pt x="266" y="12"/>
                  </a:lnTo>
                  <a:lnTo>
                    <a:pt x="246" y="6"/>
                  </a:lnTo>
                  <a:lnTo>
                    <a:pt x="228" y="2"/>
                  </a:lnTo>
                  <a:lnTo>
                    <a:pt x="20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28" y="20"/>
                  </a:lnTo>
                  <a:lnTo>
                    <a:pt x="86" y="34"/>
                  </a:lnTo>
                  <a:lnTo>
                    <a:pt x="66" y="40"/>
                  </a:lnTo>
                  <a:lnTo>
                    <a:pt x="48" y="44"/>
                  </a:lnTo>
                  <a:lnTo>
                    <a:pt x="30" y="46"/>
                  </a:lnTo>
                  <a:lnTo>
                    <a:pt x="12" y="46"/>
                  </a:lnTo>
                  <a:lnTo>
                    <a:pt x="12" y="46"/>
                  </a:lnTo>
                  <a:lnTo>
                    <a:pt x="2" y="46"/>
                  </a:lnTo>
                  <a:lnTo>
                    <a:pt x="2" y="46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2" y="68"/>
                  </a:lnTo>
                  <a:lnTo>
                    <a:pt x="2" y="68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16" y="102"/>
                  </a:lnTo>
                  <a:lnTo>
                    <a:pt x="40" y="114"/>
                  </a:lnTo>
                  <a:lnTo>
                    <a:pt x="40" y="114"/>
                  </a:lnTo>
                  <a:lnTo>
                    <a:pt x="70" y="124"/>
                  </a:lnTo>
                  <a:lnTo>
                    <a:pt x="104" y="132"/>
                  </a:lnTo>
                  <a:lnTo>
                    <a:pt x="144" y="136"/>
                  </a:lnTo>
                  <a:lnTo>
                    <a:pt x="184" y="138"/>
                  </a:lnTo>
                  <a:lnTo>
                    <a:pt x="184" y="138"/>
                  </a:lnTo>
                  <a:lnTo>
                    <a:pt x="186" y="138"/>
                  </a:lnTo>
                  <a:lnTo>
                    <a:pt x="186" y="138"/>
                  </a:lnTo>
                  <a:lnTo>
                    <a:pt x="186" y="138"/>
                  </a:lnTo>
                  <a:lnTo>
                    <a:pt x="218" y="136"/>
                  </a:lnTo>
                  <a:lnTo>
                    <a:pt x="246" y="130"/>
                  </a:lnTo>
                  <a:lnTo>
                    <a:pt x="274" y="122"/>
                  </a:lnTo>
                  <a:lnTo>
                    <a:pt x="300" y="112"/>
                  </a:lnTo>
                  <a:lnTo>
                    <a:pt x="324" y="100"/>
                  </a:lnTo>
                  <a:lnTo>
                    <a:pt x="344" y="88"/>
                  </a:lnTo>
                  <a:lnTo>
                    <a:pt x="374" y="68"/>
                  </a:lnTo>
                  <a:lnTo>
                    <a:pt x="374" y="68"/>
                  </a:lnTo>
                  <a:lnTo>
                    <a:pt x="374" y="68"/>
                  </a:lnTo>
                  <a:lnTo>
                    <a:pt x="374" y="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 descr="Flower petal">
              <a:extLst>
                <a:ext uri="{FF2B5EF4-FFF2-40B4-BE49-F238E27FC236}">
                  <a16:creationId xmlns:a16="http://schemas.microsoft.com/office/drawing/2014/main" id="{2D0CA554-D4FD-4F80-BA28-5C549501D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1909" y="1805048"/>
              <a:ext cx="2612833" cy="1296786"/>
            </a:xfrm>
            <a:custGeom>
              <a:avLst/>
              <a:gdLst>
                <a:gd name="T0" fmla="*/ 124 w 336"/>
                <a:gd name="T1" fmla="*/ 44 h 210"/>
                <a:gd name="T2" fmla="*/ 124 w 336"/>
                <a:gd name="T3" fmla="*/ 44 h 210"/>
                <a:gd name="T4" fmla="*/ 108 w 336"/>
                <a:gd name="T5" fmla="*/ 70 h 210"/>
                <a:gd name="T6" fmla="*/ 88 w 336"/>
                <a:gd name="T7" fmla="*/ 94 h 210"/>
                <a:gd name="T8" fmla="*/ 70 w 336"/>
                <a:gd name="T9" fmla="*/ 116 h 210"/>
                <a:gd name="T10" fmla="*/ 50 w 336"/>
                <a:gd name="T11" fmla="*/ 134 h 210"/>
                <a:gd name="T12" fmla="*/ 50 w 336"/>
                <a:gd name="T13" fmla="*/ 134 h 210"/>
                <a:gd name="T14" fmla="*/ 26 w 336"/>
                <a:gd name="T15" fmla="*/ 154 h 210"/>
                <a:gd name="T16" fmla="*/ 14 w 336"/>
                <a:gd name="T17" fmla="*/ 162 h 210"/>
                <a:gd name="T18" fmla="*/ 2 w 336"/>
                <a:gd name="T19" fmla="*/ 168 h 210"/>
                <a:gd name="T20" fmla="*/ 2 w 336"/>
                <a:gd name="T21" fmla="*/ 168 h 210"/>
                <a:gd name="T22" fmla="*/ 0 w 336"/>
                <a:gd name="T23" fmla="*/ 170 h 210"/>
                <a:gd name="T24" fmla="*/ 0 w 336"/>
                <a:gd name="T25" fmla="*/ 170 h 210"/>
                <a:gd name="T26" fmla="*/ 14 w 336"/>
                <a:gd name="T27" fmla="*/ 188 h 210"/>
                <a:gd name="T28" fmla="*/ 22 w 336"/>
                <a:gd name="T29" fmla="*/ 208 h 210"/>
                <a:gd name="T30" fmla="*/ 22 w 336"/>
                <a:gd name="T31" fmla="*/ 208 h 210"/>
                <a:gd name="T32" fmla="*/ 32 w 336"/>
                <a:gd name="T33" fmla="*/ 210 h 210"/>
                <a:gd name="T34" fmla="*/ 44 w 336"/>
                <a:gd name="T35" fmla="*/ 210 h 210"/>
                <a:gd name="T36" fmla="*/ 44 w 336"/>
                <a:gd name="T37" fmla="*/ 210 h 210"/>
                <a:gd name="T38" fmla="*/ 60 w 336"/>
                <a:gd name="T39" fmla="*/ 210 h 210"/>
                <a:gd name="T40" fmla="*/ 78 w 336"/>
                <a:gd name="T41" fmla="*/ 206 h 210"/>
                <a:gd name="T42" fmla="*/ 98 w 336"/>
                <a:gd name="T43" fmla="*/ 202 h 210"/>
                <a:gd name="T44" fmla="*/ 118 w 336"/>
                <a:gd name="T45" fmla="*/ 196 h 210"/>
                <a:gd name="T46" fmla="*/ 140 w 336"/>
                <a:gd name="T47" fmla="*/ 188 h 210"/>
                <a:gd name="T48" fmla="*/ 162 w 336"/>
                <a:gd name="T49" fmla="*/ 180 h 210"/>
                <a:gd name="T50" fmla="*/ 184 w 336"/>
                <a:gd name="T51" fmla="*/ 168 h 210"/>
                <a:gd name="T52" fmla="*/ 208 w 336"/>
                <a:gd name="T53" fmla="*/ 156 h 210"/>
                <a:gd name="T54" fmla="*/ 208 w 336"/>
                <a:gd name="T55" fmla="*/ 156 h 210"/>
                <a:gd name="T56" fmla="*/ 234 w 336"/>
                <a:gd name="T57" fmla="*/ 140 h 210"/>
                <a:gd name="T58" fmla="*/ 256 w 336"/>
                <a:gd name="T59" fmla="*/ 120 h 210"/>
                <a:gd name="T60" fmla="*/ 276 w 336"/>
                <a:gd name="T61" fmla="*/ 98 h 210"/>
                <a:gd name="T62" fmla="*/ 294 w 336"/>
                <a:gd name="T63" fmla="*/ 76 h 210"/>
                <a:gd name="T64" fmla="*/ 308 w 336"/>
                <a:gd name="T65" fmla="*/ 56 h 210"/>
                <a:gd name="T66" fmla="*/ 320 w 336"/>
                <a:gd name="T67" fmla="*/ 36 h 210"/>
                <a:gd name="T68" fmla="*/ 336 w 336"/>
                <a:gd name="T69" fmla="*/ 2 h 210"/>
                <a:gd name="T70" fmla="*/ 336 w 336"/>
                <a:gd name="T71" fmla="*/ 2 h 210"/>
                <a:gd name="T72" fmla="*/ 316 w 336"/>
                <a:gd name="T73" fmla="*/ 0 h 210"/>
                <a:gd name="T74" fmla="*/ 290 w 336"/>
                <a:gd name="T75" fmla="*/ 0 h 210"/>
                <a:gd name="T76" fmla="*/ 290 w 336"/>
                <a:gd name="T77" fmla="*/ 0 h 210"/>
                <a:gd name="T78" fmla="*/ 256 w 336"/>
                <a:gd name="T79" fmla="*/ 0 h 210"/>
                <a:gd name="T80" fmla="*/ 218 w 336"/>
                <a:gd name="T81" fmla="*/ 6 h 210"/>
                <a:gd name="T82" fmla="*/ 198 w 336"/>
                <a:gd name="T83" fmla="*/ 12 h 210"/>
                <a:gd name="T84" fmla="*/ 178 w 336"/>
                <a:gd name="T85" fmla="*/ 18 h 210"/>
                <a:gd name="T86" fmla="*/ 158 w 336"/>
                <a:gd name="T87" fmla="*/ 26 h 210"/>
                <a:gd name="T88" fmla="*/ 138 w 336"/>
                <a:gd name="T89" fmla="*/ 36 h 210"/>
                <a:gd name="T90" fmla="*/ 138 w 336"/>
                <a:gd name="T91" fmla="*/ 36 h 210"/>
                <a:gd name="T92" fmla="*/ 124 w 336"/>
                <a:gd name="T93" fmla="*/ 44 h 210"/>
                <a:gd name="T94" fmla="*/ 124 w 336"/>
                <a:gd name="T95" fmla="*/ 44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6" h="210">
                  <a:moveTo>
                    <a:pt x="124" y="44"/>
                  </a:moveTo>
                  <a:lnTo>
                    <a:pt x="124" y="44"/>
                  </a:lnTo>
                  <a:lnTo>
                    <a:pt x="108" y="70"/>
                  </a:lnTo>
                  <a:lnTo>
                    <a:pt x="88" y="94"/>
                  </a:lnTo>
                  <a:lnTo>
                    <a:pt x="70" y="116"/>
                  </a:lnTo>
                  <a:lnTo>
                    <a:pt x="50" y="134"/>
                  </a:lnTo>
                  <a:lnTo>
                    <a:pt x="50" y="134"/>
                  </a:lnTo>
                  <a:lnTo>
                    <a:pt x="26" y="154"/>
                  </a:lnTo>
                  <a:lnTo>
                    <a:pt x="14" y="162"/>
                  </a:lnTo>
                  <a:lnTo>
                    <a:pt x="2" y="168"/>
                  </a:lnTo>
                  <a:lnTo>
                    <a:pt x="2" y="16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14" y="188"/>
                  </a:lnTo>
                  <a:lnTo>
                    <a:pt x="22" y="208"/>
                  </a:lnTo>
                  <a:lnTo>
                    <a:pt x="22" y="208"/>
                  </a:lnTo>
                  <a:lnTo>
                    <a:pt x="32" y="210"/>
                  </a:lnTo>
                  <a:lnTo>
                    <a:pt x="44" y="210"/>
                  </a:lnTo>
                  <a:lnTo>
                    <a:pt x="44" y="210"/>
                  </a:lnTo>
                  <a:lnTo>
                    <a:pt x="60" y="210"/>
                  </a:lnTo>
                  <a:lnTo>
                    <a:pt x="78" y="206"/>
                  </a:lnTo>
                  <a:lnTo>
                    <a:pt x="98" y="202"/>
                  </a:lnTo>
                  <a:lnTo>
                    <a:pt x="118" y="196"/>
                  </a:lnTo>
                  <a:lnTo>
                    <a:pt x="140" y="188"/>
                  </a:lnTo>
                  <a:lnTo>
                    <a:pt x="162" y="180"/>
                  </a:lnTo>
                  <a:lnTo>
                    <a:pt x="184" y="168"/>
                  </a:lnTo>
                  <a:lnTo>
                    <a:pt x="208" y="156"/>
                  </a:lnTo>
                  <a:lnTo>
                    <a:pt x="208" y="156"/>
                  </a:lnTo>
                  <a:lnTo>
                    <a:pt x="234" y="140"/>
                  </a:lnTo>
                  <a:lnTo>
                    <a:pt x="256" y="120"/>
                  </a:lnTo>
                  <a:lnTo>
                    <a:pt x="276" y="98"/>
                  </a:lnTo>
                  <a:lnTo>
                    <a:pt x="294" y="76"/>
                  </a:lnTo>
                  <a:lnTo>
                    <a:pt x="308" y="56"/>
                  </a:lnTo>
                  <a:lnTo>
                    <a:pt x="320" y="36"/>
                  </a:lnTo>
                  <a:lnTo>
                    <a:pt x="336" y="2"/>
                  </a:lnTo>
                  <a:lnTo>
                    <a:pt x="336" y="2"/>
                  </a:lnTo>
                  <a:lnTo>
                    <a:pt x="316" y="0"/>
                  </a:lnTo>
                  <a:lnTo>
                    <a:pt x="290" y="0"/>
                  </a:lnTo>
                  <a:lnTo>
                    <a:pt x="290" y="0"/>
                  </a:lnTo>
                  <a:lnTo>
                    <a:pt x="256" y="0"/>
                  </a:lnTo>
                  <a:lnTo>
                    <a:pt x="218" y="6"/>
                  </a:lnTo>
                  <a:lnTo>
                    <a:pt x="198" y="12"/>
                  </a:lnTo>
                  <a:lnTo>
                    <a:pt x="178" y="18"/>
                  </a:lnTo>
                  <a:lnTo>
                    <a:pt x="158" y="2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4" y="44"/>
                  </a:lnTo>
                  <a:lnTo>
                    <a:pt x="124" y="44"/>
                  </a:ln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 descr="Flower petal">
              <a:extLst>
                <a:ext uri="{FF2B5EF4-FFF2-40B4-BE49-F238E27FC236}">
                  <a16:creationId xmlns:a16="http://schemas.microsoft.com/office/drawing/2014/main" id="{B59B1FB3-95CE-4C5A-8BA8-A44538C1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4227" y="631766"/>
              <a:ext cx="1633020" cy="2062507"/>
            </a:xfrm>
            <a:custGeom>
              <a:avLst/>
              <a:gdLst>
                <a:gd name="T0" fmla="*/ 54 w 210"/>
                <a:gd name="T1" fmla="*/ 128 h 334"/>
                <a:gd name="T2" fmla="*/ 54 w 210"/>
                <a:gd name="T3" fmla="*/ 128 h 334"/>
                <a:gd name="T4" fmla="*/ 42 w 210"/>
                <a:gd name="T5" fmla="*/ 152 h 334"/>
                <a:gd name="T6" fmla="*/ 30 w 210"/>
                <a:gd name="T7" fmla="*/ 174 h 334"/>
                <a:gd name="T8" fmla="*/ 20 w 210"/>
                <a:gd name="T9" fmla="*/ 196 h 334"/>
                <a:gd name="T10" fmla="*/ 14 w 210"/>
                <a:gd name="T11" fmla="*/ 218 h 334"/>
                <a:gd name="T12" fmla="*/ 8 w 210"/>
                <a:gd name="T13" fmla="*/ 238 h 334"/>
                <a:gd name="T14" fmla="*/ 2 w 210"/>
                <a:gd name="T15" fmla="*/ 258 h 334"/>
                <a:gd name="T16" fmla="*/ 0 w 210"/>
                <a:gd name="T17" fmla="*/ 276 h 334"/>
                <a:gd name="T18" fmla="*/ 0 w 210"/>
                <a:gd name="T19" fmla="*/ 292 h 334"/>
                <a:gd name="T20" fmla="*/ 0 w 210"/>
                <a:gd name="T21" fmla="*/ 292 h 334"/>
                <a:gd name="T22" fmla="*/ 0 w 210"/>
                <a:gd name="T23" fmla="*/ 304 h 334"/>
                <a:gd name="T24" fmla="*/ 2 w 210"/>
                <a:gd name="T25" fmla="*/ 314 h 334"/>
                <a:gd name="T26" fmla="*/ 2 w 210"/>
                <a:gd name="T27" fmla="*/ 314 h 334"/>
                <a:gd name="T28" fmla="*/ 22 w 210"/>
                <a:gd name="T29" fmla="*/ 322 h 334"/>
                <a:gd name="T30" fmla="*/ 40 w 210"/>
                <a:gd name="T31" fmla="*/ 334 h 334"/>
                <a:gd name="T32" fmla="*/ 40 w 210"/>
                <a:gd name="T33" fmla="*/ 334 h 334"/>
                <a:gd name="T34" fmla="*/ 52 w 210"/>
                <a:gd name="T35" fmla="*/ 330 h 334"/>
                <a:gd name="T36" fmla="*/ 64 w 210"/>
                <a:gd name="T37" fmla="*/ 322 h 334"/>
                <a:gd name="T38" fmla="*/ 78 w 210"/>
                <a:gd name="T39" fmla="*/ 312 h 334"/>
                <a:gd name="T40" fmla="*/ 94 w 210"/>
                <a:gd name="T41" fmla="*/ 300 h 334"/>
                <a:gd name="T42" fmla="*/ 94 w 210"/>
                <a:gd name="T43" fmla="*/ 300 h 334"/>
                <a:gd name="T44" fmla="*/ 114 w 210"/>
                <a:gd name="T45" fmla="*/ 280 h 334"/>
                <a:gd name="T46" fmla="*/ 134 w 210"/>
                <a:gd name="T47" fmla="*/ 256 h 334"/>
                <a:gd name="T48" fmla="*/ 154 w 210"/>
                <a:gd name="T49" fmla="*/ 228 h 334"/>
                <a:gd name="T50" fmla="*/ 174 w 210"/>
                <a:gd name="T51" fmla="*/ 198 h 334"/>
                <a:gd name="T52" fmla="*/ 174 w 210"/>
                <a:gd name="T53" fmla="*/ 198 h 334"/>
                <a:gd name="T54" fmla="*/ 184 w 210"/>
                <a:gd name="T55" fmla="*/ 178 h 334"/>
                <a:gd name="T56" fmla="*/ 192 w 210"/>
                <a:gd name="T57" fmla="*/ 158 h 334"/>
                <a:gd name="T58" fmla="*/ 198 w 210"/>
                <a:gd name="T59" fmla="*/ 138 h 334"/>
                <a:gd name="T60" fmla="*/ 204 w 210"/>
                <a:gd name="T61" fmla="*/ 118 h 334"/>
                <a:gd name="T62" fmla="*/ 208 w 210"/>
                <a:gd name="T63" fmla="*/ 80 h 334"/>
                <a:gd name="T64" fmla="*/ 210 w 210"/>
                <a:gd name="T65" fmla="*/ 44 h 334"/>
                <a:gd name="T66" fmla="*/ 210 w 210"/>
                <a:gd name="T67" fmla="*/ 44 h 334"/>
                <a:gd name="T68" fmla="*/ 210 w 210"/>
                <a:gd name="T69" fmla="*/ 20 h 334"/>
                <a:gd name="T70" fmla="*/ 208 w 210"/>
                <a:gd name="T71" fmla="*/ 0 h 334"/>
                <a:gd name="T72" fmla="*/ 208 w 210"/>
                <a:gd name="T73" fmla="*/ 0 h 334"/>
                <a:gd name="T74" fmla="*/ 208 w 210"/>
                <a:gd name="T75" fmla="*/ 0 h 334"/>
                <a:gd name="T76" fmla="*/ 208 w 210"/>
                <a:gd name="T77" fmla="*/ 0 h 334"/>
                <a:gd name="T78" fmla="*/ 186 w 210"/>
                <a:gd name="T79" fmla="*/ 10 h 334"/>
                <a:gd name="T80" fmla="*/ 160 w 210"/>
                <a:gd name="T81" fmla="*/ 24 h 334"/>
                <a:gd name="T82" fmla="*/ 160 w 210"/>
                <a:gd name="T83" fmla="*/ 24 h 334"/>
                <a:gd name="T84" fmla="*/ 132 w 210"/>
                <a:gd name="T85" fmla="*/ 42 h 334"/>
                <a:gd name="T86" fmla="*/ 104 w 210"/>
                <a:gd name="T87" fmla="*/ 66 h 334"/>
                <a:gd name="T88" fmla="*/ 90 w 210"/>
                <a:gd name="T89" fmla="*/ 80 h 334"/>
                <a:gd name="T90" fmla="*/ 76 w 210"/>
                <a:gd name="T91" fmla="*/ 94 h 334"/>
                <a:gd name="T92" fmla="*/ 64 w 210"/>
                <a:gd name="T93" fmla="*/ 110 h 334"/>
                <a:gd name="T94" fmla="*/ 54 w 210"/>
                <a:gd name="T95" fmla="*/ 128 h 334"/>
                <a:gd name="T96" fmla="*/ 40 w 210"/>
                <a:gd name="T97" fmla="*/ 120 h 334"/>
                <a:gd name="T98" fmla="*/ 40 w 210"/>
                <a:gd name="T99" fmla="*/ 120 h 334"/>
                <a:gd name="T100" fmla="*/ 54 w 210"/>
                <a:gd name="T101" fmla="*/ 128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0" h="334">
                  <a:moveTo>
                    <a:pt x="54" y="128"/>
                  </a:moveTo>
                  <a:lnTo>
                    <a:pt x="54" y="128"/>
                  </a:lnTo>
                  <a:lnTo>
                    <a:pt x="42" y="152"/>
                  </a:lnTo>
                  <a:lnTo>
                    <a:pt x="30" y="174"/>
                  </a:lnTo>
                  <a:lnTo>
                    <a:pt x="20" y="196"/>
                  </a:lnTo>
                  <a:lnTo>
                    <a:pt x="14" y="218"/>
                  </a:lnTo>
                  <a:lnTo>
                    <a:pt x="8" y="238"/>
                  </a:lnTo>
                  <a:lnTo>
                    <a:pt x="2" y="258"/>
                  </a:lnTo>
                  <a:lnTo>
                    <a:pt x="0" y="276"/>
                  </a:lnTo>
                  <a:lnTo>
                    <a:pt x="0" y="292"/>
                  </a:lnTo>
                  <a:lnTo>
                    <a:pt x="0" y="292"/>
                  </a:lnTo>
                  <a:lnTo>
                    <a:pt x="0" y="304"/>
                  </a:lnTo>
                  <a:lnTo>
                    <a:pt x="2" y="314"/>
                  </a:lnTo>
                  <a:lnTo>
                    <a:pt x="2" y="314"/>
                  </a:lnTo>
                  <a:lnTo>
                    <a:pt x="22" y="322"/>
                  </a:lnTo>
                  <a:lnTo>
                    <a:pt x="40" y="334"/>
                  </a:lnTo>
                  <a:lnTo>
                    <a:pt x="40" y="334"/>
                  </a:lnTo>
                  <a:lnTo>
                    <a:pt x="52" y="330"/>
                  </a:lnTo>
                  <a:lnTo>
                    <a:pt x="64" y="322"/>
                  </a:lnTo>
                  <a:lnTo>
                    <a:pt x="78" y="312"/>
                  </a:lnTo>
                  <a:lnTo>
                    <a:pt x="94" y="300"/>
                  </a:lnTo>
                  <a:lnTo>
                    <a:pt x="94" y="300"/>
                  </a:lnTo>
                  <a:lnTo>
                    <a:pt x="114" y="280"/>
                  </a:lnTo>
                  <a:lnTo>
                    <a:pt x="134" y="256"/>
                  </a:lnTo>
                  <a:lnTo>
                    <a:pt x="154" y="228"/>
                  </a:lnTo>
                  <a:lnTo>
                    <a:pt x="174" y="198"/>
                  </a:lnTo>
                  <a:lnTo>
                    <a:pt x="174" y="198"/>
                  </a:lnTo>
                  <a:lnTo>
                    <a:pt x="184" y="178"/>
                  </a:lnTo>
                  <a:lnTo>
                    <a:pt x="192" y="158"/>
                  </a:lnTo>
                  <a:lnTo>
                    <a:pt x="198" y="138"/>
                  </a:lnTo>
                  <a:lnTo>
                    <a:pt x="204" y="118"/>
                  </a:lnTo>
                  <a:lnTo>
                    <a:pt x="208" y="80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10" y="2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186" y="10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132" y="42"/>
                  </a:lnTo>
                  <a:lnTo>
                    <a:pt x="104" y="66"/>
                  </a:lnTo>
                  <a:lnTo>
                    <a:pt x="90" y="80"/>
                  </a:lnTo>
                  <a:lnTo>
                    <a:pt x="76" y="94"/>
                  </a:lnTo>
                  <a:lnTo>
                    <a:pt x="64" y="110"/>
                  </a:lnTo>
                  <a:lnTo>
                    <a:pt x="54" y="128"/>
                  </a:lnTo>
                  <a:lnTo>
                    <a:pt x="40" y="120"/>
                  </a:lnTo>
                  <a:lnTo>
                    <a:pt x="40" y="120"/>
                  </a:lnTo>
                  <a:lnTo>
                    <a:pt x="54" y="128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31" descr="Picture of dog">
              <a:extLst>
                <a:ext uri="{FF2B5EF4-FFF2-40B4-BE49-F238E27FC236}">
                  <a16:creationId xmlns:a16="http://schemas.microsoft.com/office/drawing/2014/main" id="{0B7B100F-1F18-4A07-A786-0A4FA0BC7219}"/>
                </a:ext>
              </a:extLst>
            </p:cNvPr>
            <p:cNvSpPr/>
            <p:nvPr/>
          </p:nvSpPr>
          <p:spPr>
            <a:xfrm>
              <a:off x="6386812" y="2274363"/>
              <a:ext cx="2939437" cy="2334214"/>
            </a:xfrm>
            <a:prstGeom prst="ellipse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  <a:cs typeface="Aharoni" pitchFamily="2" charset="-79"/>
              </a:endParaRP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9CEA19F1-6772-4900-B95C-4E6BCD98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mascot, Daisy!</a:t>
            </a:r>
          </a:p>
        </p:txBody>
      </p:sp>
    </p:spTree>
    <p:extLst>
      <p:ext uri="{BB962C8B-B14F-4D97-AF65-F5344CB8AC3E}">
        <p14:creationId xmlns:p14="http://schemas.microsoft.com/office/powerpoint/2010/main" val="77791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7003-9C81-4D1C-AD0A-D897C5F4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your donations</a:t>
            </a:r>
          </a:p>
        </p:txBody>
      </p:sp>
      <p:grpSp>
        <p:nvGrpSpPr>
          <p:cNvPr id="3" name="Group 2" descr="SmartArt showing Food, Medical, and Shelter">
            <a:extLst>
              <a:ext uri="{FF2B5EF4-FFF2-40B4-BE49-F238E27FC236}">
                <a16:creationId xmlns:a16="http://schemas.microsoft.com/office/drawing/2014/main" id="{260A9D79-95E2-FF72-DAA0-25C70F3901E1}"/>
              </a:ext>
            </a:extLst>
          </p:cNvPr>
          <p:cNvGrpSpPr/>
          <p:nvPr/>
        </p:nvGrpSpPr>
        <p:grpSpPr>
          <a:xfrm>
            <a:off x="3870273" y="863600"/>
            <a:ext cx="7312128" cy="5121275"/>
            <a:chOff x="3870273" y="863600"/>
            <a:chExt cx="7312128" cy="512127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08F14C-E255-1ABD-6D9A-07DD82D7FC7B}"/>
                </a:ext>
              </a:extLst>
            </p:cNvPr>
            <p:cNvSpPr/>
            <p:nvPr/>
          </p:nvSpPr>
          <p:spPr>
            <a:xfrm>
              <a:off x="3870273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Food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017E7E-7993-5528-7244-41204119A041}"/>
                </a:ext>
              </a:extLst>
            </p:cNvPr>
            <p:cNvSpPr/>
            <p:nvPr/>
          </p:nvSpPr>
          <p:spPr>
            <a:xfrm>
              <a:off x="4212373" y="1170876"/>
              <a:ext cx="1705384" cy="1705384"/>
            </a:xfrm>
            <a:prstGeom prst="ellipse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FDD101-5F14-22FA-A94A-B1BF71BA9D36}"/>
                </a:ext>
              </a:extLst>
            </p:cNvPr>
            <p:cNvSpPr/>
            <p:nvPr/>
          </p:nvSpPr>
          <p:spPr>
            <a:xfrm>
              <a:off x="6331545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Medical</a:t>
              </a:r>
            </a:p>
          </p:txBody>
        </p:sp>
        <p:sp>
          <p:nvSpPr>
            <p:cNvPr id="8" name="Oval 7" descr="Veterinarian and dog">
              <a:extLst>
                <a:ext uri="{FF2B5EF4-FFF2-40B4-BE49-F238E27FC236}">
                  <a16:creationId xmlns:a16="http://schemas.microsoft.com/office/drawing/2014/main" id="{D65ABCDA-D32D-8EB3-4709-1477764DD9C7}"/>
                </a:ext>
              </a:extLst>
            </p:cNvPr>
            <p:cNvSpPr/>
            <p:nvPr/>
          </p:nvSpPr>
          <p:spPr>
            <a:xfrm>
              <a:off x="6673645" y="1170876"/>
              <a:ext cx="1705384" cy="1705384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D00001-C61B-0B7E-796C-47648A31B199}"/>
                </a:ext>
              </a:extLst>
            </p:cNvPr>
            <p:cNvSpPr/>
            <p:nvPr/>
          </p:nvSpPr>
          <p:spPr>
            <a:xfrm>
              <a:off x="8792817" y="863600"/>
              <a:ext cx="2389584" cy="5121275"/>
            </a:xfrm>
            <a:custGeom>
              <a:avLst/>
              <a:gdLst>
                <a:gd name="connsiteX0" fmla="*/ 0 w 2389584"/>
                <a:gd name="connsiteY0" fmla="*/ 238958 h 5121275"/>
                <a:gd name="connsiteX1" fmla="*/ 238958 w 2389584"/>
                <a:gd name="connsiteY1" fmla="*/ 0 h 5121275"/>
                <a:gd name="connsiteX2" fmla="*/ 2150626 w 2389584"/>
                <a:gd name="connsiteY2" fmla="*/ 0 h 5121275"/>
                <a:gd name="connsiteX3" fmla="*/ 2389584 w 2389584"/>
                <a:gd name="connsiteY3" fmla="*/ 238958 h 5121275"/>
                <a:gd name="connsiteX4" fmla="*/ 2389584 w 2389584"/>
                <a:gd name="connsiteY4" fmla="*/ 4882317 h 5121275"/>
                <a:gd name="connsiteX5" fmla="*/ 2150626 w 2389584"/>
                <a:gd name="connsiteY5" fmla="*/ 5121275 h 5121275"/>
                <a:gd name="connsiteX6" fmla="*/ 238958 w 2389584"/>
                <a:gd name="connsiteY6" fmla="*/ 5121275 h 5121275"/>
                <a:gd name="connsiteX7" fmla="*/ 0 w 2389584"/>
                <a:gd name="connsiteY7" fmla="*/ 4882317 h 5121275"/>
                <a:gd name="connsiteX8" fmla="*/ 0 w 2389584"/>
                <a:gd name="connsiteY8" fmla="*/ 238958 h 512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89584" h="5121275">
                  <a:moveTo>
                    <a:pt x="0" y="238958"/>
                  </a:moveTo>
                  <a:cubicBezTo>
                    <a:pt x="0" y="106985"/>
                    <a:pt x="106985" y="0"/>
                    <a:pt x="238958" y="0"/>
                  </a:cubicBezTo>
                  <a:lnTo>
                    <a:pt x="2150626" y="0"/>
                  </a:lnTo>
                  <a:cubicBezTo>
                    <a:pt x="2282599" y="0"/>
                    <a:pt x="2389584" y="106985"/>
                    <a:pt x="2389584" y="238958"/>
                  </a:cubicBezTo>
                  <a:lnTo>
                    <a:pt x="2389584" y="4882317"/>
                  </a:lnTo>
                  <a:cubicBezTo>
                    <a:pt x="2389584" y="5014290"/>
                    <a:pt x="2282599" y="5121275"/>
                    <a:pt x="2150626" y="5121275"/>
                  </a:cubicBezTo>
                  <a:lnTo>
                    <a:pt x="238958" y="5121275"/>
                  </a:lnTo>
                  <a:cubicBezTo>
                    <a:pt x="106985" y="5121275"/>
                    <a:pt x="0" y="5014290"/>
                    <a:pt x="0" y="4882317"/>
                  </a:cubicBezTo>
                  <a:lnTo>
                    <a:pt x="0" y="2389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5816" tIns="2354326" rIns="305816" bIns="133007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 dirty="0"/>
                <a:t>Shelter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6FF669-FC85-1BCC-BD02-087A13E42702}"/>
                </a:ext>
              </a:extLst>
            </p:cNvPr>
            <p:cNvSpPr/>
            <p:nvPr/>
          </p:nvSpPr>
          <p:spPr>
            <a:xfrm>
              <a:off x="9134917" y="1170876"/>
              <a:ext cx="1705384" cy="1705384"/>
            </a:xfrm>
            <a:prstGeom prst="ellipse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59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 descr="Picture of horse">
            <a:extLst>
              <a:ext uri="{FF2B5EF4-FFF2-40B4-BE49-F238E27FC236}">
                <a16:creationId xmlns:a16="http://schemas.microsoft.com/office/drawing/2014/main" id="{64D013E9-225F-46A1-BE51-F0D729854544}"/>
              </a:ext>
            </a:extLst>
          </p:cNvPr>
          <p:cNvSpPr>
            <a:spLocks noChangeAspect="1"/>
          </p:cNvSpPr>
          <p:nvPr/>
        </p:nvSpPr>
        <p:spPr>
          <a:xfrm>
            <a:off x="873804" y="1371600"/>
            <a:ext cx="4776726" cy="3200400"/>
          </a:xfrm>
          <a:prstGeom prst="flowChartAlternateProcess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Alternate Process 10" descr="Picture of bird">
            <a:extLst>
              <a:ext uri="{FF2B5EF4-FFF2-40B4-BE49-F238E27FC236}">
                <a16:creationId xmlns:a16="http://schemas.microsoft.com/office/drawing/2014/main" id="{38042C23-6615-4A16-B331-7E110B47F53A}"/>
              </a:ext>
            </a:extLst>
          </p:cNvPr>
          <p:cNvSpPr>
            <a:spLocks noChangeAspect="1"/>
          </p:cNvSpPr>
          <p:nvPr/>
        </p:nvSpPr>
        <p:spPr>
          <a:xfrm>
            <a:off x="6541472" y="1371600"/>
            <a:ext cx="4776726" cy="3200400"/>
          </a:xfrm>
          <a:prstGeom prst="flowChartAlternateProcess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FF0602D5-7D4C-4FD8-9DA6-25B796FC968A}"/>
              </a:ext>
            </a:extLst>
          </p:cNvPr>
          <p:cNvSpPr>
            <a:spLocks noChangeAspect="1"/>
          </p:cNvSpPr>
          <p:nvPr/>
        </p:nvSpPr>
        <p:spPr>
          <a:xfrm>
            <a:off x="1617794" y="4800600"/>
            <a:ext cx="2693324" cy="13716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Red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A8B7C5D9-E568-4EBA-B5A8-F9F9703E60BD}"/>
              </a:ext>
            </a:extLst>
          </p:cNvPr>
          <p:cNvSpPr>
            <a:spLocks noChangeAspect="1"/>
          </p:cNvSpPr>
          <p:nvPr/>
        </p:nvSpPr>
        <p:spPr>
          <a:xfrm>
            <a:off x="7795822" y="4800600"/>
            <a:ext cx="2693324" cy="1371600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Baby Blue</a:t>
            </a:r>
          </a:p>
        </p:txBody>
      </p:sp>
    </p:spTree>
    <p:extLst>
      <p:ext uri="{BB962C8B-B14F-4D97-AF65-F5344CB8AC3E}">
        <p14:creationId xmlns:p14="http://schemas.microsoft.com/office/powerpoint/2010/main" val="55461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72AF-3D4A-45BF-BDD0-555AC57B63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</p:spPr>
        <p:txBody>
          <a:bodyPr/>
          <a:lstStyle/>
          <a:p>
            <a:r>
              <a:rPr lang="en-US" dirty="0"/>
              <a:t>Every pet deserves a home</a:t>
            </a:r>
          </a:p>
        </p:txBody>
      </p:sp>
      <p:sp>
        <p:nvSpPr>
          <p:cNvPr id="6" name="Star: 7 Points 5" descr="Picture of horse">
            <a:extLst>
              <a:ext uri="{FF2B5EF4-FFF2-40B4-BE49-F238E27FC236}">
                <a16:creationId xmlns:a16="http://schemas.microsoft.com/office/drawing/2014/main" id="{82BA4248-B9E1-4D2A-8AEF-56B444EB701E}"/>
              </a:ext>
            </a:extLst>
          </p:cNvPr>
          <p:cNvSpPr>
            <a:spLocks noChangeAspect="1"/>
          </p:cNvSpPr>
          <p:nvPr/>
        </p:nvSpPr>
        <p:spPr>
          <a:xfrm>
            <a:off x="0" y="1026318"/>
            <a:ext cx="2743200" cy="2743200"/>
          </a:xfrm>
          <a:prstGeom prst="star7">
            <a:avLst/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7 Points 7" descr="Picture of parakeet">
            <a:extLst>
              <a:ext uri="{FF2B5EF4-FFF2-40B4-BE49-F238E27FC236}">
                <a16:creationId xmlns:a16="http://schemas.microsoft.com/office/drawing/2014/main" id="{9578EEDE-1FF6-44A1-B777-F319EF1EC623}"/>
              </a:ext>
            </a:extLst>
          </p:cNvPr>
          <p:cNvSpPr>
            <a:spLocks noChangeAspect="1"/>
          </p:cNvSpPr>
          <p:nvPr/>
        </p:nvSpPr>
        <p:spPr>
          <a:xfrm>
            <a:off x="9448800" y="1026318"/>
            <a:ext cx="2743200" cy="2743200"/>
          </a:xfrm>
          <a:prstGeom prst="star7">
            <a:avLst/>
          </a:prstGeo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7 Points 8" descr="Picture of cat">
            <a:extLst>
              <a:ext uri="{FF2B5EF4-FFF2-40B4-BE49-F238E27FC236}">
                <a16:creationId xmlns:a16="http://schemas.microsoft.com/office/drawing/2014/main" id="{96225E57-3932-4F35-932F-A60005B27006}"/>
              </a:ext>
            </a:extLst>
          </p:cNvPr>
          <p:cNvSpPr>
            <a:spLocks noChangeAspect="1"/>
          </p:cNvSpPr>
          <p:nvPr/>
        </p:nvSpPr>
        <p:spPr>
          <a:xfrm>
            <a:off x="2362200" y="1026318"/>
            <a:ext cx="2743200" cy="2743200"/>
          </a:xfrm>
          <a:prstGeom prst="star7">
            <a:avLst/>
          </a:prstGeom>
          <a:blipFill dpi="0" rotWithShape="1"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7 Points 9" descr="Picture of dog">
            <a:extLst>
              <a:ext uri="{FF2B5EF4-FFF2-40B4-BE49-F238E27FC236}">
                <a16:creationId xmlns:a16="http://schemas.microsoft.com/office/drawing/2014/main" id="{8514C632-255E-4DDB-AAEE-9C66907CBEC3}"/>
              </a:ext>
            </a:extLst>
          </p:cNvPr>
          <p:cNvSpPr>
            <a:spLocks noChangeAspect="1"/>
          </p:cNvSpPr>
          <p:nvPr/>
        </p:nvSpPr>
        <p:spPr>
          <a:xfrm>
            <a:off x="7086600" y="1026318"/>
            <a:ext cx="2743200" cy="2743200"/>
          </a:xfrm>
          <a:prstGeom prst="star7">
            <a:avLst/>
          </a:prstGeom>
          <a:blipFill dpi="0" rotWithShape="1"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24A989-4F1A-4CE3-B33D-B5D281719706}"/>
              </a:ext>
            </a:extLst>
          </p:cNvPr>
          <p:cNvSpPr txBox="1"/>
          <p:nvPr/>
        </p:nvSpPr>
        <p:spPr>
          <a:xfrm>
            <a:off x="2833729" y="5576552"/>
            <a:ext cx="652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Every pet deserves a loving home</a:t>
            </a:r>
          </a:p>
        </p:txBody>
      </p:sp>
      <p:sp>
        <p:nvSpPr>
          <p:cNvPr id="12" name="Star: 7 Points 11" descr="Picture of dog">
            <a:extLst>
              <a:ext uri="{FF2B5EF4-FFF2-40B4-BE49-F238E27FC236}">
                <a16:creationId xmlns:a16="http://schemas.microsoft.com/office/drawing/2014/main" id="{57E1AC5C-0FB9-4922-A6EF-31748D381E7D}"/>
              </a:ext>
            </a:extLst>
          </p:cNvPr>
          <p:cNvSpPr>
            <a:spLocks noChangeAspect="1"/>
          </p:cNvSpPr>
          <p:nvPr/>
        </p:nvSpPr>
        <p:spPr>
          <a:xfrm>
            <a:off x="4724400" y="1026318"/>
            <a:ext cx="2743200" cy="2743200"/>
          </a:xfrm>
          <a:prstGeom prst="star7">
            <a:avLst/>
          </a:prstGeom>
          <a:blipFill dpi="0" rotWithShape="1"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1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BC34BE7-1F90-A107-A775-E31A35C89FB9}"/>
              </a:ext>
            </a:extLst>
          </p:cNvPr>
          <p:cNvGrpSpPr/>
          <p:nvPr/>
        </p:nvGrpSpPr>
        <p:grpSpPr>
          <a:xfrm>
            <a:off x="3381421" y="1961388"/>
            <a:ext cx="8810579" cy="2926080"/>
            <a:chOff x="3381421" y="1961388"/>
            <a:chExt cx="8810579" cy="2926080"/>
          </a:xfrm>
        </p:grpSpPr>
        <p:sp>
          <p:nvSpPr>
            <p:cNvPr id="9" name="Heart 8" descr="Picture of cat">
              <a:extLst>
                <a:ext uri="{FF2B5EF4-FFF2-40B4-BE49-F238E27FC236}">
                  <a16:creationId xmlns:a16="http://schemas.microsoft.com/office/drawing/2014/main" id="{F5DD625A-0758-44D6-BA94-0DF817623D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1421" y="1961388"/>
              <a:ext cx="2926080" cy="2926080"/>
            </a:xfrm>
            <a:prstGeom prst="heart">
              <a:avLst/>
            </a:prstGeom>
            <a:blipFill dpi="0" rotWithShape="1"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art 7" descr="Picture of cat">
              <a:extLst>
                <a:ext uri="{FF2B5EF4-FFF2-40B4-BE49-F238E27FC236}">
                  <a16:creationId xmlns:a16="http://schemas.microsoft.com/office/drawing/2014/main" id="{65A23FFE-DFFA-48CB-B2BC-0F821FFC3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65920" y="1961388"/>
              <a:ext cx="2926080" cy="2926080"/>
            </a:xfrm>
            <a:prstGeom prst="heart">
              <a:avLst/>
            </a:prstGeom>
            <a:blipFill dpi="0"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art 6" descr="Picture of cat">
              <a:extLst>
                <a:ext uri="{FF2B5EF4-FFF2-40B4-BE49-F238E27FC236}">
                  <a16:creationId xmlns:a16="http://schemas.microsoft.com/office/drawing/2014/main" id="{57CFE3E0-F285-4147-AC8F-5A91292D1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7501" y="1961388"/>
              <a:ext cx="2926080" cy="2926080"/>
            </a:xfrm>
            <a:prstGeom prst="heart">
              <a:avLst/>
            </a:prstGeom>
            <a:blipFill dpi="0" rotWithShape="1"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6BA315-EB0D-4B9E-8656-46AA5DE9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Purr-</a:t>
            </a:r>
            <a:r>
              <a:rPr lang="en-US" dirty="0" err="1"/>
              <a:t>fect</a:t>
            </a:r>
            <a:r>
              <a:rPr lang="en-US" dirty="0"/>
              <a:t>  felines</a:t>
            </a:r>
          </a:p>
        </p:txBody>
      </p:sp>
    </p:spTree>
    <p:extLst>
      <p:ext uri="{BB962C8B-B14F-4D97-AF65-F5344CB8AC3E}">
        <p14:creationId xmlns:p14="http://schemas.microsoft.com/office/powerpoint/2010/main" val="382686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45734C-7BB1-4BF4-9EFA-4392118EB701}"/>
              </a:ext>
            </a:extLst>
          </p:cNvPr>
          <p:cNvSpPr txBox="1"/>
          <p:nvPr/>
        </p:nvSpPr>
        <p:spPr>
          <a:xfrm>
            <a:off x="3461982" y="4217158"/>
            <a:ext cx="526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Training is an important part of what we do</a:t>
            </a:r>
          </a:p>
        </p:txBody>
      </p:sp>
    </p:spTree>
    <p:extLst>
      <p:ext uri="{BB962C8B-B14F-4D97-AF65-F5344CB8AC3E}">
        <p14:creationId xmlns:p14="http://schemas.microsoft.com/office/powerpoint/2010/main" val="26495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283D8-F643-4F94-A4D1-B77E949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adoption process</a:t>
            </a:r>
          </a:p>
        </p:txBody>
      </p:sp>
      <p:graphicFrame>
        <p:nvGraphicFramePr>
          <p:cNvPr id="4" name="Content Placeholder 3" descr="SmartArt showing adoption process">
            <a:extLst>
              <a:ext uri="{FF2B5EF4-FFF2-40B4-BE49-F238E27FC236}">
                <a16:creationId xmlns:a16="http://schemas.microsoft.com/office/drawing/2014/main" id="{F80871C8-0DDB-4077-8B50-00B94A771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811749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37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664D-EC8F-41CF-8928-FF563C6D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your dollars are used</a:t>
            </a:r>
          </a:p>
        </p:txBody>
      </p:sp>
      <p:graphicFrame>
        <p:nvGraphicFramePr>
          <p:cNvPr id="8" name="Content Placeholder 7" descr="Chart showing budget for United Animal Services">
            <a:extLst>
              <a:ext uri="{FF2B5EF4-FFF2-40B4-BE49-F238E27FC236}">
                <a16:creationId xmlns:a16="http://schemas.microsoft.com/office/drawing/2014/main" id="{D405E5FC-31E0-46A8-9D3E-E1AC9893D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896858"/>
              </p:ext>
            </p:extLst>
          </p:nvPr>
        </p:nvGraphicFramePr>
        <p:xfrm>
          <a:off x="3868738" y="759854"/>
          <a:ext cx="7315200" cy="5331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57170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113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Calibri</vt:lpstr>
      <vt:lpstr>Corbel</vt:lpstr>
      <vt:lpstr>Wingdings 2</vt:lpstr>
      <vt:lpstr>Frame</vt:lpstr>
      <vt:lpstr>For the Love of Animals</vt:lpstr>
      <vt:lpstr>Meet our mascot, Daisy!</vt:lpstr>
      <vt:lpstr>How we use your donations</vt:lpstr>
      <vt:lpstr>PowerPoint Presentation</vt:lpstr>
      <vt:lpstr>Every pet deserves a home</vt:lpstr>
      <vt:lpstr>Purr-fect  felines</vt:lpstr>
      <vt:lpstr>PowerPoint Presentation</vt:lpstr>
      <vt:lpstr>The adoption process</vt:lpstr>
      <vt:lpstr>How your dollars are used</vt:lpstr>
      <vt:lpstr>Where we get our 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Animal Services</dc:title>
  <dc:creator>Exploring Series</dc:creator>
  <cp:lastModifiedBy>Michael Amoo</cp:lastModifiedBy>
  <cp:revision>57</cp:revision>
  <dcterms:created xsi:type="dcterms:W3CDTF">2018-06-09T19:07:28Z</dcterms:created>
  <dcterms:modified xsi:type="dcterms:W3CDTF">2024-02-16T08:11:16Z</dcterms:modified>
</cp:coreProperties>
</file>