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18" r:id="rId5"/>
    <p:sldId id="315" r:id="rId6"/>
    <p:sldId id="316" r:id="rId7"/>
    <p:sldId id="317" r:id="rId8"/>
    <p:sldId id="31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56FF3-07AA-8B45-814B-763ED23C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E17B47-2B34-9046-9C60-C65012C01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48252-E43A-EB49-A005-03ADF2FD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4E4E4-1D4C-4E4C-BBB5-90E6EC49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2617-CE1B-E842-9B8E-85065F5E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43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E0D98-467A-AA43-B324-867C6BCE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E4EF6-1AAE-3443-A74F-D3B9A29BF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DB691-C32B-BC43-8863-AC802281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70BFD-99F2-E44B-9A0E-F04AD121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45397-F78D-1E41-BB0B-793774EF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20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01DBD-6A66-8546-B876-EF792EE88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850A7-A481-0848-B008-8110F80B2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7858-A325-D344-8E1C-895644B4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BE22B-E2F2-D64D-B7F4-0EC66106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BC14A-36E3-8E4C-9318-49E453DF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5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BDFF2-C533-A247-9957-823CB947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847BD-B956-9044-BF15-5793EE5A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8D809-5564-9643-9F85-5D3454A6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95959-ED84-4947-8384-81A1713C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D0CBF-55CB-D849-99C3-7A33DE0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9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E1E8-7EE0-B041-9DC9-3C7C680B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CB6B5-4527-F647-B12C-2B2AF724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136DC-A62F-404C-8BAB-B491F8F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96F9B-7411-804C-8FF0-8DC7985C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0EBC3-E617-C742-8B74-40796DF4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67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8FF88-6C1A-4049-A015-DEB207D8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897C7-649D-A64C-BF70-C879352A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4477C-6994-5C4D-9B2E-D4C64EBB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C1EBF-53D9-9949-ABEF-1B09FD31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D2806-D12E-0F42-8FDC-AD4810ED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92E38-46B4-5844-A903-0A0E053B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1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FB70-B449-194F-8778-B1BB4E44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129A1-C43F-9741-8488-F89FAA91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F32D4-63DE-8C44-ABDF-DE3C5A6E2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9DC95-9C88-C440-9EC5-A9A34CFD8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CC5CF3-323C-584A-8DB2-D362EE02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3626F1-DC62-9548-8E06-09673571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AABAE3-8604-054E-B84D-DB8E12A4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9B38BA-99CA-424D-A2FA-660A1BDB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EEF08-6927-7E4F-85C7-28C12095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65C90-9854-824A-8B3C-AF6981D6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205184-53A8-3342-9AE1-75DB8939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942E3A-8D86-414A-A205-A7D5923D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0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BB6979-EB7D-8640-B5CD-9027AA65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B4720-5D93-004E-A539-ACB039CA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75005-E478-6649-8A56-4BD3AE7F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8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E7097-A5B0-6442-8AD1-57B83118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3BD43-6734-074A-BCE3-41A5041E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D24B1-672A-E64E-86F3-49737E55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1498D-21E0-9041-917C-47DF1F14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323D8-D437-8A43-A3EB-115F40BB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43889-911E-6342-9CF1-A2ED6F5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7D341-C91B-B643-A3A8-97B3A3BD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F43B39-F65D-1C48-AC1E-29EF8E1CE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E392-8A7F-F84C-8967-E6A7A59A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F2850-299C-744F-AFE6-0BF134F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FD6E9-EFF5-B345-8D39-AB7E3A78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57107-3CDB-9E47-8BE2-EAA37F84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8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216C5E-EB91-7F4C-ACE7-77463B8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A391D-DE46-884D-AA28-862BD02B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CBC2A-5A09-0D48-9CC1-620A9C8CB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7F0-3B6D-5D44-AC57-4D9AB4512A31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5AF48-BEE7-C142-BCBD-4769A9679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7E933-6DF0-A04C-9707-A3BC192CF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74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D8973-071E-8941-8855-11A2B5A24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9712" y="1190615"/>
            <a:ext cx="5798288" cy="2584392"/>
          </a:xfrm>
        </p:spPr>
        <p:txBody>
          <a:bodyPr>
            <a:noAutofit/>
          </a:bodyPr>
          <a:lstStyle/>
          <a:p>
            <a:r>
              <a:rPr kumimoji="1" lang="en-US" altLang="zh-CN" sz="7200" b="1" dirty="0">
                <a:latin typeface="Avenir Black" panose="02000503020000020003" pitchFamily="2" charset="0"/>
              </a:rPr>
              <a:t>TED</a:t>
            </a:r>
            <a:r>
              <a:rPr kumimoji="1" lang="zh-CN" altLang="en-US" sz="7200" b="1" dirty="0">
                <a:latin typeface="Avenir Black" panose="02000503020000020003" pitchFamily="2" charset="0"/>
              </a:rPr>
              <a:t> </a:t>
            </a:r>
            <a:r>
              <a:rPr kumimoji="1" lang="en-US" altLang="zh-CN" sz="7200" b="1" dirty="0">
                <a:latin typeface="Avenir Black" panose="02000503020000020003" pitchFamily="2" charset="0"/>
              </a:rPr>
              <a:t>Talks</a:t>
            </a:r>
            <a:r>
              <a:rPr kumimoji="1" lang="zh-CN" altLang="en-US" sz="7200" b="1" dirty="0">
                <a:latin typeface="Avenir Black" panose="02000503020000020003" pitchFamily="2" charset="0"/>
              </a:rPr>
              <a:t> </a:t>
            </a:r>
            <a:r>
              <a:rPr kumimoji="1" lang="en-US" altLang="zh-CN" sz="7200" b="1" dirty="0">
                <a:latin typeface="Avenir Black" panose="02000503020000020003" pitchFamily="2" charset="0"/>
              </a:rPr>
              <a:t>Data</a:t>
            </a:r>
            <a:r>
              <a:rPr kumimoji="1" lang="zh-CN" altLang="en-US" sz="7200" b="1" dirty="0">
                <a:latin typeface="Avenir Black" panose="02000503020000020003" pitchFamily="2" charset="0"/>
              </a:rPr>
              <a:t> </a:t>
            </a:r>
            <a:r>
              <a:rPr kumimoji="1" lang="en-US" altLang="zh-CN" sz="7200" b="1" dirty="0">
                <a:latin typeface="Avenir Black" panose="02000503020000020003" pitchFamily="2" charset="0"/>
              </a:rPr>
              <a:t>Mining</a:t>
            </a:r>
            <a:endParaRPr kumimoji="1" lang="zh-CN" altLang="en-US" sz="7200" b="1" dirty="0">
              <a:latin typeface="Avenir Black" panose="02000503020000020003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BF4D45-2DC8-C844-82EF-64FBC9B1D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666"/>
            <a:ext cx="9144000" cy="1655762"/>
          </a:xfrm>
        </p:spPr>
        <p:txBody>
          <a:bodyPr>
            <a:normAutofit/>
          </a:bodyPr>
          <a:lstStyle/>
          <a:p>
            <a:pPr algn="r"/>
            <a:endParaRPr kumimoji="1" lang="en-US" altLang="zh-CN" sz="4000" dirty="0">
              <a:latin typeface="Avenir Medium" panose="02000503020000020003" pitchFamily="2" charset="0"/>
            </a:endParaRPr>
          </a:p>
          <a:p>
            <a:pPr algn="r"/>
            <a:r>
              <a:rPr kumimoji="1" lang="en-US" altLang="zh-CN" sz="4000" dirty="0">
                <a:latin typeface="Avenir Medium" panose="02000503020000020003" pitchFamily="2" charset="0"/>
              </a:rPr>
              <a:t>——</a:t>
            </a:r>
            <a:r>
              <a:rPr kumimoji="1" lang="zh-CN" altLang="en-US" sz="40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000" dirty="0">
                <a:latin typeface="Avenir Medium" panose="02000503020000020003" pitchFamily="2" charset="0"/>
              </a:rPr>
              <a:t>Construction</a:t>
            </a:r>
            <a:r>
              <a:rPr kumimoji="1" lang="zh-CN" altLang="en-US" sz="40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000" dirty="0">
                <a:latin typeface="Avenir Medium" panose="02000503020000020003" pitchFamily="2" charset="0"/>
              </a:rPr>
              <a:t>Step</a:t>
            </a:r>
            <a:endParaRPr kumimoji="1" lang="zh-CN" altLang="en-US" sz="4000" dirty="0">
              <a:latin typeface="Avenir Medium" panose="02000503020000020003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1BCA6-D457-0B48-8D27-BADD9B2F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3" y="2136803"/>
            <a:ext cx="3443323" cy="25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1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AAB1-6F4E-AA4B-86E3-47DF078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>
                <a:latin typeface="Avenir Medium" panose="02000503020000020003" pitchFamily="2" charset="0"/>
              </a:rPr>
              <a:t>Subtitles</a:t>
            </a:r>
            <a:endParaRPr kumimoji="1" lang="zh-CN" altLang="en-US" sz="6000" dirty="0">
              <a:latin typeface="Avenir Medium" panose="02000503020000020003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96933C-B0EA-9947-98E8-CF1606A29DA4}"/>
              </a:ext>
            </a:extLst>
          </p:cNvPr>
          <p:cNvSpPr txBox="1"/>
          <p:nvPr/>
        </p:nvSpPr>
        <p:spPr>
          <a:xfrm>
            <a:off x="757030" y="2079586"/>
            <a:ext cx="106779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ML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-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Regression</a:t>
            </a:r>
          </a:p>
          <a:p>
            <a:pPr marL="342900" indent="-342900">
              <a:buFontTx/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ML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–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Clustering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&amp;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Classification</a:t>
            </a:r>
          </a:p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Backend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–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(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填些具体方面）</a:t>
            </a:r>
            <a:endParaRPr kumimoji="1" lang="en-US" altLang="zh-CN" sz="4400" dirty="0">
              <a:latin typeface="Avenir Medium" panose="02000503020000020003" pitchFamily="2" charset="0"/>
            </a:endParaRPr>
          </a:p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Frontend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-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…</a:t>
            </a:r>
            <a:endParaRPr kumimoji="1" lang="zh-CN" altLang="en-US" sz="44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E2A553-D29A-7845-86DD-C88C70430907}"/>
              </a:ext>
            </a:extLst>
          </p:cNvPr>
          <p:cNvSpPr txBox="1"/>
          <p:nvPr/>
        </p:nvSpPr>
        <p:spPr>
          <a:xfrm>
            <a:off x="3768214" y="2644170"/>
            <a:ext cx="46555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1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ML - Regression</a:t>
            </a:r>
          </a:p>
        </p:txBody>
      </p:sp>
    </p:spTree>
    <p:extLst>
      <p:ext uri="{BB962C8B-B14F-4D97-AF65-F5344CB8AC3E}">
        <p14:creationId xmlns:p14="http://schemas.microsoft.com/office/powerpoint/2010/main" val="102407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27BE-281C-7548-A196-271552A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venir Medium" panose="02000503020000020003" pitchFamily="2" charset="0"/>
              </a:rPr>
              <a:t>1.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ML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-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Regression</a:t>
            </a:r>
            <a:endParaRPr kumimoji="1" lang="zh-CN" altLang="en-US" sz="4800" dirty="0">
              <a:latin typeface="Avenir Medium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DACD6-19B4-2D42-AF5A-DA1FBAD1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Say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something</a:t>
            </a:r>
            <a:endParaRPr kumimoji="1" lang="zh-CN" altLang="en-US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2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E2A553-D29A-7845-86DD-C88C70430907}"/>
              </a:ext>
            </a:extLst>
          </p:cNvPr>
          <p:cNvSpPr txBox="1"/>
          <p:nvPr/>
        </p:nvSpPr>
        <p:spPr>
          <a:xfrm>
            <a:off x="1593810" y="2644170"/>
            <a:ext cx="90043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2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ML – Clustering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&amp;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803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E2A553-D29A-7845-86DD-C88C70430907}"/>
              </a:ext>
            </a:extLst>
          </p:cNvPr>
          <p:cNvSpPr txBox="1"/>
          <p:nvPr/>
        </p:nvSpPr>
        <p:spPr>
          <a:xfrm>
            <a:off x="4234754" y="2644170"/>
            <a:ext cx="3722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3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Backend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- …</a:t>
            </a:r>
          </a:p>
        </p:txBody>
      </p:sp>
    </p:spTree>
    <p:extLst>
      <p:ext uri="{BB962C8B-B14F-4D97-AF65-F5344CB8AC3E}">
        <p14:creationId xmlns:p14="http://schemas.microsoft.com/office/powerpoint/2010/main" val="15279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E2A553-D29A-7845-86DD-C88C70430907}"/>
              </a:ext>
            </a:extLst>
          </p:cNvPr>
          <p:cNvSpPr txBox="1"/>
          <p:nvPr/>
        </p:nvSpPr>
        <p:spPr>
          <a:xfrm>
            <a:off x="4143318" y="2644170"/>
            <a:ext cx="39053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4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Frontend - …</a:t>
            </a:r>
          </a:p>
        </p:txBody>
      </p:sp>
    </p:spTree>
    <p:extLst>
      <p:ext uri="{BB962C8B-B14F-4D97-AF65-F5344CB8AC3E}">
        <p14:creationId xmlns:p14="http://schemas.microsoft.com/office/powerpoint/2010/main" val="152283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3A5E2-2F87-D74C-8EDD-72C3649C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600" b="1" dirty="0">
                <a:latin typeface="Avenir Heavy" panose="02000503020000020003" pitchFamily="2" charset="0"/>
              </a:rPr>
              <a:t>Thank</a:t>
            </a:r>
            <a:r>
              <a:rPr kumimoji="1" lang="zh-CN" altLang="en-US" sz="6600" b="1" dirty="0">
                <a:latin typeface="Avenir Heavy" panose="02000503020000020003" pitchFamily="2" charset="0"/>
              </a:rPr>
              <a:t> </a:t>
            </a:r>
            <a:r>
              <a:rPr kumimoji="1" lang="en-US" altLang="zh-CN" sz="6600" b="1" dirty="0">
                <a:latin typeface="Avenir Heavy" panose="02000503020000020003" pitchFamily="2" charset="0"/>
              </a:rPr>
              <a:t>you</a:t>
            </a:r>
            <a:endParaRPr kumimoji="1" lang="zh-CN" altLang="en-US" sz="6600" b="1" dirty="0">
              <a:latin typeface="Avenir Heavy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0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58</Words>
  <Application>Microsoft Macintosh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Avenir Black</vt:lpstr>
      <vt:lpstr>Avenir Heavy</vt:lpstr>
      <vt:lpstr>Avenir Medium</vt:lpstr>
      <vt:lpstr>Office 主题​​</vt:lpstr>
      <vt:lpstr>TED Talks Data Mining</vt:lpstr>
      <vt:lpstr>Subtitles</vt:lpstr>
      <vt:lpstr>PowerPoint 演示文稿</vt:lpstr>
      <vt:lpstr>1. ML - Regression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Talks Data Mining</dc:title>
  <dc:creator>Microsoft Office User</dc:creator>
  <cp:lastModifiedBy>Microsoft Office User</cp:lastModifiedBy>
  <cp:revision>29</cp:revision>
  <dcterms:created xsi:type="dcterms:W3CDTF">2019-05-13T14:45:50Z</dcterms:created>
  <dcterms:modified xsi:type="dcterms:W3CDTF">2019-06-03T20:39:31Z</dcterms:modified>
</cp:coreProperties>
</file>