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5A6AE-86CB-4D33-917A-7FE300A9C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6A7ACD-1CCA-4883-93D8-885064003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94A49-8161-4907-862D-821C4759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D1D6-4ED5-47AF-8044-6B6B9FC49F47}" type="datetimeFigureOut">
              <a:rPr lang="zh-CN" altLang="en-US" smtClean="0"/>
              <a:t>2024-02-03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8372F-1281-4EE2-9902-A58769A0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50881-7313-48EB-8FDE-EF796190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8B6F-0AFE-49C5-AAA4-A49552A27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34F57-775E-4C8E-BDCC-BE2BF0F4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03359-3524-4446-AF58-C51F2BDC4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55B68-C983-4471-9BE7-76DC6F13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D1D6-4ED5-47AF-8044-6B6B9FC49F47}" type="datetimeFigureOut">
              <a:rPr lang="zh-CN" altLang="en-US" smtClean="0"/>
              <a:t>2024-02-03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E9515-2D7B-4ED8-B8F6-5D25FE83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72B2E-52D3-4470-8E81-7C8AC218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8B6F-0AFE-49C5-AAA4-A49552A27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A0FCED-4450-4E22-8355-135FA0814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5A6420-5FA3-41C9-8F73-3C123A17C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FF479-3F39-47D5-9B66-08993710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D1D6-4ED5-47AF-8044-6B6B9FC49F47}" type="datetimeFigureOut">
              <a:rPr lang="zh-CN" altLang="en-US" smtClean="0"/>
              <a:t>2024-02-03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C3B6B-CEE2-4EF1-A5D8-24F37362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1A16A-CEF2-402C-8642-1AA3EECB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8B6F-0AFE-49C5-AAA4-A49552A27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1F09D-70C4-48A8-A6E5-EDEC94F1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A8DD6-8FB6-4D42-86CD-2EF40CD3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A202F-176B-4A3C-99CC-A38083CC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D1D6-4ED5-47AF-8044-6B6B9FC49F47}" type="datetimeFigureOut">
              <a:rPr lang="zh-CN" altLang="en-US" smtClean="0"/>
              <a:t>2024-02-03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FA6E5-1078-4C8E-9D9F-7EAEA952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2D296-5A01-4B2F-B408-41FDC89F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8B6F-0AFE-49C5-AAA4-A49552A27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7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E3323-7A40-479A-9770-E57CD425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AB254-B2E3-42C2-A13B-AEA52ED9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4D55E-1E27-4F87-B2F1-26DFC91B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D1D6-4ED5-47AF-8044-6B6B9FC49F47}" type="datetimeFigureOut">
              <a:rPr lang="zh-CN" altLang="en-US" smtClean="0"/>
              <a:t>2024-02-03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9E685-6E7B-4AC5-BA36-DD4AAD57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49A76-C2C0-40DD-A9B9-AD84934A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8B6F-0AFE-49C5-AAA4-A49552A27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9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44C3F-D5D3-4DBF-8DE1-63AB96FF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763B6-D285-41D2-8995-6E35EF0C6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4D634-A662-4190-9EDF-5A6DD8629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38424-2FA4-4C1F-AF35-8F219A26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D1D6-4ED5-47AF-8044-6B6B9FC49F47}" type="datetimeFigureOut">
              <a:rPr lang="zh-CN" altLang="en-US" smtClean="0"/>
              <a:t>2024-02-03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675D7-58D6-4F32-B9A1-3B3DCD74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00D25-E3FF-44BA-A8A0-19136102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8B6F-0AFE-49C5-AAA4-A49552A27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3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862D6-48B5-4AEF-9919-EC51382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AFE38-EF0D-40BF-8DCA-C0460EE05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4C4055-BC9C-44FE-A0D3-A029521F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466D0-B0BE-4340-A9E8-18138E921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131E3-88C7-4505-B132-2ADEA52F8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F0C021-A5AF-4036-81FA-01415F5A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D1D6-4ED5-47AF-8044-6B6B9FC49F47}" type="datetimeFigureOut">
              <a:rPr lang="zh-CN" altLang="en-US" smtClean="0"/>
              <a:t>2024-02-03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F30C6D-F700-43C7-B64E-B7F0B41C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A05304-8F1F-479C-BFD0-BA395469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8B6F-0AFE-49C5-AAA4-A49552A27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7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B7B7-EC86-428A-8AC2-A7CE03E0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0D58D6-C02C-427E-93AE-9D09AF1F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D1D6-4ED5-47AF-8044-6B6B9FC49F47}" type="datetimeFigureOut">
              <a:rPr lang="zh-CN" altLang="en-US" smtClean="0"/>
              <a:t>2024-02-03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2231D9-2340-412C-AC40-F00F1C3A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89D653-3379-428D-B22F-6F4FE45C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8B6F-0AFE-49C5-AAA4-A49552A27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C37346-009A-4CFE-A03A-6A3FC7EF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D1D6-4ED5-47AF-8044-6B6B9FC49F47}" type="datetimeFigureOut">
              <a:rPr lang="zh-CN" altLang="en-US" smtClean="0"/>
              <a:t>2024-02-03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B9F9-9AED-4258-B8FC-F70812D8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3C157-D762-4109-B6A5-793F9600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8B6F-0AFE-49C5-AAA4-A49552A27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1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21850-CD5F-4EFF-A055-D00C4D39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55E88-4DC9-40F2-9430-64176FF9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0D0E8-C2FB-427F-ADFE-CE693BB8B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F69CF-AA6E-4E10-AB51-78263BEB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D1D6-4ED5-47AF-8044-6B6B9FC49F47}" type="datetimeFigureOut">
              <a:rPr lang="zh-CN" altLang="en-US" smtClean="0"/>
              <a:t>2024-02-03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AA978-F098-424F-9019-3C73FD67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F66A9-D22C-4580-9249-63B405E1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8B6F-0AFE-49C5-AAA4-A49552A27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2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A94E7-2AF0-4246-A259-2A3789DE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40F75C-BA05-4706-8E06-EE1B5AD14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A7C19-5A85-488F-BDA1-8035C812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866F4-7CD3-4C23-86D6-D68CD80F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D1D6-4ED5-47AF-8044-6B6B9FC49F47}" type="datetimeFigureOut">
              <a:rPr lang="zh-CN" altLang="en-US" smtClean="0"/>
              <a:t>2024-02-03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38A07-BFD6-470B-BA34-40AC140D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F178E1-4C70-4D5C-B284-F55E95BD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8B6F-0AFE-49C5-AAA4-A49552A27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9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E93309-9ECA-46C3-8D34-9A384E58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36562-30A8-4EB7-9F72-165EDB4F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9CA6A-B598-44EA-8B35-5BA7B2A80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AD1D6-4ED5-47AF-8044-6B6B9FC49F47}" type="datetimeFigureOut">
              <a:rPr lang="zh-CN" altLang="en-US" smtClean="0"/>
              <a:t>2024-02-03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4B0DD-2072-4960-9A22-68F612CFF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7D5F2-C319-4F9C-BB4C-B23C84183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8B6F-0AFE-49C5-AAA4-A49552A27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6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5FEC6F-26F1-4C4B-A399-94D82C63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7" y="1924079"/>
            <a:ext cx="2987901" cy="25763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3EDC2F-0AFC-4E40-8BA2-64AACB6D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21" y="1781389"/>
            <a:ext cx="2899593" cy="2905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C44860-2DF8-418F-AEBD-150BCADB2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87" y="1781389"/>
            <a:ext cx="2899593" cy="29059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6A46A6-C7B0-4922-A551-91F069D257E2}"/>
              </a:ext>
            </a:extLst>
          </p:cNvPr>
          <p:cNvSpPr txBox="1"/>
          <p:nvPr/>
        </p:nvSpPr>
        <p:spPr>
          <a:xfrm>
            <a:off x="2579787" y="4502675"/>
            <a:ext cx="65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C2F1FD-CAB7-43F3-9F5E-48BCCD846DE0}"/>
              </a:ext>
            </a:extLst>
          </p:cNvPr>
          <p:cNvSpPr txBox="1"/>
          <p:nvPr/>
        </p:nvSpPr>
        <p:spPr>
          <a:xfrm>
            <a:off x="5649012" y="4502675"/>
            <a:ext cx="78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male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397EF3-867A-49EC-A19C-168E5183EE35}"/>
              </a:ext>
            </a:extLst>
          </p:cNvPr>
          <p:cNvSpPr txBox="1"/>
          <p:nvPr/>
        </p:nvSpPr>
        <p:spPr>
          <a:xfrm>
            <a:off x="8590080" y="4500439"/>
            <a:ext cx="95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female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00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文滔 张</dc:creator>
  <cp:lastModifiedBy>文滔 张</cp:lastModifiedBy>
  <cp:revision>2</cp:revision>
  <dcterms:created xsi:type="dcterms:W3CDTF">2024-02-03T14:41:18Z</dcterms:created>
  <dcterms:modified xsi:type="dcterms:W3CDTF">2024-02-03T15:05:13Z</dcterms:modified>
</cp:coreProperties>
</file>