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4648"/>
  </p:normalViewPr>
  <p:slideViewPr>
    <p:cSldViewPr>
      <p:cViewPr varScale="1">
        <p:scale>
          <a:sx n="83" d="100"/>
          <a:sy n="83" d="100"/>
        </p:scale>
        <p:origin x="143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31B71-589B-41C7-A41E-4D618D445087}" type="datetimeFigureOut">
              <a:rPr lang="da-DK" smtClean="0"/>
              <a:t>06-12-2022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18E5A-8AC4-4298-BD70-1DAAC20BBA6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805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3631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4987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6909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3727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177464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6618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46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433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238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91741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Træk billede til pladsholder, eller klik på symbol for at tilføje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3603636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24" y="6165304"/>
            <a:ext cx="2085307" cy="5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6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bSJiYWn-_Tq-oJ4hD7jwGhSLQ-C7K-RrtiajOrjIrNY/edit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Moderne teknologier: etik og erkendelse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Idéhistorie B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00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Modul 6 Dagens program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Spørgsmål til dagens tekster?</a:t>
            </a:r>
            <a:endParaRPr lang="da-DK" i="1" dirty="0" smtClean="0"/>
          </a:p>
          <a:p>
            <a:r>
              <a:rPr lang="da-DK" dirty="0" smtClean="0"/>
              <a:t>Øvelse 1: </a:t>
            </a:r>
            <a:r>
              <a:rPr lang="da-DK" dirty="0" smtClean="0"/>
              <a:t>Arbejdsspørgsmål</a:t>
            </a:r>
          </a:p>
          <a:p>
            <a:r>
              <a:rPr lang="da-DK" dirty="0" smtClean="0"/>
              <a:t>Opsamling</a:t>
            </a:r>
            <a:endParaRPr lang="da-DK" dirty="0" smtClean="0"/>
          </a:p>
          <a:p>
            <a:r>
              <a:rPr lang="da-DK" dirty="0" smtClean="0"/>
              <a:t>Øvelse </a:t>
            </a:r>
            <a:r>
              <a:rPr lang="da-DK" dirty="0"/>
              <a:t>2</a:t>
            </a:r>
            <a:r>
              <a:rPr lang="da-DK" dirty="0" smtClean="0"/>
              <a:t>: Klassens historiske bevidsthed</a:t>
            </a:r>
            <a:endParaRPr lang="da-DK" dirty="0" smtClean="0"/>
          </a:p>
          <a:p>
            <a:r>
              <a:rPr lang="da-DK" dirty="0" smtClean="0"/>
              <a:t>Opsamling</a:t>
            </a: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988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Øvelse 1: </a:t>
            </a:r>
            <a:r>
              <a:rPr lang="da-DK" dirty="0" smtClean="0"/>
              <a:t>Arbejdsspørgsmål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a-DK" dirty="0" smtClean="0"/>
              <a:t>Forhold jer til </a:t>
            </a:r>
            <a:r>
              <a:rPr lang="da-DK" i="1" dirty="0" smtClean="0"/>
              <a:t>naturlighedsargumentet. </a:t>
            </a:r>
            <a:r>
              <a:rPr lang="da-DK" dirty="0" smtClean="0"/>
              <a:t>Har det naturlige en særlig værdi? Hvorfor eller hvorfor ikke?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da-DK" dirty="0"/>
              <a:t>Prøv at karakterisere den </a:t>
            </a:r>
            <a:r>
              <a:rPr lang="da-DK" dirty="0" err="1"/>
              <a:t>transhumanistiske</a:t>
            </a:r>
            <a:r>
              <a:rPr lang="da-DK" dirty="0"/>
              <a:t> bevægelse ud fra erklæringen ovenfor. Hvad kendetegner bevægelsen? Hvad er det, </a:t>
            </a:r>
            <a:r>
              <a:rPr lang="da-DK" dirty="0" err="1"/>
              <a:t>transhumanisterne</a:t>
            </a:r>
            <a:r>
              <a:rPr lang="da-DK" dirty="0"/>
              <a:t> vil?</a:t>
            </a:r>
          </a:p>
          <a:p>
            <a:pPr marL="514350" indent="-514350">
              <a:buAutoNum type="arabicParenR"/>
            </a:pP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101540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Øvelse 2: Klassens historiske </a:t>
            </a:r>
            <a:r>
              <a:rPr lang="da-DK" dirty="0" smtClean="0"/>
              <a:t>bevidsthed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a-DK" dirty="0" smtClean="0"/>
              <a:t>I skal overveje: </a:t>
            </a:r>
          </a:p>
          <a:p>
            <a:pPr marL="514350" indent="-514350">
              <a:buAutoNum type="arabicParenR"/>
            </a:pPr>
            <a:r>
              <a:rPr lang="da-DK" dirty="0" smtClean="0"/>
              <a:t>Er verden blevet et bedre eller værre sted at leve efter industrialiseringen?</a:t>
            </a:r>
          </a:p>
          <a:p>
            <a:pPr marL="514350" indent="-514350">
              <a:buAutoNum type="arabicParenR"/>
            </a:pPr>
            <a:r>
              <a:rPr lang="da-DK" dirty="0" smtClean="0"/>
              <a:t>Vil verden blive et bedre eller værre sted at leve i de næste 50 år?</a:t>
            </a:r>
            <a:endParaRPr lang="da-DK" dirty="0"/>
          </a:p>
          <a:p>
            <a:pPr marL="0" indent="0">
              <a:buNone/>
            </a:pPr>
            <a:r>
              <a:rPr lang="da-DK" dirty="0" smtClean="0"/>
              <a:t>Argumentér for jeres svar og upload dem på Google </a:t>
            </a:r>
            <a:r>
              <a:rPr lang="da-DK" dirty="0" err="1" smtClean="0"/>
              <a:t>docs</a:t>
            </a:r>
            <a:r>
              <a:rPr lang="da-DK" dirty="0" smtClean="0"/>
              <a:t>: </a:t>
            </a:r>
          </a:p>
          <a:p>
            <a:pPr marL="0" indent="0">
              <a:buNone/>
            </a:pPr>
            <a:r>
              <a:rPr lang="da-DK" dirty="0" smtClean="0">
                <a:hlinkClick r:id="rId2"/>
              </a:rPr>
              <a:t>https</a:t>
            </a:r>
            <a:r>
              <a:rPr lang="da-DK" dirty="0">
                <a:hlinkClick r:id="rId2"/>
              </a:rPr>
              <a:t>://docs.google.com/document/d/1bSJiYWn-_</a:t>
            </a:r>
            <a:r>
              <a:rPr lang="da-DK" dirty="0" smtClean="0">
                <a:hlinkClick r:id="rId2"/>
              </a:rPr>
              <a:t>Tq-oJ4hD7jwGhSLQ-C7K-RrtiajOrjIrNY/edit?usp=sharing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3) Kig svarene igennem og giv et bud på, hvad der kendetegner klassens historiebevidsthed.</a:t>
            </a:r>
          </a:p>
        </p:txBody>
      </p:sp>
    </p:spTree>
    <p:extLst>
      <p:ext uri="{BB962C8B-B14F-4D97-AF65-F5344CB8AC3E}">
        <p14:creationId xmlns:p14="http://schemas.microsoft.com/office/powerpoint/2010/main" val="325491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Øvelse 2: Klassens historiske bevidsthed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6832"/>
            <a:ext cx="6912768" cy="3888432"/>
          </a:xfrm>
        </p:spPr>
      </p:pic>
    </p:spTree>
    <p:extLst>
      <p:ext uri="{BB962C8B-B14F-4D97-AF65-F5344CB8AC3E}">
        <p14:creationId xmlns:p14="http://schemas.microsoft.com/office/powerpoint/2010/main" val="369324907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1" id="{D61F62CF-829B-4C65-914A-FDA1D5702E5B}" vid="{A5FF76D1-E587-44DE-B811-B44EE3A79FD6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VIDGymnasierHHXogHTX Skabelon</Template>
  <TotalTime>1573</TotalTime>
  <Words>150</Words>
  <Application>Microsoft Office PowerPoint</Application>
  <PresentationFormat>Skærmshow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8" baseType="lpstr">
      <vt:lpstr>Arial</vt:lpstr>
      <vt:lpstr>Calibri</vt:lpstr>
      <vt:lpstr>Kontortema</vt:lpstr>
      <vt:lpstr>Moderne teknologier: etik og erkendelse</vt:lpstr>
      <vt:lpstr>Modul 6 Dagens program</vt:lpstr>
      <vt:lpstr>Øvelse 1: Arbejdsspørgsmål</vt:lpstr>
      <vt:lpstr>Øvelse 2: Klassens historiske bevidsthed</vt:lpstr>
      <vt:lpstr>Øvelse 2: Klassens historiske bevidsthed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Microsoft Office-bruger</dc:creator>
  <cp:lastModifiedBy>Lasse Andersen</cp:lastModifiedBy>
  <cp:revision>424</cp:revision>
  <dcterms:created xsi:type="dcterms:W3CDTF">2016-10-07T05:18:52Z</dcterms:created>
  <dcterms:modified xsi:type="dcterms:W3CDTF">2022-12-06T15:35:24Z</dcterms:modified>
</cp:coreProperties>
</file>