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4362D-37A1-464C-8E19-FF927C55C5A2}" v="21" dt="2024-04-04T00:35:08.387"/>
    <p1510:client id="{7677BBCC-DB75-48CB-BAA0-D450446F9979}" v="11" dt="2024-04-04T12:16:48.265"/>
    <p1510:client id="{7D40472A-4590-4555-8F12-D211DC3E0F7B}" v="796" dt="2024-04-02T17:09:03.945"/>
    <p1510:client id="{810DFCF1-F7EE-42A1-8ACE-8CC902783B23}" v="26" dt="2024-04-04T12:19:10.955"/>
    <p1510:client id="{C30C4164-A4F9-4FD6-8F78-DFA9C4BBB430}" v="737" dt="2024-04-02T13:12:44.381"/>
    <p1510:client id="{CADD1198-314E-4DD0-B933-540156931E48}" v="12" dt="2024-04-03T15:18:15.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-SUDHAN SANTHOSRAJ J</a:t>
            </a: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246529" y="917949"/>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481853" y="1088838"/>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448235" y="898338"/>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582706" y="820364"/>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582706" y="1088838"/>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470647" y="966041"/>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582706" y="1088838"/>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481853" y="1111810"/>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582706" y="943629"/>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Content Placeholder 1" descr="Keylogger Program">
            <a:extLst>
              <a:ext uri="{FF2B5EF4-FFF2-40B4-BE49-F238E27FC236}">
                <a16:creationId xmlns:a16="http://schemas.microsoft.com/office/drawing/2014/main" id="{F8CFD4D5-BC70-5A56-EFD1-AD64CD614AC8}"/>
              </a:ext>
            </a:extLst>
          </p:cNvPr>
          <p:cNvPicPr>
            <a:picLocks noGrp="1" noChangeAspect="1"/>
          </p:cNvPicPr>
          <p:nvPr>
            <p:ph idx="1"/>
          </p:nvPr>
        </p:nvPicPr>
        <p:blipFill>
          <a:blip r:embed="rId2"/>
          <a:stretch>
            <a:fillRect/>
          </a:stretch>
        </p:blipFill>
        <p:spPr>
          <a:xfrm>
            <a:off x="577543" y="1230526"/>
            <a:ext cx="5086055" cy="5469466"/>
          </a:xfrm>
        </p:spPr>
      </p:pic>
      <p:pic>
        <p:nvPicPr>
          <p:cNvPr id="3" name="Picture 2" descr="A screenshot of a computer&#10;&#10;Description automatically generated">
            <a:extLst>
              <a:ext uri="{FF2B5EF4-FFF2-40B4-BE49-F238E27FC236}">
                <a16:creationId xmlns:a16="http://schemas.microsoft.com/office/drawing/2014/main" id="{96BED678-A038-45CD-012E-B2DCCCCE009D}"/>
              </a:ext>
            </a:extLst>
          </p:cNvPr>
          <p:cNvPicPr>
            <a:picLocks noChangeAspect="1"/>
          </p:cNvPicPr>
          <p:nvPr/>
        </p:nvPicPr>
        <p:blipFill>
          <a:blip r:embed="rId3"/>
          <a:stretch>
            <a:fillRect/>
          </a:stretch>
        </p:blipFill>
        <p:spPr>
          <a:xfrm>
            <a:off x="5858858" y="1232883"/>
            <a:ext cx="3812570" cy="422290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448235" y="4916768"/>
            <a:ext cx="11029950" cy="566738"/>
          </a:xfrm>
        </p:spPr>
        <p:txBody>
          <a:bodyPr/>
          <a:lstStyle/>
          <a:p>
            <a:r>
              <a:rPr lang="en-US" dirty="0"/>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4294967295"/>
          </p:nvPr>
        </p:nvPicPr>
        <p:blipFill>
          <a:blip r:embed="rId2"/>
          <a:srcRect t="6620" b="6620"/>
          <a:stretch/>
        </p:blipFill>
        <p:spPr>
          <a:xfrm>
            <a:off x="448235" y="1044575"/>
            <a:ext cx="11290300" cy="3651250"/>
          </a:xfr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448235" y="4703856"/>
            <a:ext cx="11029950" cy="566738"/>
          </a:xfrm>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4294967295"/>
          </p:nvPr>
        </p:nvPicPr>
        <p:blipFill>
          <a:blip r:embed="rId2"/>
          <a:srcRect t="12212" b="12212"/>
          <a:stretch/>
        </p:blipFill>
        <p:spPr>
          <a:xfrm>
            <a:off x="448235" y="730997"/>
            <a:ext cx="11290300" cy="3651250"/>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403412" y="932516"/>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490257" y="860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461309" y="783478"/>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513229" y="828302"/>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772</Words>
  <Application>Microsoft Office PowerPoint</Application>
  <PresentationFormat>Widescreen</PresentationFormat>
  <Paragraphs>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SUDHAN SANTHOSRAJ</cp:lastModifiedBy>
  <cp:revision>611</cp:revision>
  <dcterms:created xsi:type="dcterms:W3CDTF">2021-05-26T16:50:10Z</dcterms:created>
  <dcterms:modified xsi:type="dcterms:W3CDTF">2024-04-04T12:19:42Z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