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0" r:id="rId3"/>
    <p:sldId id="356" r:id="rId4"/>
    <p:sldId id="342" r:id="rId5"/>
    <p:sldId id="344" r:id="rId6"/>
    <p:sldId id="343" r:id="rId7"/>
    <p:sldId id="302" r:id="rId8"/>
    <p:sldId id="361" r:id="rId9"/>
    <p:sldId id="362" r:id="rId10"/>
    <p:sldId id="379" r:id="rId11"/>
    <p:sldId id="378" r:id="rId12"/>
    <p:sldId id="382" r:id="rId13"/>
    <p:sldId id="380" r:id="rId14"/>
    <p:sldId id="381" r:id="rId15"/>
    <p:sldId id="383" r:id="rId16"/>
    <p:sldId id="364" r:id="rId17"/>
    <p:sldId id="365" r:id="rId18"/>
    <p:sldId id="373" r:id="rId19"/>
    <p:sldId id="368" r:id="rId20"/>
    <p:sldId id="369" r:id="rId21"/>
    <p:sldId id="389" r:id="rId22"/>
    <p:sldId id="390" r:id="rId23"/>
    <p:sldId id="384" r:id="rId24"/>
    <p:sldId id="385" r:id="rId25"/>
    <p:sldId id="386" r:id="rId26"/>
    <p:sldId id="387" r:id="rId27"/>
    <p:sldId id="388" r:id="rId28"/>
    <p:sldId id="371" r:id="rId29"/>
    <p:sldId id="391" r:id="rId30"/>
    <p:sldId id="392" r:id="rId31"/>
    <p:sldId id="374" r:id="rId32"/>
    <p:sldId id="372" r:id="rId33"/>
    <p:sldId id="394" r:id="rId34"/>
    <p:sldId id="393" r:id="rId35"/>
    <p:sldId id="375" r:id="rId36"/>
    <p:sldId id="376" r:id="rId37"/>
    <p:sldId id="395" r:id="rId38"/>
    <p:sldId id="26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56EF6-7622-438C-A0A2-AC5DC2697169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AC245159-7902-4384-A2EB-F2E8C6AFA4F0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命令</a:t>
          </a:r>
          <a:r>
            <a:rPr lang="en-US" altLang="zh-CN" sz="2400" dirty="0"/>
            <a:t> </a:t>
          </a:r>
          <a:endParaRPr lang="zh-CN" altLang="en-US" sz="2400" dirty="0"/>
        </a:p>
      </dgm:t>
    </dgm:pt>
    <dgm:pt modelId="{A6AE9AE6-C937-4359-9F72-91C5D0C73825}" type="par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2D072DA2-D7B0-4108-8455-CBA1112BCC97}" type="sib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34CE336F-A68D-46A0-8838-25810B6C9E64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 algn="ctr"/>
          <a:r>
            <a:rPr lang="zh-CN" altLang="en-US" sz="2400" dirty="0"/>
            <a:t>预备知识</a:t>
          </a:r>
        </a:p>
      </dgm:t>
    </dgm:pt>
    <dgm:pt modelId="{36686F4F-2410-4CFD-8D4D-CE8FC6E99E1E}" type="par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9263F051-A378-4CCD-9286-5C70AE8B32FF}" type="sib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4F6F447C-690E-4EF3-A9AF-1F1326476D1B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实践</a:t>
          </a:r>
        </a:p>
      </dgm:t>
    </dgm:pt>
    <dgm:pt modelId="{F0E9E91E-F0EE-42D3-B0F8-13522C137E69}" type="par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7E0DC5D8-AFE4-414C-B300-972EEDAAFD63}" type="sib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BA5183AC-4495-4D25-A398-9CDF08EC59FB}" type="pres">
      <dgm:prSet presAssocID="{D1E56EF6-7622-438C-A0A2-AC5DC2697169}" presName="Name0" presStyleCnt="0">
        <dgm:presLayoutVars>
          <dgm:dir/>
          <dgm:animLvl val="lvl"/>
          <dgm:resizeHandles val="exact"/>
        </dgm:presLayoutVars>
      </dgm:prSet>
      <dgm:spPr/>
    </dgm:pt>
    <dgm:pt modelId="{04D6F249-56BE-48D4-9DEA-D280BD939F8C}" type="pres">
      <dgm:prSet presAssocID="{4F6F447C-690E-4EF3-A9AF-1F1326476D1B}" presName="boxAndChildren" presStyleCnt="0"/>
      <dgm:spPr/>
    </dgm:pt>
    <dgm:pt modelId="{5DDF9706-5D05-4F03-9787-8AC46AA59E5B}" type="pres">
      <dgm:prSet presAssocID="{4F6F447C-690E-4EF3-A9AF-1F1326476D1B}" presName="parentTextBox" presStyleLbl="node1" presStyleIdx="0" presStyleCnt="3"/>
      <dgm:spPr/>
    </dgm:pt>
    <dgm:pt modelId="{5A6B1A2A-4C0C-4482-AF20-685C6C0ADDB4}" type="pres">
      <dgm:prSet presAssocID="{2D072DA2-D7B0-4108-8455-CBA1112BCC97}" presName="sp" presStyleCnt="0"/>
      <dgm:spPr/>
    </dgm:pt>
    <dgm:pt modelId="{154D9638-1FDF-40E9-B1B3-215C860B7E0F}" type="pres">
      <dgm:prSet presAssocID="{AC245159-7902-4384-A2EB-F2E8C6AFA4F0}" presName="arrowAndChildren" presStyleCnt="0"/>
      <dgm:spPr/>
    </dgm:pt>
    <dgm:pt modelId="{DB6D54CF-E408-4157-AAEF-2228F0736485}" type="pres">
      <dgm:prSet presAssocID="{AC245159-7902-4384-A2EB-F2E8C6AFA4F0}" presName="parentTextArrow" presStyleLbl="node1" presStyleIdx="1" presStyleCnt="3"/>
      <dgm:spPr/>
    </dgm:pt>
    <dgm:pt modelId="{C6FA5EE5-8BB9-4FB8-B823-3D7B5785B280}" type="pres">
      <dgm:prSet presAssocID="{9263F051-A378-4CCD-9286-5C70AE8B32FF}" presName="sp" presStyleCnt="0"/>
      <dgm:spPr/>
    </dgm:pt>
    <dgm:pt modelId="{BDBD550E-47BD-43D9-B5DF-4F44714826EA}" type="pres">
      <dgm:prSet presAssocID="{34CE336F-A68D-46A0-8838-25810B6C9E64}" presName="arrowAndChildren" presStyleCnt="0"/>
      <dgm:spPr/>
    </dgm:pt>
    <dgm:pt modelId="{B2BC49CA-1636-4192-9BC9-9150161F291E}" type="pres">
      <dgm:prSet presAssocID="{34CE336F-A68D-46A0-8838-25810B6C9E64}" presName="parentTextArrow" presStyleLbl="node1" presStyleIdx="2" presStyleCnt="3"/>
      <dgm:spPr/>
    </dgm:pt>
  </dgm:ptLst>
  <dgm:cxnLst>
    <dgm:cxn modelId="{767FF2E6-F359-455C-94EA-46FD08867622}" type="presOf" srcId="{4F6F447C-690E-4EF3-A9AF-1F1326476D1B}" destId="{5DDF9706-5D05-4F03-9787-8AC46AA59E5B}" srcOrd="0" destOrd="0" presId="urn:microsoft.com/office/officeart/2005/8/layout/process4"/>
    <dgm:cxn modelId="{2827A16E-FDB3-4F12-B491-7A6CCD0D1626}" type="presOf" srcId="{AC245159-7902-4384-A2EB-F2E8C6AFA4F0}" destId="{DB6D54CF-E408-4157-AAEF-2228F0736485}" srcOrd="0" destOrd="0" presId="urn:microsoft.com/office/officeart/2005/8/layout/process4"/>
    <dgm:cxn modelId="{1CA7ADD2-9F6F-4C62-BA52-76E4E372B840}" srcId="{D1E56EF6-7622-438C-A0A2-AC5DC2697169}" destId="{34CE336F-A68D-46A0-8838-25810B6C9E64}" srcOrd="0" destOrd="0" parTransId="{36686F4F-2410-4CFD-8D4D-CE8FC6E99E1E}" sibTransId="{9263F051-A378-4CCD-9286-5C70AE8B32FF}"/>
    <dgm:cxn modelId="{016A9977-3D08-4611-BBB5-AC3B0A65C896}" srcId="{D1E56EF6-7622-438C-A0A2-AC5DC2697169}" destId="{4F6F447C-690E-4EF3-A9AF-1F1326476D1B}" srcOrd="2" destOrd="0" parTransId="{F0E9E91E-F0EE-42D3-B0F8-13522C137E69}" sibTransId="{7E0DC5D8-AFE4-414C-B300-972EEDAAFD63}"/>
    <dgm:cxn modelId="{D271E6B5-C769-43E3-9608-087A81153D61}" srcId="{D1E56EF6-7622-438C-A0A2-AC5DC2697169}" destId="{AC245159-7902-4384-A2EB-F2E8C6AFA4F0}" srcOrd="1" destOrd="0" parTransId="{A6AE9AE6-C937-4359-9F72-91C5D0C73825}" sibTransId="{2D072DA2-D7B0-4108-8455-CBA1112BCC97}"/>
    <dgm:cxn modelId="{C34FEFDA-17AF-48BE-9103-EB62DD17BF5F}" type="presOf" srcId="{D1E56EF6-7622-438C-A0A2-AC5DC2697169}" destId="{BA5183AC-4495-4D25-A398-9CDF08EC59FB}" srcOrd="0" destOrd="0" presId="urn:microsoft.com/office/officeart/2005/8/layout/process4"/>
    <dgm:cxn modelId="{963835D6-9BB6-434C-9FD1-3ECC95989F93}" type="presOf" srcId="{34CE336F-A68D-46A0-8838-25810B6C9E64}" destId="{B2BC49CA-1636-4192-9BC9-9150161F291E}" srcOrd="0" destOrd="0" presId="urn:microsoft.com/office/officeart/2005/8/layout/process4"/>
    <dgm:cxn modelId="{DC6CFD54-0870-4DBD-A67D-7440F0769F13}" type="presParOf" srcId="{BA5183AC-4495-4D25-A398-9CDF08EC59FB}" destId="{04D6F249-56BE-48D4-9DEA-D280BD939F8C}" srcOrd="0" destOrd="0" presId="urn:microsoft.com/office/officeart/2005/8/layout/process4"/>
    <dgm:cxn modelId="{C77D50A8-6A73-4AEF-A1D6-C7CB93AC2BFD}" type="presParOf" srcId="{04D6F249-56BE-48D4-9DEA-D280BD939F8C}" destId="{5DDF9706-5D05-4F03-9787-8AC46AA59E5B}" srcOrd="0" destOrd="0" presId="urn:microsoft.com/office/officeart/2005/8/layout/process4"/>
    <dgm:cxn modelId="{34E65D76-A538-47C4-A402-E2C9967BFE7D}" type="presParOf" srcId="{BA5183AC-4495-4D25-A398-9CDF08EC59FB}" destId="{5A6B1A2A-4C0C-4482-AF20-685C6C0ADDB4}" srcOrd="1" destOrd="0" presId="urn:microsoft.com/office/officeart/2005/8/layout/process4"/>
    <dgm:cxn modelId="{C0EC3108-5662-4FC9-8C1B-1FD66710F794}" type="presParOf" srcId="{BA5183AC-4495-4D25-A398-9CDF08EC59FB}" destId="{154D9638-1FDF-40E9-B1B3-215C860B7E0F}" srcOrd="2" destOrd="0" presId="urn:microsoft.com/office/officeart/2005/8/layout/process4"/>
    <dgm:cxn modelId="{A5E504A2-AA78-4E5B-9FA4-84F028CBD1D6}" type="presParOf" srcId="{154D9638-1FDF-40E9-B1B3-215C860B7E0F}" destId="{DB6D54CF-E408-4157-AAEF-2228F0736485}" srcOrd="0" destOrd="0" presId="urn:microsoft.com/office/officeart/2005/8/layout/process4"/>
    <dgm:cxn modelId="{4F021689-AD98-4B20-A905-76575C3DD05C}" type="presParOf" srcId="{BA5183AC-4495-4D25-A398-9CDF08EC59FB}" destId="{C6FA5EE5-8BB9-4FB8-B823-3D7B5785B280}" srcOrd="3" destOrd="0" presId="urn:microsoft.com/office/officeart/2005/8/layout/process4"/>
    <dgm:cxn modelId="{2E5168FB-E663-402B-AE52-1B44DA584CA5}" type="presParOf" srcId="{BA5183AC-4495-4D25-A398-9CDF08EC59FB}" destId="{BDBD550E-47BD-43D9-B5DF-4F44714826EA}" srcOrd="4" destOrd="0" presId="urn:microsoft.com/office/officeart/2005/8/layout/process4"/>
    <dgm:cxn modelId="{CED0DD1E-BEA5-4A29-9C77-328E84954607}" type="presParOf" srcId="{BDBD550E-47BD-43D9-B5DF-4F44714826EA}" destId="{B2BC49CA-1636-4192-9BC9-9150161F29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AF70E-7935-4DEF-AA32-F86D0CD2363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D51116-06A0-4848-9128-A2DF1C38B6B9}">
      <dgm:prSet phldrT="[文本]" custT="1"/>
      <dgm:spPr/>
      <dgm:t>
        <a:bodyPr/>
        <a:lstStyle/>
        <a:p>
          <a:r>
            <a:rPr lang="en-US" altLang="zh-CN" sz="2000" dirty="0"/>
            <a:t>hello.cpp</a:t>
          </a:r>
          <a:endParaRPr lang="zh-CN" altLang="en-US" sz="2000" dirty="0"/>
        </a:p>
      </dgm:t>
    </dgm:pt>
    <dgm:pt modelId="{624B6DB0-7946-465F-AED5-A8EFEC42684F}" type="parTrans" cxnId="{E66B6E08-B760-4F74-9966-FB1873E20E0C}">
      <dgm:prSet/>
      <dgm:spPr/>
      <dgm:t>
        <a:bodyPr/>
        <a:lstStyle/>
        <a:p>
          <a:endParaRPr lang="zh-CN" altLang="en-US" sz="2000"/>
        </a:p>
      </dgm:t>
    </dgm:pt>
    <dgm:pt modelId="{7FA62DC9-F268-476B-BCE3-C1E82A336E8A}" type="sibTrans" cxnId="{E66B6E08-B760-4F74-9966-FB1873E20E0C}">
      <dgm:prSet custT="1"/>
      <dgm:spPr/>
      <dgm:t>
        <a:bodyPr/>
        <a:lstStyle/>
        <a:p>
          <a:endParaRPr lang="zh-CN" altLang="en-US" sz="2000" dirty="0"/>
        </a:p>
      </dgm:t>
    </dgm:pt>
    <dgm:pt modelId="{F2911BBD-3696-40F4-BCBF-89CD1C86A2B1}">
      <dgm:prSet phldrT="[文本]" custT="1"/>
      <dgm:spPr/>
      <dgm:t>
        <a:bodyPr/>
        <a:lstStyle/>
        <a:p>
          <a:r>
            <a:rPr lang="en-US" altLang="zh-CN" sz="2000" dirty="0" err="1"/>
            <a:t>hello.i</a:t>
          </a:r>
          <a:endParaRPr lang="zh-CN" altLang="en-US" sz="2000" dirty="0"/>
        </a:p>
      </dgm:t>
    </dgm:pt>
    <dgm:pt modelId="{5F84B273-754E-43D2-B45D-389F7FB25BB8}" type="parTrans" cxnId="{77E416B7-011A-4842-B4E1-4A2BA7A6C618}">
      <dgm:prSet/>
      <dgm:spPr/>
      <dgm:t>
        <a:bodyPr/>
        <a:lstStyle/>
        <a:p>
          <a:endParaRPr lang="zh-CN" altLang="en-US" sz="2000"/>
        </a:p>
      </dgm:t>
    </dgm:pt>
    <dgm:pt modelId="{AA7CC5D2-4EA5-4F52-BB3F-CC1B12631196}" type="sibTrans" cxnId="{77E416B7-011A-4842-B4E1-4A2BA7A6C618}">
      <dgm:prSet custT="1"/>
      <dgm:spPr/>
      <dgm:t>
        <a:bodyPr/>
        <a:lstStyle/>
        <a:p>
          <a:endParaRPr lang="zh-CN" altLang="en-US" sz="2000"/>
        </a:p>
      </dgm:t>
    </dgm:pt>
    <dgm:pt modelId="{736123E9-81A9-426D-ACE1-B27C42FD46F2}">
      <dgm:prSet phldrT="[文本]" custT="1"/>
      <dgm:spPr/>
      <dgm:t>
        <a:bodyPr/>
        <a:lstStyle/>
        <a:p>
          <a:r>
            <a:rPr lang="en-US" altLang="zh-CN" sz="2000" dirty="0" err="1"/>
            <a:t>hello.s</a:t>
          </a:r>
          <a:endParaRPr lang="zh-CN" altLang="en-US" sz="2000" dirty="0"/>
        </a:p>
      </dgm:t>
    </dgm:pt>
    <dgm:pt modelId="{C38ADABB-85DA-413C-B577-9B6F7AE8AEED}" type="parTrans" cxnId="{351AB352-2AF4-429F-B558-63C12CD735AC}">
      <dgm:prSet/>
      <dgm:spPr/>
      <dgm:t>
        <a:bodyPr/>
        <a:lstStyle/>
        <a:p>
          <a:endParaRPr lang="zh-CN" altLang="en-US" sz="2000"/>
        </a:p>
      </dgm:t>
    </dgm:pt>
    <dgm:pt modelId="{FA390C5F-C56B-416A-90A3-39AFF28402ED}" type="sibTrans" cxnId="{351AB352-2AF4-429F-B558-63C12CD735AC}">
      <dgm:prSet custT="1"/>
      <dgm:spPr/>
      <dgm:t>
        <a:bodyPr/>
        <a:lstStyle/>
        <a:p>
          <a:endParaRPr lang="zh-CN" altLang="en-US" sz="2000"/>
        </a:p>
      </dgm:t>
    </dgm:pt>
    <dgm:pt modelId="{1A584B8A-955E-4E2F-881D-CD1AFF3936D3}">
      <dgm:prSet phldrT="[文本]" custT="1"/>
      <dgm:spPr/>
      <dgm:t>
        <a:bodyPr/>
        <a:lstStyle/>
        <a:p>
          <a:r>
            <a:rPr lang="en-US" altLang="zh-CN" sz="2000" dirty="0" err="1"/>
            <a:t>hello.o</a:t>
          </a:r>
          <a:endParaRPr lang="zh-CN" altLang="en-US" sz="2000" dirty="0"/>
        </a:p>
      </dgm:t>
    </dgm:pt>
    <dgm:pt modelId="{CA79E051-5491-4C6E-93BD-C23E1613CD09}" type="parTrans" cxnId="{7E58F660-5197-4279-8DAD-651E1D561ACB}">
      <dgm:prSet/>
      <dgm:spPr/>
      <dgm:t>
        <a:bodyPr/>
        <a:lstStyle/>
        <a:p>
          <a:endParaRPr lang="zh-CN" altLang="en-US" sz="2000"/>
        </a:p>
      </dgm:t>
    </dgm:pt>
    <dgm:pt modelId="{4F8E2185-6D6E-436D-AE73-1C7CF12E3A8D}" type="sibTrans" cxnId="{7E58F660-5197-4279-8DAD-651E1D561ACB}">
      <dgm:prSet custT="1"/>
      <dgm:spPr/>
      <dgm:t>
        <a:bodyPr/>
        <a:lstStyle/>
        <a:p>
          <a:endParaRPr lang="zh-CN" altLang="en-US" sz="2000"/>
        </a:p>
      </dgm:t>
    </dgm:pt>
    <dgm:pt modelId="{E7CCBE30-96BA-4456-BE51-88307E078913}">
      <dgm:prSet phldrT="[文本]" custT="1"/>
      <dgm:spPr/>
      <dgm:t>
        <a:bodyPr/>
        <a:lstStyle/>
        <a:p>
          <a:r>
            <a:rPr lang="en-US" altLang="zh-CN" sz="2000" dirty="0"/>
            <a:t>hello</a:t>
          </a:r>
          <a:endParaRPr lang="zh-CN" altLang="en-US" sz="2000" dirty="0"/>
        </a:p>
      </dgm:t>
    </dgm:pt>
    <dgm:pt modelId="{D4DCE4BB-3E1C-4479-8AA0-932023545949}" type="parTrans" cxnId="{D399C2F3-B469-4C55-9558-B3E6106A78B1}">
      <dgm:prSet/>
      <dgm:spPr/>
      <dgm:t>
        <a:bodyPr/>
        <a:lstStyle/>
        <a:p>
          <a:endParaRPr lang="zh-CN" altLang="en-US" sz="2000"/>
        </a:p>
      </dgm:t>
    </dgm:pt>
    <dgm:pt modelId="{14798DCE-68A7-4F81-84FD-C28564F85CDC}" type="sibTrans" cxnId="{D399C2F3-B469-4C55-9558-B3E6106A78B1}">
      <dgm:prSet/>
      <dgm:spPr/>
      <dgm:t>
        <a:bodyPr/>
        <a:lstStyle/>
        <a:p>
          <a:endParaRPr lang="zh-CN" altLang="en-US" sz="2000"/>
        </a:p>
      </dgm:t>
    </dgm:pt>
    <dgm:pt modelId="{AD035AFB-63F9-4C64-834B-2D17ACA879A6}" type="pres">
      <dgm:prSet presAssocID="{5D6AF70E-7935-4DEF-AA32-F86D0CD2363F}" presName="Name0" presStyleCnt="0">
        <dgm:presLayoutVars>
          <dgm:dir/>
          <dgm:resizeHandles val="exact"/>
        </dgm:presLayoutVars>
      </dgm:prSet>
      <dgm:spPr/>
    </dgm:pt>
    <dgm:pt modelId="{55B73FFA-A866-47C7-B630-492FC446E147}" type="pres">
      <dgm:prSet presAssocID="{A4D51116-06A0-4848-9128-A2DF1C38B6B9}" presName="node" presStyleLbl="node1" presStyleIdx="0" presStyleCnt="5">
        <dgm:presLayoutVars>
          <dgm:bulletEnabled val="1"/>
        </dgm:presLayoutVars>
      </dgm:prSet>
      <dgm:spPr/>
    </dgm:pt>
    <dgm:pt modelId="{236D17D0-1F40-4ADD-8847-82894A8D845E}" type="pres">
      <dgm:prSet presAssocID="{7FA62DC9-F268-476B-BCE3-C1E82A336E8A}" presName="sibTrans" presStyleLbl="sibTrans2D1" presStyleIdx="0" presStyleCnt="4"/>
      <dgm:spPr/>
    </dgm:pt>
    <dgm:pt modelId="{3D89FA20-CCA9-4F7C-B336-C9F402B98745}" type="pres">
      <dgm:prSet presAssocID="{7FA62DC9-F268-476B-BCE3-C1E82A336E8A}" presName="connectorText" presStyleLbl="sibTrans2D1" presStyleIdx="0" presStyleCnt="4"/>
      <dgm:spPr/>
    </dgm:pt>
    <dgm:pt modelId="{637858E1-4F09-428F-8CEB-49715D0BE646}" type="pres">
      <dgm:prSet presAssocID="{F2911BBD-3696-40F4-BCBF-89CD1C86A2B1}" presName="node" presStyleLbl="node1" presStyleIdx="1" presStyleCnt="5">
        <dgm:presLayoutVars>
          <dgm:bulletEnabled val="1"/>
        </dgm:presLayoutVars>
      </dgm:prSet>
      <dgm:spPr/>
    </dgm:pt>
    <dgm:pt modelId="{6D9267E7-BE02-4698-AD2D-ABBEB4D0AB24}" type="pres">
      <dgm:prSet presAssocID="{AA7CC5D2-4EA5-4F52-BB3F-CC1B12631196}" presName="sibTrans" presStyleLbl="sibTrans2D1" presStyleIdx="1" presStyleCnt="4"/>
      <dgm:spPr/>
    </dgm:pt>
    <dgm:pt modelId="{C3A9F9C4-C11C-40CB-9596-C104E966B67C}" type="pres">
      <dgm:prSet presAssocID="{AA7CC5D2-4EA5-4F52-BB3F-CC1B12631196}" presName="connectorText" presStyleLbl="sibTrans2D1" presStyleIdx="1" presStyleCnt="4"/>
      <dgm:spPr/>
    </dgm:pt>
    <dgm:pt modelId="{C2437C8E-BB78-490C-8DDA-2435579B7177}" type="pres">
      <dgm:prSet presAssocID="{736123E9-81A9-426D-ACE1-B27C42FD46F2}" presName="node" presStyleLbl="node1" presStyleIdx="2" presStyleCnt="5">
        <dgm:presLayoutVars>
          <dgm:bulletEnabled val="1"/>
        </dgm:presLayoutVars>
      </dgm:prSet>
      <dgm:spPr/>
    </dgm:pt>
    <dgm:pt modelId="{5EEC0C93-BA10-450F-AC89-E2948186468C}" type="pres">
      <dgm:prSet presAssocID="{FA390C5F-C56B-416A-90A3-39AFF28402ED}" presName="sibTrans" presStyleLbl="sibTrans2D1" presStyleIdx="2" presStyleCnt="4"/>
      <dgm:spPr/>
    </dgm:pt>
    <dgm:pt modelId="{BDCCA3C5-1B65-449C-9C44-D50CBBFA3F4B}" type="pres">
      <dgm:prSet presAssocID="{FA390C5F-C56B-416A-90A3-39AFF28402ED}" presName="connectorText" presStyleLbl="sibTrans2D1" presStyleIdx="2" presStyleCnt="4"/>
      <dgm:spPr/>
    </dgm:pt>
    <dgm:pt modelId="{19A81D5E-05EE-4169-A439-0186EE3B3F72}" type="pres">
      <dgm:prSet presAssocID="{1A584B8A-955E-4E2F-881D-CD1AFF3936D3}" presName="node" presStyleLbl="node1" presStyleIdx="3" presStyleCnt="5">
        <dgm:presLayoutVars>
          <dgm:bulletEnabled val="1"/>
        </dgm:presLayoutVars>
      </dgm:prSet>
      <dgm:spPr/>
    </dgm:pt>
    <dgm:pt modelId="{B8A8E9F5-EC2C-476F-9C89-18550C077604}" type="pres">
      <dgm:prSet presAssocID="{4F8E2185-6D6E-436D-AE73-1C7CF12E3A8D}" presName="sibTrans" presStyleLbl="sibTrans2D1" presStyleIdx="3" presStyleCnt="4"/>
      <dgm:spPr/>
    </dgm:pt>
    <dgm:pt modelId="{748AF059-4A99-4996-92CE-BE2001D6BC3E}" type="pres">
      <dgm:prSet presAssocID="{4F8E2185-6D6E-436D-AE73-1C7CF12E3A8D}" presName="connectorText" presStyleLbl="sibTrans2D1" presStyleIdx="3" presStyleCnt="4"/>
      <dgm:spPr/>
    </dgm:pt>
    <dgm:pt modelId="{1B13994D-4FD2-43EF-97D1-42FC7ED046FA}" type="pres">
      <dgm:prSet presAssocID="{E7CCBE30-96BA-4456-BE51-88307E078913}" presName="node" presStyleLbl="node1" presStyleIdx="4" presStyleCnt="5">
        <dgm:presLayoutVars>
          <dgm:bulletEnabled val="1"/>
        </dgm:presLayoutVars>
      </dgm:prSet>
      <dgm:spPr/>
    </dgm:pt>
  </dgm:ptLst>
  <dgm:cxnLst>
    <dgm:cxn modelId="{A7CB15B7-C366-4BFF-9A97-A9E928476827}" type="presOf" srcId="{4F8E2185-6D6E-436D-AE73-1C7CF12E3A8D}" destId="{B8A8E9F5-EC2C-476F-9C89-18550C077604}" srcOrd="0" destOrd="0" presId="urn:microsoft.com/office/officeart/2005/8/layout/process1"/>
    <dgm:cxn modelId="{351AB352-2AF4-429F-B558-63C12CD735AC}" srcId="{5D6AF70E-7935-4DEF-AA32-F86D0CD2363F}" destId="{736123E9-81A9-426D-ACE1-B27C42FD46F2}" srcOrd="2" destOrd="0" parTransId="{C38ADABB-85DA-413C-B577-9B6F7AE8AEED}" sibTransId="{FA390C5F-C56B-416A-90A3-39AFF28402ED}"/>
    <dgm:cxn modelId="{E66B6E08-B760-4F74-9966-FB1873E20E0C}" srcId="{5D6AF70E-7935-4DEF-AA32-F86D0CD2363F}" destId="{A4D51116-06A0-4848-9128-A2DF1C38B6B9}" srcOrd="0" destOrd="0" parTransId="{624B6DB0-7946-465F-AED5-A8EFEC42684F}" sibTransId="{7FA62DC9-F268-476B-BCE3-C1E82A336E8A}"/>
    <dgm:cxn modelId="{0D4441BB-7F24-422F-A920-5EDF3606A6CA}" type="presOf" srcId="{4F8E2185-6D6E-436D-AE73-1C7CF12E3A8D}" destId="{748AF059-4A99-4996-92CE-BE2001D6BC3E}" srcOrd="1" destOrd="0" presId="urn:microsoft.com/office/officeart/2005/8/layout/process1"/>
    <dgm:cxn modelId="{3829E71A-197B-4E9E-9FFC-A8E09EEA2BA5}" type="presOf" srcId="{FA390C5F-C56B-416A-90A3-39AFF28402ED}" destId="{BDCCA3C5-1B65-449C-9C44-D50CBBFA3F4B}" srcOrd="1" destOrd="0" presId="urn:microsoft.com/office/officeart/2005/8/layout/process1"/>
    <dgm:cxn modelId="{ED140A7F-F748-44D5-8685-A6103E869E77}" type="presOf" srcId="{736123E9-81A9-426D-ACE1-B27C42FD46F2}" destId="{C2437C8E-BB78-490C-8DDA-2435579B7177}" srcOrd="0" destOrd="0" presId="urn:microsoft.com/office/officeart/2005/8/layout/process1"/>
    <dgm:cxn modelId="{1473FAD3-3259-4B89-BBC1-B47091C7151D}" type="presOf" srcId="{7FA62DC9-F268-476B-BCE3-C1E82A336E8A}" destId="{3D89FA20-CCA9-4F7C-B336-C9F402B98745}" srcOrd="1" destOrd="0" presId="urn:microsoft.com/office/officeart/2005/8/layout/process1"/>
    <dgm:cxn modelId="{77E416B7-011A-4842-B4E1-4A2BA7A6C618}" srcId="{5D6AF70E-7935-4DEF-AA32-F86D0CD2363F}" destId="{F2911BBD-3696-40F4-BCBF-89CD1C86A2B1}" srcOrd="1" destOrd="0" parTransId="{5F84B273-754E-43D2-B45D-389F7FB25BB8}" sibTransId="{AA7CC5D2-4EA5-4F52-BB3F-CC1B12631196}"/>
    <dgm:cxn modelId="{CB5DD946-7ACA-4685-A1FA-CBC877649709}" type="presOf" srcId="{F2911BBD-3696-40F4-BCBF-89CD1C86A2B1}" destId="{637858E1-4F09-428F-8CEB-49715D0BE646}" srcOrd="0" destOrd="0" presId="urn:microsoft.com/office/officeart/2005/8/layout/process1"/>
    <dgm:cxn modelId="{0DD17CB7-3E10-4972-8116-68341FF11A35}" type="presOf" srcId="{AA7CC5D2-4EA5-4F52-BB3F-CC1B12631196}" destId="{6D9267E7-BE02-4698-AD2D-ABBEB4D0AB24}" srcOrd="0" destOrd="0" presId="urn:microsoft.com/office/officeart/2005/8/layout/process1"/>
    <dgm:cxn modelId="{7E58F660-5197-4279-8DAD-651E1D561ACB}" srcId="{5D6AF70E-7935-4DEF-AA32-F86D0CD2363F}" destId="{1A584B8A-955E-4E2F-881D-CD1AFF3936D3}" srcOrd="3" destOrd="0" parTransId="{CA79E051-5491-4C6E-93BD-C23E1613CD09}" sibTransId="{4F8E2185-6D6E-436D-AE73-1C7CF12E3A8D}"/>
    <dgm:cxn modelId="{208748BA-46FF-4C62-A282-86DD4182D8ED}" type="presOf" srcId="{AA7CC5D2-4EA5-4F52-BB3F-CC1B12631196}" destId="{C3A9F9C4-C11C-40CB-9596-C104E966B67C}" srcOrd="1" destOrd="0" presId="urn:microsoft.com/office/officeart/2005/8/layout/process1"/>
    <dgm:cxn modelId="{59CCBCFE-F081-4165-8B4D-255064E77CB3}" type="presOf" srcId="{E7CCBE30-96BA-4456-BE51-88307E078913}" destId="{1B13994D-4FD2-43EF-97D1-42FC7ED046FA}" srcOrd="0" destOrd="0" presId="urn:microsoft.com/office/officeart/2005/8/layout/process1"/>
    <dgm:cxn modelId="{D399C2F3-B469-4C55-9558-B3E6106A78B1}" srcId="{5D6AF70E-7935-4DEF-AA32-F86D0CD2363F}" destId="{E7CCBE30-96BA-4456-BE51-88307E078913}" srcOrd="4" destOrd="0" parTransId="{D4DCE4BB-3E1C-4479-8AA0-932023545949}" sibTransId="{14798DCE-68A7-4F81-84FD-C28564F85CDC}"/>
    <dgm:cxn modelId="{A0538072-4E99-4C3F-8D5B-B87A3129D425}" type="presOf" srcId="{7FA62DC9-F268-476B-BCE3-C1E82A336E8A}" destId="{236D17D0-1F40-4ADD-8847-82894A8D845E}" srcOrd="0" destOrd="0" presId="urn:microsoft.com/office/officeart/2005/8/layout/process1"/>
    <dgm:cxn modelId="{497A9529-C2F6-4C1B-9A4F-93D84B09B522}" type="presOf" srcId="{5D6AF70E-7935-4DEF-AA32-F86D0CD2363F}" destId="{AD035AFB-63F9-4C64-834B-2D17ACA879A6}" srcOrd="0" destOrd="0" presId="urn:microsoft.com/office/officeart/2005/8/layout/process1"/>
    <dgm:cxn modelId="{66784880-52E6-4AB9-8DCB-AE4A02F453D5}" type="presOf" srcId="{A4D51116-06A0-4848-9128-A2DF1C38B6B9}" destId="{55B73FFA-A866-47C7-B630-492FC446E147}" srcOrd="0" destOrd="0" presId="urn:microsoft.com/office/officeart/2005/8/layout/process1"/>
    <dgm:cxn modelId="{EC353D71-CE7C-4741-8F38-D02A1E23AAAD}" type="presOf" srcId="{1A584B8A-955E-4E2F-881D-CD1AFF3936D3}" destId="{19A81D5E-05EE-4169-A439-0186EE3B3F72}" srcOrd="0" destOrd="0" presId="urn:microsoft.com/office/officeart/2005/8/layout/process1"/>
    <dgm:cxn modelId="{55C3307C-91F5-4945-B76A-77DAE3773054}" type="presOf" srcId="{FA390C5F-C56B-416A-90A3-39AFF28402ED}" destId="{5EEC0C93-BA10-450F-AC89-E2948186468C}" srcOrd="0" destOrd="0" presId="urn:microsoft.com/office/officeart/2005/8/layout/process1"/>
    <dgm:cxn modelId="{B2723818-55B9-4600-9D5D-9D88E7F6EF78}" type="presParOf" srcId="{AD035AFB-63F9-4C64-834B-2D17ACA879A6}" destId="{55B73FFA-A866-47C7-B630-492FC446E147}" srcOrd="0" destOrd="0" presId="urn:microsoft.com/office/officeart/2005/8/layout/process1"/>
    <dgm:cxn modelId="{52143F64-A9CD-4A8D-AB4D-1F8D7BFDFC09}" type="presParOf" srcId="{AD035AFB-63F9-4C64-834B-2D17ACA879A6}" destId="{236D17D0-1F40-4ADD-8847-82894A8D845E}" srcOrd="1" destOrd="0" presId="urn:microsoft.com/office/officeart/2005/8/layout/process1"/>
    <dgm:cxn modelId="{BF527B32-265F-4814-BF8D-C4929339AB52}" type="presParOf" srcId="{236D17D0-1F40-4ADD-8847-82894A8D845E}" destId="{3D89FA20-CCA9-4F7C-B336-C9F402B98745}" srcOrd="0" destOrd="0" presId="urn:microsoft.com/office/officeart/2005/8/layout/process1"/>
    <dgm:cxn modelId="{50AEF76B-24F1-4FEF-A069-2B03C147FD18}" type="presParOf" srcId="{AD035AFB-63F9-4C64-834B-2D17ACA879A6}" destId="{637858E1-4F09-428F-8CEB-49715D0BE646}" srcOrd="2" destOrd="0" presId="urn:microsoft.com/office/officeart/2005/8/layout/process1"/>
    <dgm:cxn modelId="{4167E44D-D86E-4A14-A7E2-44889A17F2B6}" type="presParOf" srcId="{AD035AFB-63F9-4C64-834B-2D17ACA879A6}" destId="{6D9267E7-BE02-4698-AD2D-ABBEB4D0AB24}" srcOrd="3" destOrd="0" presId="urn:microsoft.com/office/officeart/2005/8/layout/process1"/>
    <dgm:cxn modelId="{752B1E85-3342-4052-84DB-8D2614A5738A}" type="presParOf" srcId="{6D9267E7-BE02-4698-AD2D-ABBEB4D0AB24}" destId="{C3A9F9C4-C11C-40CB-9596-C104E966B67C}" srcOrd="0" destOrd="0" presId="urn:microsoft.com/office/officeart/2005/8/layout/process1"/>
    <dgm:cxn modelId="{866CE723-CF5D-4EDB-ADB4-E6037BE65BC5}" type="presParOf" srcId="{AD035AFB-63F9-4C64-834B-2D17ACA879A6}" destId="{C2437C8E-BB78-490C-8DDA-2435579B7177}" srcOrd="4" destOrd="0" presId="urn:microsoft.com/office/officeart/2005/8/layout/process1"/>
    <dgm:cxn modelId="{3D28C850-83D0-4C6B-B920-2F3691BCBA86}" type="presParOf" srcId="{AD035AFB-63F9-4C64-834B-2D17ACA879A6}" destId="{5EEC0C93-BA10-450F-AC89-E2948186468C}" srcOrd="5" destOrd="0" presId="urn:microsoft.com/office/officeart/2005/8/layout/process1"/>
    <dgm:cxn modelId="{EF39E224-482B-4CD6-A4D1-CA1EB2D45D09}" type="presParOf" srcId="{5EEC0C93-BA10-450F-AC89-E2948186468C}" destId="{BDCCA3C5-1B65-449C-9C44-D50CBBFA3F4B}" srcOrd="0" destOrd="0" presId="urn:microsoft.com/office/officeart/2005/8/layout/process1"/>
    <dgm:cxn modelId="{E38F521A-8687-4004-B9B6-86DF9878216A}" type="presParOf" srcId="{AD035AFB-63F9-4C64-834B-2D17ACA879A6}" destId="{19A81D5E-05EE-4169-A439-0186EE3B3F72}" srcOrd="6" destOrd="0" presId="urn:microsoft.com/office/officeart/2005/8/layout/process1"/>
    <dgm:cxn modelId="{E0F227F3-B8F4-41F0-907A-A2EBA9F0D738}" type="presParOf" srcId="{AD035AFB-63F9-4C64-834B-2D17ACA879A6}" destId="{B8A8E9F5-EC2C-476F-9C89-18550C077604}" srcOrd="7" destOrd="0" presId="urn:microsoft.com/office/officeart/2005/8/layout/process1"/>
    <dgm:cxn modelId="{FE7ADB76-CCBE-4C31-B95F-1D94B044E2CA}" type="presParOf" srcId="{B8A8E9F5-EC2C-476F-9C89-18550C077604}" destId="{748AF059-4A99-4996-92CE-BE2001D6BC3E}" srcOrd="0" destOrd="0" presId="urn:microsoft.com/office/officeart/2005/8/layout/process1"/>
    <dgm:cxn modelId="{B3EF5031-AB71-4247-BB10-2AA9A6FABE2E}" type="presParOf" srcId="{AD035AFB-63F9-4C64-834B-2D17ACA879A6}" destId="{1B13994D-4FD2-43EF-97D1-42FC7ED046F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E56EF6-7622-438C-A0A2-AC5DC2697169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AC245159-7902-4384-A2EB-F2E8C6AFA4F0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命令</a:t>
          </a:r>
          <a:r>
            <a:rPr lang="en-US" altLang="zh-CN" sz="2400" dirty="0"/>
            <a:t> </a:t>
          </a:r>
          <a:endParaRPr lang="zh-CN" altLang="en-US" sz="2400" dirty="0"/>
        </a:p>
      </dgm:t>
    </dgm:pt>
    <dgm:pt modelId="{A6AE9AE6-C937-4359-9F72-91C5D0C73825}" type="par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2D072DA2-D7B0-4108-8455-CBA1112BCC97}" type="sib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34CE336F-A68D-46A0-8838-25810B6C9E64}">
      <dgm:prSet phldrT="[文本]" custT="1"/>
      <dgm:spPr>
        <a:ln>
          <a:solidFill>
            <a:srgbClr val="0070C0"/>
          </a:solidFill>
        </a:ln>
      </dgm:spPr>
      <dgm:t>
        <a:bodyPr/>
        <a:lstStyle/>
        <a:p>
          <a:pPr algn="ctr"/>
          <a:r>
            <a:rPr lang="zh-CN" altLang="en-US" sz="2400" dirty="0"/>
            <a:t>预备知识</a:t>
          </a:r>
        </a:p>
      </dgm:t>
    </dgm:pt>
    <dgm:pt modelId="{36686F4F-2410-4CFD-8D4D-CE8FC6E99E1E}" type="par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9263F051-A378-4CCD-9286-5C70AE8B32FF}" type="sib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4F6F447C-690E-4EF3-A9AF-1F1326476D1B}">
      <dgm:prSet phldrT="[文本]" custT="1"/>
      <dgm:spPr>
        <a:ln>
          <a:solidFill>
            <a:schemeClr val="accent5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实践</a:t>
          </a:r>
        </a:p>
      </dgm:t>
    </dgm:pt>
    <dgm:pt modelId="{F0E9E91E-F0EE-42D3-B0F8-13522C137E69}" type="par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7E0DC5D8-AFE4-414C-B300-972EEDAAFD63}" type="sib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BA5183AC-4495-4D25-A398-9CDF08EC59FB}" type="pres">
      <dgm:prSet presAssocID="{D1E56EF6-7622-438C-A0A2-AC5DC2697169}" presName="Name0" presStyleCnt="0">
        <dgm:presLayoutVars>
          <dgm:dir/>
          <dgm:animLvl val="lvl"/>
          <dgm:resizeHandles val="exact"/>
        </dgm:presLayoutVars>
      </dgm:prSet>
      <dgm:spPr/>
    </dgm:pt>
    <dgm:pt modelId="{04D6F249-56BE-48D4-9DEA-D280BD939F8C}" type="pres">
      <dgm:prSet presAssocID="{4F6F447C-690E-4EF3-A9AF-1F1326476D1B}" presName="boxAndChildren" presStyleCnt="0"/>
      <dgm:spPr/>
    </dgm:pt>
    <dgm:pt modelId="{5DDF9706-5D05-4F03-9787-8AC46AA59E5B}" type="pres">
      <dgm:prSet presAssocID="{4F6F447C-690E-4EF3-A9AF-1F1326476D1B}" presName="parentTextBox" presStyleLbl="node1" presStyleIdx="0" presStyleCnt="3"/>
      <dgm:spPr/>
    </dgm:pt>
    <dgm:pt modelId="{5A6B1A2A-4C0C-4482-AF20-685C6C0ADDB4}" type="pres">
      <dgm:prSet presAssocID="{2D072DA2-D7B0-4108-8455-CBA1112BCC97}" presName="sp" presStyleCnt="0"/>
      <dgm:spPr/>
    </dgm:pt>
    <dgm:pt modelId="{154D9638-1FDF-40E9-B1B3-215C860B7E0F}" type="pres">
      <dgm:prSet presAssocID="{AC245159-7902-4384-A2EB-F2E8C6AFA4F0}" presName="arrowAndChildren" presStyleCnt="0"/>
      <dgm:spPr/>
    </dgm:pt>
    <dgm:pt modelId="{DB6D54CF-E408-4157-AAEF-2228F0736485}" type="pres">
      <dgm:prSet presAssocID="{AC245159-7902-4384-A2EB-F2E8C6AFA4F0}" presName="parentTextArrow" presStyleLbl="node1" presStyleIdx="1" presStyleCnt="3"/>
      <dgm:spPr/>
    </dgm:pt>
    <dgm:pt modelId="{C6FA5EE5-8BB9-4FB8-B823-3D7B5785B280}" type="pres">
      <dgm:prSet presAssocID="{9263F051-A378-4CCD-9286-5C70AE8B32FF}" presName="sp" presStyleCnt="0"/>
      <dgm:spPr/>
    </dgm:pt>
    <dgm:pt modelId="{BDBD550E-47BD-43D9-B5DF-4F44714826EA}" type="pres">
      <dgm:prSet presAssocID="{34CE336F-A68D-46A0-8838-25810B6C9E64}" presName="arrowAndChildren" presStyleCnt="0"/>
      <dgm:spPr/>
    </dgm:pt>
    <dgm:pt modelId="{B2BC49CA-1636-4192-9BC9-9150161F291E}" type="pres">
      <dgm:prSet presAssocID="{34CE336F-A68D-46A0-8838-25810B6C9E64}" presName="parentTextArrow" presStyleLbl="node1" presStyleIdx="2" presStyleCnt="3"/>
      <dgm:spPr/>
    </dgm:pt>
  </dgm:ptLst>
  <dgm:cxnLst>
    <dgm:cxn modelId="{767FF2E6-F359-455C-94EA-46FD08867622}" type="presOf" srcId="{4F6F447C-690E-4EF3-A9AF-1F1326476D1B}" destId="{5DDF9706-5D05-4F03-9787-8AC46AA59E5B}" srcOrd="0" destOrd="0" presId="urn:microsoft.com/office/officeart/2005/8/layout/process4"/>
    <dgm:cxn modelId="{2827A16E-FDB3-4F12-B491-7A6CCD0D1626}" type="presOf" srcId="{AC245159-7902-4384-A2EB-F2E8C6AFA4F0}" destId="{DB6D54CF-E408-4157-AAEF-2228F0736485}" srcOrd="0" destOrd="0" presId="urn:microsoft.com/office/officeart/2005/8/layout/process4"/>
    <dgm:cxn modelId="{1CA7ADD2-9F6F-4C62-BA52-76E4E372B840}" srcId="{D1E56EF6-7622-438C-A0A2-AC5DC2697169}" destId="{34CE336F-A68D-46A0-8838-25810B6C9E64}" srcOrd="0" destOrd="0" parTransId="{36686F4F-2410-4CFD-8D4D-CE8FC6E99E1E}" sibTransId="{9263F051-A378-4CCD-9286-5C70AE8B32FF}"/>
    <dgm:cxn modelId="{016A9977-3D08-4611-BBB5-AC3B0A65C896}" srcId="{D1E56EF6-7622-438C-A0A2-AC5DC2697169}" destId="{4F6F447C-690E-4EF3-A9AF-1F1326476D1B}" srcOrd="2" destOrd="0" parTransId="{F0E9E91E-F0EE-42D3-B0F8-13522C137E69}" sibTransId="{7E0DC5D8-AFE4-414C-B300-972EEDAAFD63}"/>
    <dgm:cxn modelId="{D271E6B5-C769-43E3-9608-087A81153D61}" srcId="{D1E56EF6-7622-438C-A0A2-AC5DC2697169}" destId="{AC245159-7902-4384-A2EB-F2E8C6AFA4F0}" srcOrd="1" destOrd="0" parTransId="{A6AE9AE6-C937-4359-9F72-91C5D0C73825}" sibTransId="{2D072DA2-D7B0-4108-8455-CBA1112BCC97}"/>
    <dgm:cxn modelId="{C34FEFDA-17AF-48BE-9103-EB62DD17BF5F}" type="presOf" srcId="{D1E56EF6-7622-438C-A0A2-AC5DC2697169}" destId="{BA5183AC-4495-4D25-A398-9CDF08EC59FB}" srcOrd="0" destOrd="0" presId="urn:microsoft.com/office/officeart/2005/8/layout/process4"/>
    <dgm:cxn modelId="{963835D6-9BB6-434C-9FD1-3ECC95989F93}" type="presOf" srcId="{34CE336F-A68D-46A0-8838-25810B6C9E64}" destId="{B2BC49CA-1636-4192-9BC9-9150161F291E}" srcOrd="0" destOrd="0" presId="urn:microsoft.com/office/officeart/2005/8/layout/process4"/>
    <dgm:cxn modelId="{DC6CFD54-0870-4DBD-A67D-7440F0769F13}" type="presParOf" srcId="{BA5183AC-4495-4D25-A398-9CDF08EC59FB}" destId="{04D6F249-56BE-48D4-9DEA-D280BD939F8C}" srcOrd="0" destOrd="0" presId="urn:microsoft.com/office/officeart/2005/8/layout/process4"/>
    <dgm:cxn modelId="{C77D50A8-6A73-4AEF-A1D6-C7CB93AC2BFD}" type="presParOf" srcId="{04D6F249-56BE-48D4-9DEA-D280BD939F8C}" destId="{5DDF9706-5D05-4F03-9787-8AC46AA59E5B}" srcOrd="0" destOrd="0" presId="urn:microsoft.com/office/officeart/2005/8/layout/process4"/>
    <dgm:cxn modelId="{34E65D76-A538-47C4-A402-E2C9967BFE7D}" type="presParOf" srcId="{BA5183AC-4495-4D25-A398-9CDF08EC59FB}" destId="{5A6B1A2A-4C0C-4482-AF20-685C6C0ADDB4}" srcOrd="1" destOrd="0" presId="urn:microsoft.com/office/officeart/2005/8/layout/process4"/>
    <dgm:cxn modelId="{C0EC3108-5662-4FC9-8C1B-1FD66710F794}" type="presParOf" srcId="{BA5183AC-4495-4D25-A398-9CDF08EC59FB}" destId="{154D9638-1FDF-40E9-B1B3-215C860B7E0F}" srcOrd="2" destOrd="0" presId="urn:microsoft.com/office/officeart/2005/8/layout/process4"/>
    <dgm:cxn modelId="{A5E504A2-AA78-4E5B-9FA4-84F028CBD1D6}" type="presParOf" srcId="{154D9638-1FDF-40E9-B1B3-215C860B7E0F}" destId="{DB6D54CF-E408-4157-AAEF-2228F0736485}" srcOrd="0" destOrd="0" presId="urn:microsoft.com/office/officeart/2005/8/layout/process4"/>
    <dgm:cxn modelId="{4F021689-AD98-4B20-A905-76575C3DD05C}" type="presParOf" srcId="{BA5183AC-4495-4D25-A398-9CDF08EC59FB}" destId="{C6FA5EE5-8BB9-4FB8-B823-3D7B5785B280}" srcOrd="3" destOrd="0" presId="urn:microsoft.com/office/officeart/2005/8/layout/process4"/>
    <dgm:cxn modelId="{2E5168FB-E663-402B-AE52-1B44DA584CA5}" type="presParOf" srcId="{BA5183AC-4495-4D25-A398-9CDF08EC59FB}" destId="{BDBD550E-47BD-43D9-B5DF-4F44714826EA}" srcOrd="4" destOrd="0" presId="urn:microsoft.com/office/officeart/2005/8/layout/process4"/>
    <dgm:cxn modelId="{CED0DD1E-BEA5-4A29-9C77-328E84954607}" type="presParOf" srcId="{BDBD550E-47BD-43D9-B5DF-4F44714826EA}" destId="{B2BC49CA-1636-4192-9BC9-9150161F29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E56EF6-7622-438C-A0A2-AC5DC2697169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AC245159-7902-4384-A2EB-F2E8C6AFA4F0}">
      <dgm:prSet phldrT="[文本]" custT="1"/>
      <dgm:spPr>
        <a:ln>
          <a:solidFill>
            <a:srgbClr val="0070C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命令</a:t>
          </a:r>
          <a:r>
            <a:rPr lang="en-US" altLang="zh-CN" sz="2400" dirty="0"/>
            <a:t> </a:t>
          </a:r>
          <a:endParaRPr lang="zh-CN" altLang="en-US" sz="2400" dirty="0"/>
        </a:p>
      </dgm:t>
    </dgm:pt>
    <dgm:pt modelId="{A6AE9AE6-C937-4359-9F72-91C5D0C73825}" type="par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2D072DA2-D7B0-4108-8455-CBA1112BCC97}" type="sibTrans" cxnId="{D271E6B5-C769-43E3-9608-087A81153D61}">
      <dgm:prSet/>
      <dgm:spPr/>
      <dgm:t>
        <a:bodyPr/>
        <a:lstStyle/>
        <a:p>
          <a:endParaRPr lang="zh-CN" altLang="en-US"/>
        </a:p>
      </dgm:t>
    </dgm:pt>
    <dgm:pt modelId="{34CE336F-A68D-46A0-8838-25810B6C9E64}">
      <dgm:prSet phldrT="[文本]" custT="1"/>
      <dgm:spPr>
        <a:ln>
          <a:solidFill>
            <a:srgbClr val="0070C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入门</a:t>
          </a:r>
        </a:p>
      </dgm:t>
    </dgm:pt>
    <dgm:pt modelId="{36686F4F-2410-4CFD-8D4D-CE8FC6E99E1E}" type="par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9263F051-A378-4CCD-9286-5C70AE8B32FF}" type="sibTrans" cxnId="{1CA7ADD2-9F6F-4C62-BA52-76E4E372B840}">
      <dgm:prSet/>
      <dgm:spPr/>
      <dgm:t>
        <a:bodyPr/>
        <a:lstStyle/>
        <a:p>
          <a:endParaRPr lang="zh-CN" altLang="en-US"/>
        </a:p>
      </dgm:t>
    </dgm:pt>
    <dgm:pt modelId="{4F6F447C-690E-4EF3-A9AF-1F1326476D1B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 algn="ctr"/>
          <a:r>
            <a:rPr lang="en-US" altLang="zh-CN" sz="2400" dirty="0"/>
            <a:t>GDB </a:t>
          </a:r>
          <a:r>
            <a:rPr lang="zh-CN" altLang="en-US" sz="2400" dirty="0"/>
            <a:t>实践</a:t>
          </a:r>
        </a:p>
      </dgm:t>
    </dgm:pt>
    <dgm:pt modelId="{F0E9E91E-F0EE-42D3-B0F8-13522C137E69}" type="par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7E0DC5D8-AFE4-414C-B300-972EEDAAFD63}" type="sibTrans" cxnId="{016A9977-3D08-4611-BBB5-AC3B0A65C896}">
      <dgm:prSet/>
      <dgm:spPr/>
      <dgm:t>
        <a:bodyPr/>
        <a:lstStyle/>
        <a:p>
          <a:endParaRPr lang="zh-CN" altLang="en-US"/>
        </a:p>
      </dgm:t>
    </dgm:pt>
    <dgm:pt modelId="{BA5183AC-4495-4D25-A398-9CDF08EC59FB}" type="pres">
      <dgm:prSet presAssocID="{D1E56EF6-7622-438C-A0A2-AC5DC2697169}" presName="Name0" presStyleCnt="0">
        <dgm:presLayoutVars>
          <dgm:dir/>
          <dgm:animLvl val="lvl"/>
          <dgm:resizeHandles val="exact"/>
        </dgm:presLayoutVars>
      </dgm:prSet>
      <dgm:spPr/>
    </dgm:pt>
    <dgm:pt modelId="{04D6F249-56BE-48D4-9DEA-D280BD939F8C}" type="pres">
      <dgm:prSet presAssocID="{4F6F447C-690E-4EF3-A9AF-1F1326476D1B}" presName="boxAndChildren" presStyleCnt="0"/>
      <dgm:spPr/>
    </dgm:pt>
    <dgm:pt modelId="{5DDF9706-5D05-4F03-9787-8AC46AA59E5B}" type="pres">
      <dgm:prSet presAssocID="{4F6F447C-690E-4EF3-A9AF-1F1326476D1B}" presName="parentTextBox" presStyleLbl="node1" presStyleIdx="0" presStyleCnt="3"/>
      <dgm:spPr/>
    </dgm:pt>
    <dgm:pt modelId="{5A6B1A2A-4C0C-4482-AF20-685C6C0ADDB4}" type="pres">
      <dgm:prSet presAssocID="{2D072DA2-D7B0-4108-8455-CBA1112BCC97}" presName="sp" presStyleCnt="0"/>
      <dgm:spPr/>
    </dgm:pt>
    <dgm:pt modelId="{154D9638-1FDF-40E9-B1B3-215C860B7E0F}" type="pres">
      <dgm:prSet presAssocID="{AC245159-7902-4384-A2EB-F2E8C6AFA4F0}" presName="arrowAndChildren" presStyleCnt="0"/>
      <dgm:spPr/>
    </dgm:pt>
    <dgm:pt modelId="{DB6D54CF-E408-4157-AAEF-2228F0736485}" type="pres">
      <dgm:prSet presAssocID="{AC245159-7902-4384-A2EB-F2E8C6AFA4F0}" presName="parentTextArrow" presStyleLbl="node1" presStyleIdx="1" presStyleCnt="3"/>
      <dgm:spPr/>
    </dgm:pt>
    <dgm:pt modelId="{C6FA5EE5-8BB9-4FB8-B823-3D7B5785B280}" type="pres">
      <dgm:prSet presAssocID="{9263F051-A378-4CCD-9286-5C70AE8B32FF}" presName="sp" presStyleCnt="0"/>
      <dgm:spPr/>
    </dgm:pt>
    <dgm:pt modelId="{BDBD550E-47BD-43D9-B5DF-4F44714826EA}" type="pres">
      <dgm:prSet presAssocID="{34CE336F-A68D-46A0-8838-25810B6C9E64}" presName="arrowAndChildren" presStyleCnt="0"/>
      <dgm:spPr/>
    </dgm:pt>
    <dgm:pt modelId="{B2BC49CA-1636-4192-9BC9-9150161F291E}" type="pres">
      <dgm:prSet presAssocID="{34CE336F-A68D-46A0-8838-25810B6C9E64}" presName="parentTextArrow" presStyleLbl="node1" presStyleIdx="2" presStyleCnt="3"/>
      <dgm:spPr/>
    </dgm:pt>
  </dgm:ptLst>
  <dgm:cxnLst>
    <dgm:cxn modelId="{767FF2E6-F359-455C-94EA-46FD08867622}" type="presOf" srcId="{4F6F447C-690E-4EF3-A9AF-1F1326476D1B}" destId="{5DDF9706-5D05-4F03-9787-8AC46AA59E5B}" srcOrd="0" destOrd="0" presId="urn:microsoft.com/office/officeart/2005/8/layout/process4"/>
    <dgm:cxn modelId="{2827A16E-FDB3-4F12-B491-7A6CCD0D1626}" type="presOf" srcId="{AC245159-7902-4384-A2EB-F2E8C6AFA4F0}" destId="{DB6D54CF-E408-4157-AAEF-2228F0736485}" srcOrd="0" destOrd="0" presId="urn:microsoft.com/office/officeart/2005/8/layout/process4"/>
    <dgm:cxn modelId="{1CA7ADD2-9F6F-4C62-BA52-76E4E372B840}" srcId="{D1E56EF6-7622-438C-A0A2-AC5DC2697169}" destId="{34CE336F-A68D-46A0-8838-25810B6C9E64}" srcOrd="0" destOrd="0" parTransId="{36686F4F-2410-4CFD-8D4D-CE8FC6E99E1E}" sibTransId="{9263F051-A378-4CCD-9286-5C70AE8B32FF}"/>
    <dgm:cxn modelId="{016A9977-3D08-4611-BBB5-AC3B0A65C896}" srcId="{D1E56EF6-7622-438C-A0A2-AC5DC2697169}" destId="{4F6F447C-690E-4EF3-A9AF-1F1326476D1B}" srcOrd="2" destOrd="0" parTransId="{F0E9E91E-F0EE-42D3-B0F8-13522C137E69}" sibTransId="{7E0DC5D8-AFE4-414C-B300-972EEDAAFD63}"/>
    <dgm:cxn modelId="{D271E6B5-C769-43E3-9608-087A81153D61}" srcId="{D1E56EF6-7622-438C-A0A2-AC5DC2697169}" destId="{AC245159-7902-4384-A2EB-F2E8C6AFA4F0}" srcOrd="1" destOrd="0" parTransId="{A6AE9AE6-C937-4359-9F72-91C5D0C73825}" sibTransId="{2D072DA2-D7B0-4108-8455-CBA1112BCC97}"/>
    <dgm:cxn modelId="{C34FEFDA-17AF-48BE-9103-EB62DD17BF5F}" type="presOf" srcId="{D1E56EF6-7622-438C-A0A2-AC5DC2697169}" destId="{BA5183AC-4495-4D25-A398-9CDF08EC59FB}" srcOrd="0" destOrd="0" presId="urn:microsoft.com/office/officeart/2005/8/layout/process4"/>
    <dgm:cxn modelId="{963835D6-9BB6-434C-9FD1-3ECC95989F93}" type="presOf" srcId="{34CE336F-A68D-46A0-8838-25810B6C9E64}" destId="{B2BC49CA-1636-4192-9BC9-9150161F291E}" srcOrd="0" destOrd="0" presId="urn:microsoft.com/office/officeart/2005/8/layout/process4"/>
    <dgm:cxn modelId="{DC6CFD54-0870-4DBD-A67D-7440F0769F13}" type="presParOf" srcId="{BA5183AC-4495-4D25-A398-9CDF08EC59FB}" destId="{04D6F249-56BE-48D4-9DEA-D280BD939F8C}" srcOrd="0" destOrd="0" presId="urn:microsoft.com/office/officeart/2005/8/layout/process4"/>
    <dgm:cxn modelId="{C77D50A8-6A73-4AEF-A1D6-C7CB93AC2BFD}" type="presParOf" srcId="{04D6F249-56BE-48D4-9DEA-D280BD939F8C}" destId="{5DDF9706-5D05-4F03-9787-8AC46AA59E5B}" srcOrd="0" destOrd="0" presId="urn:microsoft.com/office/officeart/2005/8/layout/process4"/>
    <dgm:cxn modelId="{34E65D76-A538-47C4-A402-E2C9967BFE7D}" type="presParOf" srcId="{BA5183AC-4495-4D25-A398-9CDF08EC59FB}" destId="{5A6B1A2A-4C0C-4482-AF20-685C6C0ADDB4}" srcOrd="1" destOrd="0" presId="urn:microsoft.com/office/officeart/2005/8/layout/process4"/>
    <dgm:cxn modelId="{C0EC3108-5662-4FC9-8C1B-1FD66710F794}" type="presParOf" srcId="{BA5183AC-4495-4D25-A398-9CDF08EC59FB}" destId="{154D9638-1FDF-40E9-B1B3-215C860B7E0F}" srcOrd="2" destOrd="0" presId="urn:microsoft.com/office/officeart/2005/8/layout/process4"/>
    <dgm:cxn modelId="{A5E504A2-AA78-4E5B-9FA4-84F028CBD1D6}" type="presParOf" srcId="{154D9638-1FDF-40E9-B1B3-215C860B7E0F}" destId="{DB6D54CF-E408-4157-AAEF-2228F0736485}" srcOrd="0" destOrd="0" presId="urn:microsoft.com/office/officeart/2005/8/layout/process4"/>
    <dgm:cxn modelId="{4F021689-AD98-4B20-A905-76575C3DD05C}" type="presParOf" srcId="{BA5183AC-4495-4D25-A398-9CDF08EC59FB}" destId="{C6FA5EE5-8BB9-4FB8-B823-3D7B5785B280}" srcOrd="3" destOrd="0" presId="urn:microsoft.com/office/officeart/2005/8/layout/process4"/>
    <dgm:cxn modelId="{2E5168FB-E663-402B-AE52-1B44DA584CA5}" type="presParOf" srcId="{BA5183AC-4495-4D25-A398-9CDF08EC59FB}" destId="{BDBD550E-47BD-43D9-B5DF-4F44714826EA}" srcOrd="4" destOrd="0" presId="urn:microsoft.com/office/officeart/2005/8/layout/process4"/>
    <dgm:cxn modelId="{CED0DD1E-BEA5-4A29-9C77-328E84954607}" type="presParOf" srcId="{BDBD550E-47BD-43D9-B5DF-4F44714826EA}" destId="{B2BC49CA-1636-4192-9BC9-9150161F29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9706-5D05-4F03-9787-8AC46AA59E5B}">
      <dsp:nvSpPr>
        <dsp:cNvPr id="0" name=""/>
        <dsp:cNvSpPr/>
      </dsp:nvSpPr>
      <dsp:spPr>
        <a:xfrm>
          <a:off x="0" y="2927028"/>
          <a:ext cx="7680176" cy="96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实践</a:t>
          </a:r>
        </a:p>
      </dsp:txBody>
      <dsp:txXfrm>
        <a:off x="0" y="2927028"/>
        <a:ext cx="7680176" cy="960716"/>
      </dsp:txXfrm>
    </dsp:sp>
    <dsp:sp modelId="{DB6D54CF-E408-4157-AAEF-2228F0736485}">
      <dsp:nvSpPr>
        <dsp:cNvPr id="0" name=""/>
        <dsp:cNvSpPr/>
      </dsp:nvSpPr>
      <dsp:spPr>
        <a:xfrm rot="10800000">
          <a:off x="0" y="146385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命令</a:t>
          </a:r>
          <a:r>
            <a:rPr lang="en-US" altLang="zh-CN" sz="2400" kern="1200" dirty="0"/>
            <a:t> </a:t>
          </a:r>
          <a:endParaRPr lang="zh-CN" altLang="en-US" sz="2400" kern="1200" dirty="0"/>
        </a:p>
      </dsp:txBody>
      <dsp:txXfrm rot="10800000">
        <a:off x="0" y="1463857"/>
        <a:ext cx="7680176" cy="960088"/>
      </dsp:txXfrm>
    </dsp:sp>
    <dsp:sp modelId="{B2BC49CA-1636-4192-9BC9-9150161F291E}">
      <dsp:nvSpPr>
        <dsp:cNvPr id="0" name=""/>
        <dsp:cNvSpPr/>
      </dsp:nvSpPr>
      <dsp:spPr>
        <a:xfrm rot="10800000">
          <a:off x="0" y="68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预备知识</a:t>
          </a:r>
        </a:p>
      </dsp:txBody>
      <dsp:txXfrm rot="10800000">
        <a:off x="0" y="687"/>
        <a:ext cx="7680176" cy="960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73FFA-A866-47C7-B630-492FC446E147}">
      <dsp:nvSpPr>
        <dsp:cNvPr id="0" name=""/>
        <dsp:cNvSpPr/>
      </dsp:nvSpPr>
      <dsp:spPr>
        <a:xfrm>
          <a:off x="3835" y="75346"/>
          <a:ext cx="1189003" cy="71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hello.cpp</a:t>
          </a:r>
          <a:endParaRPr lang="zh-CN" altLang="en-US" sz="2000" kern="1200" dirty="0"/>
        </a:p>
      </dsp:txBody>
      <dsp:txXfrm>
        <a:off x="24730" y="96241"/>
        <a:ext cx="1147213" cy="671612"/>
      </dsp:txXfrm>
    </dsp:sp>
    <dsp:sp modelId="{236D17D0-1F40-4ADD-8847-82894A8D845E}">
      <dsp:nvSpPr>
        <dsp:cNvPr id="0" name=""/>
        <dsp:cNvSpPr/>
      </dsp:nvSpPr>
      <dsp:spPr>
        <a:xfrm>
          <a:off x="1311739" y="284611"/>
          <a:ext cx="252068" cy="29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/>
        </a:p>
      </dsp:txBody>
      <dsp:txXfrm>
        <a:off x="1311739" y="343585"/>
        <a:ext cx="176448" cy="176924"/>
      </dsp:txXfrm>
    </dsp:sp>
    <dsp:sp modelId="{637858E1-4F09-428F-8CEB-49715D0BE646}">
      <dsp:nvSpPr>
        <dsp:cNvPr id="0" name=""/>
        <dsp:cNvSpPr/>
      </dsp:nvSpPr>
      <dsp:spPr>
        <a:xfrm>
          <a:off x="1668440" y="75346"/>
          <a:ext cx="1189003" cy="71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hello.i</a:t>
          </a:r>
          <a:endParaRPr lang="zh-CN" altLang="en-US" sz="2000" kern="1200" dirty="0"/>
        </a:p>
      </dsp:txBody>
      <dsp:txXfrm>
        <a:off x="1689335" y="96241"/>
        <a:ext cx="1147213" cy="671612"/>
      </dsp:txXfrm>
    </dsp:sp>
    <dsp:sp modelId="{6D9267E7-BE02-4698-AD2D-ABBEB4D0AB24}">
      <dsp:nvSpPr>
        <dsp:cNvPr id="0" name=""/>
        <dsp:cNvSpPr/>
      </dsp:nvSpPr>
      <dsp:spPr>
        <a:xfrm>
          <a:off x="2976344" y="284611"/>
          <a:ext cx="252068" cy="29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976344" y="343585"/>
        <a:ext cx="176448" cy="176924"/>
      </dsp:txXfrm>
    </dsp:sp>
    <dsp:sp modelId="{C2437C8E-BB78-490C-8DDA-2435579B7177}">
      <dsp:nvSpPr>
        <dsp:cNvPr id="0" name=""/>
        <dsp:cNvSpPr/>
      </dsp:nvSpPr>
      <dsp:spPr>
        <a:xfrm>
          <a:off x="3333045" y="75346"/>
          <a:ext cx="1189003" cy="71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hello.s</a:t>
          </a:r>
          <a:endParaRPr lang="zh-CN" altLang="en-US" sz="2000" kern="1200" dirty="0"/>
        </a:p>
      </dsp:txBody>
      <dsp:txXfrm>
        <a:off x="3353940" y="96241"/>
        <a:ext cx="1147213" cy="671612"/>
      </dsp:txXfrm>
    </dsp:sp>
    <dsp:sp modelId="{5EEC0C93-BA10-450F-AC89-E2948186468C}">
      <dsp:nvSpPr>
        <dsp:cNvPr id="0" name=""/>
        <dsp:cNvSpPr/>
      </dsp:nvSpPr>
      <dsp:spPr>
        <a:xfrm>
          <a:off x="4640949" y="284611"/>
          <a:ext cx="252068" cy="29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640949" y="343585"/>
        <a:ext cx="176448" cy="176924"/>
      </dsp:txXfrm>
    </dsp:sp>
    <dsp:sp modelId="{19A81D5E-05EE-4169-A439-0186EE3B3F72}">
      <dsp:nvSpPr>
        <dsp:cNvPr id="0" name=""/>
        <dsp:cNvSpPr/>
      </dsp:nvSpPr>
      <dsp:spPr>
        <a:xfrm>
          <a:off x="4997650" y="75346"/>
          <a:ext cx="1189003" cy="71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hello.o</a:t>
          </a:r>
          <a:endParaRPr lang="zh-CN" altLang="en-US" sz="2000" kern="1200" dirty="0"/>
        </a:p>
      </dsp:txBody>
      <dsp:txXfrm>
        <a:off x="5018545" y="96241"/>
        <a:ext cx="1147213" cy="671612"/>
      </dsp:txXfrm>
    </dsp:sp>
    <dsp:sp modelId="{B8A8E9F5-EC2C-476F-9C89-18550C077604}">
      <dsp:nvSpPr>
        <dsp:cNvPr id="0" name=""/>
        <dsp:cNvSpPr/>
      </dsp:nvSpPr>
      <dsp:spPr>
        <a:xfrm>
          <a:off x="6305553" y="284611"/>
          <a:ext cx="252068" cy="29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305553" y="343585"/>
        <a:ext cx="176448" cy="176924"/>
      </dsp:txXfrm>
    </dsp:sp>
    <dsp:sp modelId="{1B13994D-4FD2-43EF-97D1-42FC7ED046FA}">
      <dsp:nvSpPr>
        <dsp:cNvPr id="0" name=""/>
        <dsp:cNvSpPr/>
      </dsp:nvSpPr>
      <dsp:spPr>
        <a:xfrm>
          <a:off x="6662255" y="75346"/>
          <a:ext cx="1189003" cy="71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hello</a:t>
          </a:r>
          <a:endParaRPr lang="zh-CN" altLang="en-US" sz="2000" kern="1200" dirty="0"/>
        </a:p>
      </dsp:txBody>
      <dsp:txXfrm>
        <a:off x="6683150" y="96241"/>
        <a:ext cx="1147213" cy="671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9706-5D05-4F03-9787-8AC46AA59E5B}">
      <dsp:nvSpPr>
        <dsp:cNvPr id="0" name=""/>
        <dsp:cNvSpPr/>
      </dsp:nvSpPr>
      <dsp:spPr>
        <a:xfrm>
          <a:off x="0" y="2927028"/>
          <a:ext cx="7680176" cy="96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实践</a:t>
          </a:r>
        </a:p>
      </dsp:txBody>
      <dsp:txXfrm>
        <a:off x="0" y="2927028"/>
        <a:ext cx="7680176" cy="960716"/>
      </dsp:txXfrm>
    </dsp:sp>
    <dsp:sp modelId="{DB6D54CF-E408-4157-AAEF-2228F0736485}">
      <dsp:nvSpPr>
        <dsp:cNvPr id="0" name=""/>
        <dsp:cNvSpPr/>
      </dsp:nvSpPr>
      <dsp:spPr>
        <a:xfrm rot="10800000">
          <a:off x="0" y="146385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命令</a:t>
          </a:r>
          <a:r>
            <a:rPr lang="en-US" altLang="zh-CN" sz="2400" kern="1200" dirty="0"/>
            <a:t> </a:t>
          </a:r>
          <a:endParaRPr lang="zh-CN" altLang="en-US" sz="2400" kern="1200" dirty="0"/>
        </a:p>
      </dsp:txBody>
      <dsp:txXfrm rot="10800000">
        <a:off x="0" y="1463857"/>
        <a:ext cx="7680176" cy="960088"/>
      </dsp:txXfrm>
    </dsp:sp>
    <dsp:sp modelId="{B2BC49CA-1636-4192-9BC9-9150161F291E}">
      <dsp:nvSpPr>
        <dsp:cNvPr id="0" name=""/>
        <dsp:cNvSpPr/>
      </dsp:nvSpPr>
      <dsp:spPr>
        <a:xfrm rot="10800000">
          <a:off x="0" y="68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预备知识</a:t>
          </a:r>
        </a:p>
      </dsp:txBody>
      <dsp:txXfrm rot="10800000">
        <a:off x="0" y="687"/>
        <a:ext cx="7680176" cy="960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9706-5D05-4F03-9787-8AC46AA59E5B}">
      <dsp:nvSpPr>
        <dsp:cNvPr id="0" name=""/>
        <dsp:cNvSpPr/>
      </dsp:nvSpPr>
      <dsp:spPr>
        <a:xfrm>
          <a:off x="0" y="2927028"/>
          <a:ext cx="7680176" cy="96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实践</a:t>
          </a:r>
        </a:p>
      </dsp:txBody>
      <dsp:txXfrm>
        <a:off x="0" y="2927028"/>
        <a:ext cx="7680176" cy="960716"/>
      </dsp:txXfrm>
    </dsp:sp>
    <dsp:sp modelId="{DB6D54CF-E408-4157-AAEF-2228F0736485}">
      <dsp:nvSpPr>
        <dsp:cNvPr id="0" name=""/>
        <dsp:cNvSpPr/>
      </dsp:nvSpPr>
      <dsp:spPr>
        <a:xfrm rot="10800000">
          <a:off x="0" y="146385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命令</a:t>
          </a:r>
          <a:r>
            <a:rPr lang="en-US" altLang="zh-CN" sz="2400" kern="1200" dirty="0"/>
            <a:t> </a:t>
          </a:r>
          <a:endParaRPr lang="zh-CN" altLang="en-US" sz="2400" kern="1200" dirty="0"/>
        </a:p>
      </dsp:txBody>
      <dsp:txXfrm rot="10800000">
        <a:off x="0" y="1463857"/>
        <a:ext cx="7680176" cy="960088"/>
      </dsp:txXfrm>
    </dsp:sp>
    <dsp:sp modelId="{B2BC49CA-1636-4192-9BC9-9150161F291E}">
      <dsp:nvSpPr>
        <dsp:cNvPr id="0" name=""/>
        <dsp:cNvSpPr/>
      </dsp:nvSpPr>
      <dsp:spPr>
        <a:xfrm rot="10800000">
          <a:off x="0" y="687"/>
          <a:ext cx="7680176" cy="147758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GDB </a:t>
          </a:r>
          <a:r>
            <a:rPr lang="zh-CN" altLang="en-US" sz="2400" kern="1200" dirty="0"/>
            <a:t>入门</a:t>
          </a:r>
        </a:p>
      </dsp:txBody>
      <dsp:txXfrm rot="10800000">
        <a:off x="0" y="687"/>
        <a:ext cx="7680176" cy="960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614986" y="6165304"/>
            <a:ext cx="3205486" cy="456280"/>
            <a:chOff x="4894906" y="284014"/>
            <a:chExt cx="3959176" cy="563563"/>
          </a:xfrm>
        </p:grpSpPr>
        <p:pic>
          <p:nvPicPr>
            <p:cNvPr id="4" name="Picture 29" descr="08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lum bright="4000" contrast="-50000"/>
            </a:blip>
            <a:srcRect/>
            <a:stretch>
              <a:fillRect/>
            </a:stretch>
          </p:blipFill>
          <p:spPr bwMode="auto">
            <a:xfrm>
              <a:off x="4894906" y="284014"/>
              <a:ext cx="611188" cy="56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0" descr="IDC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4000" contrast="-32000"/>
            </a:blip>
            <a:srcRect/>
            <a:stretch>
              <a:fillRect/>
            </a:stretch>
          </p:blipFill>
          <p:spPr bwMode="auto">
            <a:xfrm>
              <a:off x="5737919" y="398314"/>
              <a:ext cx="776287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2" descr="图片1副本"/>
            <p:cNvPicPr>
              <a:picLocks noChangeAspect="1" noChangeArrowheads="1"/>
            </p:cNvPicPr>
            <p:nvPr userDrawn="1"/>
          </p:nvPicPr>
          <p:blipFill>
            <a:blip r:embed="rId4" cstate="print">
              <a:lum contrast="-22000"/>
            </a:blip>
            <a:srcRect/>
            <a:stretch>
              <a:fillRect/>
            </a:stretch>
          </p:blipFill>
          <p:spPr bwMode="auto">
            <a:xfrm>
              <a:off x="7666632" y="401489"/>
              <a:ext cx="1187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3" descr="logo_member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16000" contrast="-72000"/>
            </a:blip>
            <a:srcRect/>
            <a:stretch>
              <a:fillRect/>
            </a:stretch>
          </p:blipFill>
          <p:spPr bwMode="auto">
            <a:xfrm>
              <a:off x="6730007" y="404664"/>
              <a:ext cx="7223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" y="0"/>
            <a:ext cx="9140017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9" y="454139"/>
            <a:ext cx="2592288" cy="10183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381328"/>
            <a:ext cx="2561271" cy="1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9035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gitlore.com/gitlore-git/gdb_tips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688" y="2492896"/>
            <a:ext cx="57400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入门和实践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研发中心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柳正龙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2016.8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1317"/>
            <a:ext cx="3631941" cy="523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进程地址空间布局（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AMD64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888908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常用寄存器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1340768"/>
            <a:ext cx="7992888" cy="503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寄存器命名：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:%EAX, 64</a:t>
            </a:r>
            <a:r>
              <a:rPr lang="zh-CN" altLang="en-US" dirty="0"/>
              <a:t>位</a:t>
            </a:r>
            <a:r>
              <a:rPr lang="en-US" altLang="zh-CN" dirty="0"/>
              <a:t>:%RAX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通用寄存器：</a:t>
            </a:r>
            <a:r>
              <a:rPr lang="en-US" altLang="zh-CN" dirty="0">
                <a:solidFill>
                  <a:srgbClr val="FF0000"/>
                </a:solidFill>
              </a:rPr>
              <a:t>%EAX </a:t>
            </a:r>
            <a:r>
              <a:rPr lang="en-US" altLang="zh-CN" dirty="0"/>
              <a:t>%EBX %ECX %EDX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 %EAX	</a:t>
            </a:r>
            <a:r>
              <a:rPr lang="zh-CN" altLang="en-US" dirty="0">
                <a:solidFill>
                  <a:srgbClr val="FF0000"/>
                </a:solidFill>
              </a:rPr>
              <a:t>函数返回值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%ECX	VC </a:t>
            </a:r>
            <a:r>
              <a:rPr lang="zh-CN" altLang="en-US" dirty="0">
                <a:solidFill>
                  <a:srgbClr val="FF0000"/>
                </a:solidFill>
              </a:rPr>
              <a:t>用来存放 </a:t>
            </a:r>
            <a:r>
              <a:rPr lang="en-US" altLang="zh-CN" dirty="0">
                <a:solidFill>
                  <a:srgbClr val="FF0000"/>
                </a:solidFill>
              </a:rPr>
              <a:t>this 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特殊寄存器：</a:t>
            </a:r>
            <a:r>
              <a:rPr lang="en-US" altLang="zh-CN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%ESI  </a:t>
            </a:r>
            <a:r>
              <a:rPr lang="zh-CN" altLang="en-US" dirty="0"/>
              <a:t>通常在内存操作指令中作为“源地址指针”使用。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%EDI  </a:t>
            </a:r>
            <a:r>
              <a:rPr lang="zh-CN" altLang="en-US" dirty="0"/>
              <a:t>通常在内存操作指令中作为“目的地址指针”使用。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堆栈寄存器：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%EBP </a:t>
            </a:r>
            <a:r>
              <a:rPr lang="zh-CN" altLang="en-US" dirty="0">
                <a:solidFill>
                  <a:srgbClr val="FF0000"/>
                </a:solidFill>
              </a:rPr>
              <a:t>栈基址寄存器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%ESP </a:t>
            </a:r>
            <a:r>
              <a:rPr lang="zh-CN" altLang="en-US" dirty="0">
                <a:solidFill>
                  <a:srgbClr val="FF0000"/>
                </a:solidFill>
              </a:rPr>
              <a:t>栈顶寄存器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指令寄存器：</a:t>
            </a:r>
            <a:r>
              <a:rPr lang="en-US" altLang="zh-CN" dirty="0">
                <a:solidFill>
                  <a:srgbClr val="FF0000"/>
                </a:solidFill>
              </a:rPr>
              <a:t>%EIP  </a:t>
            </a:r>
            <a:r>
              <a:rPr lang="zh-CN" altLang="en-US" dirty="0"/>
              <a:t>指向即将执行的那条指令的地址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标志寄存器：</a:t>
            </a:r>
            <a:r>
              <a:rPr lang="en-US" altLang="zh-CN" dirty="0"/>
              <a:t>%EFR  [CF/AF/PF/ZF/SF/OF]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30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常用汇编指令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268760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push   %</a:t>
            </a:r>
            <a:r>
              <a:rPr lang="en-US" altLang="zh-CN" sz="2400" dirty="0" err="1"/>
              <a:t>rbp</a:t>
            </a:r>
            <a:r>
              <a:rPr lang="en-US" altLang="zh-CN" sz="2400" dirty="0"/>
              <a:t>                             - </a:t>
            </a:r>
            <a:r>
              <a:rPr lang="zh-CN" altLang="en-US" sz="2400" dirty="0"/>
              <a:t>把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rbp</a:t>
            </a:r>
            <a:r>
              <a:rPr lang="zh-CN" altLang="en-US" sz="2400" dirty="0"/>
              <a:t>压入栈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mov</a:t>
            </a:r>
            <a:r>
              <a:rPr lang="en-US" altLang="zh-CN" sz="2400" dirty="0"/>
              <a:t>    %</a:t>
            </a:r>
            <a:r>
              <a:rPr lang="en-US" altLang="zh-CN" sz="2400" dirty="0" err="1"/>
              <a:t>rsp</a:t>
            </a:r>
            <a:r>
              <a:rPr lang="en-US" altLang="zh-CN" sz="2400" dirty="0"/>
              <a:t>,%</a:t>
            </a:r>
            <a:r>
              <a:rPr lang="en-US" altLang="zh-CN" sz="2400" dirty="0" err="1"/>
              <a:t>rbp</a:t>
            </a:r>
            <a:r>
              <a:rPr lang="en-US" altLang="zh-CN" sz="2400" dirty="0"/>
              <a:t>                   - </a:t>
            </a:r>
            <a:r>
              <a:rPr lang="zh-CN" altLang="en-US" sz="2400" dirty="0"/>
              <a:t>把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rsp</a:t>
            </a:r>
            <a:r>
              <a:rPr lang="zh-CN" altLang="en-US" sz="2400" dirty="0"/>
              <a:t>赋值给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rbp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sub    $0x30,%rsp                   - </a:t>
            </a:r>
            <a:r>
              <a:rPr lang="zh-CN" altLang="en-US" sz="2400" dirty="0"/>
              <a:t>移动栈顶指针，分配栈内存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lea    0x26e43(%rip),%</a:t>
            </a:r>
            <a:r>
              <a:rPr lang="en-US" altLang="zh-CN" sz="2400" dirty="0" err="1"/>
              <a:t>rsi</a:t>
            </a:r>
            <a:r>
              <a:rPr lang="en-US" altLang="zh-CN" sz="2400" dirty="0"/>
              <a:t>      -  </a:t>
            </a:r>
            <a:r>
              <a:rPr lang="zh-CN" altLang="en-US" sz="2400" dirty="0"/>
              <a:t>装入有效地址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callq</a:t>
            </a:r>
            <a:r>
              <a:rPr lang="en-US" altLang="zh-CN" sz="2400" dirty="0"/>
              <a:t>  *0x30(%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)                 -  </a:t>
            </a:r>
            <a:r>
              <a:rPr lang="zh-CN" altLang="en-US" sz="2400" dirty="0"/>
              <a:t>调用虚函数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cmp</a:t>
            </a:r>
            <a:r>
              <a:rPr lang="en-US" altLang="zh-CN" sz="2400" dirty="0"/>
              <a:t>    %rax,%r15                   - </a:t>
            </a:r>
            <a:r>
              <a:rPr lang="zh-CN" altLang="en-US" sz="2400" dirty="0"/>
              <a:t>比较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je</a:t>
            </a:r>
            <a:r>
              <a:rPr lang="en-US" altLang="zh-CN" sz="2400" dirty="0"/>
              <a:t>     0x7f982e65ce62           - </a:t>
            </a:r>
            <a:r>
              <a:rPr lang="zh-CN" altLang="en-US" sz="2400" dirty="0"/>
              <a:t>等于跳转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30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函数调用约定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340768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__</a:t>
            </a:r>
            <a:r>
              <a:rPr lang="en-US" altLang="zh-CN" sz="2400" dirty="0" err="1"/>
              <a:t>stdcall</a:t>
            </a:r>
            <a:r>
              <a:rPr lang="zh-CN" altLang="en-US" sz="2400" dirty="0"/>
              <a:t>：参数采用从右到左的压栈方式，自己在退出时清空堆栈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__</a:t>
            </a:r>
            <a:r>
              <a:rPr lang="en-US" altLang="zh-CN" sz="2400" dirty="0" err="1"/>
              <a:t>cdecl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调用约定</a:t>
            </a:r>
            <a:r>
              <a:rPr lang="en-US" altLang="zh-CN" sz="2400" dirty="0"/>
              <a:t>, </a:t>
            </a:r>
            <a:r>
              <a:rPr lang="zh-CN" altLang="en-US" sz="2400" dirty="0"/>
              <a:t>按从右至左的顺序压参数入栈，由调用者把参数弹出栈。对于传送参数的内存栈是由调用者来维护的（正因为如此，实现可变参数的函数只能使用该调用约定，如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thiscall</a:t>
            </a:r>
            <a:r>
              <a:rPr lang="zh-CN" altLang="en-US" sz="2400" dirty="0"/>
              <a:t>：仅仅应用于</a:t>
            </a:r>
            <a:r>
              <a:rPr lang="en-US" altLang="zh-CN" sz="2400" dirty="0"/>
              <a:t>"C++"</a:t>
            </a:r>
            <a:r>
              <a:rPr lang="zh-CN" altLang="en-US" sz="2400" dirty="0"/>
              <a:t>成员函数。</a:t>
            </a:r>
            <a:r>
              <a:rPr lang="en-US" altLang="zh-CN" sz="2400" dirty="0"/>
              <a:t>this</a:t>
            </a:r>
            <a:r>
              <a:rPr lang="zh-CN" altLang="en-US" sz="2400" dirty="0"/>
              <a:t>指针存放于</a:t>
            </a:r>
            <a:r>
              <a:rPr lang="en-US" altLang="zh-CN" sz="2400" dirty="0"/>
              <a:t>CX</a:t>
            </a:r>
            <a:r>
              <a:rPr lang="zh-CN" altLang="en-US" sz="2400" dirty="0"/>
              <a:t>寄存器，参数从右到左压。</a:t>
            </a:r>
            <a:r>
              <a:rPr lang="en-US" altLang="zh-CN" sz="2400" dirty="0" err="1"/>
              <a:t>thiscall</a:t>
            </a:r>
            <a:r>
              <a:rPr lang="zh-CN" altLang="en-US" sz="2400" dirty="0"/>
              <a:t>不是关键词，因此不能被程序员指定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80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C++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对象内存模型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340768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，虚函数表。避免多继承，各平台编译器行为不一致。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，内存对齐。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187624" y="3290555"/>
            <a:ext cx="2448272" cy="2658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3290555"/>
            <a:ext cx="2448272" cy="6646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vptr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99992" y="3290555"/>
            <a:ext cx="2016224" cy="19940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7624" y="3955237"/>
            <a:ext cx="2448272" cy="6646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 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7624" y="4619918"/>
            <a:ext cx="2448272" cy="6646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87624" y="5284599"/>
            <a:ext cx="2448272" cy="6646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 padding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99992" y="3290555"/>
            <a:ext cx="2016224" cy="664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  f1()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99992" y="3953318"/>
            <a:ext cx="2016224" cy="664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 f2()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99992" y="4620120"/>
            <a:ext cx="2016224" cy="664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 f3()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7" idx="3"/>
            <a:endCxn id="13" idx="1"/>
          </p:cNvCxnSpPr>
          <p:nvPr/>
        </p:nvCxnSpPr>
        <p:spPr>
          <a:xfrm>
            <a:off x="3635896" y="362289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2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glibc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内存管理</a:t>
            </a:r>
          </a:p>
        </p:txBody>
      </p:sp>
      <p:pic>
        <p:nvPicPr>
          <p:cNvPr id="2050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3960440" cy="463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59728" y="1556792"/>
            <a:ext cx="3856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用户接口：</a:t>
            </a:r>
            <a:r>
              <a:rPr lang="en-US" altLang="zh-CN" dirty="0" err="1"/>
              <a:t>malloc</a:t>
            </a:r>
            <a:r>
              <a:rPr lang="en-US" altLang="zh-CN" dirty="0"/>
              <a:t>/free</a:t>
            </a:r>
          </a:p>
          <a:p>
            <a:r>
              <a:rPr lang="zh-CN" altLang="en-US" dirty="0"/>
              <a:t>系统调用：</a:t>
            </a:r>
            <a:r>
              <a:rPr lang="en-US" altLang="zh-CN" dirty="0" err="1"/>
              <a:t>brk</a:t>
            </a:r>
            <a:r>
              <a:rPr lang="en-US" altLang="zh-CN" dirty="0"/>
              <a:t>/</a:t>
            </a:r>
            <a:r>
              <a:rPr lang="en-US" altLang="zh-CN" dirty="0" err="1"/>
              <a:t>mmap</a:t>
            </a:r>
            <a:r>
              <a:rPr lang="en-US" altLang="zh-CN" dirty="0"/>
              <a:t>/</a:t>
            </a:r>
            <a:r>
              <a:rPr lang="en-US" altLang="zh-CN" dirty="0" err="1"/>
              <a:t>munmap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大内存</a:t>
            </a:r>
            <a:r>
              <a:rPr lang="en-US" altLang="zh-CN" dirty="0"/>
              <a:t>(&gt;128k): </a:t>
            </a:r>
            <a:r>
              <a:rPr lang="zh-CN" altLang="en-US" dirty="0"/>
              <a:t>直接调用 </a:t>
            </a:r>
            <a:r>
              <a:rPr lang="en-US" altLang="zh-CN" dirty="0" err="1"/>
              <a:t>mmap</a:t>
            </a:r>
            <a:endParaRPr lang="en-US" altLang="zh-CN" dirty="0"/>
          </a:p>
          <a:p>
            <a:r>
              <a:rPr lang="zh-CN" altLang="en-US" dirty="0"/>
              <a:t>小内存</a:t>
            </a:r>
            <a:r>
              <a:rPr lang="en-US" altLang="zh-CN" dirty="0"/>
              <a:t>: </a:t>
            </a:r>
            <a:r>
              <a:rPr lang="en-US" altLang="zh-CN" dirty="0" err="1"/>
              <a:t>sbrk</a:t>
            </a:r>
            <a:r>
              <a:rPr lang="zh-CN" altLang="en-US" dirty="0"/>
              <a:t>，链表管理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4" name="Picture 6" descr="bins, fastb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23227"/>
            <a:ext cx="4752528" cy="222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4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函数调用过程（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pic>
        <p:nvPicPr>
          <p:cNvPr id="2050" name="Picture 2" descr="http://hi.csdn.net/attachment/201110/22/0_1319280381tfZ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4880"/>
            <a:ext cx="6624736" cy="56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5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函数调用过程（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340768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%</a:t>
            </a:r>
            <a:r>
              <a:rPr lang="en-US" altLang="zh-CN" sz="2400" dirty="0" err="1"/>
              <a:t>rax</a:t>
            </a:r>
            <a:r>
              <a:rPr lang="en-US" altLang="zh-CN" sz="2400" dirty="0"/>
              <a:t> </a:t>
            </a:r>
            <a:r>
              <a:rPr lang="zh-CN" altLang="en-US" sz="2400" dirty="0"/>
              <a:t>作为函数</a:t>
            </a:r>
            <a:r>
              <a:rPr lang="zh-CN" altLang="en-US" sz="2400" dirty="0">
                <a:solidFill>
                  <a:srgbClr val="FF0000"/>
                </a:solidFill>
              </a:rPr>
              <a:t>返回值</a:t>
            </a:r>
            <a:r>
              <a:rPr lang="zh-CN" altLang="en-US" sz="2400" dirty="0"/>
              <a:t>使用；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%</a:t>
            </a:r>
            <a:r>
              <a:rPr lang="en-US" altLang="zh-CN" sz="2400" dirty="0" err="1"/>
              <a:t>rsp</a:t>
            </a:r>
            <a:r>
              <a:rPr lang="en-US" altLang="zh-CN" sz="2400" dirty="0"/>
              <a:t> </a:t>
            </a:r>
            <a:r>
              <a:rPr lang="zh-CN" altLang="en-US" sz="2400" dirty="0"/>
              <a:t>栈指针寄存器，指向栈顶；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%</a:t>
            </a:r>
            <a:r>
              <a:rPr lang="en-US" altLang="zh-CN" sz="2400" b="1" dirty="0" err="1"/>
              <a:t>rdi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</a:t>
            </a:r>
            <a:r>
              <a:rPr lang="en-US" altLang="zh-CN" sz="2400" b="1" dirty="0" err="1"/>
              <a:t>rsi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</a:t>
            </a:r>
            <a:r>
              <a:rPr lang="en-US" altLang="zh-CN" sz="2400" b="1" dirty="0" err="1"/>
              <a:t>rdx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</a:t>
            </a:r>
            <a:r>
              <a:rPr lang="en-US" altLang="zh-CN" sz="2400" b="1" dirty="0" err="1"/>
              <a:t>rcx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%r8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%r9</a:t>
            </a:r>
            <a:r>
              <a:rPr lang="zh-CN" altLang="en-US" sz="2400" dirty="0"/>
              <a:t> 用作</a:t>
            </a:r>
            <a:r>
              <a:rPr lang="zh-CN" altLang="en-US" sz="2400" dirty="0">
                <a:solidFill>
                  <a:srgbClr val="FF0000"/>
                </a:solidFill>
              </a:rPr>
              <a:t>函数前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个参数</a:t>
            </a:r>
            <a:r>
              <a:rPr lang="zh-CN" altLang="en-US" sz="2400" dirty="0"/>
              <a:t>，多余的参数依次保存在栈上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%</a:t>
            </a:r>
            <a:r>
              <a:rPr lang="en-US" altLang="zh-CN" sz="2400" dirty="0" err="1"/>
              <a:t>rbx</a:t>
            </a:r>
            <a:r>
              <a:rPr lang="zh-CN" altLang="en-US" sz="2400" dirty="0"/>
              <a:t>，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rbp</a:t>
            </a:r>
            <a:r>
              <a:rPr lang="zh-CN" altLang="en-US" sz="2400" dirty="0"/>
              <a:t>，</a:t>
            </a:r>
            <a:r>
              <a:rPr lang="en-US" altLang="zh-CN" sz="2400" dirty="0"/>
              <a:t>%r12</a:t>
            </a:r>
            <a:r>
              <a:rPr lang="zh-CN" altLang="en-US" sz="2400" dirty="0"/>
              <a:t>，</a:t>
            </a:r>
            <a:r>
              <a:rPr lang="en-US" altLang="zh-CN" sz="2400" dirty="0"/>
              <a:t>%r13</a:t>
            </a:r>
            <a:r>
              <a:rPr lang="zh-CN" altLang="en-US" sz="2400" dirty="0"/>
              <a:t>，</a:t>
            </a:r>
            <a:r>
              <a:rPr lang="en-US" altLang="zh-CN" sz="2400" dirty="0"/>
              <a:t>%r14</a:t>
            </a:r>
            <a:r>
              <a:rPr lang="zh-CN" altLang="en-US" sz="2400" dirty="0"/>
              <a:t>，</a:t>
            </a:r>
            <a:r>
              <a:rPr lang="en-US" altLang="zh-CN" sz="2400" dirty="0"/>
              <a:t>%r15 </a:t>
            </a:r>
            <a:r>
              <a:rPr lang="zh-CN" altLang="en-US" sz="2400" dirty="0"/>
              <a:t>用作数据存储，遵循</a:t>
            </a:r>
            <a:r>
              <a:rPr lang="zh-CN" altLang="en-US" sz="2400" dirty="0">
                <a:solidFill>
                  <a:srgbClr val="FF0000"/>
                </a:solidFill>
              </a:rPr>
              <a:t>被调用者使用规则</a:t>
            </a:r>
            <a:r>
              <a:rPr lang="zh-CN" altLang="en-US" sz="2400" dirty="0"/>
              <a:t>，简单说就是随便用，调用子函数之前要备份它，以防被修改；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%r10</a:t>
            </a:r>
            <a:r>
              <a:rPr lang="zh-CN" altLang="en-US" sz="2400" dirty="0"/>
              <a:t>，</a:t>
            </a:r>
            <a:r>
              <a:rPr lang="en-US" altLang="zh-CN" sz="2400" dirty="0"/>
              <a:t>%r11 </a:t>
            </a:r>
            <a:r>
              <a:rPr lang="zh-CN" altLang="en-US" sz="2400" dirty="0"/>
              <a:t>用作数据存储，遵循</a:t>
            </a:r>
            <a:r>
              <a:rPr lang="zh-CN" altLang="en-US" sz="2400" dirty="0">
                <a:solidFill>
                  <a:srgbClr val="FF0000"/>
                </a:solidFill>
              </a:rPr>
              <a:t>调用者使用规则</a:t>
            </a:r>
            <a:r>
              <a:rPr lang="zh-CN" altLang="en-US" sz="2400" dirty="0"/>
              <a:t>，简单说就是使用之前要先保存原值；</a:t>
            </a:r>
          </a:p>
        </p:txBody>
      </p:sp>
    </p:spTree>
    <p:extLst>
      <p:ext uri="{BB962C8B-B14F-4D97-AF65-F5344CB8AC3E}">
        <p14:creationId xmlns:p14="http://schemas.microsoft.com/office/powerpoint/2010/main" val="366974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9200924"/>
              </p:ext>
            </p:extLst>
          </p:nvPr>
        </p:nvGraphicFramePr>
        <p:xfrm>
          <a:off x="780256" y="1628800"/>
          <a:ext cx="76801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2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帮助命令（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help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5536" y="1129962"/>
            <a:ext cx="8064896" cy="57554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gdb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) help</a:t>
            </a:r>
          </a:p>
          <a:p>
            <a:pPr>
              <a:lnSpc>
                <a:spcPts val="16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List of classes of commands:</a:t>
            </a:r>
          </a:p>
          <a:p>
            <a:pPr>
              <a:lnSpc>
                <a:spcPts val="1600"/>
              </a:lnSpc>
            </a:pP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aliases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命令别名：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bt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 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breakpoints –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断点相关：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b  main.cpp:10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data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数据相关，</a:t>
            </a:r>
            <a:r>
              <a:rPr lang="af-ZA" altLang="zh-CN" sz="2000" dirty="0">
                <a:solidFill>
                  <a:schemeClr val="bg1">
                    <a:lumMod val="85000"/>
                  </a:schemeClr>
                </a:solidFill>
              </a:rPr>
              <a:t> dump memory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：将内存数据写到文件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files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设置、查看文件，比如：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file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hsserver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src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internals –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gdb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内部使用命令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obscure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较少使用，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record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running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程序执行命令，比如：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start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run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thread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stack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查看栈命令，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bt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frame 3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status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状态查询，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info 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info breakpoints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support – shell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相关命令，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shell ls</a:t>
            </a:r>
          </a:p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tracepoints -- Tracing of program execution without stopping the program</a:t>
            </a:r>
          </a:p>
          <a:p>
            <a:pPr>
              <a:lnSpc>
                <a:spcPts val="16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user-defined –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</a:rPr>
              <a:t>用户定义的命令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ts val="1600"/>
              </a:lnSpc>
            </a:pPr>
            <a:endParaRPr lang="en-US" altLang="zh-CN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"help" followed by a class name for a list of commands in that class.</a:t>
            </a:r>
          </a:p>
          <a:p>
            <a:pPr>
              <a:lnSpc>
                <a:spcPts val="166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"help all" for the list of all commands.</a:t>
            </a:r>
          </a:p>
          <a:p>
            <a:pPr>
              <a:lnSpc>
                <a:spcPts val="166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en-US" altLang="zh-CN" dirty="0">
                <a:solidFill>
                  <a:srgbClr val="FF0000"/>
                </a:solidFill>
              </a:rPr>
              <a:t>"help" followed by command name for full documentation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lnSpc>
                <a:spcPts val="166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Type "apropos word" to search for commands related to "word".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Command name abbreviations are allowed if unambiguous.</a:t>
            </a:r>
          </a:p>
        </p:txBody>
      </p:sp>
    </p:spTree>
    <p:extLst>
      <p:ext uri="{BB962C8B-B14F-4D97-AF65-F5344CB8AC3E}">
        <p14:creationId xmlns:p14="http://schemas.microsoft.com/office/powerpoint/2010/main" val="13232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竖排文字占位符 9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709120"/>
          </a:xfrm>
        </p:spPr>
        <p:txBody>
          <a:bodyPr vert="horz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2008 </a:t>
            </a:r>
            <a:r>
              <a:rPr lang="zh-CN" altLang="en-US" sz="2800" dirty="0"/>
              <a:t>年进入 </a:t>
            </a:r>
            <a:r>
              <a:rPr lang="zh-CN" altLang="en-US" sz="2800" dirty="0">
                <a:latin typeface="Arial Black" panose="020B0A04020102020204" pitchFamily="34" charset="0"/>
              </a:rPr>
              <a:t>研发中心，</a:t>
            </a:r>
            <a:r>
              <a:rPr lang="zh-CN" altLang="en-US" sz="2800" dirty="0"/>
              <a:t>参与研发产品：</a:t>
            </a:r>
            <a:endParaRPr lang="en-US" altLang="zh-CN" dirty="0">
              <a:latin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  <a:cs typeface="Arial" panose="020B0604020202020204" pitchFamily="34" charset="0"/>
              </a:rPr>
              <a:t>CRES 2.0</a:t>
            </a:r>
          </a:p>
          <a:p>
            <a:pPr marL="571500" indent="-571500"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  <a:cs typeface="Arial" panose="020B0604020202020204" pitchFamily="34" charset="0"/>
              </a:rPr>
              <a:t>UFT 1.0 </a:t>
            </a:r>
          </a:p>
          <a:p>
            <a:pPr marL="571500" indent="-571500"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  <a:cs typeface="Arial" panose="020B0604020202020204" pitchFamily="34" charset="0"/>
              </a:rPr>
              <a:t>MC 2.0 </a:t>
            </a:r>
          </a:p>
          <a:p>
            <a:pPr marL="571500" indent="-571500"/>
            <a:r>
              <a:rPr lang="zh-CN" altLang="en-US" sz="2800" dirty="0">
                <a:latin typeface="+mn-ea"/>
              </a:rPr>
              <a:t>新三板、证通项目</a:t>
            </a:r>
            <a:endParaRPr lang="en-US" altLang="zh-CN" sz="2800" dirty="0">
              <a:latin typeface="+mn-ea"/>
            </a:endParaRPr>
          </a:p>
          <a:p>
            <a:pPr marL="571500" indent="-571500"/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擅长：</a:t>
            </a:r>
            <a:r>
              <a:rPr lang="zh-CN" altLang="en-US" sz="2800" dirty="0">
                <a:latin typeface="Arial Black" panose="020B0A04020102020204" pitchFamily="34" charset="0"/>
              </a:rPr>
              <a:t>高性能</a:t>
            </a:r>
            <a:r>
              <a:rPr lang="zh-CN" altLang="en-US" sz="2800" dirty="0">
                <a:latin typeface="+mn-ea"/>
              </a:rPr>
              <a:t>服务器开发；</a:t>
            </a:r>
            <a:r>
              <a:rPr lang="en-US" altLang="zh-CN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GDB</a:t>
            </a:r>
            <a:r>
              <a:rPr lang="zh-CN" altLang="en-US" sz="2800" dirty="0">
                <a:latin typeface="+mn-ea"/>
              </a:rPr>
              <a:t>调试；</a:t>
            </a:r>
            <a:r>
              <a:rPr lang="en-US" altLang="zh-CN" sz="2800" dirty="0">
                <a:latin typeface="Arial Black" panose="020B0A04020102020204" pitchFamily="34" charset="0"/>
                <a:cs typeface="Arial" panose="020B0604020202020204" pitchFamily="34" charset="0"/>
              </a:rPr>
              <a:t>Docker</a:t>
            </a:r>
            <a:r>
              <a:rPr lang="en-US" altLang="zh-CN" sz="2800" dirty="0">
                <a:latin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关于我</a:t>
            </a:r>
          </a:p>
        </p:txBody>
      </p:sp>
    </p:spTree>
    <p:extLst>
      <p:ext uri="{BB962C8B-B14F-4D97-AF65-F5344CB8AC3E}">
        <p14:creationId xmlns:p14="http://schemas.microsoft.com/office/powerpoint/2010/main" val="2397030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48628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zh-CN" altLang="en-US" sz="2000" dirty="0">
                <a:solidFill>
                  <a:schemeClr val="bg1"/>
                </a:solidFill>
              </a:rPr>
              <a:t>启动方式：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 [options] [executable-file [core-file or process-id]]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 [options] --</a:t>
            </a:r>
            <a:r>
              <a:rPr lang="en-US" altLang="zh-CN" sz="2000" dirty="0" err="1">
                <a:solidFill>
                  <a:schemeClr val="bg1"/>
                </a:solidFill>
              </a:rPr>
              <a:t>args</a:t>
            </a:r>
            <a:r>
              <a:rPr lang="en-US" altLang="zh-CN" sz="2000" dirty="0">
                <a:solidFill>
                  <a:schemeClr val="bg1"/>
                </a:solidFill>
              </a:rPr>
              <a:t> executable-file [inferior-arguments ...]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例子：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attach</a:t>
            </a:r>
            <a:r>
              <a:rPr lang="zh-CN" altLang="en-US" sz="2000" dirty="0">
                <a:solidFill>
                  <a:schemeClr val="bg1"/>
                </a:solidFill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</a:rPr>
              <a:t>1234</a:t>
            </a:r>
            <a:r>
              <a:rPr lang="zh-CN" altLang="en-US" sz="2000" dirty="0">
                <a:solidFill>
                  <a:schemeClr val="bg1"/>
                </a:solidFill>
              </a:rPr>
              <a:t>进程，进行调试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hsserver</a:t>
            </a:r>
            <a:r>
              <a:rPr lang="en-US" altLang="zh-CN" sz="2000" dirty="0">
                <a:solidFill>
                  <a:schemeClr val="bg1"/>
                </a:solidFill>
              </a:rPr>
              <a:t> 1234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，调试</a:t>
            </a:r>
            <a:r>
              <a:rPr lang="en-US" altLang="zh-CN" sz="2000" dirty="0">
                <a:solidFill>
                  <a:schemeClr val="bg1"/>
                </a:solidFill>
              </a:rPr>
              <a:t>core</a:t>
            </a:r>
            <a:r>
              <a:rPr lang="zh-CN" altLang="en-US" sz="2000" dirty="0">
                <a:solidFill>
                  <a:schemeClr val="bg1"/>
                </a:solidFill>
              </a:rPr>
              <a:t>文件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hsserver</a:t>
            </a:r>
            <a:r>
              <a:rPr lang="en-US" altLang="zh-CN" sz="2000" dirty="0">
                <a:solidFill>
                  <a:schemeClr val="bg1"/>
                </a:solidFill>
              </a:rPr>
              <a:t> core.1234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，启动</a:t>
            </a:r>
            <a:r>
              <a:rPr lang="en-US" altLang="zh-CN" sz="2000" dirty="0" err="1">
                <a:solidFill>
                  <a:schemeClr val="bg1"/>
                </a:solidFill>
              </a:rPr>
              <a:t>hsserver</a:t>
            </a:r>
            <a:r>
              <a:rPr lang="zh-CN" altLang="en-US" sz="2000" dirty="0">
                <a:solidFill>
                  <a:schemeClr val="bg1"/>
                </a:solidFill>
              </a:rPr>
              <a:t>进程，进行调试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 --</a:t>
            </a:r>
            <a:r>
              <a:rPr lang="en-US" altLang="zh-CN" sz="2000" dirty="0" err="1">
                <a:solidFill>
                  <a:schemeClr val="bg1"/>
                </a:solidFill>
              </a:rPr>
              <a:t>args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hsserver</a:t>
            </a:r>
            <a:r>
              <a:rPr lang="en-US" altLang="zh-CN" sz="2000" dirty="0">
                <a:solidFill>
                  <a:schemeClr val="bg1"/>
                </a:solidFill>
              </a:rPr>
              <a:t> -start </a:t>
            </a:r>
            <a:r>
              <a:rPr lang="en-US" altLang="zh-CN" sz="2000" dirty="0" err="1">
                <a:solidFill>
                  <a:schemeClr val="bg1"/>
                </a:solidFill>
              </a:rPr>
              <a:t>mainsvr</a:t>
            </a:r>
            <a:r>
              <a:rPr lang="en-US" altLang="zh-CN" sz="2000" dirty="0">
                <a:solidFill>
                  <a:schemeClr val="bg1"/>
                </a:solidFill>
              </a:rPr>
              <a:t> -f access_ar.xml -p 12345678 -c -s 1 -t </a:t>
            </a:r>
            <a:r>
              <a:rPr lang="en-US" altLang="zh-CN" sz="2000" dirty="0" err="1">
                <a:solidFill>
                  <a:schemeClr val="bg1"/>
                </a:solidFill>
              </a:rPr>
              <a:t>ar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98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启动执行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run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从程序的入口即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main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函数开始运行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不间断执行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continue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程序一直往下执行直到因为满足某个停止条件而停止</a:t>
            </a: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命令：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continue [ ignore count]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c  [ ignore count]</a:t>
            </a: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例如：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 10  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忽略下一个断点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次，而不是忽略下面的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个断点。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结束执行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finish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执行当前函数的剩余指令直到该函数返回；</a:t>
            </a:r>
          </a:p>
        </p:txBody>
      </p:sp>
    </p:spTree>
    <p:extLst>
      <p:ext uri="{BB962C8B-B14F-4D97-AF65-F5344CB8AC3E}">
        <p14:creationId xmlns:p14="http://schemas.microsoft.com/office/powerpoint/2010/main" val="373233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/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退出循环执行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until (u)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退出单步跟踪的循环体</a:t>
            </a: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运行直到退出循环体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语句单步执行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next (n)</a:t>
            </a: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step(s)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单步执行每条语句，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next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不进入调用的函数内部，每执行一条语句后停下来</a:t>
            </a: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命令：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next  [ count ]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有函数调用，不进入函数</a:t>
            </a: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step  [count]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执行其后的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count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条指令</a:t>
            </a: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finish        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返回到调用函数中</a:t>
            </a:r>
          </a:p>
          <a:p>
            <a:pPr fontAlgn="t"/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指令单步执行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nexti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，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stepi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</a:rPr>
              <a:t>si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Step :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单步执行每条语句，遇函数调用，进入调用函数</a:t>
            </a:r>
          </a:p>
          <a:p>
            <a:pPr fontAlgn="t"/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Stepi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：单步执行每条语句的每条指令；</a:t>
            </a:r>
          </a:p>
          <a:p>
            <a:pPr fontAlgn="t"/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Stepi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nexti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单步跟踪机器指令</a:t>
            </a:r>
          </a:p>
        </p:txBody>
      </p:sp>
    </p:spTree>
    <p:extLst>
      <p:ext uri="{BB962C8B-B14F-4D97-AF65-F5344CB8AC3E}">
        <p14:creationId xmlns:p14="http://schemas.microsoft.com/office/powerpoint/2010/main" val="34440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496944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whatis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 p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查看变量或数组或函数的数据类型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	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zh-CN" altLang="zh-CN" sz="2000" dirty="0">
                <a:solidFill>
                  <a:schemeClr val="bg1"/>
                </a:solidFill>
                <a:latin typeface="Franklin Gothic Book"/>
                <a:ea typeface="Franklin Gothic Book"/>
              </a:rPr>
              <a:t>         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type = int *	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ptype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  <a:ea typeface="Franklin Gothic Book"/>
              </a:rPr>
              <a:t>         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比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whatis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的功能更强，它可以提供一个结构的定义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)set variable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将值赋予变量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)print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除了显示一个变量的值外，还可以用来赋值。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backtrace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显示</a:t>
            </a:r>
            <a:r>
              <a:rPr lang="zh-CN" altLang="en-US" sz="2000" dirty="0">
                <a:solidFill>
                  <a:schemeClr val="bg1"/>
                </a:solidFill>
                <a:latin typeface="Franklin Gothic Book"/>
              </a:rPr>
              <a:t>函数调用堆栈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（同义词：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bt</a:t>
            </a:r>
            <a:r>
              <a:rPr lang="zh-CN" altLang="en-US" sz="2000" dirty="0">
                <a:solidFill>
                  <a:schemeClr val="bg1"/>
                </a:solidFill>
                <a:latin typeface="Franklin Gothic Book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where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）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)cd  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改变当前的工作目录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)clear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删除刚才停止处的断点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)info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显示与改程序有关的各种信息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)jump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在源程序的另一点开始运行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)kill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异常终止在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控制下运行的程序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pwd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 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显示当前的工作目录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)quit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退出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)run            #</a:t>
            </a:r>
            <a:r>
              <a:rPr lang="zh-CN" altLang="zh-CN" sz="2000" dirty="0">
                <a:solidFill>
                  <a:schemeClr val="bg1"/>
                </a:solidFill>
                <a:latin typeface="Franklin Gothic Book"/>
              </a:rPr>
              <a:t>运行该程序</a:t>
            </a:r>
            <a:endParaRPr lang="en-US" altLang="zh-CN" sz="2000" dirty="0">
              <a:solidFill>
                <a:schemeClr val="bg1"/>
              </a:solidFill>
              <a:latin typeface="Franklin Gothic Book"/>
            </a:endParaRPr>
          </a:p>
          <a:p>
            <a:pPr fontAlgn="t"/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Franklin Gothic Book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latin typeface="Franklin Gothic Book"/>
              </a:rPr>
              <a:t>)until          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结束当前循环</a:t>
            </a:r>
            <a:endParaRPr lang="zh-CN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496944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+mn-ea"/>
              </a:rPr>
              <a:t>查看源代码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—— list</a:t>
            </a:r>
            <a:endParaRPr lang="zh-CN" altLang="zh-CN" sz="2400" b="1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显示指定位置的周围的源代码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简化命令：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set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listsize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20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每次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显示指定区域的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行代码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show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listsize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linenumber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/function/*address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50 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#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显示当前源文件的第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50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行的附近代码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delay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*0xa0300400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test.c:30    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显示指定源文件的第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行的附近代码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+/-                 #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向后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前显示源代码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list 100,200             #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显示当前源文件代码行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100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200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间的行</a:t>
            </a:r>
          </a:p>
        </p:txBody>
      </p:sp>
    </p:spTree>
    <p:extLst>
      <p:ext uri="{BB962C8B-B14F-4D97-AF65-F5344CB8AC3E}">
        <p14:creationId xmlns:p14="http://schemas.microsoft.com/office/powerpoint/2010/main" val="228290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496944" cy="43396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+mn-ea"/>
              </a:rPr>
              <a:t>查看设置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—— Info</a:t>
            </a:r>
            <a:endParaRPr lang="zh-CN" altLang="zh-CN" sz="24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查看设置（检查所设置的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breakpoint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watchpoint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catchpoint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等）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查看寄存器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registers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查看寄存器信息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frame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查看栈信息（帧信息）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threads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查看线程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 locals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显示当前函数的所有局部变量名及其值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break/b            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查看断点信息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args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显示当前函数的参数名及其值</a:t>
            </a:r>
          </a:p>
        </p:txBody>
      </p:sp>
    </p:spTree>
    <p:extLst>
      <p:ext uri="{BB962C8B-B14F-4D97-AF65-F5344CB8AC3E}">
        <p14:creationId xmlns:p14="http://schemas.microsoft.com/office/powerpoint/2010/main" val="2780188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496944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+mn-ea"/>
              </a:rPr>
              <a:t>查看内存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—— print (p)</a:t>
            </a:r>
            <a:endParaRPr lang="zh-CN" altLang="zh-CN" sz="24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查看内存变量的值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/a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#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地址解析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/t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#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二进制形式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test1::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function::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array@length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#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打印数组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735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基本命令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496944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+mn-ea"/>
              </a:rPr>
              <a:t>查看内存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—— display</a:t>
            </a:r>
            <a:endParaRPr lang="zh-CN" altLang="zh-CN" sz="24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当程序停止时，自动显示的变量值或表达式值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display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display/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expression [address]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display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undisplay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1 2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delete display 1-3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disable display 1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enable display 1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		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2621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断点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48628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设置断点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break [LOCATION] [thread THREADNUM] [if CONDITION]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，断点位置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文件名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r>
              <a:rPr lang="zh-CN" altLang="en-US" sz="2000" dirty="0">
                <a:solidFill>
                  <a:schemeClr val="bg1"/>
                </a:solidFill>
              </a:rPr>
              <a:t>行号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函数名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内存地址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，线程号：使用</a:t>
            </a:r>
            <a:r>
              <a:rPr lang="en-US" altLang="zh-CN" sz="2000" dirty="0">
                <a:solidFill>
                  <a:schemeClr val="bg1"/>
                </a:solidFill>
              </a:rPr>
              <a:t>info threads</a:t>
            </a:r>
            <a:r>
              <a:rPr lang="zh-CN" altLang="en-US" sz="2000" dirty="0">
                <a:solidFill>
                  <a:schemeClr val="bg1"/>
                </a:solidFill>
              </a:rPr>
              <a:t>显示的线程编号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，断点条件：</a:t>
            </a:r>
            <a:r>
              <a:rPr lang="en-US" altLang="zh-CN" sz="2000" dirty="0">
                <a:solidFill>
                  <a:schemeClr val="bg1"/>
                </a:solidFill>
              </a:rPr>
              <a:t>bool</a:t>
            </a:r>
            <a:r>
              <a:rPr lang="zh-CN" altLang="en-US" sz="2000" dirty="0">
                <a:solidFill>
                  <a:schemeClr val="bg1"/>
                </a:solidFill>
              </a:rPr>
              <a:t>表达式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显示断点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 info breakpoints</a:t>
            </a:r>
            <a:r>
              <a:rPr lang="zh-CN" altLang="en-US" sz="2000" dirty="0">
                <a:solidFill>
                  <a:schemeClr val="bg1"/>
                </a:solidFill>
              </a:rPr>
              <a:t>（简写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 b)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删除断点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delete </a:t>
            </a:r>
            <a:r>
              <a:rPr lang="zh-CN" altLang="en-US" sz="2000" dirty="0">
                <a:solidFill>
                  <a:schemeClr val="bg1"/>
                </a:solidFill>
              </a:rPr>
              <a:t>编号，不加编号就是删除所有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3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信号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设置信号处理 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signal</a:t>
            </a: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handle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手动触发一个信号给被调试程序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将一个信号发送到正在运行的进程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Signal  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num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 -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num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为系统所支持的信号量的值，通常在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[1,34]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之间。</a:t>
            </a: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当内核向被调试程序发送信号时，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GDB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可以截住该信号执行用户指定的操作：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handle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SIGCHlLD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nostop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忽略该信号程序继续执行但打印一行日志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handle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SIGCHlLD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noprint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忽略该信号不打印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handle  SIGKILL  stop     #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调试程序被停止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		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signals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info handle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83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94002005"/>
              </p:ext>
            </p:extLst>
          </p:nvPr>
        </p:nvGraphicFramePr>
        <p:xfrm>
          <a:off x="780256" y="1628800"/>
          <a:ext cx="76801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5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自定义命令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343665"/>
            <a:ext cx="806489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+mn-ea"/>
              </a:rPr>
              <a:t>自定义命令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—— commands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针对某个断点，设置一个自定义的命令，该命令可以是多个命令的集合，命中断点时，列出将要执行的命令：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commands   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num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   ——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num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为断点号</a:t>
            </a: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command1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command2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……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end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		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79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38135369"/>
              </p:ext>
            </p:extLst>
          </p:nvPr>
        </p:nvGraphicFramePr>
        <p:xfrm>
          <a:off x="780256" y="1628800"/>
          <a:ext cx="768017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924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前提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7676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，程序编译：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加上</a:t>
            </a:r>
            <a:r>
              <a:rPr lang="en-US" altLang="zh-CN" sz="2400" dirty="0">
                <a:latin typeface="+mn-ea"/>
              </a:rPr>
              <a:t>-g</a:t>
            </a:r>
            <a:r>
              <a:rPr lang="zh-CN" altLang="en-US" sz="2400" dirty="0">
                <a:latin typeface="+mn-ea"/>
              </a:rPr>
              <a:t>，去掉优化</a:t>
            </a:r>
            <a:r>
              <a:rPr lang="en-US" altLang="zh-CN" sz="2400" dirty="0">
                <a:latin typeface="+mn-ea"/>
              </a:rPr>
              <a:t>-O2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，生成</a:t>
            </a:r>
            <a:r>
              <a:rPr lang="en-US" altLang="zh-CN" sz="2400" dirty="0">
                <a:latin typeface="+mn-ea"/>
              </a:rPr>
              <a:t>core</a:t>
            </a:r>
            <a:r>
              <a:rPr lang="zh-CN" altLang="en-US" sz="2400" dirty="0">
                <a:latin typeface="+mn-ea"/>
              </a:rPr>
              <a:t>大小设置：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	</a:t>
            </a:r>
            <a:r>
              <a:rPr lang="af-ZA" altLang="zh-CN" sz="2400" dirty="0">
                <a:latin typeface="+mn-ea"/>
              </a:rPr>
              <a:t>ulimit –c unlimited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，设置</a:t>
            </a:r>
            <a:r>
              <a:rPr lang="en-US" altLang="zh-CN" sz="2400" dirty="0" err="1">
                <a:latin typeface="+mn-ea"/>
              </a:rPr>
              <a:t>coredump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生成路径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fr-FR" altLang="zh-CN" sz="2400" dirty="0">
                <a:latin typeface="+mn-ea"/>
              </a:rPr>
              <a:t>echo '/tmp/cores/core.%e.%p.%t' &gt; /proc/sys/kernel/core_pattern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120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coredump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7676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gdb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hsserver</a:t>
            </a:r>
            <a:r>
              <a:rPr lang="en-US" altLang="zh-CN" sz="2400" dirty="0">
                <a:latin typeface="+mn-ea"/>
              </a:rPr>
              <a:t> core.1234</a:t>
            </a:r>
            <a:r>
              <a:rPr lang="zh-CN" altLang="en-US" sz="2400" dirty="0">
                <a:latin typeface="+mn-ea"/>
              </a:rPr>
              <a:t>，查看</a:t>
            </a:r>
            <a:r>
              <a:rPr lang="en-US" altLang="zh-CN" sz="2400" dirty="0">
                <a:latin typeface="+mn-ea"/>
              </a:rPr>
              <a:t>core</a:t>
            </a:r>
            <a:r>
              <a:rPr lang="zh-CN" altLang="en-US" sz="2400" dirty="0">
                <a:latin typeface="+mn-ea"/>
              </a:rPr>
              <a:t>文件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，查看</a:t>
            </a:r>
            <a:r>
              <a:rPr lang="en-US" altLang="zh-CN" sz="2400" dirty="0" err="1">
                <a:latin typeface="+mn-ea"/>
              </a:rPr>
              <a:t>gdb</a:t>
            </a:r>
            <a:r>
              <a:rPr lang="zh-CN" altLang="en-US" sz="2400" dirty="0">
                <a:latin typeface="+mn-ea"/>
              </a:rPr>
              <a:t>输出，确认程序和</a:t>
            </a:r>
            <a:r>
              <a:rPr lang="en-US" altLang="zh-CN" sz="2400" dirty="0">
                <a:latin typeface="+mn-ea"/>
              </a:rPr>
              <a:t>so</a:t>
            </a:r>
            <a:r>
              <a:rPr lang="zh-CN" altLang="en-US" sz="2400" dirty="0">
                <a:latin typeface="+mn-ea"/>
              </a:rPr>
              <a:t>库匹配。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，首先根据</a:t>
            </a:r>
            <a:r>
              <a:rPr lang="en-US" altLang="zh-CN" sz="2400" dirty="0">
                <a:latin typeface="+mn-ea"/>
              </a:rPr>
              <a:t>frame 0</a:t>
            </a:r>
            <a:r>
              <a:rPr lang="zh-CN" altLang="en-US" sz="2400" dirty="0">
                <a:latin typeface="+mn-ea"/>
              </a:rPr>
              <a:t>信息，确认程序崩溃的直接原因。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bt</a:t>
            </a:r>
            <a:r>
              <a:rPr lang="zh-CN" altLang="en-US" sz="2400" dirty="0">
                <a:latin typeface="+mn-ea"/>
              </a:rPr>
              <a:t>查看堆栈和前后代码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，查看线程信息</a:t>
            </a:r>
          </a:p>
        </p:txBody>
      </p:sp>
    </p:spTree>
    <p:extLst>
      <p:ext uri="{BB962C8B-B14F-4D97-AF65-F5344CB8AC3E}">
        <p14:creationId xmlns:p14="http://schemas.microsoft.com/office/powerpoint/2010/main" val="3643202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进程内存布局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594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根据程序打印，判断进程内存布局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682750" y="2693988"/>
          <a:ext cx="7413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包装程序外壳对象" showAsIcon="1" r:id="rId3" imgW="740880" imgH="453960" progId="Package">
                  <p:embed/>
                </p:oleObj>
              </mc:Choice>
              <mc:Fallback>
                <p:oleObj name="包装程序外壳对象" showAsIcon="1" r:id="rId3" imgW="740880" imgH="453960" progId="Packag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750" y="2693988"/>
                        <a:ext cx="74136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28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函数调用过程跟踪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594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通过函数调用，跟踪堆栈变化</a:t>
            </a:r>
            <a:endParaRPr lang="en-US" altLang="zh-CN" sz="2400" dirty="0"/>
          </a:p>
          <a:p>
            <a:r>
              <a:rPr lang="zh-CN" altLang="en-US" sz="2400" dirty="0"/>
              <a:t>查看入参信息和本地变量信息等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60787"/>
              </p:ext>
            </p:extLst>
          </p:nvPr>
        </p:nvGraphicFramePr>
        <p:xfrm>
          <a:off x="1979712" y="3048526"/>
          <a:ext cx="504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包装程序外壳对象" showAsIcon="1" r:id="rId3" imgW="504720" imgH="453960" progId="Package">
                  <p:embed/>
                </p:oleObj>
              </mc:Choice>
              <mc:Fallback>
                <p:oleObj name="包装程序外壳对象" showAsIcon="1" r:id="rId3" imgW="50472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3048526"/>
                        <a:ext cx="5048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885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2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coredump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594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调试实际的</a:t>
            </a:r>
            <a:r>
              <a:rPr lang="en-US" altLang="zh-CN" sz="2400" dirty="0" err="1"/>
              <a:t>coredump</a:t>
            </a:r>
            <a:r>
              <a:rPr lang="en-US" altLang="zh-CN" sz="2400" dirty="0"/>
              <a:t> </a:t>
            </a:r>
            <a:r>
              <a:rPr lang="zh-CN" altLang="en-US" sz="2400" dirty="0"/>
              <a:t>定位程序崩溃原因</a:t>
            </a:r>
          </a:p>
        </p:txBody>
      </p:sp>
    </p:spTree>
    <p:extLst>
      <p:ext uri="{BB962C8B-B14F-4D97-AF65-F5344CB8AC3E}">
        <p14:creationId xmlns:p14="http://schemas.microsoft.com/office/powerpoint/2010/main" val="351410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686" y="1628800"/>
            <a:ext cx="594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zh-CN" sz="2400" dirty="0">
                <a:hlinkClick r:id="rId2"/>
              </a:rPr>
              <a:t>http://</a:t>
            </a:r>
            <a:r>
              <a:rPr lang="af-ZA" altLang="zh-CN" sz="2400">
                <a:hlinkClick r:id="rId2"/>
              </a:rPr>
              <a:t>www.gnu.org/software/gdb/</a:t>
            </a:r>
            <a:endParaRPr lang="af-ZA" altLang="zh-CN" sz="24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354723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15816" y="4069521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53" y="1988840"/>
            <a:ext cx="1680743" cy="20160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556792"/>
            <a:ext cx="7272808" cy="32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GNU Project Debugger</a:t>
            </a:r>
            <a:r>
              <a:rPr lang="zh-CN" altLang="en-US" sz="2800" dirty="0"/>
              <a:t>、</a:t>
            </a:r>
            <a:r>
              <a:rPr lang="en-US" altLang="zh-CN" sz="2800" dirty="0"/>
              <a:t>GNU Debugger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GNU</a:t>
            </a:r>
            <a:r>
              <a:rPr lang="zh-CN" altLang="en-US" sz="2800" dirty="0"/>
              <a:t>开源组织开发出来的程序调试工具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版本（当前版本</a:t>
            </a:r>
            <a:r>
              <a:rPr lang="en-US" altLang="zh-CN" sz="2800" dirty="0"/>
              <a:t>7.6.1</a:t>
            </a:r>
            <a:r>
              <a:rPr lang="zh-CN" altLang="en-US" sz="2800" dirty="0"/>
              <a:t>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系统（基于</a:t>
            </a:r>
            <a:r>
              <a:rPr lang="en-US" altLang="zh-CN" sz="2800" dirty="0"/>
              <a:t>UNIX/Linux </a:t>
            </a:r>
            <a:r>
              <a:rPr lang="zh-CN" altLang="en-US" sz="2800" dirty="0"/>
              <a:t>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多语言支持（</a:t>
            </a:r>
            <a:r>
              <a:rPr lang="en-US" altLang="zh-CN" sz="2800" dirty="0"/>
              <a:t>C/C++/GO</a:t>
            </a:r>
            <a:r>
              <a:rPr lang="zh-CN" altLang="en-US" sz="2800" dirty="0"/>
              <a:t>等）</a:t>
            </a:r>
          </a:p>
        </p:txBody>
      </p:sp>
    </p:spTree>
    <p:extLst>
      <p:ext uri="{BB962C8B-B14F-4D97-AF65-F5344CB8AC3E}">
        <p14:creationId xmlns:p14="http://schemas.microsoft.com/office/powerpoint/2010/main" val="15720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工作示意图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352928" cy="51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+mn-ea"/>
              </a:rPr>
              <a:t>GDB </a:t>
            </a:r>
            <a:r>
              <a:rPr lang="zh-CN" altLang="en-US" sz="2800" dirty="0">
                <a:latin typeface="+mn-ea"/>
              </a:rPr>
              <a:t>作为父进程，被调试程序为子进程，通过</a:t>
            </a:r>
            <a:r>
              <a:rPr lang="en-US" altLang="zh-CN" sz="2800" dirty="0" err="1">
                <a:latin typeface="+mn-ea"/>
              </a:rPr>
              <a:t>ptrace</a:t>
            </a:r>
            <a:r>
              <a:rPr lang="zh-CN" altLang="en-US" sz="2800" dirty="0">
                <a:latin typeface="+mn-ea"/>
              </a:rPr>
              <a:t>系统调用和一系列的信号交互来观察和控制被调试进程的执行，检查和修改其寄存器和内存环境。</a:t>
            </a:r>
            <a:endParaRPr lang="en-US" altLang="zh-CN" sz="2800" dirty="0">
              <a:latin typeface="+mn-ea"/>
            </a:endParaRPr>
          </a:p>
          <a:p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运行程序，设置所有的能影响程序运行的东西；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保证你的程序在指定的条件下停止；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当你程序停止时，让你检查发生了什么；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改变你的程序运行行为；</a:t>
            </a:r>
          </a:p>
        </p:txBody>
      </p:sp>
    </p:spTree>
    <p:extLst>
      <p:ext uri="{BB962C8B-B14F-4D97-AF65-F5344CB8AC3E}">
        <p14:creationId xmlns:p14="http://schemas.microsoft.com/office/powerpoint/2010/main" val="127868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编译程序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70909022"/>
              </p:ext>
            </p:extLst>
          </p:nvPr>
        </p:nvGraphicFramePr>
        <p:xfrm>
          <a:off x="605338" y="2286164"/>
          <a:ext cx="7855094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75656" y="177281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47864" y="17728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0052" y="17728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汇编器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60232" y="17728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链接器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5338" y="342900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预处理：</a:t>
            </a:r>
            <a:r>
              <a:rPr lang="en-US" altLang="zh-CN" sz="2400" dirty="0"/>
              <a:t>g++ –E hello.cpp –o </a:t>
            </a:r>
            <a:r>
              <a:rPr lang="en-US" altLang="zh-CN" sz="2400" dirty="0" err="1"/>
              <a:t>hello.i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编    译：</a:t>
            </a:r>
            <a:r>
              <a:rPr lang="en-US" altLang="zh-CN" sz="2400" dirty="0"/>
              <a:t>g++ -S hello.cpp –o </a:t>
            </a:r>
            <a:r>
              <a:rPr lang="en-US" altLang="zh-CN" sz="2400" dirty="0" err="1"/>
              <a:t>hello.s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汇    编：</a:t>
            </a:r>
            <a:r>
              <a:rPr lang="en-US" altLang="zh-CN" sz="2400" dirty="0"/>
              <a:t>g++ -c </a:t>
            </a:r>
            <a:r>
              <a:rPr lang="en-US" altLang="zh-CN" sz="2400" dirty="0" err="1"/>
              <a:t>hello.s</a:t>
            </a:r>
            <a:r>
              <a:rPr lang="en-US" altLang="zh-CN" sz="2400" dirty="0"/>
              <a:t> –o </a:t>
            </a:r>
            <a:r>
              <a:rPr lang="en-US" altLang="zh-CN" sz="2400" dirty="0" err="1"/>
              <a:t>hello.o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链    接：</a:t>
            </a:r>
            <a:r>
              <a:rPr lang="en-US" altLang="zh-CN" sz="2400" dirty="0"/>
              <a:t>g++ </a:t>
            </a:r>
            <a:r>
              <a:rPr lang="en-US" altLang="zh-CN" sz="2400" dirty="0" err="1"/>
              <a:t>hello.c</a:t>
            </a:r>
            <a:r>
              <a:rPr lang="en-US" altLang="zh-CN" sz="2400" dirty="0"/>
              <a:t> –o hello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编译调试版：</a:t>
            </a:r>
            <a:r>
              <a:rPr lang="en-US" altLang="zh-CN" sz="2400" dirty="0"/>
              <a:t>g++ </a:t>
            </a:r>
            <a:r>
              <a:rPr lang="en-US" altLang="zh-CN" sz="2400" dirty="0">
                <a:solidFill>
                  <a:srgbClr val="FF0000"/>
                </a:solidFill>
              </a:rPr>
              <a:t>-g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hello.c</a:t>
            </a:r>
            <a:r>
              <a:rPr lang="en-US" altLang="zh-CN" sz="2400" dirty="0"/>
              <a:t> –o hello</a:t>
            </a:r>
          </a:p>
        </p:txBody>
      </p:sp>
    </p:spTree>
    <p:extLst>
      <p:ext uri="{BB962C8B-B14F-4D97-AF65-F5344CB8AC3E}">
        <p14:creationId xmlns:p14="http://schemas.microsoft.com/office/powerpoint/2010/main" val="387599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可执行程序格式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(ELF)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560840" cy="55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GDB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入门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进程地址空间布局（经典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552728" cy="53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2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6826</TotalTime>
  <Words>1857</Words>
  <Application>Microsoft Office PowerPoint</Application>
  <PresentationFormat>全屏显示(4:3)</PresentationFormat>
  <Paragraphs>280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Franklin Gothic Book</vt:lpstr>
      <vt:lpstr>宋体</vt:lpstr>
      <vt:lpstr>微软雅黑</vt:lpstr>
      <vt:lpstr>Arial</vt:lpstr>
      <vt:lpstr>Arial Black</vt:lpstr>
      <vt:lpstr>Calibri</vt:lpstr>
      <vt:lpstr>Wingdings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黄玉英</dc:creator>
  <cp:lastModifiedBy>柳正龙</cp:lastModifiedBy>
  <cp:revision>201</cp:revision>
  <dcterms:created xsi:type="dcterms:W3CDTF">2014-12-25T08:50:00Z</dcterms:created>
  <dcterms:modified xsi:type="dcterms:W3CDTF">2016-09-13T08:07:41Z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