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f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notesMasterIdLst>
    <p:notesMasterId r:id="rId12"/>
  </p:notesMasterIdLst>
  <p:sldIdLst>
    <p:sldId id="263" r:id="rId2"/>
    <p:sldId id="264" r:id="rId3"/>
    <p:sldId id="265" r:id="rId4"/>
    <p:sldId id="266" r:id="rId5"/>
    <p:sldId id="258" r:id="rId6"/>
    <p:sldId id="260" r:id="rId7"/>
    <p:sldId id="259" r:id="rId8"/>
    <p:sldId id="268" r:id="rId9"/>
    <p:sldId id="26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2"/>
  </p:normalViewPr>
  <p:slideViewPr>
    <p:cSldViewPr snapToGrid="0" snapToObjects="1">
      <p:cViewPr varScale="1">
        <p:scale>
          <a:sx n="90" d="100"/>
          <a:sy n="90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ECEB9-6FF0-7447-8486-2F74A76CFA72}" type="datetimeFigureOut">
              <a:rPr lang="en-US" smtClean="0"/>
              <a:t>4/15/16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D256C-EC18-B349-9353-8BE52732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4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“Why do I care”  = We run some pretty mean meetups in the Midwest.</a:t>
            </a:r>
            <a:r>
              <a:rPr lang="en-US" baseline="0" dirty="0" smtClean="0"/>
              <a:t> Here are some pics: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D256C-EC18-B349-9353-8BE527326A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51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D256C-EC18-B349-9353-8BE527326A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79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“Why do I care”  = We run some pretty mean meetups in the Midwest.</a:t>
            </a:r>
            <a:r>
              <a:rPr lang="en-US" baseline="0" dirty="0" smtClean="0"/>
              <a:t> Here are some pics: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D256C-EC18-B349-9353-8BE527326A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4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30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9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42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67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12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4/15/16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9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58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87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8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11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04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53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t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59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39" y="197820"/>
            <a:ext cx="8543167" cy="6407375"/>
          </a:xfrm>
          <a:prstGeom prst="rect">
            <a:avLst/>
          </a:prstGeom>
          <a:effectLst>
            <a:softEdge rad="241300"/>
          </a:effectLst>
        </p:spPr>
      </p:pic>
      <p:sp>
        <p:nvSpPr>
          <p:cNvPr id="6" name="Rectangle 5"/>
          <p:cNvSpPr/>
          <p:nvPr/>
        </p:nvSpPr>
        <p:spPr>
          <a:xfrm>
            <a:off x="1810490" y="197820"/>
            <a:ext cx="21435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Mr_FMunson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86556" y="199153"/>
            <a:ext cx="13014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VajKat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76729" y="65879"/>
            <a:ext cx="17812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ChrisCarlis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57986" y="342591"/>
            <a:ext cx="1989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@j0hnnyXm4s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489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818806"/>
            <a:ext cx="11901488" cy="1049235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INTERNETS!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70756"/>
          </a:xfrm>
        </p:spPr>
        <p:txBody>
          <a:bodyPr>
            <a:noAutofit/>
          </a:bodyPr>
          <a:lstStyle/>
          <a:p>
            <a:r>
              <a:rPr lang="en-US" sz="2400" dirty="0" smtClean="0"/>
              <a:t>@J0hnnyXm4s @</a:t>
            </a:r>
            <a:r>
              <a:rPr lang="en-US" sz="2400" dirty="0" err="1" smtClean="0"/>
              <a:t>ChrisCarlis</a:t>
            </a:r>
            <a:r>
              <a:rPr lang="en-US" sz="2400" dirty="0" smtClean="0"/>
              <a:t> @</a:t>
            </a:r>
            <a:r>
              <a:rPr lang="en-US" sz="2400" dirty="0" err="1" smtClean="0"/>
              <a:t>VajKat</a:t>
            </a:r>
            <a:r>
              <a:rPr lang="en-US" sz="2400" dirty="0" smtClean="0"/>
              <a:t> @</a:t>
            </a:r>
            <a:r>
              <a:rPr lang="en-US" sz="2400" dirty="0" err="1" smtClean="0"/>
              <a:t>Mr_FMunson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BurbSecPrime</a:t>
            </a:r>
            <a:r>
              <a:rPr lang="en-US" sz="2400" dirty="0" smtClean="0"/>
              <a:t> | @</a:t>
            </a:r>
            <a:r>
              <a:rPr lang="en-US" sz="2400" dirty="0" err="1" smtClean="0"/>
              <a:t>BurbSecNorth</a:t>
            </a:r>
            <a:r>
              <a:rPr lang="en-US" sz="2400" dirty="0" smtClean="0"/>
              <a:t> | @</a:t>
            </a:r>
            <a:r>
              <a:rPr lang="en-US" sz="2400" dirty="0" err="1" smtClean="0"/>
              <a:t>BurbSecEast</a:t>
            </a:r>
            <a:r>
              <a:rPr lang="en-US" sz="2400" dirty="0" smtClean="0"/>
              <a:t> | @</a:t>
            </a:r>
            <a:r>
              <a:rPr lang="en-US" sz="2400" dirty="0" err="1" smtClean="0"/>
              <a:t>BurbSecWest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MiSec</a:t>
            </a:r>
            <a:r>
              <a:rPr lang="en-US" sz="2400" dirty="0" smtClean="0"/>
              <a:t> | @</a:t>
            </a:r>
            <a:r>
              <a:rPr lang="en-US" sz="2400" dirty="0" err="1" smtClean="0"/>
              <a:t>MilSec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 err="1" smtClean="0"/>
              <a:t>Burbsec.com</a:t>
            </a:r>
            <a:r>
              <a:rPr lang="en-US" sz="2400" dirty="0" smtClean="0"/>
              <a:t> </a:t>
            </a:r>
            <a:r>
              <a:rPr lang="en-US" sz="2400" dirty="0"/>
              <a:t>| </a:t>
            </a:r>
            <a:r>
              <a:rPr lang="en-US" sz="2400" dirty="0" err="1"/>
              <a:t>Milsec.org</a:t>
            </a:r>
            <a:r>
              <a:rPr lang="en-US" sz="2400" dirty="0"/>
              <a:t> | </a:t>
            </a:r>
            <a:r>
              <a:rPr lang="en-US" sz="2400" dirty="0" err="1" smtClean="0"/>
              <a:t>MichSec.org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Github</a:t>
            </a:r>
            <a:r>
              <a:rPr lang="en-US" sz="2400" smtClean="0"/>
              <a:t>:  J0hnnyXm4s/TALKS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137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374" y="818806"/>
            <a:ext cx="10935684" cy="1049235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Who are you,  and why do I care?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Johnny Xmas - @J0hnnyXm4s – </a:t>
            </a:r>
            <a:r>
              <a:rPr lang="en-US" sz="2400" dirty="0" err="1"/>
              <a:t>Pentester</a:t>
            </a:r>
            <a:r>
              <a:rPr lang="en-US" sz="2400" dirty="0"/>
              <a:t> for RedLegg </a:t>
            </a:r>
            <a:r>
              <a:rPr lang="en-US" sz="2400" dirty="0" smtClean="0"/>
              <a:t>International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Chris </a:t>
            </a:r>
            <a:r>
              <a:rPr lang="en-US" sz="2400" dirty="0" err="1" smtClean="0"/>
              <a:t>Carlis</a:t>
            </a:r>
            <a:r>
              <a:rPr lang="en-US" sz="2400" dirty="0" smtClean="0"/>
              <a:t> - @</a:t>
            </a:r>
            <a:r>
              <a:rPr lang="en-US" sz="2400" dirty="0" err="1" smtClean="0"/>
              <a:t>ChrisCarlis</a:t>
            </a:r>
            <a:r>
              <a:rPr lang="en-US" sz="2400" dirty="0" smtClean="0"/>
              <a:t> – </a:t>
            </a:r>
            <a:r>
              <a:rPr lang="en-US" sz="2400" dirty="0" err="1" smtClean="0"/>
              <a:t>Pentester</a:t>
            </a:r>
            <a:r>
              <a:rPr lang="en-US" sz="2400" dirty="0" smtClean="0"/>
              <a:t> for Dell </a:t>
            </a:r>
            <a:r>
              <a:rPr lang="en-US" sz="2400" dirty="0" err="1" smtClean="0"/>
              <a:t>SecureWorks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/>
              <a:t>Kate </a:t>
            </a:r>
            <a:r>
              <a:rPr lang="en-US" sz="2400" dirty="0" err="1"/>
              <a:t>Vajda</a:t>
            </a:r>
            <a:r>
              <a:rPr lang="en-US" sz="2400" dirty="0"/>
              <a:t> – </a:t>
            </a:r>
            <a:r>
              <a:rPr lang="en-US" sz="2400" dirty="0" err="1" smtClean="0"/>
              <a:t>Pentester</a:t>
            </a:r>
            <a:r>
              <a:rPr lang="en-US" sz="2400" dirty="0" smtClean="0"/>
              <a:t> &amp; IR “for A </a:t>
            </a:r>
            <a:r>
              <a:rPr lang="en-US" sz="2400" dirty="0"/>
              <a:t>Utility </a:t>
            </a:r>
            <a:r>
              <a:rPr lang="en-US" sz="2400" dirty="0" smtClean="0"/>
              <a:t>Company”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Fletcher Munson – “Uh. . .just put ’sysadmin’” </a:t>
            </a:r>
          </a:p>
        </p:txBody>
      </p:sp>
    </p:spTree>
    <p:extLst>
      <p:ext uri="{BB962C8B-B14F-4D97-AF65-F5344CB8AC3E}">
        <p14:creationId xmlns:p14="http://schemas.microsoft.com/office/powerpoint/2010/main" val="153482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56" b="-30531"/>
          <a:stretch/>
        </p:blipFill>
        <p:spPr>
          <a:xfrm>
            <a:off x="1287726" y="1158036"/>
            <a:ext cx="9699362" cy="729495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42343" y="108802"/>
            <a:ext cx="10935684" cy="10492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u="sng" dirty="0" smtClean="0"/>
              <a:t>Average night @ </a:t>
            </a:r>
            <a:r>
              <a:rPr lang="en-US" sz="4800" u="sng" dirty="0" err="1" smtClean="0"/>
              <a:t>burbsec</a:t>
            </a:r>
            <a:r>
              <a:rPr lang="en-US" sz="4800" u="sng" dirty="0" smtClean="0"/>
              <a:t> prime</a:t>
            </a:r>
            <a:endParaRPr lang="en-US" sz="4800" u="sng" dirty="0"/>
          </a:p>
        </p:txBody>
      </p:sp>
    </p:spTree>
    <p:extLst>
      <p:ext uri="{BB962C8B-B14F-4D97-AF65-F5344CB8AC3E}">
        <p14:creationId xmlns:p14="http://schemas.microsoft.com/office/powerpoint/2010/main" val="42498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504" y="1158037"/>
            <a:ext cx="9699362" cy="550325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42343" y="108802"/>
            <a:ext cx="10935684" cy="10492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u="sng" dirty="0" smtClean="0"/>
              <a:t>INNAUGURAL </a:t>
            </a:r>
            <a:r>
              <a:rPr lang="en-US" sz="4800" u="sng" dirty="0" err="1" smtClean="0"/>
              <a:t>burbsec</a:t>
            </a:r>
            <a:r>
              <a:rPr lang="en-US" sz="4800" u="sng" dirty="0" smtClean="0"/>
              <a:t> east</a:t>
            </a:r>
            <a:endParaRPr lang="en-US" sz="4800" u="sng" dirty="0"/>
          </a:p>
        </p:txBody>
      </p:sp>
    </p:spTree>
    <p:extLst>
      <p:ext uri="{BB962C8B-B14F-4D97-AF65-F5344CB8AC3E}">
        <p14:creationId xmlns:p14="http://schemas.microsoft.com/office/powerpoint/2010/main" val="77866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005" y="861669"/>
            <a:ext cx="10740421" cy="1049235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The </a:t>
            </a:r>
            <a:r>
              <a:rPr lang="en-US" sz="4800" dirty="0" err="1" smtClean="0"/>
              <a:t>BurbSec</a:t>
            </a:r>
            <a:r>
              <a:rPr lang="en-US" sz="4800" dirty="0" smtClean="0"/>
              <a:t> Framework: Core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10171847" cy="3450613"/>
          </a:xfrm>
        </p:spPr>
        <p:txBody>
          <a:bodyPr>
            <a:noAutofit/>
          </a:bodyPr>
          <a:lstStyle/>
          <a:p>
            <a:r>
              <a:rPr lang="en-US" sz="3200" dirty="0" smtClean="0"/>
              <a:t>NO DUES</a:t>
            </a:r>
            <a:endParaRPr lang="en-US" sz="2800" dirty="0" smtClean="0"/>
          </a:p>
          <a:p>
            <a:r>
              <a:rPr lang="en-US" sz="3200" dirty="0" smtClean="0"/>
              <a:t>No hacks \ </a:t>
            </a:r>
            <a:r>
              <a:rPr lang="en-US" sz="3200" dirty="0" err="1" smtClean="0"/>
              <a:t>sploits</a:t>
            </a:r>
            <a:r>
              <a:rPr lang="en-US" sz="3200" dirty="0"/>
              <a:t> </a:t>
            </a:r>
            <a:r>
              <a:rPr lang="en-US" sz="3200" dirty="0" smtClean="0"/>
              <a:t>\ 0Days</a:t>
            </a:r>
          </a:p>
          <a:p>
            <a:r>
              <a:rPr lang="en-US" sz="3200" dirty="0" smtClean="0"/>
              <a:t>No Presentations</a:t>
            </a:r>
          </a:p>
          <a:p>
            <a:r>
              <a:rPr lang="en-US" sz="3200" dirty="0" smtClean="0"/>
              <a:t>No sales pitches</a:t>
            </a:r>
          </a:p>
          <a:p>
            <a:pPr lvl="1"/>
            <a:r>
              <a:rPr lang="en-US" sz="3200" dirty="0" smtClean="0"/>
              <a:t>Refreshment Sponsors are OK (just not pushy ones)!</a:t>
            </a:r>
          </a:p>
        </p:txBody>
      </p:sp>
    </p:spTree>
    <p:extLst>
      <p:ext uri="{BB962C8B-B14F-4D97-AF65-F5344CB8AC3E}">
        <p14:creationId xmlns:p14="http://schemas.microsoft.com/office/powerpoint/2010/main" val="191736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7" y="390182"/>
            <a:ext cx="12078684" cy="1049235"/>
          </a:xfrm>
        </p:spPr>
        <p:txBody>
          <a:bodyPr>
            <a:noAutofit/>
          </a:bodyPr>
          <a:lstStyle/>
          <a:p>
            <a:r>
              <a:rPr lang="en-US" sz="4800" dirty="0"/>
              <a:t>The </a:t>
            </a:r>
            <a:r>
              <a:rPr lang="en-US" sz="4800" dirty="0" err="1"/>
              <a:t>BurbSec</a:t>
            </a:r>
            <a:r>
              <a:rPr lang="en-US" sz="4800" dirty="0"/>
              <a:t> </a:t>
            </a:r>
            <a:r>
              <a:rPr lang="en-US" sz="4800" dirty="0" smtClean="0"/>
              <a:t>Framework:</a:t>
            </a:r>
            <a:br>
              <a:rPr lang="en-US" sz="4800" dirty="0" smtClean="0"/>
            </a:br>
            <a:r>
              <a:rPr lang="en-US" sz="4800" dirty="0"/>
              <a:t> </a:t>
            </a:r>
            <a:r>
              <a:rPr lang="en-US" sz="4800" dirty="0" smtClean="0"/>
              <a:t>                                        Location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High general population density</a:t>
            </a:r>
          </a:p>
          <a:p>
            <a:r>
              <a:rPr lang="en-US" sz="3200" dirty="0" smtClean="0"/>
              <a:t>High IT Pro population density (Look for tech stores)</a:t>
            </a:r>
          </a:p>
          <a:p>
            <a:r>
              <a:rPr lang="en-US" sz="3200" dirty="0" smtClean="0"/>
              <a:t>CENTRAL (Not what’s convenient for you) </a:t>
            </a:r>
          </a:p>
          <a:p>
            <a:pPr lvl="1"/>
            <a:r>
              <a:rPr lang="en-US" sz="2800" dirty="0" smtClean="0"/>
              <a:t>Corporate centers are often great spots</a:t>
            </a:r>
          </a:p>
          <a:p>
            <a:r>
              <a:rPr lang="en-US" sz="3200" dirty="0" smtClean="0"/>
              <a:t>Near mass transit or </a:t>
            </a:r>
            <a:r>
              <a:rPr lang="en-US" sz="3200" dirty="0"/>
              <a:t>h</a:t>
            </a:r>
            <a:r>
              <a:rPr lang="en-US" sz="3200" dirty="0" smtClean="0"/>
              <a:t>ighway exits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721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05" y="418756"/>
            <a:ext cx="10892821" cy="104923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4800" dirty="0"/>
              <a:t>The </a:t>
            </a:r>
            <a:r>
              <a:rPr lang="en-US" sz="4800" dirty="0" err="1"/>
              <a:t>BurbSec</a:t>
            </a:r>
            <a:r>
              <a:rPr lang="en-US" sz="4800" dirty="0"/>
              <a:t> </a:t>
            </a:r>
            <a:r>
              <a:rPr lang="en-US" sz="4800" dirty="0" smtClean="0"/>
              <a:t>Framework:</a:t>
            </a:r>
            <a:br>
              <a:rPr lang="en-US" sz="4800" dirty="0" smtClean="0"/>
            </a:br>
            <a:r>
              <a:rPr lang="en-US" sz="4800" dirty="0"/>
              <a:t> </a:t>
            </a:r>
            <a:r>
              <a:rPr lang="en-US" sz="4800" dirty="0" smtClean="0"/>
              <a:t>                                       Interior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42156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 smtClean="0"/>
              <a:t>Beer, Food, Bourbon</a:t>
            </a:r>
          </a:p>
          <a:p>
            <a:r>
              <a:rPr lang="en-US" sz="4000" dirty="0" smtClean="0"/>
              <a:t>Quiet enough for casual conversation </a:t>
            </a:r>
          </a:p>
          <a:p>
            <a:pPr lvl="1"/>
            <a:r>
              <a:rPr lang="en-US" sz="3300" dirty="0" smtClean="0"/>
              <a:t>Not TOO Quiet</a:t>
            </a:r>
          </a:p>
          <a:p>
            <a:r>
              <a:rPr lang="en-US" sz="4000" dirty="0" smtClean="0"/>
              <a:t>Reserved Seating</a:t>
            </a:r>
          </a:p>
          <a:p>
            <a:r>
              <a:rPr lang="en-US" sz="4000" dirty="0" smtClean="0"/>
              <a:t>Cool with </a:t>
            </a:r>
            <a:r>
              <a:rPr lang="en-US" sz="4000" dirty="0" err="1" smtClean="0"/>
              <a:t>randos</a:t>
            </a:r>
            <a:r>
              <a:rPr lang="en-US" sz="4000" dirty="0" smtClean="0"/>
              <a:t> coming and going all night</a:t>
            </a:r>
          </a:p>
          <a:p>
            <a:r>
              <a:rPr lang="en-US" sz="4000" dirty="0" smtClean="0"/>
              <a:t>SEPARATE CHECKS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0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713" y="318743"/>
            <a:ext cx="12191999" cy="1049235"/>
          </a:xfrm>
        </p:spPr>
        <p:txBody>
          <a:bodyPr>
            <a:noAutofit/>
          </a:bodyPr>
          <a:lstStyle/>
          <a:p>
            <a:r>
              <a:rPr lang="en-US" sz="4800" dirty="0"/>
              <a:t>The </a:t>
            </a:r>
            <a:r>
              <a:rPr lang="en-US" sz="4800" dirty="0" err="1"/>
              <a:t>BurbSec</a:t>
            </a:r>
            <a:r>
              <a:rPr lang="en-US" sz="4800" dirty="0"/>
              <a:t> Framework: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> </a:t>
            </a:r>
            <a:r>
              <a:rPr lang="en-US" sz="4800" dirty="0" smtClean="0"/>
              <a:t>                                 ADVERTISING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42156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Twitter</a:t>
            </a:r>
          </a:p>
          <a:p>
            <a:pPr lvl="1"/>
            <a:r>
              <a:rPr lang="en-US" sz="2400" dirty="0" smtClean="0"/>
              <a:t>Twitter</a:t>
            </a:r>
          </a:p>
          <a:p>
            <a:pPr lvl="1"/>
            <a:r>
              <a:rPr lang="en-US" sz="2400" dirty="0" smtClean="0"/>
              <a:t>Twitter</a:t>
            </a:r>
          </a:p>
          <a:p>
            <a:pPr lvl="1"/>
            <a:r>
              <a:rPr lang="en-US" sz="2400" dirty="0"/>
              <a:t>Twitter</a:t>
            </a:r>
            <a:endParaRPr lang="en-US" sz="2600" dirty="0" smtClean="0"/>
          </a:p>
          <a:p>
            <a:r>
              <a:rPr lang="en-US" sz="2800" dirty="0" err="1" smtClean="0"/>
              <a:t>Meetup.com</a:t>
            </a:r>
            <a:r>
              <a:rPr lang="en-US" sz="2800" dirty="0" smtClean="0"/>
              <a:t> – Surprisingly effective</a:t>
            </a:r>
          </a:p>
          <a:p>
            <a:r>
              <a:rPr lang="en-US" sz="2800" dirty="0" smtClean="0"/>
              <a:t>Your company’s customers \ Clients (and employees)</a:t>
            </a:r>
          </a:p>
          <a:p>
            <a:r>
              <a:rPr lang="en-US" sz="2800" dirty="0" smtClean="0"/>
              <a:t>Happy attendees</a:t>
            </a:r>
          </a:p>
        </p:txBody>
      </p:sp>
    </p:spTree>
    <p:extLst>
      <p:ext uri="{BB962C8B-B14F-4D97-AF65-F5344CB8AC3E}">
        <p14:creationId xmlns:p14="http://schemas.microsoft.com/office/powerpoint/2010/main" val="97753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5827" y="2559428"/>
            <a:ext cx="8158688" cy="1822514"/>
          </a:xfrm>
        </p:spPr>
        <p:txBody>
          <a:bodyPr/>
          <a:lstStyle/>
          <a:p>
            <a:r>
              <a:rPr lang="en-US" dirty="0" smtClean="0"/>
              <a:t>Experiences, Objections &amp; Contradictions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712" y="4076700"/>
            <a:ext cx="37973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5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1519</TotalTime>
  <Words>217</Words>
  <Application>Microsoft Macintosh PowerPoint</Application>
  <PresentationFormat>Widescreen</PresentationFormat>
  <Paragraphs>50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Gill Sans MT</vt:lpstr>
      <vt:lpstr>Arial</vt:lpstr>
      <vt:lpstr>Gallery</vt:lpstr>
      <vt:lpstr>PowerPoint Presentation</vt:lpstr>
      <vt:lpstr>Who are you,  and why do I care?</vt:lpstr>
      <vt:lpstr>PowerPoint Presentation</vt:lpstr>
      <vt:lpstr>PowerPoint Presentation</vt:lpstr>
      <vt:lpstr>The BurbSec Framework: Core </vt:lpstr>
      <vt:lpstr>The BurbSec Framework:                                          Location </vt:lpstr>
      <vt:lpstr>The BurbSec Framework:                                         Interior </vt:lpstr>
      <vt:lpstr>The BurbSec Framework:                                    ADVERTISING</vt:lpstr>
      <vt:lpstr>Experiences, Objections &amp; Contradictions</vt:lpstr>
      <vt:lpstr>INTERNETS!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Martinelli</dc:creator>
  <cp:lastModifiedBy>Johnny Martinelli</cp:lastModifiedBy>
  <cp:revision>21</cp:revision>
  <dcterms:created xsi:type="dcterms:W3CDTF">2016-04-15T18:44:31Z</dcterms:created>
  <dcterms:modified xsi:type="dcterms:W3CDTF">2016-04-16T20:03:47Z</dcterms:modified>
</cp:coreProperties>
</file>