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embeddings/oleObject1.bin" ContentType="application/vnd.openxmlformats-officedocument.oleObject"/>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5"/>
  </p:notesMasterIdLst>
  <p:sldIdLst>
    <p:sldId id="314" r:id="rId2"/>
    <p:sldId id="320" r:id="rId3"/>
    <p:sldId id="261" r:id="rId4"/>
    <p:sldId id="276" r:id="rId5"/>
    <p:sldId id="277" r:id="rId6"/>
    <p:sldId id="278" r:id="rId7"/>
    <p:sldId id="279" r:id="rId8"/>
    <p:sldId id="315" r:id="rId9"/>
    <p:sldId id="316" r:id="rId10"/>
    <p:sldId id="280" r:id="rId11"/>
    <p:sldId id="299" r:id="rId12"/>
    <p:sldId id="300" r:id="rId13"/>
    <p:sldId id="301" r:id="rId14"/>
    <p:sldId id="323" r:id="rId15"/>
    <p:sldId id="263" r:id="rId16"/>
    <p:sldId id="265" r:id="rId17"/>
    <p:sldId id="266" r:id="rId18"/>
    <p:sldId id="273" r:id="rId19"/>
    <p:sldId id="274" r:id="rId20"/>
    <p:sldId id="286" r:id="rId21"/>
    <p:sldId id="319" r:id="rId22"/>
    <p:sldId id="321" r:id="rId23"/>
    <p:sldId id="288" r:id="rId24"/>
    <p:sldId id="326" r:id="rId25"/>
    <p:sldId id="327" r:id="rId26"/>
    <p:sldId id="325" r:id="rId27"/>
    <p:sldId id="289" r:id="rId28"/>
    <p:sldId id="290" r:id="rId29"/>
    <p:sldId id="291" r:id="rId30"/>
    <p:sldId id="292" r:id="rId31"/>
    <p:sldId id="322" r:id="rId32"/>
    <p:sldId id="313" r:id="rId33"/>
    <p:sldId id="298" r:id="rId34"/>
  </p:sldIdLst>
  <p:sldSz cx="9144000" cy="5143500" type="screen16x9"/>
  <p:notesSz cx="6858000" cy="9144000"/>
  <p:defaultTextStyle>
    <a:defPPr>
      <a:defRPr lang="es-E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2C16"/>
    <a:srgbClr val="0C788E"/>
    <a:srgbClr val="006666"/>
    <a:srgbClr val="0099CC"/>
    <a:srgbClr val="660066"/>
    <a:srgbClr val="660033"/>
    <a:srgbClr val="333333"/>
    <a:srgbClr val="A227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42" autoAdjust="0"/>
    <p:restoredTop sz="97151" autoAdjust="0"/>
  </p:normalViewPr>
  <p:slideViewPr>
    <p:cSldViewPr>
      <p:cViewPr varScale="1">
        <p:scale>
          <a:sx n="146" d="100"/>
          <a:sy n="146" d="100"/>
        </p:scale>
        <p:origin x="-424" y="-11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F8D290-E187-1448-A7EC-6A0AD2BE117E}" type="datetimeFigureOut">
              <a:rPr lang="en-US" smtClean="0"/>
              <a:t>6/9/15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5137AE-ADD1-CF4C-85DE-C879B7A77FA6}" type="slidenum">
              <a:rPr lang="en-US" smtClean="0"/>
              <a:t>‹#›</a:t>
            </a:fld>
            <a:endParaRPr lang="en-US" dirty="0"/>
          </a:p>
        </p:txBody>
      </p:sp>
    </p:spTree>
    <p:extLst>
      <p:ext uri="{BB962C8B-B14F-4D97-AF65-F5344CB8AC3E}">
        <p14:creationId xmlns:p14="http://schemas.microsoft.com/office/powerpoint/2010/main" val="391564316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1</a:t>
            </a:fld>
            <a:endParaRPr lang="en-US" dirty="0"/>
          </a:p>
        </p:txBody>
      </p:sp>
    </p:spTree>
    <p:extLst>
      <p:ext uri="{BB962C8B-B14F-4D97-AF65-F5344CB8AC3E}">
        <p14:creationId xmlns:p14="http://schemas.microsoft.com/office/powerpoint/2010/main" val="2015278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COFFEE IS FOR CLOSERS</a:t>
            </a:r>
          </a:p>
          <a:p>
            <a:endParaRPr lang="en-US" dirty="0" smtClean="0"/>
          </a:p>
          <a:p>
            <a:r>
              <a:rPr lang="en-US" dirty="0" smtClean="0"/>
              <a:t>Showing up means a lot of things. In the literal,</a:t>
            </a:r>
            <a:r>
              <a:rPr lang="en-US" baseline="0" dirty="0" smtClean="0"/>
              <a:t> it means just going to where you should be going, instead of staying home in bed. You’re not going to meet that person who’s going to be useful to you by sitting on the couch. Random strangers don’t happen to pass by your bed. At least, not the useful ones.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17</a:t>
            </a:fld>
            <a:endParaRPr lang="en-US" dirty="0"/>
          </a:p>
        </p:txBody>
      </p:sp>
    </p:spTree>
    <p:extLst>
      <p:ext uri="{BB962C8B-B14F-4D97-AF65-F5344CB8AC3E}">
        <p14:creationId xmlns:p14="http://schemas.microsoft.com/office/powerpoint/2010/main" val="2196707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18</a:t>
            </a:fld>
            <a:endParaRPr lang="en-US" dirty="0"/>
          </a:p>
        </p:txBody>
      </p:sp>
    </p:spTree>
    <p:extLst>
      <p:ext uri="{BB962C8B-B14F-4D97-AF65-F5344CB8AC3E}">
        <p14:creationId xmlns:p14="http://schemas.microsoft.com/office/powerpoint/2010/main" val="1487765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Rant about playing the game or sitting and watching it be played. Worst players still make more than any of us. Participation trophies better than nothing. </a:t>
            </a:r>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19</a:t>
            </a:fld>
            <a:endParaRPr lang="en-US" dirty="0"/>
          </a:p>
        </p:txBody>
      </p:sp>
    </p:spTree>
    <p:extLst>
      <p:ext uri="{BB962C8B-B14F-4D97-AF65-F5344CB8AC3E}">
        <p14:creationId xmlns:p14="http://schemas.microsoft.com/office/powerpoint/2010/main" val="4044940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20</a:t>
            </a:fld>
            <a:endParaRPr lang="en-US" dirty="0"/>
          </a:p>
        </p:txBody>
      </p:sp>
    </p:spTree>
    <p:extLst>
      <p:ext uri="{BB962C8B-B14F-4D97-AF65-F5344CB8AC3E}">
        <p14:creationId xmlns:p14="http://schemas.microsoft.com/office/powerpoint/2010/main" val="4044940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21</a:t>
            </a:fld>
            <a:endParaRPr lang="en-US" dirty="0"/>
          </a:p>
        </p:txBody>
      </p:sp>
    </p:spTree>
    <p:extLst>
      <p:ext uri="{BB962C8B-B14F-4D97-AF65-F5344CB8AC3E}">
        <p14:creationId xmlns:p14="http://schemas.microsoft.com/office/powerpoint/2010/main" val="4044940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23</a:t>
            </a:fld>
            <a:endParaRPr lang="en-US" dirty="0"/>
          </a:p>
        </p:txBody>
      </p:sp>
    </p:spTree>
    <p:extLst>
      <p:ext uri="{BB962C8B-B14F-4D97-AF65-F5344CB8AC3E}">
        <p14:creationId xmlns:p14="http://schemas.microsoft.com/office/powerpoint/2010/main" val="1428811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27</a:t>
            </a:fld>
            <a:endParaRPr lang="en-US" dirty="0"/>
          </a:p>
        </p:txBody>
      </p:sp>
    </p:spTree>
    <p:extLst>
      <p:ext uri="{BB962C8B-B14F-4D97-AF65-F5344CB8AC3E}">
        <p14:creationId xmlns:p14="http://schemas.microsoft.com/office/powerpoint/2010/main" val="38059966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28</a:t>
            </a:fld>
            <a:endParaRPr lang="en-US" dirty="0"/>
          </a:p>
        </p:txBody>
      </p:sp>
    </p:spTree>
    <p:extLst>
      <p:ext uri="{BB962C8B-B14F-4D97-AF65-F5344CB8AC3E}">
        <p14:creationId xmlns:p14="http://schemas.microsoft.com/office/powerpoint/2010/main" val="14877658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29</a:t>
            </a:fld>
            <a:endParaRPr lang="en-US" dirty="0"/>
          </a:p>
        </p:txBody>
      </p:sp>
    </p:spTree>
    <p:extLst>
      <p:ext uri="{BB962C8B-B14F-4D97-AF65-F5344CB8AC3E}">
        <p14:creationId xmlns:p14="http://schemas.microsoft.com/office/powerpoint/2010/main" val="40449408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30</a:t>
            </a:fld>
            <a:endParaRPr lang="en-US" dirty="0"/>
          </a:p>
        </p:txBody>
      </p:sp>
    </p:spTree>
    <p:extLst>
      <p:ext uri="{BB962C8B-B14F-4D97-AF65-F5344CB8AC3E}">
        <p14:creationId xmlns:p14="http://schemas.microsoft.com/office/powerpoint/2010/main" val="2287402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 is not just about getting</a:t>
            </a:r>
            <a:r>
              <a:rPr lang="en-US" baseline="0" dirty="0" smtClean="0"/>
              <a:t> a job or promotion; It’s about making your current job easier by bettering your relationship with coworkers, especially on other teams. Its is all about making people like you. </a:t>
            </a:r>
            <a:endParaRPr lang="en-US" dirty="0" smtClean="0"/>
          </a:p>
          <a:p>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2</a:t>
            </a:fld>
            <a:endParaRPr lang="en-US" dirty="0"/>
          </a:p>
        </p:txBody>
      </p:sp>
    </p:spTree>
    <p:extLst>
      <p:ext uri="{BB962C8B-B14F-4D97-AF65-F5344CB8AC3E}">
        <p14:creationId xmlns:p14="http://schemas.microsoft.com/office/powerpoint/2010/main" val="21199361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33</a:t>
            </a:fld>
            <a:endParaRPr lang="en-US" dirty="0"/>
          </a:p>
        </p:txBody>
      </p:sp>
    </p:spTree>
    <p:extLst>
      <p:ext uri="{BB962C8B-B14F-4D97-AF65-F5344CB8AC3E}">
        <p14:creationId xmlns:p14="http://schemas.microsoft.com/office/powerpoint/2010/main" val="1877275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Agoraphobic</a:t>
            </a:r>
          </a:p>
          <a:p>
            <a:r>
              <a:rPr lang="en-US" dirty="0" smtClean="0"/>
              <a:t>Adult acne</a:t>
            </a:r>
          </a:p>
          <a:p>
            <a:r>
              <a:rPr lang="en-US" dirty="0" smtClean="0"/>
              <a:t>Greasy hair</a:t>
            </a:r>
          </a:p>
          <a:p>
            <a:r>
              <a:rPr lang="en-US" dirty="0" smtClean="0"/>
              <a:t>Severe scoliosis</a:t>
            </a:r>
          </a:p>
          <a:p>
            <a:r>
              <a:rPr lang="en-US" dirty="0" smtClean="0"/>
              <a:t>Clothes don’t fit me</a:t>
            </a:r>
          </a:p>
          <a:p>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4</a:t>
            </a:fld>
            <a:endParaRPr lang="en-US" dirty="0"/>
          </a:p>
        </p:txBody>
      </p:sp>
    </p:spTree>
    <p:extLst>
      <p:ext uri="{BB962C8B-B14F-4D97-AF65-F5344CB8AC3E}">
        <p14:creationId xmlns:p14="http://schemas.microsoft.com/office/powerpoint/2010/main" val="2077256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11</a:t>
            </a:fld>
            <a:endParaRPr lang="en-US" dirty="0"/>
          </a:p>
        </p:txBody>
      </p:sp>
    </p:spTree>
    <p:extLst>
      <p:ext uri="{BB962C8B-B14F-4D97-AF65-F5344CB8AC3E}">
        <p14:creationId xmlns:p14="http://schemas.microsoft.com/office/powerpoint/2010/main" val="3045240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12</a:t>
            </a:fld>
            <a:endParaRPr lang="en-US" dirty="0"/>
          </a:p>
        </p:txBody>
      </p:sp>
    </p:spTree>
    <p:extLst>
      <p:ext uri="{BB962C8B-B14F-4D97-AF65-F5344CB8AC3E}">
        <p14:creationId xmlns:p14="http://schemas.microsoft.com/office/powerpoint/2010/main" val="3045240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13</a:t>
            </a:fld>
            <a:endParaRPr lang="en-US" dirty="0"/>
          </a:p>
        </p:txBody>
      </p:sp>
    </p:spTree>
    <p:extLst>
      <p:ext uri="{BB962C8B-B14F-4D97-AF65-F5344CB8AC3E}">
        <p14:creationId xmlns:p14="http://schemas.microsoft.com/office/powerpoint/2010/main" val="3045240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14</a:t>
            </a:fld>
            <a:endParaRPr lang="en-US" dirty="0"/>
          </a:p>
        </p:txBody>
      </p:sp>
    </p:spTree>
    <p:extLst>
      <p:ext uri="{BB962C8B-B14F-4D97-AF65-F5344CB8AC3E}">
        <p14:creationId xmlns:p14="http://schemas.microsoft.com/office/powerpoint/2010/main" val="3045240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15</a:t>
            </a:fld>
            <a:endParaRPr lang="en-US" dirty="0"/>
          </a:p>
        </p:txBody>
      </p:sp>
    </p:spTree>
    <p:extLst>
      <p:ext uri="{BB962C8B-B14F-4D97-AF65-F5344CB8AC3E}">
        <p14:creationId xmlns:p14="http://schemas.microsoft.com/office/powerpoint/2010/main" val="1487765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E5137AE-ADD1-CF4C-85DE-C879B7A77FA6}" type="slidenum">
              <a:rPr lang="en-US" smtClean="0"/>
              <a:t>16</a:t>
            </a:fld>
            <a:endParaRPr lang="en-US" dirty="0"/>
          </a:p>
        </p:txBody>
      </p:sp>
    </p:spTree>
    <p:extLst>
      <p:ext uri="{BB962C8B-B14F-4D97-AF65-F5344CB8AC3E}">
        <p14:creationId xmlns:p14="http://schemas.microsoft.com/office/powerpoint/2010/main" val="4044940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s-ES" dirty="0"/>
          </a:p>
        </p:txBody>
      </p:sp>
      <p:sp>
        <p:nvSpPr>
          <p:cNvPr id="5" name="Footer Placeholder 4"/>
          <p:cNvSpPr>
            <a:spLocks noGrp="1"/>
          </p:cNvSpPr>
          <p:nvPr>
            <p:ph type="ftr" sz="quarter" idx="11"/>
          </p:nvPr>
        </p:nvSpPr>
        <p:spPr/>
        <p:txBody>
          <a:bodyPr/>
          <a:lstStyle>
            <a:lvl1pPr>
              <a:defRPr/>
            </a:lvl1pPr>
          </a:lstStyle>
          <a:p>
            <a:endParaRPr lang="es-ES" dirty="0"/>
          </a:p>
        </p:txBody>
      </p:sp>
      <p:sp>
        <p:nvSpPr>
          <p:cNvPr id="6" name="Slide Number Placeholder 5"/>
          <p:cNvSpPr>
            <a:spLocks noGrp="1"/>
          </p:cNvSpPr>
          <p:nvPr>
            <p:ph type="sldNum" sz="quarter" idx="12"/>
          </p:nvPr>
        </p:nvSpPr>
        <p:spPr/>
        <p:txBody>
          <a:bodyPr/>
          <a:lstStyle>
            <a:lvl1pPr>
              <a:defRPr/>
            </a:lvl1pPr>
          </a:lstStyle>
          <a:p>
            <a:fld id="{5AF03CB5-49ED-2A41-9DC5-1F84C3BB5AC4}" type="slidenum">
              <a:rPr lang="es-ES" smtClean="0"/>
              <a:pPr/>
              <a:t>‹#›</a:t>
            </a:fld>
            <a:endParaRPr lang="es-ES" dirty="0"/>
          </a:p>
        </p:txBody>
      </p:sp>
    </p:spTree>
    <p:extLst>
      <p:ext uri="{BB962C8B-B14F-4D97-AF65-F5344CB8AC3E}">
        <p14:creationId xmlns:p14="http://schemas.microsoft.com/office/powerpoint/2010/main" val="1922944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dirty="0"/>
          </a:p>
        </p:txBody>
      </p:sp>
      <p:sp>
        <p:nvSpPr>
          <p:cNvPr id="5" name="Footer Placeholder 4"/>
          <p:cNvSpPr>
            <a:spLocks noGrp="1"/>
          </p:cNvSpPr>
          <p:nvPr>
            <p:ph type="ftr" sz="quarter" idx="11"/>
          </p:nvPr>
        </p:nvSpPr>
        <p:spPr/>
        <p:txBody>
          <a:bodyPr/>
          <a:lstStyle>
            <a:lvl1pPr>
              <a:defRPr/>
            </a:lvl1pPr>
          </a:lstStyle>
          <a:p>
            <a:endParaRPr lang="es-ES" dirty="0"/>
          </a:p>
        </p:txBody>
      </p:sp>
      <p:sp>
        <p:nvSpPr>
          <p:cNvPr id="6" name="Slide Number Placeholder 5"/>
          <p:cNvSpPr>
            <a:spLocks noGrp="1"/>
          </p:cNvSpPr>
          <p:nvPr>
            <p:ph type="sldNum" sz="quarter" idx="12"/>
          </p:nvPr>
        </p:nvSpPr>
        <p:spPr/>
        <p:txBody>
          <a:bodyPr/>
          <a:lstStyle>
            <a:lvl1pPr>
              <a:defRPr/>
            </a:lvl1pPr>
          </a:lstStyle>
          <a:p>
            <a:fld id="{CB7CD508-1E56-5E41-87D3-16BFEB0402F4}" type="slidenum">
              <a:rPr lang="es-ES" smtClean="0"/>
              <a:pPr/>
              <a:t>‹#›</a:t>
            </a:fld>
            <a:endParaRPr lang="es-ES" dirty="0"/>
          </a:p>
        </p:txBody>
      </p:sp>
    </p:spTree>
    <p:extLst>
      <p:ext uri="{BB962C8B-B14F-4D97-AF65-F5344CB8AC3E}">
        <p14:creationId xmlns:p14="http://schemas.microsoft.com/office/powerpoint/2010/main" val="3280989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dirty="0"/>
          </a:p>
        </p:txBody>
      </p:sp>
      <p:sp>
        <p:nvSpPr>
          <p:cNvPr id="5" name="Footer Placeholder 4"/>
          <p:cNvSpPr>
            <a:spLocks noGrp="1"/>
          </p:cNvSpPr>
          <p:nvPr>
            <p:ph type="ftr" sz="quarter" idx="11"/>
          </p:nvPr>
        </p:nvSpPr>
        <p:spPr/>
        <p:txBody>
          <a:bodyPr/>
          <a:lstStyle>
            <a:lvl1pPr>
              <a:defRPr/>
            </a:lvl1pPr>
          </a:lstStyle>
          <a:p>
            <a:endParaRPr lang="es-ES" dirty="0"/>
          </a:p>
        </p:txBody>
      </p:sp>
      <p:sp>
        <p:nvSpPr>
          <p:cNvPr id="6" name="Slide Number Placeholder 5"/>
          <p:cNvSpPr>
            <a:spLocks noGrp="1"/>
          </p:cNvSpPr>
          <p:nvPr>
            <p:ph type="sldNum" sz="quarter" idx="12"/>
          </p:nvPr>
        </p:nvSpPr>
        <p:spPr/>
        <p:txBody>
          <a:bodyPr/>
          <a:lstStyle>
            <a:lvl1pPr>
              <a:defRPr/>
            </a:lvl1pPr>
          </a:lstStyle>
          <a:p>
            <a:fld id="{86BF6DC7-651C-A94C-BAD0-E28F27970986}" type="slidenum">
              <a:rPr lang="es-ES" smtClean="0"/>
              <a:pPr/>
              <a:t>‹#›</a:t>
            </a:fld>
            <a:endParaRPr lang="es-ES" dirty="0"/>
          </a:p>
        </p:txBody>
      </p:sp>
    </p:spTree>
    <p:extLst>
      <p:ext uri="{BB962C8B-B14F-4D97-AF65-F5344CB8AC3E}">
        <p14:creationId xmlns:p14="http://schemas.microsoft.com/office/powerpoint/2010/main" val="2766483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dirty="0"/>
          </a:p>
        </p:txBody>
      </p:sp>
      <p:sp>
        <p:nvSpPr>
          <p:cNvPr id="5" name="Footer Placeholder 4"/>
          <p:cNvSpPr>
            <a:spLocks noGrp="1"/>
          </p:cNvSpPr>
          <p:nvPr>
            <p:ph type="ftr" sz="quarter" idx="11"/>
          </p:nvPr>
        </p:nvSpPr>
        <p:spPr/>
        <p:txBody>
          <a:bodyPr/>
          <a:lstStyle>
            <a:lvl1pPr>
              <a:defRPr/>
            </a:lvl1pPr>
          </a:lstStyle>
          <a:p>
            <a:endParaRPr lang="es-ES" dirty="0"/>
          </a:p>
        </p:txBody>
      </p:sp>
      <p:sp>
        <p:nvSpPr>
          <p:cNvPr id="6" name="Slide Number Placeholder 5"/>
          <p:cNvSpPr>
            <a:spLocks noGrp="1"/>
          </p:cNvSpPr>
          <p:nvPr>
            <p:ph type="sldNum" sz="quarter" idx="12"/>
          </p:nvPr>
        </p:nvSpPr>
        <p:spPr/>
        <p:txBody>
          <a:bodyPr/>
          <a:lstStyle>
            <a:lvl1pPr>
              <a:defRPr/>
            </a:lvl1pPr>
          </a:lstStyle>
          <a:p>
            <a:fld id="{43C8BD31-9121-E643-98E2-C94DCA620AF2}" type="slidenum">
              <a:rPr lang="es-ES" smtClean="0"/>
              <a:pPr/>
              <a:t>‹#›</a:t>
            </a:fld>
            <a:endParaRPr lang="es-ES" dirty="0"/>
          </a:p>
        </p:txBody>
      </p:sp>
    </p:spTree>
    <p:extLst>
      <p:ext uri="{BB962C8B-B14F-4D97-AF65-F5344CB8AC3E}">
        <p14:creationId xmlns:p14="http://schemas.microsoft.com/office/powerpoint/2010/main" val="1199876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s-ES" dirty="0"/>
          </a:p>
        </p:txBody>
      </p:sp>
      <p:sp>
        <p:nvSpPr>
          <p:cNvPr id="5" name="Footer Placeholder 4"/>
          <p:cNvSpPr>
            <a:spLocks noGrp="1"/>
          </p:cNvSpPr>
          <p:nvPr>
            <p:ph type="ftr" sz="quarter" idx="11"/>
          </p:nvPr>
        </p:nvSpPr>
        <p:spPr/>
        <p:txBody>
          <a:bodyPr/>
          <a:lstStyle>
            <a:lvl1pPr>
              <a:defRPr/>
            </a:lvl1pPr>
          </a:lstStyle>
          <a:p>
            <a:endParaRPr lang="es-ES" dirty="0"/>
          </a:p>
        </p:txBody>
      </p:sp>
      <p:sp>
        <p:nvSpPr>
          <p:cNvPr id="6" name="Slide Number Placeholder 5"/>
          <p:cNvSpPr>
            <a:spLocks noGrp="1"/>
          </p:cNvSpPr>
          <p:nvPr>
            <p:ph type="sldNum" sz="quarter" idx="12"/>
          </p:nvPr>
        </p:nvSpPr>
        <p:spPr/>
        <p:txBody>
          <a:bodyPr/>
          <a:lstStyle>
            <a:lvl1pPr>
              <a:defRPr/>
            </a:lvl1pPr>
          </a:lstStyle>
          <a:p>
            <a:fld id="{10A5E9C3-24B1-6B45-BF6D-BC67D84A78E9}" type="slidenum">
              <a:rPr lang="es-ES" smtClean="0"/>
              <a:pPr/>
              <a:t>‹#›</a:t>
            </a:fld>
            <a:endParaRPr lang="es-ES" dirty="0"/>
          </a:p>
        </p:txBody>
      </p:sp>
    </p:spTree>
    <p:extLst>
      <p:ext uri="{BB962C8B-B14F-4D97-AF65-F5344CB8AC3E}">
        <p14:creationId xmlns:p14="http://schemas.microsoft.com/office/powerpoint/2010/main" val="2540042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s-ES" dirty="0"/>
          </a:p>
        </p:txBody>
      </p:sp>
      <p:sp>
        <p:nvSpPr>
          <p:cNvPr id="6" name="Footer Placeholder 5"/>
          <p:cNvSpPr>
            <a:spLocks noGrp="1"/>
          </p:cNvSpPr>
          <p:nvPr>
            <p:ph type="ftr" sz="quarter" idx="11"/>
          </p:nvPr>
        </p:nvSpPr>
        <p:spPr/>
        <p:txBody>
          <a:bodyPr/>
          <a:lstStyle>
            <a:lvl1pPr>
              <a:defRPr/>
            </a:lvl1pPr>
          </a:lstStyle>
          <a:p>
            <a:endParaRPr lang="es-ES" dirty="0"/>
          </a:p>
        </p:txBody>
      </p:sp>
      <p:sp>
        <p:nvSpPr>
          <p:cNvPr id="7" name="Slide Number Placeholder 6"/>
          <p:cNvSpPr>
            <a:spLocks noGrp="1"/>
          </p:cNvSpPr>
          <p:nvPr>
            <p:ph type="sldNum" sz="quarter" idx="12"/>
          </p:nvPr>
        </p:nvSpPr>
        <p:spPr/>
        <p:txBody>
          <a:bodyPr/>
          <a:lstStyle>
            <a:lvl1pPr>
              <a:defRPr/>
            </a:lvl1pPr>
          </a:lstStyle>
          <a:p>
            <a:fld id="{38EB1C37-7E8C-194B-8316-CB659D8413F1}" type="slidenum">
              <a:rPr lang="es-ES" smtClean="0"/>
              <a:pPr/>
              <a:t>‹#›</a:t>
            </a:fld>
            <a:endParaRPr lang="es-ES" dirty="0"/>
          </a:p>
        </p:txBody>
      </p:sp>
    </p:spTree>
    <p:extLst>
      <p:ext uri="{BB962C8B-B14F-4D97-AF65-F5344CB8AC3E}">
        <p14:creationId xmlns:p14="http://schemas.microsoft.com/office/powerpoint/2010/main" val="3170823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s-ES" dirty="0"/>
          </a:p>
        </p:txBody>
      </p:sp>
      <p:sp>
        <p:nvSpPr>
          <p:cNvPr id="8" name="Footer Placeholder 7"/>
          <p:cNvSpPr>
            <a:spLocks noGrp="1"/>
          </p:cNvSpPr>
          <p:nvPr>
            <p:ph type="ftr" sz="quarter" idx="11"/>
          </p:nvPr>
        </p:nvSpPr>
        <p:spPr/>
        <p:txBody>
          <a:bodyPr/>
          <a:lstStyle>
            <a:lvl1pPr>
              <a:defRPr/>
            </a:lvl1pPr>
          </a:lstStyle>
          <a:p>
            <a:endParaRPr lang="es-ES" dirty="0"/>
          </a:p>
        </p:txBody>
      </p:sp>
      <p:sp>
        <p:nvSpPr>
          <p:cNvPr id="9" name="Slide Number Placeholder 8"/>
          <p:cNvSpPr>
            <a:spLocks noGrp="1"/>
          </p:cNvSpPr>
          <p:nvPr>
            <p:ph type="sldNum" sz="quarter" idx="12"/>
          </p:nvPr>
        </p:nvSpPr>
        <p:spPr/>
        <p:txBody>
          <a:bodyPr/>
          <a:lstStyle>
            <a:lvl1pPr>
              <a:defRPr/>
            </a:lvl1pPr>
          </a:lstStyle>
          <a:p>
            <a:fld id="{65A9EDF5-8BB2-BF42-B3FD-ABB8A1ED6BA3}" type="slidenum">
              <a:rPr lang="es-ES" smtClean="0"/>
              <a:pPr/>
              <a:t>‹#›</a:t>
            </a:fld>
            <a:endParaRPr lang="es-ES" dirty="0"/>
          </a:p>
        </p:txBody>
      </p:sp>
    </p:spTree>
    <p:extLst>
      <p:ext uri="{BB962C8B-B14F-4D97-AF65-F5344CB8AC3E}">
        <p14:creationId xmlns:p14="http://schemas.microsoft.com/office/powerpoint/2010/main" val="414079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s-ES" dirty="0"/>
          </a:p>
        </p:txBody>
      </p:sp>
      <p:sp>
        <p:nvSpPr>
          <p:cNvPr id="4" name="Footer Placeholder 3"/>
          <p:cNvSpPr>
            <a:spLocks noGrp="1"/>
          </p:cNvSpPr>
          <p:nvPr>
            <p:ph type="ftr" sz="quarter" idx="11"/>
          </p:nvPr>
        </p:nvSpPr>
        <p:spPr/>
        <p:txBody>
          <a:bodyPr/>
          <a:lstStyle>
            <a:lvl1pPr>
              <a:defRPr/>
            </a:lvl1pPr>
          </a:lstStyle>
          <a:p>
            <a:endParaRPr lang="es-ES" dirty="0"/>
          </a:p>
        </p:txBody>
      </p:sp>
      <p:sp>
        <p:nvSpPr>
          <p:cNvPr id="5" name="Slide Number Placeholder 4"/>
          <p:cNvSpPr>
            <a:spLocks noGrp="1"/>
          </p:cNvSpPr>
          <p:nvPr>
            <p:ph type="sldNum" sz="quarter" idx="12"/>
          </p:nvPr>
        </p:nvSpPr>
        <p:spPr/>
        <p:txBody>
          <a:bodyPr/>
          <a:lstStyle>
            <a:lvl1pPr>
              <a:defRPr/>
            </a:lvl1pPr>
          </a:lstStyle>
          <a:p>
            <a:fld id="{F482183D-4409-764F-B43B-A7F008F27DE4}" type="slidenum">
              <a:rPr lang="es-ES" smtClean="0"/>
              <a:pPr/>
              <a:t>‹#›</a:t>
            </a:fld>
            <a:endParaRPr lang="es-ES" dirty="0"/>
          </a:p>
        </p:txBody>
      </p:sp>
    </p:spTree>
    <p:extLst>
      <p:ext uri="{BB962C8B-B14F-4D97-AF65-F5344CB8AC3E}">
        <p14:creationId xmlns:p14="http://schemas.microsoft.com/office/powerpoint/2010/main" val="739391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s-ES" dirty="0"/>
          </a:p>
        </p:txBody>
      </p:sp>
      <p:sp>
        <p:nvSpPr>
          <p:cNvPr id="3" name="Footer Placeholder 2"/>
          <p:cNvSpPr>
            <a:spLocks noGrp="1"/>
          </p:cNvSpPr>
          <p:nvPr>
            <p:ph type="ftr" sz="quarter" idx="11"/>
          </p:nvPr>
        </p:nvSpPr>
        <p:spPr/>
        <p:txBody>
          <a:bodyPr/>
          <a:lstStyle>
            <a:lvl1pPr>
              <a:defRPr/>
            </a:lvl1pPr>
          </a:lstStyle>
          <a:p>
            <a:endParaRPr lang="es-ES" dirty="0"/>
          </a:p>
        </p:txBody>
      </p:sp>
      <p:sp>
        <p:nvSpPr>
          <p:cNvPr id="4" name="Slide Number Placeholder 3"/>
          <p:cNvSpPr>
            <a:spLocks noGrp="1"/>
          </p:cNvSpPr>
          <p:nvPr>
            <p:ph type="sldNum" sz="quarter" idx="12"/>
          </p:nvPr>
        </p:nvSpPr>
        <p:spPr/>
        <p:txBody>
          <a:bodyPr/>
          <a:lstStyle>
            <a:lvl1pPr>
              <a:defRPr/>
            </a:lvl1pPr>
          </a:lstStyle>
          <a:p>
            <a:fld id="{E99E6BD0-47E1-6B49-BCD6-1ADA7FA9ED20}" type="slidenum">
              <a:rPr lang="es-ES" smtClean="0"/>
              <a:pPr/>
              <a:t>‹#›</a:t>
            </a:fld>
            <a:endParaRPr lang="es-ES" dirty="0"/>
          </a:p>
        </p:txBody>
      </p:sp>
    </p:spTree>
    <p:extLst>
      <p:ext uri="{BB962C8B-B14F-4D97-AF65-F5344CB8AC3E}">
        <p14:creationId xmlns:p14="http://schemas.microsoft.com/office/powerpoint/2010/main" val="2580386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dirty="0"/>
          </a:p>
        </p:txBody>
      </p:sp>
      <p:sp>
        <p:nvSpPr>
          <p:cNvPr id="6" name="Footer Placeholder 5"/>
          <p:cNvSpPr>
            <a:spLocks noGrp="1"/>
          </p:cNvSpPr>
          <p:nvPr>
            <p:ph type="ftr" sz="quarter" idx="11"/>
          </p:nvPr>
        </p:nvSpPr>
        <p:spPr/>
        <p:txBody>
          <a:bodyPr/>
          <a:lstStyle>
            <a:lvl1pPr>
              <a:defRPr/>
            </a:lvl1pPr>
          </a:lstStyle>
          <a:p>
            <a:endParaRPr lang="es-ES" dirty="0"/>
          </a:p>
        </p:txBody>
      </p:sp>
      <p:sp>
        <p:nvSpPr>
          <p:cNvPr id="7" name="Slide Number Placeholder 6"/>
          <p:cNvSpPr>
            <a:spLocks noGrp="1"/>
          </p:cNvSpPr>
          <p:nvPr>
            <p:ph type="sldNum" sz="quarter" idx="12"/>
          </p:nvPr>
        </p:nvSpPr>
        <p:spPr/>
        <p:txBody>
          <a:bodyPr/>
          <a:lstStyle>
            <a:lvl1pPr>
              <a:defRPr/>
            </a:lvl1pPr>
          </a:lstStyle>
          <a:p>
            <a:fld id="{E6FEDD53-65C7-0F4D-A712-2671FB33B129}" type="slidenum">
              <a:rPr lang="es-ES" smtClean="0"/>
              <a:pPr/>
              <a:t>‹#›</a:t>
            </a:fld>
            <a:endParaRPr lang="es-ES" dirty="0"/>
          </a:p>
        </p:txBody>
      </p:sp>
    </p:spTree>
    <p:extLst>
      <p:ext uri="{BB962C8B-B14F-4D97-AF65-F5344CB8AC3E}">
        <p14:creationId xmlns:p14="http://schemas.microsoft.com/office/powerpoint/2010/main" val="9282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dirty="0"/>
          </a:p>
        </p:txBody>
      </p:sp>
      <p:sp>
        <p:nvSpPr>
          <p:cNvPr id="6" name="Footer Placeholder 5"/>
          <p:cNvSpPr>
            <a:spLocks noGrp="1"/>
          </p:cNvSpPr>
          <p:nvPr>
            <p:ph type="ftr" sz="quarter" idx="11"/>
          </p:nvPr>
        </p:nvSpPr>
        <p:spPr/>
        <p:txBody>
          <a:bodyPr/>
          <a:lstStyle>
            <a:lvl1pPr>
              <a:defRPr/>
            </a:lvl1pPr>
          </a:lstStyle>
          <a:p>
            <a:endParaRPr lang="es-ES" dirty="0"/>
          </a:p>
        </p:txBody>
      </p:sp>
      <p:sp>
        <p:nvSpPr>
          <p:cNvPr id="7" name="Slide Number Placeholder 6"/>
          <p:cNvSpPr>
            <a:spLocks noGrp="1"/>
          </p:cNvSpPr>
          <p:nvPr>
            <p:ph type="sldNum" sz="quarter" idx="12"/>
          </p:nvPr>
        </p:nvSpPr>
        <p:spPr/>
        <p:txBody>
          <a:bodyPr/>
          <a:lstStyle>
            <a:lvl1pPr>
              <a:defRPr/>
            </a:lvl1pPr>
          </a:lstStyle>
          <a:p>
            <a:fld id="{7ABAF5FB-14F6-3B4A-9D14-F8AE93C82BC9}" type="slidenum">
              <a:rPr lang="es-ES" smtClean="0"/>
              <a:pPr/>
              <a:t>‹#›</a:t>
            </a:fld>
            <a:endParaRPr lang="es-ES" dirty="0"/>
          </a:p>
        </p:txBody>
      </p:sp>
    </p:spTree>
    <p:extLst>
      <p:ext uri="{BB962C8B-B14F-4D97-AF65-F5344CB8AC3E}">
        <p14:creationId xmlns:p14="http://schemas.microsoft.com/office/powerpoint/2010/main" val="18745185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s-ES" dirty="0"/>
              <a:t>Haga clic para cambiar el estilo de título	</a:t>
            </a:r>
          </a:p>
        </p:txBody>
      </p:sp>
      <p:sp>
        <p:nvSpPr>
          <p:cNvPr id="1027" name="Rectangle 3"/>
          <p:cNvSpPr>
            <a:spLocks noGrp="1" noChangeArrowheads="1"/>
          </p:cNvSpPr>
          <p:nvPr>
            <p:ph type="body" idx="1"/>
          </p:nvPr>
        </p:nvSpPr>
        <p:spPr bwMode="auto">
          <a:xfrm>
            <a:off x="457200" y="1200151"/>
            <a:ext cx="8229600" cy="3394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s-ES" dirty="0"/>
              <a:t>Haga clic para modificar el estilo de texto del patrón</a:t>
            </a:r>
          </a:p>
          <a:p>
            <a:pPr lvl="1"/>
            <a:r>
              <a:rPr lang="es-ES" dirty="0" smtClean="0"/>
              <a:t>Segundo </a:t>
            </a:r>
            <a:r>
              <a:rPr lang="es-ES" dirty="0"/>
              <a:t>nivel</a:t>
            </a:r>
          </a:p>
          <a:p>
            <a:pPr lvl="2"/>
            <a:r>
              <a:rPr lang="es-ES" dirty="0"/>
              <a:t>Tercer nivel</a:t>
            </a:r>
          </a:p>
          <a:p>
            <a:pPr lvl="3"/>
            <a:r>
              <a:rPr lang="es-ES" dirty="0"/>
              <a:t>Cuarto nivel</a:t>
            </a:r>
          </a:p>
          <a:p>
            <a:pPr lvl="4"/>
            <a:r>
              <a:rPr lang="es-ES" dirty="0"/>
              <a:t>Quinto nivel</a:t>
            </a:r>
          </a:p>
        </p:txBody>
      </p:sp>
      <p:sp>
        <p:nvSpPr>
          <p:cNvPr id="1028" name="Rectangle 4"/>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400"/>
            </a:lvl1pPr>
          </a:lstStyle>
          <a:p>
            <a:endParaRPr lang="es-ES" dirty="0"/>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a:defRPr sz="1400"/>
            </a:lvl1pPr>
          </a:lstStyle>
          <a:p>
            <a:endParaRPr lang="es-ES" dirty="0"/>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lvl1pPr>
          </a:lstStyle>
          <a:p>
            <a:fld id="{37D2550F-36C2-0C45-8FD6-0497EDAE039F}" type="slidenum">
              <a:rPr lang="es-ES" smtClean="0"/>
              <a:pPr/>
              <a:t>‹#›</a:t>
            </a:fld>
            <a:endParaRPr lang="es-E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fontAlgn="base" hangingPunct="1">
        <a:spcBef>
          <a:spcPct val="0"/>
        </a:spcBef>
        <a:spcAft>
          <a:spcPct val="0"/>
        </a:spcAft>
        <a:defRPr sz="6000">
          <a:solidFill>
            <a:schemeClr val="bg1"/>
          </a:solidFill>
          <a:latin typeface="NickelodeonNF"/>
          <a:ea typeface="+mj-ea"/>
          <a:cs typeface="NickelodeonNF"/>
        </a:defRPr>
      </a:lvl1pPr>
      <a:lvl2pPr algn="ctr" rtl="0" eaLnBrk="1" fontAlgn="base" hangingPunct="1">
        <a:spcBef>
          <a:spcPct val="0"/>
        </a:spcBef>
        <a:spcAft>
          <a:spcPct val="0"/>
        </a:spcAft>
        <a:defRPr sz="4400">
          <a:solidFill>
            <a:schemeClr val="tx2"/>
          </a:solidFill>
          <a:latin typeface="Arial" charset="0"/>
          <a:ea typeface="ＭＳ Ｐゴシック" charset="0"/>
          <a:cs typeface="Arial" charset="0"/>
        </a:defRPr>
      </a:lvl2pPr>
      <a:lvl3pPr algn="ctr" rtl="0" eaLnBrk="1" fontAlgn="base" hangingPunct="1">
        <a:spcBef>
          <a:spcPct val="0"/>
        </a:spcBef>
        <a:spcAft>
          <a:spcPct val="0"/>
        </a:spcAft>
        <a:defRPr sz="4400">
          <a:solidFill>
            <a:schemeClr val="tx2"/>
          </a:solidFill>
          <a:latin typeface="Arial" charset="0"/>
          <a:ea typeface="ＭＳ Ｐゴシック" charset="0"/>
          <a:cs typeface="Arial" charset="0"/>
        </a:defRPr>
      </a:lvl3pPr>
      <a:lvl4pPr algn="ctr" rtl="0" eaLnBrk="1" fontAlgn="base" hangingPunct="1">
        <a:spcBef>
          <a:spcPct val="0"/>
        </a:spcBef>
        <a:spcAft>
          <a:spcPct val="0"/>
        </a:spcAft>
        <a:defRPr sz="4400">
          <a:solidFill>
            <a:schemeClr val="tx2"/>
          </a:solidFill>
          <a:latin typeface="Arial" charset="0"/>
          <a:ea typeface="ＭＳ Ｐゴシック" charset="0"/>
          <a:cs typeface="Arial" charset="0"/>
        </a:defRPr>
      </a:lvl4pPr>
      <a:lvl5pPr algn="ctr" rtl="0" eaLnBrk="1" fontAlgn="base" hangingPunct="1">
        <a:spcBef>
          <a:spcPct val="0"/>
        </a:spcBef>
        <a:spcAft>
          <a:spcPct val="0"/>
        </a:spcAft>
        <a:defRPr sz="4400">
          <a:solidFill>
            <a:schemeClr val="tx2"/>
          </a:solidFill>
          <a:latin typeface="Arial" charset="0"/>
          <a:ea typeface="ＭＳ Ｐゴシック" charset="0"/>
          <a:cs typeface="Arial" charset="0"/>
        </a:defRPr>
      </a:lvl5pPr>
      <a:lvl6pPr marL="457200" algn="ctr" rtl="0" eaLnBrk="1" fontAlgn="base" hangingPunct="1">
        <a:spcBef>
          <a:spcPct val="0"/>
        </a:spcBef>
        <a:spcAft>
          <a:spcPct val="0"/>
        </a:spcAft>
        <a:defRPr sz="4400">
          <a:solidFill>
            <a:schemeClr val="tx2"/>
          </a:solidFill>
          <a:latin typeface="Arial" charset="0"/>
          <a:ea typeface="ＭＳ Ｐゴシック" charset="0"/>
          <a:cs typeface="Arial" charset="0"/>
        </a:defRPr>
      </a:lvl6pPr>
      <a:lvl7pPr marL="914400" algn="ctr" rtl="0" eaLnBrk="1" fontAlgn="base" hangingPunct="1">
        <a:spcBef>
          <a:spcPct val="0"/>
        </a:spcBef>
        <a:spcAft>
          <a:spcPct val="0"/>
        </a:spcAft>
        <a:defRPr sz="4400">
          <a:solidFill>
            <a:schemeClr val="tx2"/>
          </a:solidFill>
          <a:latin typeface="Arial" charset="0"/>
          <a:ea typeface="ＭＳ Ｐゴシック" charset="0"/>
          <a:cs typeface="Arial" charset="0"/>
        </a:defRPr>
      </a:lvl7pPr>
      <a:lvl8pPr marL="1371600" algn="ctr" rtl="0" eaLnBrk="1" fontAlgn="base" hangingPunct="1">
        <a:spcBef>
          <a:spcPct val="0"/>
        </a:spcBef>
        <a:spcAft>
          <a:spcPct val="0"/>
        </a:spcAft>
        <a:defRPr sz="4400">
          <a:solidFill>
            <a:schemeClr val="tx2"/>
          </a:solidFill>
          <a:latin typeface="Arial" charset="0"/>
          <a:ea typeface="ＭＳ Ｐゴシック" charset="0"/>
          <a:cs typeface="Arial" charset="0"/>
        </a:defRPr>
      </a:lvl8pPr>
      <a:lvl9pPr marL="1828800" algn="ctr" rtl="0" eaLnBrk="1" fontAlgn="base" hangingPunct="1">
        <a:spcBef>
          <a:spcPct val="0"/>
        </a:spcBef>
        <a:spcAft>
          <a:spcPct val="0"/>
        </a:spcAft>
        <a:defRPr sz="4400">
          <a:solidFill>
            <a:schemeClr val="tx2"/>
          </a:solidFill>
          <a:latin typeface="Arial" charset="0"/>
          <a:ea typeface="ＭＳ Ｐゴシック" charset="0"/>
          <a:cs typeface="Arial" charset="0"/>
        </a:defRPr>
      </a:lvl9pPr>
    </p:titleStyle>
    <p:bodyStyle>
      <a:lvl1pPr marL="342900" indent="-342900" algn="l" rtl="0" eaLnBrk="1" fontAlgn="base" hangingPunct="1">
        <a:spcBef>
          <a:spcPct val="20000"/>
        </a:spcBef>
        <a:spcAft>
          <a:spcPct val="0"/>
        </a:spcAft>
        <a:buChar char="•"/>
        <a:defRPr sz="3200">
          <a:solidFill>
            <a:srgbClr val="FFFFFF"/>
          </a:solidFill>
          <a:latin typeface="Bellerose Light:1.0"/>
          <a:ea typeface="+mn-ea"/>
          <a:cs typeface="Bellerose Light:1.0"/>
        </a:defRPr>
      </a:lvl1pPr>
      <a:lvl2pPr marL="742950" indent="-285750" algn="l" rtl="0" eaLnBrk="1" fontAlgn="base" hangingPunct="1">
        <a:spcBef>
          <a:spcPct val="20000"/>
        </a:spcBef>
        <a:spcAft>
          <a:spcPct val="0"/>
        </a:spcAft>
        <a:buChar char="–"/>
        <a:defRPr sz="2800">
          <a:solidFill>
            <a:srgbClr val="FFFFFF"/>
          </a:solidFill>
          <a:latin typeface="Bellerose Light:1.0"/>
          <a:ea typeface="Arial" charset="0"/>
          <a:cs typeface="Bellerose Light:1.0"/>
        </a:defRPr>
      </a:lvl2pPr>
      <a:lvl3pPr marL="1143000" indent="-228600" algn="l" rtl="0" eaLnBrk="1" fontAlgn="base" hangingPunct="1">
        <a:spcBef>
          <a:spcPct val="20000"/>
        </a:spcBef>
        <a:spcAft>
          <a:spcPct val="0"/>
        </a:spcAft>
        <a:buChar char="•"/>
        <a:defRPr sz="2400">
          <a:solidFill>
            <a:srgbClr val="FFFFFF"/>
          </a:solidFill>
          <a:latin typeface="Bellerose Light:1.0"/>
          <a:ea typeface="Arial" charset="0"/>
          <a:cs typeface="Bellerose Light:1.0"/>
        </a:defRPr>
      </a:lvl3pPr>
      <a:lvl4pPr marL="1600200" indent="-228600" algn="l" rtl="0" eaLnBrk="1" fontAlgn="base" hangingPunct="1">
        <a:spcBef>
          <a:spcPct val="20000"/>
        </a:spcBef>
        <a:spcAft>
          <a:spcPct val="0"/>
        </a:spcAft>
        <a:buChar char="–"/>
        <a:defRPr sz="2000">
          <a:solidFill>
            <a:srgbClr val="FFFFFF"/>
          </a:solidFill>
          <a:latin typeface="Bellerose Light:1.0"/>
          <a:ea typeface="Arial" charset="0"/>
          <a:cs typeface="Bellerose Light:1.0"/>
        </a:defRPr>
      </a:lvl4pPr>
      <a:lvl5pPr marL="2057400" indent="-228600" algn="l" rtl="0" eaLnBrk="1" fontAlgn="base" hangingPunct="1">
        <a:spcBef>
          <a:spcPct val="20000"/>
        </a:spcBef>
        <a:spcAft>
          <a:spcPct val="0"/>
        </a:spcAft>
        <a:buChar char="»"/>
        <a:defRPr sz="2000">
          <a:solidFill>
            <a:srgbClr val="FFFFFF"/>
          </a:solidFill>
          <a:latin typeface="Bellerose Light:1.0"/>
          <a:ea typeface="Arial" charset="0"/>
          <a:cs typeface="Bellerose Light:1.0"/>
        </a:defRPr>
      </a:lvl5pPr>
      <a:lvl6pPr marL="2514600" indent="-228600" algn="l" rtl="0" eaLnBrk="1" fontAlgn="base" hangingPunct="1">
        <a:spcBef>
          <a:spcPct val="20000"/>
        </a:spcBef>
        <a:spcAft>
          <a:spcPct val="0"/>
        </a:spcAft>
        <a:buChar char="»"/>
        <a:defRPr sz="2000">
          <a:solidFill>
            <a:schemeClr val="tx1"/>
          </a:solidFill>
          <a:latin typeface="+mn-lt"/>
          <a:ea typeface="Arial" charset="0"/>
          <a:cs typeface="+mn-cs"/>
        </a:defRPr>
      </a:lvl6pPr>
      <a:lvl7pPr marL="2971800" indent="-228600" algn="l" rtl="0" eaLnBrk="1" fontAlgn="base" hangingPunct="1">
        <a:spcBef>
          <a:spcPct val="20000"/>
        </a:spcBef>
        <a:spcAft>
          <a:spcPct val="0"/>
        </a:spcAft>
        <a:buChar char="»"/>
        <a:defRPr sz="2000">
          <a:solidFill>
            <a:schemeClr val="tx1"/>
          </a:solidFill>
          <a:latin typeface="+mn-lt"/>
          <a:ea typeface="Arial" charset="0"/>
          <a:cs typeface="+mn-cs"/>
        </a:defRPr>
      </a:lvl7pPr>
      <a:lvl8pPr marL="3429000" indent="-228600" algn="l" rtl="0" eaLnBrk="1" fontAlgn="base" hangingPunct="1">
        <a:spcBef>
          <a:spcPct val="20000"/>
        </a:spcBef>
        <a:spcAft>
          <a:spcPct val="0"/>
        </a:spcAft>
        <a:buChar char="»"/>
        <a:defRPr sz="2000">
          <a:solidFill>
            <a:schemeClr val="tx1"/>
          </a:solidFill>
          <a:latin typeface="+mn-lt"/>
          <a:ea typeface="Arial" charset="0"/>
          <a:cs typeface="+mn-cs"/>
        </a:defRPr>
      </a:lvl8pPr>
      <a:lvl9pPr marL="3886200" indent="-228600" algn="l" rtl="0" eaLnBrk="1" fontAlgn="base" hangingPunct="1">
        <a:spcBef>
          <a:spcPct val="20000"/>
        </a:spcBef>
        <a:spcAft>
          <a:spcPct val="0"/>
        </a:spcAft>
        <a:buChar char="»"/>
        <a:defRPr sz="20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package" Target="../embeddings/Microsoft_Word_Document1.docx"/><Relationship Id="rId5" Type="http://schemas.openxmlformats.org/officeDocument/2006/relationships/image" Target="../media/image13.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107504" y="1131590"/>
            <a:ext cx="8928992" cy="1296144"/>
          </a:xfrm>
        </p:spPr>
        <p:txBody>
          <a:bodyPr/>
          <a:lstStyle/>
          <a:p>
            <a:r>
              <a:rPr lang="es-UY" sz="6000" b="1" dirty="0" smtClean="0">
                <a:solidFill>
                  <a:schemeClr val="bg1"/>
                </a:solidFill>
                <a:latin typeface="NickelodeonNF"/>
                <a:cs typeface="NickelodeonNF"/>
              </a:rPr>
              <a:t>THAT’S NOT MY RJ45 JACK!</a:t>
            </a:r>
            <a:endParaRPr lang="es-ES" sz="6000" b="1" dirty="0">
              <a:solidFill>
                <a:schemeClr val="bg1"/>
              </a:solidFill>
              <a:latin typeface="NickelodeonNF"/>
              <a:cs typeface="NickelodeonNF"/>
            </a:endParaRPr>
          </a:p>
        </p:txBody>
      </p:sp>
      <p:sp>
        <p:nvSpPr>
          <p:cNvPr id="2216" name="Rectangle 168"/>
          <p:cNvSpPr>
            <a:spLocks noChangeArrowheads="1"/>
          </p:cNvSpPr>
          <p:nvPr/>
        </p:nvSpPr>
        <p:spPr bwMode="auto">
          <a:xfrm>
            <a:off x="395536" y="2499742"/>
            <a:ext cx="8568951" cy="486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es-UY" sz="2800" i="1" dirty="0" smtClean="0">
                <a:solidFill>
                  <a:schemeClr val="bg1"/>
                </a:solidFill>
                <a:latin typeface="Nathan Expanded Regular"/>
                <a:cs typeface="Nathan Expanded Regular"/>
              </a:rPr>
              <a:t>IRL NETWORKING FOR HUMANS, Pt. 1</a:t>
            </a:r>
            <a:endParaRPr lang="es-ES" sz="2800" i="1" dirty="0">
              <a:solidFill>
                <a:schemeClr val="bg1"/>
              </a:solidFill>
              <a:latin typeface="Nathan Expanded Regular"/>
              <a:cs typeface="Nathan Expanded Regular"/>
            </a:endParaRPr>
          </a:p>
        </p:txBody>
      </p:sp>
      <p:sp>
        <p:nvSpPr>
          <p:cNvPr id="4" name="Rectangle 168"/>
          <p:cNvSpPr>
            <a:spLocks noChangeArrowheads="1"/>
          </p:cNvSpPr>
          <p:nvPr/>
        </p:nvSpPr>
        <p:spPr bwMode="auto">
          <a:xfrm>
            <a:off x="395536" y="3363838"/>
            <a:ext cx="8568951" cy="486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es-UY" sz="2400" i="1" dirty="0" smtClean="0">
                <a:solidFill>
                  <a:schemeClr val="bg1"/>
                </a:solidFill>
                <a:latin typeface="+mj-lt"/>
                <a:cs typeface="Courier New"/>
              </a:rPr>
              <a:t>J0hnny Xmas | @</a:t>
            </a:r>
            <a:r>
              <a:rPr lang="es-UY" sz="2400" i="1" dirty="0" smtClean="0">
                <a:solidFill>
                  <a:schemeClr val="bg1"/>
                </a:solidFill>
                <a:latin typeface="+mj-lt"/>
                <a:cs typeface="Elite Hacker (Corroded)"/>
              </a:rPr>
              <a:t>j</a:t>
            </a:r>
            <a:r>
              <a:rPr lang="es-UY" sz="2400" i="1" dirty="0" smtClean="0">
                <a:solidFill>
                  <a:schemeClr val="bg1"/>
                </a:solidFill>
                <a:latin typeface="Elite Hacker (Corroded)"/>
                <a:cs typeface="Elite Hacker (Corroded)"/>
              </a:rPr>
              <a:t>0</a:t>
            </a:r>
            <a:r>
              <a:rPr lang="es-UY" sz="2400" i="1" dirty="0" smtClean="0">
                <a:solidFill>
                  <a:schemeClr val="bg1"/>
                </a:solidFill>
                <a:latin typeface="+mj-lt"/>
                <a:cs typeface="Elite Hacker (Corroded)"/>
              </a:rPr>
              <a:t>hnn</a:t>
            </a:r>
            <a:r>
              <a:rPr lang="es-UY" sz="2400" b="1" dirty="0" smtClean="0">
                <a:solidFill>
                  <a:schemeClr val="bg1"/>
                </a:solidFill>
                <a:latin typeface="+mj-lt"/>
                <a:cs typeface="Arial"/>
              </a:rPr>
              <a:t>y</a:t>
            </a:r>
            <a:r>
              <a:rPr lang="es-UY" sz="2400" i="1" dirty="0" smtClean="0">
                <a:solidFill>
                  <a:schemeClr val="bg1"/>
                </a:solidFill>
                <a:latin typeface="+mj-lt"/>
                <a:cs typeface="Elite Hacker (Corroded)"/>
              </a:rPr>
              <a:t>Xm4s</a:t>
            </a:r>
            <a:endParaRPr lang="es-ES" sz="2400" i="1" dirty="0">
              <a:solidFill>
                <a:schemeClr val="bg1"/>
              </a:solidFill>
              <a:latin typeface="+mj-lt"/>
              <a:cs typeface="Elite Hacker (Corroded)"/>
            </a:endParaRPr>
          </a:p>
        </p:txBody>
      </p:sp>
    </p:spTree>
    <p:extLst>
      <p:ext uri="{BB962C8B-B14F-4D97-AF65-F5344CB8AC3E}">
        <p14:creationId xmlns:p14="http://schemas.microsoft.com/office/powerpoint/2010/main" val="417975221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481"/>
            <a:ext cx="8229600" cy="4212468"/>
          </a:xfrm>
        </p:spPr>
        <p:txBody>
          <a:bodyPr anchor="ctr"/>
          <a:lstStyle/>
          <a:p>
            <a:pPr marL="0" indent="0" algn="ctr">
              <a:buNone/>
            </a:pPr>
            <a:r>
              <a:rPr lang="en-US" sz="9000" dirty="0" smtClean="0"/>
              <a:t>I LEARNED</a:t>
            </a:r>
          </a:p>
          <a:p>
            <a:pPr marL="0" indent="0" algn="ctr">
              <a:buNone/>
            </a:pPr>
            <a:r>
              <a:rPr lang="en-US" sz="9000" dirty="0" smtClean="0"/>
              <a:t>TO PLAY</a:t>
            </a:r>
          </a:p>
          <a:p>
            <a:pPr marL="0" indent="0" algn="ctr">
              <a:buNone/>
            </a:pPr>
            <a:r>
              <a:rPr lang="en-US" sz="9000" dirty="0" smtClean="0"/>
              <a:t>THE GAME.</a:t>
            </a:r>
            <a:endParaRPr lang="en-US" sz="9000" dirty="0"/>
          </a:p>
        </p:txBody>
      </p:sp>
    </p:spTree>
    <p:extLst>
      <p:ext uri="{BB962C8B-B14F-4D97-AF65-F5344CB8AC3E}">
        <p14:creationId xmlns:p14="http://schemas.microsoft.com/office/powerpoint/2010/main" val="177058113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REQUIRED</a:t>
            </a:r>
            <a:r>
              <a:rPr lang="en-US" dirty="0" smtClean="0"/>
              <a:t> READING</a:t>
            </a:r>
            <a:endParaRPr lang="en-US" dirty="0"/>
          </a:p>
        </p:txBody>
      </p:sp>
      <p:pic>
        <p:nvPicPr>
          <p:cNvPr id="4" name="Content Placeholder 3" descr="9781922182401.jpg"/>
          <p:cNvPicPr>
            <a:picLocks noGrp="1" noChangeAspect="1"/>
          </p:cNvPicPr>
          <p:nvPr>
            <p:ph idx="1"/>
          </p:nvPr>
        </p:nvPicPr>
        <p:blipFill>
          <a:blip r:embed="rId3">
            <a:extLst>
              <a:ext uri="{28A0092B-C50C-407E-A947-70E740481C1C}">
                <a14:useLocalDpi xmlns:a14="http://schemas.microsoft.com/office/drawing/2010/main" val="0"/>
              </a:ext>
            </a:extLst>
          </a:blip>
          <a:srcRect l="-110086" r="-110086"/>
          <a:stretch>
            <a:fillRect/>
          </a:stretch>
        </p:blipFill>
        <p:spPr>
          <a:xfrm>
            <a:off x="457200" y="1200151"/>
            <a:ext cx="8229600" cy="2991780"/>
          </a:xfrm>
        </p:spPr>
      </p:pic>
    </p:spTree>
    <p:extLst>
      <p:ext uri="{BB962C8B-B14F-4D97-AF65-F5344CB8AC3E}">
        <p14:creationId xmlns:p14="http://schemas.microsoft.com/office/powerpoint/2010/main" val="3384479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REQUIRED</a:t>
            </a:r>
            <a:r>
              <a:rPr lang="en-US" dirty="0" smtClean="0"/>
              <a:t> READING</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3312961" y="1200151"/>
            <a:ext cx="2267152" cy="2991780"/>
          </a:xfrm>
        </p:spPr>
      </p:pic>
    </p:spTree>
    <p:extLst>
      <p:ext uri="{BB962C8B-B14F-4D97-AF65-F5344CB8AC3E}">
        <p14:creationId xmlns:p14="http://schemas.microsoft.com/office/powerpoint/2010/main" val="3792397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REQUIRED</a:t>
            </a:r>
            <a:r>
              <a:rPr lang="en-US" dirty="0" smtClean="0"/>
              <a:t> READING</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5425" y="1200151"/>
            <a:ext cx="2182679" cy="2991780"/>
          </a:xfrm>
        </p:spPr>
      </p:pic>
    </p:spTree>
    <p:extLst>
      <p:ext uri="{BB962C8B-B14F-4D97-AF65-F5344CB8AC3E}">
        <p14:creationId xmlns:p14="http://schemas.microsoft.com/office/powerpoint/2010/main" val="3687364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REQUIRED</a:t>
            </a:r>
            <a:r>
              <a:rPr lang="en-US" dirty="0" smtClean="0"/>
              <a:t> READING</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5425" y="1293644"/>
            <a:ext cx="2110671" cy="2804794"/>
          </a:xfrm>
        </p:spPr>
      </p:pic>
    </p:spTree>
    <p:extLst>
      <p:ext uri="{BB962C8B-B14F-4D97-AF65-F5344CB8AC3E}">
        <p14:creationId xmlns:p14="http://schemas.microsoft.com/office/powerpoint/2010/main" val="2977498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t>INCONVENIENT TRUTH #1:</a:t>
            </a:r>
            <a:endParaRPr lang="en-US" sz="6000" dirty="0"/>
          </a:p>
        </p:txBody>
      </p:sp>
      <p:pic>
        <p:nvPicPr>
          <p:cNvPr id="4" name="Content Placeholder 3" descr="al.png"/>
          <p:cNvPicPr>
            <a:picLocks noGrp="1" noChangeAspect="1"/>
          </p:cNvPicPr>
          <p:nvPr>
            <p:ph idx="1"/>
          </p:nvPr>
        </p:nvPicPr>
        <p:blipFill>
          <a:blip r:embed="rId3">
            <a:extLst>
              <a:ext uri="{28A0092B-C50C-407E-A947-70E740481C1C}">
                <a14:useLocalDpi xmlns:a14="http://schemas.microsoft.com/office/drawing/2010/main" val="0"/>
              </a:ext>
            </a:extLst>
          </a:blip>
          <a:srcRect l="-92201" r="-92201"/>
          <a:stretch>
            <a:fillRect/>
          </a:stretch>
        </p:blipFill>
        <p:spPr>
          <a:xfrm>
            <a:off x="3347864" y="1113589"/>
            <a:ext cx="8229600" cy="3394472"/>
          </a:xfrm>
        </p:spPr>
      </p:pic>
      <p:sp>
        <p:nvSpPr>
          <p:cNvPr id="3" name="TextBox 2"/>
          <p:cNvSpPr txBox="1"/>
          <p:nvPr/>
        </p:nvSpPr>
        <p:spPr>
          <a:xfrm>
            <a:off x="179512" y="1329612"/>
            <a:ext cx="6408712" cy="369332"/>
          </a:xfrm>
          <a:prstGeom prst="rect">
            <a:avLst/>
          </a:prstGeom>
          <a:noFill/>
        </p:spPr>
        <p:txBody>
          <a:bodyPr wrap="square" rtlCol="0">
            <a:spAutoFit/>
          </a:bodyPr>
          <a:lstStyle/>
          <a:p>
            <a:endParaRPr lang="en-US" dirty="0"/>
          </a:p>
        </p:txBody>
      </p:sp>
      <p:sp>
        <p:nvSpPr>
          <p:cNvPr id="6" name="TextBox 5"/>
          <p:cNvSpPr txBox="1"/>
          <p:nvPr/>
        </p:nvSpPr>
        <p:spPr>
          <a:xfrm>
            <a:off x="611560" y="1599643"/>
            <a:ext cx="5184576" cy="2585323"/>
          </a:xfrm>
          <a:prstGeom prst="rect">
            <a:avLst/>
          </a:prstGeom>
          <a:noFill/>
        </p:spPr>
        <p:txBody>
          <a:bodyPr wrap="square" rtlCol="0">
            <a:spAutoFit/>
          </a:bodyPr>
          <a:lstStyle/>
          <a:p>
            <a:pPr algn="ctr"/>
            <a:r>
              <a:rPr lang="en-US" sz="5400" dirty="0" smtClean="0">
                <a:solidFill>
                  <a:schemeClr val="bg1"/>
                </a:solidFill>
                <a:latin typeface="Bellerose Light:1.0"/>
                <a:cs typeface="Bellerose Light:1.0"/>
              </a:rPr>
              <a:t>The Game is Real Whether You </a:t>
            </a:r>
          </a:p>
          <a:p>
            <a:pPr algn="ctr"/>
            <a:r>
              <a:rPr lang="en-US" sz="5400" dirty="0" smtClean="0">
                <a:solidFill>
                  <a:schemeClr val="bg1"/>
                </a:solidFill>
                <a:latin typeface="Bellerose Light:1.0"/>
                <a:cs typeface="Bellerose Light:1.0"/>
              </a:rPr>
              <a:t>Like It or Not.</a:t>
            </a:r>
            <a:endParaRPr lang="en-US" sz="5400" dirty="0">
              <a:solidFill>
                <a:schemeClr val="bg1"/>
              </a:solidFill>
              <a:latin typeface="Bellerose Light:1.0"/>
              <a:cs typeface="Bellerose Light:1.0"/>
            </a:endParaRPr>
          </a:p>
        </p:txBody>
      </p:sp>
    </p:spTree>
    <p:extLst>
      <p:ext uri="{BB962C8B-B14F-4D97-AF65-F5344CB8AC3E}">
        <p14:creationId xmlns:p14="http://schemas.microsoft.com/office/powerpoint/2010/main" val="130665394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INCONVENIENT TRUTH #1:</a:t>
            </a:r>
          </a:p>
        </p:txBody>
      </p:sp>
      <p:sp>
        <p:nvSpPr>
          <p:cNvPr id="3" name="Content Placeholder 2"/>
          <p:cNvSpPr>
            <a:spLocks noGrp="1"/>
          </p:cNvSpPr>
          <p:nvPr>
            <p:ph idx="1"/>
          </p:nvPr>
        </p:nvSpPr>
        <p:spPr/>
        <p:txBody>
          <a:bodyPr/>
          <a:lstStyle/>
          <a:p>
            <a:r>
              <a:rPr lang="en-US" sz="2400" dirty="0" smtClean="0"/>
              <a:t>The Game is Real</a:t>
            </a:r>
          </a:p>
          <a:p>
            <a:pPr lvl="1"/>
            <a:r>
              <a:rPr lang="en-US" sz="2400" dirty="0" smtClean="0"/>
              <a:t>Your only choice is whether to play, or sit back and watch people play it.</a:t>
            </a:r>
          </a:p>
          <a:p>
            <a:pPr lvl="1"/>
            <a:r>
              <a:rPr lang="en-US" sz="2400" dirty="0" smtClean="0"/>
              <a:t>‘The WORST pro sports players make more than any of us who sit at home and watch them.</a:t>
            </a:r>
          </a:p>
          <a:p>
            <a:pPr lvl="1"/>
            <a:r>
              <a:rPr lang="en-US" sz="2400" dirty="0" smtClean="0"/>
              <a:t>Even a participation trophy is better than the nothing you get for not playing.</a:t>
            </a:r>
          </a:p>
          <a:p>
            <a:pPr lvl="1"/>
            <a:r>
              <a:rPr lang="en-US" sz="2400" dirty="0" smtClean="0"/>
              <a:t>“Showing up is 80% of life” – W. Allen</a:t>
            </a:r>
          </a:p>
          <a:p>
            <a:pPr marL="457200" lvl="1" indent="0">
              <a:buNone/>
            </a:pPr>
            <a:endParaRPr lang="en-US" sz="2400" dirty="0"/>
          </a:p>
        </p:txBody>
      </p:sp>
    </p:spTree>
    <p:extLst>
      <p:ext uri="{BB962C8B-B14F-4D97-AF65-F5344CB8AC3E}">
        <p14:creationId xmlns:p14="http://schemas.microsoft.com/office/powerpoint/2010/main" val="62652584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505"/>
            <a:ext cx="8229600" cy="3132347"/>
          </a:xfrm>
        </p:spPr>
        <p:txBody>
          <a:bodyPr anchor="ctr"/>
          <a:lstStyle/>
          <a:p>
            <a:pPr marL="0" indent="0" algn="ctr">
              <a:buNone/>
            </a:pPr>
            <a:r>
              <a:rPr lang="en-US" dirty="0"/>
              <a:t>THIS IS HOW YOU GET </a:t>
            </a:r>
            <a:endParaRPr lang="en-US" dirty="0" smtClean="0"/>
          </a:p>
          <a:p>
            <a:pPr marL="0" indent="0" algn="ctr">
              <a:buNone/>
            </a:pPr>
            <a:r>
              <a:rPr lang="en-US" dirty="0" smtClean="0"/>
              <a:t>THAT PARTICIPATION </a:t>
            </a:r>
            <a:r>
              <a:rPr lang="en-US" dirty="0"/>
              <a:t>TROHPY</a:t>
            </a:r>
          </a:p>
          <a:p>
            <a:pPr marL="0" indent="0" algn="ctr">
              <a:buNone/>
            </a:pPr>
            <a:endParaRPr lang="en-US" dirty="0"/>
          </a:p>
          <a:p>
            <a:pPr marL="0" indent="0" algn="ctr">
              <a:buNone/>
            </a:pPr>
            <a:r>
              <a:rPr lang="en-US" sz="5400" dirty="0"/>
              <a:t>THIS IS HOW YOU SHOW UP</a:t>
            </a:r>
          </a:p>
          <a:p>
            <a:pPr marL="0" indent="0">
              <a:buNone/>
            </a:pPr>
            <a:endParaRPr lang="en-US" dirty="0"/>
          </a:p>
        </p:txBody>
      </p:sp>
    </p:spTree>
    <p:extLst>
      <p:ext uri="{BB962C8B-B14F-4D97-AF65-F5344CB8AC3E}">
        <p14:creationId xmlns:p14="http://schemas.microsoft.com/office/powerpoint/2010/main" val="288477248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t>INCONVENIENT TRUTH #2:</a:t>
            </a:r>
            <a:endParaRPr lang="en-US" sz="6000" dirty="0"/>
          </a:p>
        </p:txBody>
      </p:sp>
      <p:pic>
        <p:nvPicPr>
          <p:cNvPr id="4" name="Content Placeholder 3" descr="al.png"/>
          <p:cNvPicPr>
            <a:picLocks noGrp="1" noChangeAspect="1"/>
          </p:cNvPicPr>
          <p:nvPr>
            <p:ph idx="1"/>
          </p:nvPr>
        </p:nvPicPr>
        <p:blipFill>
          <a:blip r:embed="rId3">
            <a:extLst>
              <a:ext uri="{28A0092B-C50C-407E-A947-70E740481C1C}">
                <a14:useLocalDpi xmlns:a14="http://schemas.microsoft.com/office/drawing/2010/main" val="0"/>
              </a:ext>
            </a:extLst>
          </a:blip>
          <a:srcRect l="-92201" r="-92201"/>
          <a:stretch>
            <a:fillRect/>
          </a:stretch>
        </p:blipFill>
        <p:spPr>
          <a:xfrm>
            <a:off x="3347864" y="1113589"/>
            <a:ext cx="8229600" cy="3394472"/>
          </a:xfrm>
        </p:spPr>
      </p:pic>
      <p:sp>
        <p:nvSpPr>
          <p:cNvPr id="3" name="TextBox 2"/>
          <p:cNvSpPr txBox="1"/>
          <p:nvPr/>
        </p:nvSpPr>
        <p:spPr>
          <a:xfrm>
            <a:off x="179512" y="1329612"/>
            <a:ext cx="6408712" cy="369332"/>
          </a:xfrm>
          <a:prstGeom prst="rect">
            <a:avLst/>
          </a:prstGeom>
          <a:noFill/>
        </p:spPr>
        <p:txBody>
          <a:bodyPr wrap="square" rtlCol="0">
            <a:spAutoFit/>
          </a:bodyPr>
          <a:lstStyle/>
          <a:p>
            <a:endParaRPr lang="en-US" dirty="0"/>
          </a:p>
        </p:txBody>
      </p:sp>
      <p:sp>
        <p:nvSpPr>
          <p:cNvPr id="6" name="TextBox 5"/>
          <p:cNvSpPr txBox="1"/>
          <p:nvPr/>
        </p:nvSpPr>
        <p:spPr>
          <a:xfrm>
            <a:off x="611560" y="1599643"/>
            <a:ext cx="5184576" cy="2585323"/>
          </a:xfrm>
          <a:prstGeom prst="rect">
            <a:avLst/>
          </a:prstGeom>
          <a:noFill/>
        </p:spPr>
        <p:txBody>
          <a:bodyPr wrap="square" rtlCol="0">
            <a:spAutoFit/>
          </a:bodyPr>
          <a:lstStyle/>
          <a:p>
            <a:pPr algn="ctr"/>
            <a:r>
              <a:rPr lang="en-US" sz="5400" dirty="0" smtClean="0">
                <a:solidFill>
                  <a:schemeClr val="bg1"/>
                </a:solidFill>
                <a:latin typeface="Bellerose Light:1.0"/>
                <a:cs typeface="Bellerose Light:1.0"/>
              </a:rPr>
              <a:t>“Showing Up”</a:t>
            </a:r>
          </a:p>
          <a:p>
            <a:pPr algn="ctr"/>
            <a:r>
              <a:rPr lang="en-US" sz="5400" dirty="0" smtClean="0">
                <a:solidFill>
                  <a:schemeClr val="bg1"/>
                </a:solidFill>
                <a:latin typeface="Bellerose Light:1.0"/>
                <a:cs typeface="Bellerose Light:1.0"/>
              </a:rPr>
              <a:t>is Actually</a:t>
            </a:r>
          </a:p>
          <a:p>
            <a:pPr algn="ctr"/>
            <a:r>
              <a:rPr lang="en-US" sz="5400" dirty="0" smtClean="0">
                <a:solidFill>
                  <a:schemeClr val="bg1"/>
                </a:solidFill>
                <a:latin typeface="Bellerose Light:1.0"/>
                <a:cs typeface="Bellerose Light:1.0"/>
              </a:rPr>
              <a:t>Really Hard</a:t>
            </a:r>
            <a:endParaRPr lang="en-US" sz="5400" dirty="0">
              <a:solidFill>
                <a:schemeClr val="bg1"/>
              </a:solidFill>
              <a:latin typeface="Bellerose Light:1.0"/>
              <a:cs typeface="Bellerose Light:1.0"/>
            </a:endParaRPr>
          </a:p>
        </p:txBody>
      </p:sp>
    </p:spTree>
    <p:extLst>
      <p:ext uri="{BB962C8B-B14F-4D97-AF65-F5344CB8AC3E}">
        <p14:creationId xmlns:p14="http://schemas.microsoft.com/office/powerpoint/2010/main" val="138172757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INCONVENIENT TRUTH </a:t>
            </a:r>
            <a:r>
              <a:rPr lang="en-US" dirty="0" smtClean="0"/>
              <a:t>#2</a:t>
            </a:r>
            <a:endParaRPr lang="en-US" dirty="0"/>
          </a:p>
        </p:txBody>
      </p:sp>
      <p:sp>
        <p:nvSpPr>
          <p:cNvPr id="3" name="Content Placeholder 2"/>
          <p:cNvSpPr>
            <a:spLocks noGrp="1"/>
          </p:cNvSpPr>
          <p:nvPr>
            <p:ph idx="1"/>
          </p:nvPr>
        </p:nvSpPr>
        <p:spPr/>
        <p:txBody>
          <a:bodyPr/>
          <a:lstStyle/>
          <a:p>
            <a:r>
              <a:rPr lang="en-US" sz="2500" dirty="0" smtClean="0"/>
              <a:t>Showing up is hard. </a:t>
            </a:r>
          </a:p>
          <a:p>
            <a:pPr lvl="1"/>
            <a:r>
              <a:rPr lang="en-US" sz="2500" dirty="0" smtClean="0"/>
              <a:t>“It is so much easier not to do things than to do them, that you would do anything at all is totally remarkable. </a:t>
            </a:r>
          </a:p>
          <a:p>
            <a:pPr lvl="1"/>
            <a:r>
              <a:rPr lang="en-US" sz="2500" dirty="0" smtClean="0"/>
              <a:t>In terms of instant relief, cancelling plans is like heroin.</a:t>
            </a:r>
          </a:p>
          <a:p>
            <a:pPr lvl="1"/>
            <a:r>
              <a:rPr lang="en-US" sz="2500" dirty="0" smtClean="0"/>
              <a:t>If you ever ask an adult what they did over the weekend, and they say they didn’t do anything, Their faces LIGHT UP.”</a:t>
            </a:r>
          </a:p>
          <a:p>
            <a:pPr lvl="1" algn="r"/>
            <a:r>
              <a:rPr lang="en-US" sz="2500" dirty="0" smtClean="0"/>
              <a:t>John Mullaney</a:t>
            </a:r>
          </a:p>
        </p:txBody>
      </p:sp>
    </p:spTree>
    <p:extLst>
      <p:ext uri="{BB962C8B-B14F-4D97-AF65-F5344CB8AC3E}">
        <p14:creationId xmlns:p14="http://schemas.microsoft.com/office/powerpoint/2010/main" val="78071284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We Here?</a:t>
            </a:r>
            <a:endParaRPr lang="en-US" dirty="0"/>
          </a:p>
        </p:txBody>
      </p:sp>
      <p:sp>
        <p:nvSpPr>
          <p:cNvPr id="3" name="Content Placeholder 2"/>
          <p:cNvSpPr>
            <a:spLocks noGrp="1"/>
          </p:cNvSpPr>
          <p:nvPr>
            <p:ph idx="1"/>
          </p:nvPr>
        </p:nvSpPr>
        <p:spPr/>
        <p:txBody>
          <a:bodyPr/>
          <a:lstStyle/>
          <a:p>
            <a:r>
              <a:rPr lang="en-US" sz="2900" dirty="0" smtClean="0"/>
              <a:t>Not just learning to be a sycophant; we’re not trying to collect a bunch of </a:t>
            </a:r>
            <a:r>
              <a:rPr lang="en-US" sz="2900" dirty="0"/>
              <a:t>P</a:t>
            </a:r>
            <a:r>
              <a:rPr lang="en-US" sz="2900" dirty="0" smtClean="0"/>
              <a:t>okemon to ignore until we need them</a:t>
            </a:r>
          </a:p>
          <a:p>
            <a:pPr lvl="1"/>
            <a:r>
              <a:rPr lang="en-US" sz="2900" dirty="0" smtClean="0"/>
              <a:t>Networking is an organic process. We are organisms.</a:t>
            </a:r>
          </a:p>
          <a:p>
            <a:r>
              <a:rPr lang="en-US" sz="2900" dirty="0" smtClean="0"/>
              <a:t>Being a SOURCE for talent recommendations also makes you useful / cool / desirable as a friend</a:t>
            </a:r>
            <a:endParaRPr lang="en-US" sz="2900" dirty="0"/>
          </a:p>
        </p:txBody>
      </p:sp>
    </p:spTree>
    <p:extLst>
      <p:ext uri="{BB962C8B-B14F-4D97-AF65-F5344CB8AC3E}">
        <p14:creationId xmlns:p14="http://schemas.microsoft.com/office/powerpoint/2010/main" val="1138083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Show Up:</a:t>
            </a:r>
            <a:endParaRPr lang="en-US" dirty="0"/>
          </a:p>
        </p:txBody>
      </p:sp>
      <p:sp>
        <p:nvSpPr>
          <p:cNvPr id="3" name="Content Placeholder 2"/>
          <p:cNvSpPr>
            <a:spLocks noGrp="1"/>
          </p:cNvSpPr>
          <p:nvPr>
            <p:ph idx="1"/>
          </p:nvPr>
        </p:nvSpPr>
        <p:spPr>
          <a:xfrm>
            <a:off x="457200" y="1200151"/>
            <a:ext cx="8229600" cy="507503"/>
          </a:xfrm>
        </p:spPr>
        <p:txBody>
          <a:bodyPr/>
          <a:lstStyle/>
          <a:p>
            <a:pPr marL="0" indent="0" algn="ctr">
              <a:buNone/>
            </a:pPr>
            <a:r>
              <a:rPr lang="en-US" sz="4800" dirty="0" smtClean="0"/>
              <a:t>DO IT.</a:t>
            </a:r>
          </a:p>
        </p:txBody>
      </p:sp>
      <p:sp>
        <p:nvSpPr>
          <p:cNvPr id="4" name="Content Placeholder 2"/>
          <p:cNvSpPr txBox="1">
            <a:spLocks/>
          </p:cNvSpPr>
          <p:nvPr/>
        </p:nvSpPr>
        <p:spPr bwMode="auto">
          <a:xfrm>
            <a:off x="467544" y="1761661"/>
            <a:ext cx="8229600" cy="507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FFFFFF"/>
                </a:solidFill>
                <a:latin typeface="Bellerose Light:1.0"/>
                <a:ea typeface="+mn-ea"/>
                <a:cs typeface="Bellerose Light:1.0"/>
              </a:defRPr>
            </a:lvl1pPr>
            <a:lvl2pPr marL="742950" indent="-285750" algn="l" rtl="0" eaLnBrk="1" fontAlgn="base" hangingPunct="1">
              <a:spcBef>
                <a:spcPct val="20000"/>
              </a:spcBef>
              <a:spcAft>
                <a:spcPct val="0"/>
              </a:spcAft>
              <a:buChar char="–"/>
              <a:defRPr sz="2800">
                <a:solidFill>
                  <a:srgbClr val="FFFFFF"/>
                </a:solidFill>
                <a:latin typeface="Bellerose Light:1.0"/>
                <a:ea typeface="Arial" charset="0"/>
                <a:cs typeface="Bellerose Light:1.0"/>
              </a:defRPr>
            </a:lvl2pPr>
            <a:lvl3pPr marL="1143000" indent="-228600" algn="l" rtl="0" eaLnBrk="1" fontAlgn="base" hangingPunct="1">
              <a:spcBef>
                <a:spcPct val="20000"/>
              </a:spcBef>
              <a:spcAft>
                <a:spcPct val="0"/>
              </a:spcAft>
              <a:buChar char="•"/>
              <a:defRPr sz="2400">
                <a:solidFill>
                  <a:srgbClr val="FFFFFF"/>
                </a:solidFill>
                <a:latin typeface="Bellerose Light:1.0"/>
                <a:ea typeface="Arial" charset="0"/>
                <a:cs typeface="Bellerose Light:1.0"/>
              </a:defRPr>
            </a:lvl3pPr>
            <a:lvl4pPr marL="1600200" indent="-228600" algn="l" rtl="0" eaLnBrk="1" fontAlgn="base" hangingPunct="1">
              <a:spcBef>
                <a:spcPct val="20000"/>
              </a:spcBef>
              <a:spcAft>
                <a:spcPct val="0"/>
              </a:spcAft>
              <a:buChar char="–"/>
              <a:defRPr sz="2000">
                <a:solidFill>
                  <a:srgbClr val="FFFFFF"/>
                </a:solidFill>
                <a:latin typeface="Bellerose Light:1.0"/>
                <a:ea typeface="Arial" charset="0"/>
                <a:cs typeface="Bellerose Light:1.0"/>
              </a:defRPr>
            </a:lvl4pPr>
            <a:lvl5pPr marL="2057400" indent="-228600" algn="l" rtl="0" eaLnBrk="1" fontAlgn="base" hangingPunct="1">
              <a:spcBef>
                <a:spcPct val="20000"/>
              </a:spcBef>
              <a:spcAft>
                <a:spcPct val="0"/>
              </a:spcAft>
              <a:buChar char="»"/>
              <a:defRPr sz="2000">
                <a:solidFill>
                  <a:srgbClr val="FFFFFF"/>
                </a:solidFill>
                <a:latin typeface="Bellerose Light:1.0"/>
                <a:ea typeface="Arial" charset="0"/>
                <a:cs typeface="Bellerose Light:1.0"/>
              </a:defRPr>
            </a:lvl5pPr>
            <a:lvl6pPr marL="2514600" indent="-228600" algn="l" rtl="0" eaLnBrk="1" fontAlgn="base" hangingPunct="1">
              <a:spcBef>
                <a:spcPct val="20000"/>
              </a:spcBef>
              <a:spcAft>
                <a:spcPct val="0"/>
              </a:spcAft>
              <a:buChar char="»"/>
              <a:defRPr sz="2000">
                <a:solidFill>
                  <a:schemeClr val="tx1"/>
                </a:solidFill>
                <a:latin typeface="+mn-lt"/>
                <a:ea typeface="Arial" charset="0"/>
                <a:cs typeface="+mn-cs"/>
              </a:defRPr>
            </a:lvl6pPr>
            <a:lvl7pPr marL="2971800" indent="-228600" algn="l" rtl="0" eaLnBrk="1" fontAlgn="base" hangingPunct="1">
              <a:spcBef>
                <a:spcPct val="20000"/>
              </a:spcBef>
              <a:spcAft>
                <a:spcPct val="0"/>
              </a:spcAft>
              <a:buChar char="»"/>
              <a:defRPr sz="2000">
                <a:solidFill>
                  <a:schemeClr val="tx1"/>
                </a:solidFill>
                <a:latin typeface="+mn-lt"/>
                <a:ea typeface="Arial" charset="0"/>
                <a:cs typeface="+mn-cs"/>
              </a:defRPr>
            </a:lvl7pPr>
            <a:lvl8pPr marL="3429000" indent="-228600" algn="l" rtl="0" eaLnBrk="1" fontAlgn="base" hangingPunct="1">
              <a:spcBef>
                <a:spcPct val="20000"/>
              </a:spcBef>
              <a:spcAft>
                <a:spcPct val="0"/>
              </a:spcAft>
              <a:buChar char="»"/>
              <a:defRPr sz="2000">
                <a:solidFill>
                  <a:schemeClr val="tx1"/>
                </a:solidFill>
                <a:latin typeface="+mn-lt"/>
                <a:ea typeface="Arial" charset="0"/>
                <a:cs typeface="+mn-cs"/>
              </a:defRPr>
            </a:lvl8pPr>
            <a:lvl9pPr marL="3886200" indent="-228600" algn="l" rtl="0" eaLnBrk="1" fontAlgn="base" hangingPunct="1">
              <a:spcBef>
                <a:spcPct val="20000"/>
              </a:spcBef>
              <a:spcAft>
                <a:spcPct val="0"/>
              </a:spcAft>
              <a:buChar char="»"/>
              <a:defRPr sz="2000">
                <a:solidFill>
                  <a:schemeClr val="tx1"/>
                </a:solidFill>
                <a:latin typeface="+mn-lt"/>
                <a:ea typeface="Arial" charset="0"/>
                <a:cs typeface="+mn-cs"/>
              </a:defRPr>
            </a:lvl9pPr>
          </a:lstStyle>
          <a:p>
            <a:pPr marL="0" indent="0" algn="ctr">
              <a:buFontTx/>
              <a:buNone/>
            </a:pPr>
            <a:r>
              <a:rPr lang="en-US" sz="4800" dirty="0" smtClean="0"/>
              <a:t>GO.</a:t>
            </a:r>
          </a:p>
        </p:txBody>
      </p:sp>
      <p:sp>
        <p:nvSpPr>
          <p:cNvPr id="5" name="Content Placeholder 2"/>
          <p:cNvSpPr txBox="1">
            <a:spLocks/>
          </p:cNvSpPr>
          <p:nvPr/>
        </p:nvSpPr>
        <p:spPr bwMode="auto">
          <a:xfrm>
            <a:off x="467544" y="2301721"/>
            <a:ext cx="8229600" cy="507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FFFFFF"/>
                </a:solidFill>
                <a:latin typeface="Bellerose Light:1.0"/>
                <a:ea typeface="+mn-ea"/>
                <a:cs typeface="Bellerose Light:1.0"/>
              </a:defRPr>
            </a:lvl1pPr>
            <a:lvl2pPr marL="742950" indent="-285750" algn="l" rtl="0" eaLnBrk="1" fontAlgn="base" hangingPunct="1">
              <a:spcBef>
                <a:spcPct val="20000"/>
              </a:spcBef>
              <a:spcAft>
                <a:spcPct val="0"/>
              </a:spcAft>
              <a:buChar char="–"/>
              <a:defRPr sz="2800">
                <a:solidFill>
                  <a:srgbClr val="FFFFFF"/>
                </a:solidFill>
                <a:latin typeface="Bellerose Light:1.0"/>
                <a:ea typeface="Arial" charset="0"/>
                <a:cs typeface="Bellerose Light:1.0"/>
              </a:defRPr>
            </a:lvl2pPr>
            <a:lvl3pPr marL="1143000" indent="-228600" algn="l" rtl="0" eaLnBrk="1" fontAlgn="base" hangingPunct="1">
              <a:spcBef>
                <a:spcPct val="20000"/>
              </a:spcBef>
              <a:spcAft>
                <a:spcPct val="0"/>
              </a:spcAft>
              <a:buChar char="•"/>
              <a:defRPr sz="2400">
                <a:solidFill>
                  <a:srgbClr val="FFFFFF"/>
                </a:solidFill>
                <a:latin typeface="Bellerose Light:1.0"/>
                <a:ea typeface="Arial" charset="0"/>
                <a:cs typeface="Bellerose Light:1.0"/>
              </a:defRPr>
            </a:lvl3pPr>
            <a:lvl4pPr marL="1600200" indent="-228600" algn="l" rtl="0" eaLnBrk="1" fontAlgn="base" hangingPunct="1">
              <a:spcBef>
                <a:spcPct val="20000"/>
              </a:spcBef>
              <a:spcAft>
                <a:spcPct val="0"/>
              </a:spcAft>
              <a:buChar char="–"/>
              <a:defRPr sz="2000">
                <a:solidFill>
                  <a:srgbClr val="FFFFFF"/>
                </a:solidFill>
                <a:latin typeface="Bellerose Light:1.0"/>
                <a:ea typeface="Arial" charset="0"/>
                <a:cs typeface="Bellerose Light:1.0"/>
              </a:defRPr>
            </a:lvl4pPr>
            <a:lvl5pPr marL="2057400" indent="-228600" algn="l" rtl="0" eaLnBrk="1" fontAlgn="base" hangingPunct="1">
              <a:spcBef>
                <a:spcPct val="20000"/>
              </a:spcBef>
              <a:spcAft>
                <a:spcPct val="0"/>
              </a:spcAft>
              <a:buChar char="»"/>
              <a:defRPr sz="2000">
                <a:solidFill>
                  <a:srgbClr val="FFFFFF"/>
                </a:solidFill>
                <a:latin typeface="Bellerose Light:1.0"/>
                <a:ea typeface="Arial" charset="0"/>
                <a:cs typeface="Bellerose Light:1.0"/>
              </a:defRPr>
            </a:lvl5pPr>
            <a:lvl6pPr marL="2514600" indent="-228600" algn="l" rtl="0" eaLnBrk="1" fontAlgn="base" hangingPunct="1">
              <a:spcBef>
                <a:spcPct val="20000"/>
              </a:spcBef>
              <a:spcAft>
                <a:spcPct val="0"/>
              </a:spcAft>
              <a:buChar char="»"/>
              <a:defRPr sz="2000">
                <a:solidFill>
                  <a:schemeClr val="tx1"/>
                </a:solidFill>
                <a:latin typeface="+mn-lt"/>
                <a:ea typeface="Arial" charset="0"/>
                <a:cs typeface="+mn-cs"/>
              </a:defRPr>
            </a:lvl6pPr>
            <a:lvl7pPr marL="2971800" indent="-228600" algn="l" rtl="0" eaLnBrk="1" fontAlgn="base" hangingPunct="1">
              <a:spcBef>
                <a:spcPct val="20000"/>
              </a:spcBef>
              <a:spcAft>
                <a:spcPct val="0"/>
              </a:spcAft>
              <a:buChar char="»"/>
              <a:defRPr sz="2000">
                <a:solidFill>
                  <a:schemeClr val="tx1"/>
                </a:solidFill>
                <a:latin typeface="+mn-lt"/>
                <a:ea typeface="Arial" charset="0"/>
                <a:cs typeface="+mn-cs"/>
              </a:defRPr>
            </a:lvl7pPr>
            <a:lvl8pPr marL="3429000" indent="-228600" algn="l" rtl="0" eaLnBrk="1" fontAlgn="base" hangingPunct="1">
              <a:spcBef>
                <a:spcPct val="20000"/>
              </a:spcBef>
              <a:spcAft>
                <a:spcPct val="0"/>
              </a:spcAft>
              <a:buChar char="»"/>
              <a:defRPr sz="2000">
                <a:solidFill>
                  <a:schemeClr val="tx1"/>
                </a:solidFill>
                <a:latin typeface="+mn-lt"/>
                <a:ea typeface="Arial" charset="0"/>
                <a:cs typeface="+mn-cs"/>
              </a:defRPr>
            </a:lvl8pPr>
            <a:lvl9pPr marL="3886200" indent="-228600" algn="l" rtl="0" eaLnBrk="1" fontAlgn="base" hangingPunct="1">
              <a:spcBef>
                <a:spcPct val="20000"/>
              </a:spcBef>
              <a:spcAft>
                <a:spcPct val="0"/>
              </a:spcAft>
              <a:buChar char="»"/>
              <a:defRPr sz="2000">
                <a:solidFill>
                  <a:schemeClr val="tx1"/>
                </a:solidFill>
                <a:latin typeface="+mn-lt"/>
                <a:ea typeface="Arial" charset="0"/>
                <a:cs typeface="+mn-cs"/>
              </a:defRPr>
            </a:lvl9pPr>
          </a:lstStyle>
          <a:p>
            <a:pPr marL="0" indent="0" algn="ctr">
              <a:buFontTx/>
              <a:buNone/>
            </a:pPr>
            <a:r>
              <a:rPr lang="en-US" sz="4800" dirty="0" smtClean="0"/>
              <a:t>Srsly.</a:t>
            </a:r>
          </a:p>
        </p:txBody>
      </p:sp>
      <p:sp>
        <p:nvSpPr>
          <p:cNvPr id="7" name="Content Placeholder 2"/>
          <p:cNvSpPr>
            <a:spLocks noGrp="1"/>
          </p:cNvSpPr>
          <p:nvPr/>
        </p:nvSpPr>
        <p:spPr bwMode="auto">
          <a:xfrm>
            <a:off x="467544" y="3057804"/>
            <a:ext cx="8229600" cy="702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FFFFFF"/>
                </a:solidFill>
                <a:latin typeface="Bellerose Light:1.0"/>
                <a:ea typeface="+mn-ea"/>
                <a:cs typeface="Bellerose Light:1.0"/>
              </a:defRPr>
            </a:lvl1pPr>
            <a:lvl2pPr marL="742950" indent="-285750" algn="l" rtl="0" eaLnBrk="1" fontAlgn="base" hangingPunct="1">
              <a:spcBef>
                <a:spcPct val="20000"/>
              </a:spcBef>
              <a:spcAft>
                <a:spcPct val="0"/>
              </a:spcAft>
              <a:buChar char="–"/>
              <a:defRPr sz="2800">
                <a:solidFill>
                  <a:srgbClr val="FFFFFF"/>
                </a:solidFill>
                <a:latin typeface="Bellerose Light:1.0"/>
                <a:ea typeface="Arial" charset="0"/>
                <a:cs typeface="Bellerose Light:1.0"/>
              </a:defRPr>
            </a:lvl2pPr>
            <a:lvl3pPr marL="1143000" indent="-228600" algn="l" rtl="0" eaLnBrk="1" fontAlgn="base" hangingPunct="1">
              <a:spcBef>
                <a:spcPct val="20000"/>
              </a:spcBef>
              <a:spcAft>
                <a:spcPct val="0"/>
              </a:spcAft>
              <a:buChar char="•"/>
              <a:defRPr sz="2400">
                <a:solidFill>
                  <a:srgbClr val="FFFFFF"/>
                </a:solidFill>
                <a:latin typeface="Bellerose Light:1.0"/>
                <a:ea typeface="Arial" charset="0"/>
                <a:cs typeface="Bellerose Light:1.0"/>
              </a:defRPr>
            </a:lvl3pPr>
            <a:lvl4pPr marL="1600200" indent="-228600" algn="l" rtl="0" eaLnBrk="1" fontAlgn="base" hangingPunct="1">
              <a:spcBef>
                <a:spcPct val="20000"/>
              </a:spcBef>
              <a:spcAft>
                <a:spcPct val="0"/>
              </a:spcAft>
              <a:buChar char="–"/>
              <a:defRPr sz="2000">
                <a:solidFill>
                  <a:srgbClr val="FFFFFF"/>
                </a:solidFill>
                <a:latin typeface="Bellerose Light:1.0"/>
                <a:ea typeface="Arial" charset="0"/>
                <a:cs typeface="Bellerose Light:1.0"/>
              </a:defRPr>
            </a:lvl4pPr>
            <a:lvl5pPr marL="2057400" indent="-228600" algn="l" rtl="0" eaLnBrk="1" fontAlgn="base" hangingPunct="1">
              <a:spcBef>
                <a:spcPct val="20000"/>
              </a:spcBef>
              <a:spcAft>
                <a:spcPct val="0"/>
              </a:spcAft>
              <a:buChar char="»"/>
              <a:defRPr sz="2000">
                <a:solidFill>
                  <a:srgbClr val="FFFFFF"/>
                </a:solidFill>
                <a:latin typeface="Bellerose Light:1.0"/>
                <a:ea typeface="Arial" charset="0"/>
                <a:cs typeface="Bellerose Light:1.0"/>
              </a:defRPr>
            </a:lvl5pPr>
            <a:lvl6pPr marL="2514600" indent="-228600" algn="l" rtl="0" eaLnBrk="1" fontAlgn="base" hangingPunct="1">
              <a:spcBef>
                <a:spcPct val="20000"/>
              </a:spcBef>
              <a:spcAft>
                <a:spcPct val="0"/>
              </a:spcAft>
              <a:buChar char="»"/>
              <a:defRPr sz="2000">
                <a:solidFill>
                  <a:schemeClr val="tx1"/>
                </a:solidFill>
                <a:latin typeface="+mn-lt"/>
                <a:ea typeface="Arial" charset="0"/>
                <a:cs typeface="+mn-cs"/>
              </a:defRPr>
            </a:lvl6pPr>
            <a:lvl7pPr marL="2971800" indent="-228600" algn="l" rtl="0" eaLnBrk="1" fontAlgn="base" hangingPunct="1">
              <a:spcBef>
                <a:spcPct val="20000"/>
              </a:spcBef>
              <a:spcAft>
                <a:spcPct val="0"/>
              </a:spcAft>
              <a:buChar char="»"/>
              <a:defRPr sz="2000">
                <a:solidFill>
                  <a:schemeClr val="tx1"/>
                </a:solidFill>
                <a:latin typeface="+mn-lt"/>
                <a:ea typeface="Arial" charset="0"/>
                <a:cs typeface="+mn-cs"/>
              </a:defRPr>
            </a:lvl7pPr>
            <a:lvl8pPr marL="3429000" indent="-228600" algn="l" rtl="0" eaLnBrk="1" fontAlgn="base" hangingPunct="1">
              <a:spcBef>
                <a:spcPct val="20000"/>
              </a:spcBef>
              <a:spcAft>
                <a:spcPct val="0"/>
              </a:spcAft>
              <a:buChar char="»"/>
              <a:defRPr sz="2000">
                <a:solidFill>
                  <a:schemeClr val="tx1"/>
                </a:solidFill>
                <a:latin typeface="+mn-lt"/>
                <a:ea typeface="Arial" charset="0"/>
                <a:cs typeface="+mn-cs"/>
              </a:defRPr>
            </a:lvl8pPr>
            <a:lvl9pPr marL="3886200" indent="-228600" algn="l" rtl="0" eaLnBrk="1" fontAlgn="base" hangingPunct="1">
              <a:spcBef>
                <a:spcPct val="20000"/>
              </a:spcBef>
              <a:spcAft>
                <a:spcPct val="0"/>
              </a:spcAft>
              <a:buChar char="»"/>
              <a:defRPr sz="2000">
                <a:solidFill>
                  <a:schemeClr val="tx1"/>
                </a:solidFill>
                <a:latin typeface="+mn-lt"/>
                <a:ea typeface="Arial" charset="0"/>
                <a:cs typeface="+mn-cs"/>
              </a:defRPr>
            </a:lvl9pPr>
          </a:lstStyle>
          <a:p>
            <a:pPr marL="0" indent="0" algn="ctr">
              <a:buNone/>
            </a:pPr>
            <a:r>
              <a:rPr lang="en-US" sz="5400" dirty="0" smtClean="0"/>
              <a:t>SAY YES TO EVERYTHING.</a:t>
            </a:r>
          </a:p>
        </p:txBody>
      </p:sp>
    </p:spTree>
    <p:extLst>
      <p:ext uri="{BB962C8B-B14F-4D97-AF65-F5344CB8AC3E}">
        <p14:creationId xmlns:p14="http://schemas.microsoft.com/office/powerpoint/2010/main" val="17617403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OMG MATH IS REAL</a:t>
            </a:r>
            <a:endParaRPr lang="en-US" u="sng" dirty="0"/>
          </a:p>
        </p:txBody>
      </p:sp>
      <p:sp>
        <p:nvSpPr>
          <p:cNvPr id="7" name="Content Placeholder 2"/>
          <p:cNvSpPr>
            <a:spLocks noGrp="1"/>
          </p:cNvSpPr>
          <p:nvPr/>
        </p:nvSpPr>
        <p:spPr bwMode="auto">
          <a:xfrm>
            <a:off x="467544" y="1347614"/>
            <a:ext cx="8229600" cy="2484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FFFFFF"/>
                </a:solidFill>
                <a:latin typeface="Bellerose Light:1.0"/>
                <a:ea typeface="+mn-ea"/>
                <a:cs typeface="Bellerose Light:1.0"/>
              </a:defRPr>
            </a:lvl1pPr>
            <a:lvl2pPr marL="742950" indent="-285750" algn="l" rtl="0" eaLnBrk="1" fontAlgn="base" hangingPunct="1">
              <a:spcBef>
                <a:spcPct val="20000"/>
              </a:spcBef>
              <a:spcAft>
                <a:spcPct val="0"/>
              </a:spcAft>
              <a:buChar char="–"/>
              <a:defRPr sz="2800">
                <a:solidFill>
                  <a:srgbClr val="FFFFFF"/>
                </a:solidFill>
                <a:latin typeface="Bellerose Light:1.0"/>
                <a:ea typeface="Arial" charset="0"/>
                <a:cs typeface="Bellerose Light:1.0"/>
              </a:defRPr>
            </a:lvl2pPr>
            <a:lvl3pPr marL="1143000" indent="-228600" algn="l" rtl="0" eaLnBrk="1" fontAlgn="base" hangingPunct="1">
              <a:spcBef>
                <a:spcPct val="20000"/>
              </a:spcBef>
              <a:spcAft>
                <a:spcPct val="0"/>
              </a:spcAft>
              <a:buChar char="•"/>
              <a:defRPr sz="2400">
                <a:solidFill>
                  <a:srgbClr val="FFFFFF"/>
                </a:solidFill>
                <a:latin typeface="Bellerose Light:1.0"/>
                <a:ea typeface="Arial" charset="0"/>
                <a:cs typeface="Bellerose Light:1.0"/>
              </a:defRPr>
            </a:lvl3pPr>
            <a:lvl4pPr marL="1600200" indent="-228600" algn="l" rtl="0" eaLnBrk="1" fontAlgn="base" hangingPunct="1">
              <a:spcBef>
                <a:spcPct val="20000"/>
              </a:spcBef>
              <a:spcAft>
                <a:spcPct val="0"/>
              </a:spcAft>
              <a:buChar char="–"/>
              <a:defRPr sz="2000">
                <a:solidFill>
                  <a:srgbClr val="FFFFFF"/>
                </a:solidFill>
                <a:latin typeface="Bellerose Light:1.0"/>
                <a:ea typeface="Arial" charset="0"/>
                <a:cs typeface="Bellerose Light:1.0"/>
              </a:defRPr>
            </a:lvl4pPr>
            <a:lvl5pPr marL="2057400" indent="-228600" algn="l" rtl="0" eaLnBrk="1" fontAlgn="base" hangingPunct="1">
              <a:spcBef>
                <a:spcPct val="20000"/>
              </a:spcBef>
              <a:spcAft>
                <a:spcPct val="0"/>
              </a:spcAft>
              <a:buChar char="»"/>
              <a:defRPr sz="2000">
                <a:solidFill>
                  <a:srgbClr val="FFFFFF"/>
                </a:solidFill>
                <a:latin typeface="Bellerose Light:1.0"/>
                <a:ea typeface="Arial" charset="0"/>
                <a:cs typeface="Bellerose Light:1.0"/>
              </a:defRPr>
            </a:lvl5pPr>
            <a:lvl6pPr marL="2514600" indent="-228600" algn="l" rtl="0" eaLnBrk="1" fontAlgn="base" hangingPunct="1">
              <a:spcBef>
                <a:spcPct val="20000"/>
              </a:spcBef>
              <a:spcAft>
                <a:spcPct val="0"/>
              </a:spcAft>
              <a:buChar char="»"/>
              <a:defRPr sz="2000">
                <a:solidFill>
                  <a:schemeClr val="tx1"/>
                </a:solidFill>
                <a:latin typeface="+mn-lt"/>
                <a:ea typeface="Arial" charset="0"/>
                <a:cs typeface="+mn-cs"/>
              </a:defRPr>
            </a:lvl6pPr>
            <a:lvl7pPr marL="2971800" indent="-228600" algn="l" rtl="0" eaLnBrk="1" fontAlgn="base" hangingPunct="1">
              <a:spcBef>
                <a:spcPct val="20000"/>
              </a:spcBef>
              <a:spcAft>
                <a:spcPct val="0"/>
              </a:spcAft>
              <a:buChar char="»"/>
              <a:defRPr sz="2000">
                <a:solidFill>
                  <a:schemeClr val="tx1"/>
                </a:solidFill>
                <a:latin typeface="+mn-lt"/>
                <a:ea typeface="Arial" charset="0"/>
                <a:cs typeface="+mn-cs"/>
              </a:defRPr>
            </a:lvl7pPr>
            <a:lvl8pPr marL="3429000" indent="-228600" algn="l" rtl="0" eaLnBrk="1" fontAlgn="base" hangingPunct="1">
              <a:spcBef>
                <a:spcPct val="20000"/>
              </a:spcBef>
              <a:spcAft>
                <a:spcPct val="0"/>
              </a:spcAft>
              <a:buChar char="»"/>
              <a:defRPr sz="2000">
                <a:solidFill>
                  <a:schemeClr val="tx1"/>
                </a:solidFill>
                <a:latin typeface="+mn-lt"/>
                <a:ea typeface="Arial" charset="0"/>
                <a:cs typeface="+mn-cs"/>
              </a:defRPr>
            </a:lvl8pPr>
            <a:lvl9pPr marL="3886200" indent="-228600" algn="l" rtl="0" eaLnBrk="1" fontAlgn="base" hangingPunct="1">
              <a:spcBef>
                <a:spcPct val="20000"/>
              </a:spcBef>
              <a:spcAft>
                <a:spcPct val="0"/>
              </a:spcAft>
              <a:buChar char="»"/>
              <a:defRPr sz="2000">
                <a:solidFill>
                  <a:schemeClr val="tx1"/>
                </a:solidFill>
                <a:latin typeface="+mn-lt"/>
                <a:ea typeface="Arial" charset="0"/>
                <a:cs typeface="+mn-cs"/>
              </a:defRPr>
            </a:lvl9pPr>
          </a:lstStyle>
          <a:p>
            <a:pPr marL="0" indent="0" algn="ctr">
              <a:buNone/>
            </a:pPr>
            <a:r>
              <a:rPr lang="en-US" sz="4800" b="1" dirty="0" smtClean="0"/>
              <a:t>The more places you show up to, the greater your chances of being in the right place at the right time. Period. </a:t>
            </a:r>
          </a:p>
        </p:txBody>
      </p:sp>
    </p:spTree>
    <p:extLst>
      <p:ext uri="{BB962C8B-B14F-4D97-AF65-F5344CB8AC3E}">
        <p14:creationId xmlns:p14="http://schemas.microsoft.com/office/powerpoint/2010/main" val="200135411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Sounds like Work</a:t>
            </a:r>
            <a:endParaRPr lang="en-US" dirty="0"/>
          </a:p>
        </p:txBody>
      </p:sp>
      <p:sp>
        <p:nvSpPr>
          <p:cNvPr id="3" name="Content Placeholder 2"/>
          <p:cNvSpPr>
            <a:spLocks noGrp="1"/>
          </p:cNvSpPr>
          <p:nvPr>
            <p:ph idx="1"/>
          </p:nvPr>
        </p:nvSpPr>
        <p:spPr/>
        <p:txBody>
          <a:bodyPr/>
          <a:lstStyle/>
          <a:p>
            <a:r>
              <a:rPr lang="en-US" sz="2600" dirty="0" smtClean="0"/>
              <a:t>IT IS. </a:t>
            </a:r>
          </a:p>
          <a:p>
            <a:r>
              <a:rPr lang="en-US" sz="2600" dirty="0" smtClean="0"/>
              <a:t>It’s a skill, and like all skills, you must practice in order to master it</a:t>
            </a:r>
          </a:p>
          <a:p>
            <a:r>
              <a:rPr lang="en-US" sz="2600" dirty="0" smtClean="0"/>
              <a:t>You’re not going to click with everyone.</a:t>
            </a:r>
          </a:p>
          <a:p>
            <a:pPr lvl="1"/>
            <a:r>
              <a:rPr lang="en-US" sz="2600" dirty="0" smtClean="0"/>
              <a:t>A 20% (1 in 5) success rate is considered masterful.</a:t>
            </a:r>
          </a:p>
          <a:p>
            <a:pPr lvl="1"/>
            <a:r>
              <a:rPr lang="en-US" sz="2600" dirty="0" smtClean="0"/>
              <a:t>Regardless of this, DO NOT BURN BRIDGES. </a:t>
            </a:r>
          </a:p>
          <a:p>
            <a:pPr lvl="2"/>
            <a:r>
              <a:rPr lang="en-US" sz="2600" dirty="0" smtClean="0"/>
              <a:t>EVER. </a:t>
            </a:r>
          </a:p>
        </p:txBody>
      </p:sp>
    </p:spTree>
    <p:extLst>
      <p:ext uri="{BB962C8B-B14F-4D97-AF65-F5344CB8AC3E}">
        <p14:creationId xmlns:p14="http://schemas.microsoft.com/office/powerpoint/2010/main" val="2878592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1015622"/>
          </a:xfrm>
        </p:spPr>
        <p:txBody>
          <a:bodyPr/>
          <a:lstStyle/>
          <a:p>
            <a:r>
              <a:rPr lang="en-US" sz="5400" dirty="0" smtClean="0"/>
              <a:t>Great. I’m here. Now what?</a:t>
            </a:r>
            <a:endParaRPr lang="en-US" sz="5400" dirty="0"/>
          </a:p>
        </p:txBody>
      </p:sp>
      <p:sp>
        <p:nvSpPr>
          <p:cNvPr id="3" name="Content Placeholder 2"/>
          <p:cNvSpPr>
            <a:spLocks noGrp="1"/>
          </p:cNvSpPr>
          <p:nvPr>
            <p:ph idx="1"/>
          </p:nvPr>
        </p:nvSpPr>
        <p:spPr/>
        <p:txBody>
          <a:bodyPr/>
          <a:lstStyle/>
          <a:p>
            <a:r>
              <a:rPr lang="en-US" sz="2000" dirty="0" smtClean="0"/>
              <a:t>WORK THE ROOM:</a:t>
            </a:r>
          </a:p>
          <a:p>
            <a:pPr lvl="1"/>
            <a:r>
              <a:rPr lang="en-US" sz="2000" dirty="0" smtClean="0"/>
              <a:t>Put your phone / laptop / Google Glass / away</a:t>
            </a:r>
          </a:p>
          <a:p>
            <a:pPr lvl="1"/>
            <a:r>
              <a:rPr lang="en-US" sz="2000" dirty="0" smtClean="0"/>
              <a:t>Stand up / Walk around</a:t>
            </a:r>
          </a:p>
          <a:p>
            <a:pPr lvl="1"/>
            <a:r>
              <a:rPr lang="en-US" sz="2000" dirty="0" smtClean="0"/>
              <a:t>Open your eyes, have a positive demeanor</a:t>
            </a:r>
          </a:p>
          <a:p>
            <a:pPr lvl="2"/>
            <a:r>
              <a:rPr lang="en-US" sz="2000" dirty="0" smtClean="0"/>
              <a:t>Find your Happy Place</a:t>
            </a:r>
          </a:p>
          <a:p>
            <a:pPr lvl="1"/>
            <a:r>
              <a:rPr lang="en-US" sz="2000" dirty="0" smtClean="0"/>
              <a:t>Find the largest group of people, and integrate</a:t>
            </a:r>
          </a:p>
          <a:p>
            <a:pPr lvl="2"/>
            <a:r>
              <a:rPr lang="en-US" sz="2000" dirty="0" smtClean="0"/>
              <a:t>Fill in a conversational lull with a personal experience</a:t>
            </a:r>
          </a:p>
          <a:p>
            <a:pPr lvl="3"/>
            <a:r>
              <a:rPr lang="en-US" dirty="0" smtClean="0"/>
              <a:t>People love stories about failure</a:t>
            </a:r>
          </a:p>
          <a:p>
            <a:pPr lvl="2"/>
            <a:r>
              <a:rPr lang="en-US" sz="2000" dirty="0" smtClean="0"/>
              <a:t>Match the energy of the group</a:t>
            </a:r>
          </a:p>
          <a:p>
            <a:pPr lvl="1"/>
            <a:endParaRPr lang="en-US" sz="2000" dirty="0" smtClean="0"/>
          </a:p>
        </p:txBody>
      </p:sp>
    </p:spTree>
    <p:extLst>
      <p:ext uri="{BB962C8B-B14F-4D97-AF65-F5344CB8AC3E}">
        <p14:creationId xmlns:p14="http://schemas.microsoft.com/office/powerpoint/2010/main" val="5470819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chemeClr val="bg1">
                    <a:lumMod val="85000"/>
                  </a:schemeClr>
                </a:solidFill>
                <a:latin typeface="Century Gothic"/>
                <a:cs typeface="Century Gothic"/>
              </a:rPr>
              <a:t>THE JOHNNY XMAS</a:t>
            </a:r>
            <a:br>
              <a:rPr lang="en-US" sz="2800" dirty="0" smtClean="0">
                <a:solidFill>
                  <a:schemeClr val="bg1">
                    <a:lumMod val="85000"/>
                  </a:schemeClr>
                </a:solidFill>
                <a:latin typeface="Century Gothic"/>
                <a:cs typeface="Century Gothic"/>
              </a:rPr>
            </a:br>
            <a:r>
              <a:rPr lang="en-US" sz="2800" dirty="0" smtClean="0">
                <a:solidFill>
                  <a:schemeClr val="bg1">
                    <a:lumMod val="85000"/>
                  </a:schemeClr>
                </a:solidFill>
                <a:latin typeface="Century Gothic"/>
                <a:cs typeface="Century Gothic"/>
              </a:rPr>
              <a:t>GRAND UNIFIED CREEPINESS THEORY</a:t>
            </a:r>
            <a:endParaRPr lang="en-US" sz="2800" dirty="0">
              <a:solidFill>
                <a:schemeClr val="bg1">
                  <a:lumMod val="85000"/>
                </a:schemeClr>
              </a:solidFill>
              <a:latin typeface="Century Gothic"/>
              <a:cs typeface="Century Gothic"/>
            </a:endParaRPr>
          </a:p>
        </p:txBody>
      </p:sp>
      <p:sp>
        <p:nvSpPr>
          <p:cNvPr id="5" name="TextBox 4"/>
          <p:cNvSpPr txBox="1"/>
          <p:nvPr/>
        </p:nvSpPr>
        <p:spPr>
          <a:xfrm>
            <a:off x="323528" y="3111810"/>
            <a:ext cx="8280920" cy="307777"/>
          </a:xfrm>
          <a:prstGeom prst="rect">
            <a:avLst/>
          </a:prstGeom>
          <a:noFill/>
        </p:spPr>
        <p:txBody>
          <a:bodyPr wrap="square" rtlCol="0">
            <a:spAutoFit/>
          </a:bodyPr>
          <a:lstStyle/>
          <a:p>
            <a:pPr algn="ctr"/>
            <a:r>
              <a:rPr lang="en-US" sz="1400" dirty="0">
                <a:solidFill>
                  <a:srgbClr val="D9D9D9"/>
                </a:solidFill>
              </a:rPr>
              <a:t>(</a:t>
            </a:r>
            <a:r>
              <a:rPr lang="en-US" sz="1400" dirty="0" smtClean="0">
                <a:solidFill>
                  <a:srgbClr val="D9D9D9"/>
                </a:solidFill>
              </a:rPr>
              <a:t>using the standard 1-10 scale for all values)</a:t>
            </a:r>
            <a:endParaRPr lang="en-US" sz="1400" dirty="0">
              <a:solidFill>
                <a:srgbClr val="D9D9D9"/>
              </a:solidFill>
            </a:endParaRPr>
          </a:p>
        </p:txBody>
      </p:sp>
      <p:sp>
        <p:nvSpPr>
          <p:cNvPr id="3" name="Footer Placeholder 2"/>
          <p:cNvSpPr>
            <a:spLocks noGrp="1"/>
          </p:cNvSpPr>
          <p:nvPr>
            <p:ph type="ftr" sz="quarter" idx="11"/>
          </p:nvPr>
        </p:nvSpPr>
        <p:spPr>
          <a:xfrm>
            <a:off x="467544" y="4011910"/>
            <a:ext cx="8208912" cy="357188"/>
          </a:xfrm>
        </p:spPr>
        <p:txBody>
          <a:bodyPr/>
          <a:lstStyle/>
          <a:p>
            <a:r>
              <a:rPr lang="es-ES" sz="1600" dirty="0" smtClean="0">
                <a:solidFill>
                  <a:srgbClr val="D9D9D9"/>
                </a:solidFill>
              </a:rPr>
              <a:t>@J0hnnyXm4s              </a:t>
            </a:r>
            <a:r>
              <a:rPr lang="es-ES" sz="1600" dirty="0" err="1" smtClean="0">
                <a:solidFill>
                  <a:srgbClr val="D9D9D9"/>
                </a:solidFill>
              </a:rPr>
              <a:t>https</a:t>
            </a:r>
            <a:r>
              <a:rPr lang="es-ES" sz="1600" dirty="0" smtClean="0">
                <a:solidFill>
                  <a:srgbClr val="D9D9D9"/>
                </a:solidFill>
              </a:rPr>
              <a:t>://</a:t>
            </a:r>
            <a:r>
              <a:rPr lang="es-ES" sz="1600" dirty="0" err="1" smtClean="0">
                <a:solidFill>
                  <a:srgbClr val="D9D9D9"/>
                </a:solidFill>
              </a:rPr>
              <a:t>github.com</a:t>
            </a:r>
            <a:r>
              <a:rPr lang="es-ES" sz="1600" dirty="0" smtClean="0">
                <a:solidFill>
                  <a:srgbClr val="D9D9D9"/>
                </a:solidFill>
              </a:rPr>
              <a:t>/</a:t>
            </a:r>
            <a:r>
              <a:rPr lang="es-ES" sz="1600" dirty="0" err="1" smtClean="0">
                <a:solidFill>
                  <a:srgbClr val="D9D9D9"/>
                </a:solidFill>
              </a:rPr>
              <a:t>johnnyxmas</a:t>
            </a:r>
            <a:r>
              <a:rPr lang="es-ES" sz="1600" dirty="0" smtClean="0">
                <a:solidFill>
                  <a:srgbClr val="D9D9D9"/>
                </a:solidFill>
              </a:rPr>
              <a:t>/JXGUCT</a:t>
            </a:r>
            <a:endParaRPr lang="es-ES" sz="1600" dirty="0">
              <a:solidFill>
                <a:srgbClr val="D9D9D9"/>
              </a:solidFill>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668115946"/>
              </p:ext>
            </p:extLst>
          </p:nvPr>
        </p:nvGraphicFramePr>
        <p:xfrm>
          <a:off x="-1980728" y="1635646"/>
          <a:ext cx="13630810" cy="1262112"/>
        </p:xfrm>
        <a:graphic>
          <a:graphicData uri="http://schemas.openxmlformats.org/presentationml/2006/ole">
            <mc:AlternateContent xmlns:mc="http://schemas.openxmlformats.org/markup-compatibility/2006">
              <mc:Choice xmlns:v="urn:schemas-microsoft-com:vml" Requires="v">
                <p:oleObj spid="_x0000_s1029" name="Document" r:id="rId4" imgW="5486400" imgH="508000" progId="Word.Document.12">
                  <p:embed/>
                </p:oleObj>
              </mc:Choice>
              <mc:Fallback>
                <p:oleObj name="Document" r:id="rId4" imgW="5486400" imgH="508000" progId="Word.Document.12">
                  <p:embed/>
                  <p:pic>
                    <p:nvPicPr>
                      <p:cNvPr id="0" name=""/>
                      <p:cNvPicPr/>
                      <p:nvPr/>
                    </p:nvPicPr>
                    <p:blipFill>
                      <a:blip r:embed="rId5"/>
                      <a:stretch>
                        <a:fillRect/>
                      </a:stretch>
                    </p:blipFill>
                    <p:spPr>
                      <a:xfrm>
                        <a:off x="-1980728" y="1635646"/>
                        <a:ext cx="13630810" cy="1262112"/>
                      </a:xfrm>
                      <a:prstGeom prst="rect">
                        <a:avLst/>
                      </a:prstGeom>
                    </p:spPr>
                  </p:pic>
                </p:oleObj>
              </mc:Fallback>
            </mc:AlternateContent>
          </a:graphicData>
        </a:graphic>
      </p:graphicFrame>
    </p:spTree>
    <p:extLst>
      <p:ext uri="{BB962C8B-B14F-4D97-AF65-F5344CB8AC3E}">
        <p14:creationId xmlns:p14="http://schemas.microsoft.com/office/powerpoint/2010/main" val="83805654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1310921_10100782633837359_47780555_n.jpg"/>
          <p:cNvPicPr>
            <a:picLocks noGrp="1" noChangeAspect="1"/>
          </p:cNvPicPr>
          <p:nvPr>
            <p:ph idx="1"/>
          </p:nvPr>
        </p:nvPicPr>
        <p:blipFill>
          <a:blip r:embed="rId2">
            <a:extLst>
              <a:ext uri="{28A0092B-C50C-407E-A947-70E740481C1C}">
                <a14:useLocalDpi xmlns:a14="http://schemas.microsoft.com/office/drawing/2010/main" val="0"/>
              </a:ext>
            </a:extLst>
          </a:blip>
          <a:srcRect l="-28261" r="-28261"/>
          <a:stretch>
            <a:fillRect/>
          </a:stretch>
        </p:blipFill>
        <p:spPr>
          <a:xfrm>
            <a:off x="457200" y="357188"/>
            <a:ext cx="8229600" cy="3943350"/>
          </a:xfrm>
        </p:spPr>
      </p:pic>
    </p:spTree>
    <p:extLst>
      <p:ext uri="{BB962C8B-B14F-4D97-AF65-F5344CB8AC3E}">
        <p14:creationId xmlns:p14="http://schemas.microsoft.com/office/powerpoint/2010/main" val="334720549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195486"/>
            <a:ext cx="7150646" cy="4173704"/>
          </a:xfrm>
        </p:spPr>
      </p:pic>
    </p:spTree>
    <p:extLst>
      <p:ext uri="{BB962C8B-B14F-4D97-AF65-F5344CB8AC3E}">
        <p14:creationId xmlns:p14="http://schemas.microsoft.com/office/powerpoint/2010/main" val="3961547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am I doing wrong?</a:t>
            </a:r>
            <a:endParaRPr lang="en-US" dirty="0"/>
          </a:p>
        </p:txBody>
      </p:sp>
      <p:sp>
        <p:nvSpPr>
          <p:cNvPr id="3" name="Content Placeholder 2"/>
          <p:cNvSpPr>
            <a:spLocks noGrp="1"/>
          </p:cNvSpPr>
          <p:nvPr>
            <p:ph idx="1"/>
          </p:nvPr>
        </p:nvSpPr>
        <p:spPr/>
        <p:txBody>
          <a:bodyPr/>
          <a:lstStyle/>
          <a:p>
            <a:r>
              <a:rPr lang="en-US" sz="2400" dirty="0" smtClean="0"/>
              <a:t>Wallflowering</a:t>
            </a:r>
          </a:p>
          <a:p>
            <a:r>
              <a:rPr lang="en-US" sz="2400" dirty="0" smtClean="0"/>
              <a:t>Creeping on people \ conversations</a:t>
            </a:r>
          </a:p>
          <a:p>
            <a:r>
              <a:rPr lang="en-US" sz="2400" dirty="0" smtClean="0"/>
              <a:t>Being constantly negative</a:t>
            </a:r>
          </a:p>
          <a:p>
            <a:r>
              <a:rPr lang="en-US" sz="2400" dirty="0" smtClean="0"/>
              <a:t>Talking shop \ About work </a:t>
            </a:r>
          </a:p>
          <a:p>
            <a:pPr lvl="1"/>
            <a:r>
              <a:rPr lang="en-US" sz="2400" dirty="0" smtClean="0"/>
              <a:t>This is OK if someone else initiates it, and you know what you’re talking about</a:t>
            </a:r>
          </a:p>
          <a:p>
            <a:pPr lvl="1"/>
            <a:r>
              <a:rPr lang="en-US" sz="2400" dirty="0" smtClean="0"/>
              <a:t>Also share positive work stuff</a:t>
            </a:r>
          </a:p>
          <a:p>
            <a:endParaRPr lang="en-US" sz="2400" dirty="0" smtClean="0"/>
          </a:p>
          <a:p>
            <a:endParaRPr lang="en-US" sz="2400" dirty="0"/>
          </a:p>
        </p:txBody>
      </p:sp>
    </p:spTree>
    <p:extLst>
      <p:ext uri="{BB962C8B-B14F-4D97-AF65-F5344CB8AC3E}">
        <p14:creationId xmlns:p14="http://schemas.microsoft.com/office/powerpoint/2010/main" val="35278803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t>INCONVENIENT TRUTH #3:</a:t>
            </a:r>
            <a:endParaRPr lang="en-US" sz="6000" dirty="0"/>
          </a:p>
        </p:txBody>
      </p:sp>
      <p:pic>
        <p:nvPicPr>
          <p:cNvPr id="4" name="Content Placeholder 3" descr="al.png"/>
          <p:cNvPicPr>
            <a:picLocks noGrp="1" noChangeAspect="1"/>
          </p:cNvPicPr>
          <p:nvPr>
            <p:ph idx="1"/>
          </p:nvPr>
        </p:nvPicPr>
        <p:blipFill>
          <a:blip r:embed="rId3">
            <a:extLst>
              <a:ext uri="{28A0092B-C50C-407E-A947-70E740481C1C}">
                <a14:useLocalDpi xmlns:a14="http://schemas.microsoft.com/office/drawing/2010/main" val="0"/>
              </a:ext>
            </a:extLst>
          </a:blip>
          <a:srcRect l="-92201" r="-92201"/>
          <a:stretch>
            <a:fillRect/>
          </a:stretch>
        </p:blipFill>
        <p:spPr>
          <a:xfrm>
            <a:off x="3347864" y="1113589"/>
            <a:ext cx="8229600" cy="3394472"/>
          </a:xfrm>
        </p:spPr>
      </p:pic>
      <p:sp>
        <p:nvSpPr>
          <p:cNvPr id="3" name="TextBox 2"/>
          <p:cNvSpPr txBox="1"/>
          <p:nvPr/>
        </p:nvSpPr>
        <p:spPr>
          <a:xfrm>
            <a:off x="179512" y="1329612"/>
            <a:ext cx="6408712" cy="369332"/>
          </a:xfrm>
          <a:prstGeom prst="rect">
            <a:avLst/>
          </a:prstGeom>
          <a:noFill/>
        </p:spPr>
        <p:txBody>
          <a:bodyPr wrap="square" rtlCol="0">
            <a:spAutoFit/>
          </a:bodyPr>
          <a:lstStyle/>
          <a:p>
            <a:endParaRPr lang="en-US" dirty="0"/>
          </a:p>
        </p:txBody>
      </p:sp>
      <p:sp>
        <p:nvSpPr>
          <p:cNvPr id="6" name="TextBox 5"/>
          <p:cNvSpPr txBox="1"/>
          <p:nvPr/>
        </p:nvSpPr>
        <p:spPr>
          <a:xfrm>
            <a:off x="611560" y="1599643"/>
            <a:ext cx="5184576" cy="1754327"/>
          </a:xfrm>
          <a:prstGeom prst="rect">
            <a:avLst/>
          </a:prstGeom>
          <a:noFill/>
        </p:spPr>
        <p:txBody>
          <a:bodyPr wrap="square" rtlCol="0">
            <a:spAutoFit/>
          </a:bodyPr>
          <a:lstStyle/>
          <a:p>
            <a:pPr algn="ctr"/>
            <a:r>
              <a:rPr lang="en-US" sz="5400" dirty="0" smtClean="0">
                <a:solidFill>
                  <a:schemeClr val="bg1"/>
                </a:solidFill>
                <a:latin typeface="Bellerose Light:1.0"/>
                <a:cs typeface="Bellerose Light:1.0"/>
              </a:rPr>
              <a:t>Nobody Wants to Listen to You</a:t>
            </a:r>
            <a:endParaRPr lang="en-US" sz="5400" dirty="0">
              <a:solidFill>
                <a:schemeClr val="bg1"/>
              </a:solidFill>
              <a:latin typeface="Bellerose Light:1.0"/>
              <a:cs typeface="Bellerose Light:1.0"/>
            </a:endParaRPr>
          </a:p>
        </p:txBody>
      </p:sp>
    </p:spTree>
    <p:extLst>
      <p:ext uri="{BB962C8B-B14F-4D97-AF65-F5344CB8AC3E}">
        <p14:creationId xmlns:p14="http://schemas.microsoft.com/office/powerpoint/2010/main" val="193245294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INCONVENIENT TRUTH </a:t>
            </a:r>
            <a:r>
              <a:rPr lang="en-US" dirty="0" smtClean="0"/>
              <a:t>#3</a:t>
            </a:r>
            <a:endParaRPr lang="en-US" dirty="0"/>
          </a:p>
        </p:txBody>
      </p:sp>
      <p:sp>
        <p:nvSpPr>
          <p:cNvPr id="3" name="Content Placeholder 2"/>
          <p:cNvSpPr>
            <a:spLocks noGrp="1"/>
          </p:cNvSpPr>
          <p:nvPr>
            <p:ph idx="1"/>
          </p:nvPr>
        </p:nvSpPr>
        <p:spPr/>
        <p:txBody>
          <a:bodyPr/>
          <a:lstStyle/>
          <a:p>
            <a:r>
              <a:rPr lang="en-US" sz="2400" dirty="0"/>
              <a:t>The more someone talks to (not with) you, the more they will like you</a:t>
            </a:r>
          </a:p>
          <a:p>
            <a:r>
              <a:rPr lang="en-US" sz="2400" dirty="0"/>
              <a:t>So, MAKE them talk to you:</a:t>
            </a:r>
          </a:p>
          <a:p>
            <a:pPr lvl="1"/>
            <a:r>
              <a:rPr lang="en-US" sz="2400" dirty="0"/>
              <a:t>Ask probing </a:t>
            </a:r>
            <a:r>
              <a:rPr lang="en-US" sz="2400" dirty="0" smtClean="0"/>
              <a:t>questions</a:t>
            </a:r>
            <a:endParaRPr lang="en-US" sz="2400" dirty="0"/>
          </a:p>
          <a:p>
            <a:pPr lvl="1"/>
            <a:r>
              <a:rPr lang="en-US" sz="2400" dirty="0" smtClean="0"/>
              <a:t>“Active Listening” (“Really? That’s Cool.”)</a:t>
            </a:r>
          </a:p>
          <a:p>
            <a:r>
              <a:rPr lang="en-US" sz="2400" dirty="0" smtClean="0"/>
              <a:t>Don’t offer unsolicited advice; only sympathy. </a:t>
            </a:r>
          </a:p>
          <a:p>
            <a:pPr lvl="1"/>
            <a:r>
              <a:rPr lang="en-US" sz="2400" dirty="0" smtClean="0"/>
              <a:t>Also, practice your empathy. Find your “zone.”</a:t>
            </a:r>
            <a:endParaRPr lang="en-US" sz="2400" dirty="0"/>
          </a:p>
        </p:txBody>
      </p:sp>
    </p:spTree>
    <p:extLst>
      <p:ext uri="{BB962C8B-B14F-4D97-AF65-F5344CB8AC3E}">
        <p14:creationId xmlns:p14="http://schemas.microsoft.com/office/powerpoint/2010/main" val="197332815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 Olde Disclaimer</a:t>
            </a:r>
            <a:endParaRPr lang="en-US" dirty="0"/>
          </a:p>
        </p:txBody>
      </p:sp>
      <p:sp>
        <p:nvSpPr>
          <p:cNvPr id="3" name="Content Placeholder 2"/>
          <p:cNvSpPr>
            <a:spLocks noGrp="1"/>
          </p:cNvSpPr>
          <p:nvPr>
            <p:ph idx="1"/>
          </p:nvPr>
        </p:nvSpPr>
        <p:spPr/>
        <p:txBody>
          <a:bodyPr/>
          <a:lstStyle/>
          <a:p>
            <a:r>
              <a:rPr lang="en-US" sz="2400" dirty="0"/>
              <a:t>I acknowledge that </a:t>
            </a:r>
            <a:r>
              <a:rPr lang="en-US" sz="2400" dirty="0" smtClean="0"/>
              <a:t>even I am not great at some of the topics I will cover here.</a:t>
            </a:r>
          </a:p>
          <a:p>
            <a:r>
              <a:rPr lang="en-US" sz="2400" dirty="0" smtClean="0"/>
              <a:t>You will need to find what works for you, and identify / fix what doesn</a:t>
            </a:r>
            <a:r>
              <a:rPr lang="fr-FR" sz="2400" dirty="0" smtClean="0"/>
              <a:t>’</a:t>
            </a:r>
            <a:r>
              <a:rPr lang="en-US" sz="2400" dirty="0" smtClean="0"/>
              <a:t>t. </a:t>
            </a:r>
          </a:p>
          <a:p>
            <a:r>
              <a:rPr lang="en-US" sz="2400" dirty="0"/>
              <a:t>Life decisions you’ve already made may interfere with your ability to execute on some of this</a:t>
            </a:r>
            <a:r>
              <a:rPr lang="en-US" sz="2400" dirty="0" smtClean="0"/>
              <a:t>.</a:t>
            </a:r>
          </a:p>
          <a:p>
            <a:r>
              <a:rPr lang="en-US" sz="2400" dirty="0" smtClean="0"/>
              <a:t>Society is woven around inconvenient truths. This will make you angry. Your anger does not change these truths. </a:t>
            </a:r>
          </a:p>
          <a:p>
            <a:endParaRPr lang="en-US" sz="2400" dirty="0">
              <a:latin typeface="Gabriola"/>
              <a:cs typeface="Gabriola"/>
            </a:endParaRPr>
          </a:p>
        </p:txBody>
      </p:sp>
    </p:spTree>
    <p:extLst>
      <p:ext uri="{BB962C8B-B14F-4D97-AF65-F5344CB8AC3E}">
        <p14:creationId xmlns:p14="http://schemas.microsoft.com/office/powerpoint/2010/main" val="92029159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INCONVENIENT TRUTH </a:t>
            </a:r>
            <a:r>
              <a:rPr lang="en-US" dirty="0" smtClean="0"/>
              <a:t>#3</a:t>
            </a:r>
            <a:endParaRPr lang="en-US" dirty="0"/>
          </a:p>
        </p:txBody>
      </p:sp>
      <p:sp>
        <p:nvSpPr>
          <p:cNvPr id="3" name="Content Placeholder 2"/>
          <p:cNvSpPr>
            <a:spLocks noGrp="1"/>
          </p:cNvSpPr>
          <p:nvPr>
            <p:ph idx="1"/>
          </p:nvPr>
        </p:nvSpPr>
        <p:spPr>
          <a:xfrm>
            <a:off x="467544" y="1113589"/>
            <a:ext cx="8229600" cy="3477833"/>
          </a:xfrm>
        </p:spPr>
        <p:txBody>
          <a:bodyPr/>
          <a:lstStyle/>
          <a:p>
            <a:r>
              <a:rPr lang="en-US" sz="2200" dirty="0" smtClean="0"/>
              <a:t>Do you talk too much? Look for these signs:</a:t>
            </a:r>
          </a:p>
          <a:p>
            <a:pPr lvl="1"/>
            <a:r>
              <a:rPr lang="en-US" sz="2200" dirty="0" smtClean="0"/>
              <a:t>Minimal eye contact</a:t>
            </a:r>
          </a:p>
          <a:p>
            <a:pPr lvl="1"/>
            <a:r>
              <a:rPr lang="en-US" sz="2200" dirty="0" smtClean="0"/>
              <a:t>Only responding with “Uh-huh. Yeah. Mmm-hmm.”</a:t>
            </a:r>
          </a:p>
          <a:p>
            <a:pPr lvl="1"/>
            <a:r>
              <a:rPr lang="en-US" sz="2200" dirty="0" smtClean="0"/>
              <a:t>Not asking questions</a:t>
            </a:r>
          </a:p>
          <a:p>
            <a:pPr lvl="1"/>
            <a:r>
              <a:rPr lang="en-US" sz="2200" dirty="0" smtClean="0"/>
              <a:t>Chicken Heading</a:t>
            </a:r>
          </a:p>
          <a:p>
            <a:pPr lvl="1"/>
            <a:r>
              <a:rPr lang="en-US" sz="2200" dirty="0" smtClean="0"/>
              <a:t>Checking their phone</a:t>
            </a:r>
          </a:p>
          <a:p>
            <a:pPr lvl="1"/>
            <a:r>
              <a:rPr lang="en-US" sz="2200" dirty="0" smtClean="0"/>
              <a:t>Talked to the same person for more than 15 minutes. </a:t>
            </a:r>
          </a:p>
          <a:p>
            <a:pPr lvl="1"/>
            <a:r>
              <a:rPr lang="en-US" sz="2200" dirty="0" smtClean="0"/>
              <a:t>You’re drunk. </a:t>
            </a:r>
            <a:endParaRPr lang="en-US" sz="2200" dirty="0"/>
          </a:p>
          <a:p>
            <a:endParaRPr lang="en-US" sz="2200" dirty="0"/>
          </a:p>
        </p:txBody>
      </p:sp>
    </p:spTree>
    <p:extLst>
      <p:ext uri="{BB962C8B-B14F-4D97-AF65-F5344CB8AC3E}">
        <p14:creationId xmlns:p14="http://schemas.microsoft.com/office/powerpoint/2010/main" val="26147939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Efz8RQUgAERSp0.jpg"/>
          <p:cNvPicPr>
            <a:picLocks noGrp="1" noChangeAspect="1"/>
          </p:cNvPicPr>
          <p:nvPr>
            <p:ph idx="1"/>
          </p:nvPr>
        </p:nvPicPr>
        <p:blipFill>
          <a:blip r:embed="rId2">
            <a:extLst>
              <a:ext uri="{28A0092B-C50C-407E-A947-70E740481C1C}">
                <a14:useLocalDpi xmlns:a14="http://schemas.microsoft.com/office/drawing/2010/main" val="0"/>
              </a:ext>
            </a:extLst>
          </a:blip>
          <a:srcRect l="-24221" r="-24221"/>
          <a:stretch>
            <a:fillRect/>
          </a:stretch>
        </p:blipFill>
        <p:spPr>
          <a:xfrm>
            <a:off x="467544" y="303498"/>
            <a:ext cx="8229600" cy="3912971"/>
          </a:xfrm>
        </p:spPr>
      </p:pic>
    </p:spTree>
    <p:extLst>
      <p:ext uri="{BB962C8B-B14F-4D97-AF65-F5344CB8AC3E}">
        <p14:creationId xmlns:p14="http://schemas.microsoft.com/office/powerpoint/2010/main" val="25006209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95486"/>
            <a:ext cx="8229600" cy="857250"/>
          </a:xfrm>
        </p:spPr>
        <p:txBody>
          <a:bodyPr/>
          <a:lstStyle/>
          <a:p>
            <a:r>
              <a:rPr lang="en-US" dirty="0" smtClean="0"/>
              <a:t>Help Me Not Suck!</a:t>
            </a:r>
            <a:endParaRPr lang="en-US" dirty="0"/>
          </a:p>
        </p:txBody>
      </p:sp>
      <p:sp>
        <p:nvSpPr>
          <p:cNvPr id="3" name="Content Placeholder 2"/>
          <p:cNvSpPr>
            <a:spLocks noGrp="1"/>
          </p:cNvSpPr>
          <p:nvPr>
            <p:ph idx="1"/>
          </p:nvPr>
        </p:nvSpPr>
        <p:spPr>
          <a:xfrm>
            <a:off x="467544" y="1113589"/>
            <a:ext cx="8229600" cy="3394472"/>
          </a:xfrm>
        </p:spPr>
        <p:txBody>
          <a:bodyPr/>
          <a:lstStyle/>
          <a:p>
            <a:r>
              <a:rPr lang="en-US" sz="2000" dirty="0" smtClean="0"/>
              <a:t>Take improv classes</a:t>
            </a:r>
          </a:p>
          <a:p>
            <a:r>
              <a:rPr lang="en-US" sz="2000" dirty="0" smtClean="0"/>
              <a:t>Try open mic standup comedy</a:t>
            </a:r>
          </a:p>
          <a:p>
            <a:r>
              <a:rPr lang="en-US" sz="2000" dirty="0" smtClean="0"/>
              <a:t>Learn &amp; perform street magic</a:t>
            </a:r>
          </a:p>
          <a:p>
            <a:r>
              <a:rPr lang="en-US" sz="2000" dirty="0" smtClean="0"/>
              <a:t>Work other rooms besides tech meetups</a:t>
            </a:r>
          </a:p>
          <a:p>
            <a:pPr lvl="1"/>
            <a:r>
              <a:rPr lang="en-US" sz="2000" dirty="0" smtClean="0"/>
              <a:t>Shared experiences:</a:t>
            </a:r>
          </a:p>
          <a:p>
            <a:pPr lvl="2"/>
            <a:r>
              <a:rPr lang="en-US" sz="2000" dirty="0" smtClean="0"/>
              <a:t>Nightclubs \ Dance clubs</a:t>
            </a:r>
          </a:p>
          <a:p>
            <a:pPr lvl="2"/>
            <a:r>
              <a:rPr lang="en-US" sz="2000" dirty="0" smtClean="0"/>
              <a:t>Bookstores</a:t>
            </a:r>
          </a:p>
          <a:p>
            <a:pPr lvl="2"/>
            <a:r>
              <a:rPr lang="en-US" sz="2000" dirty="0" smtClean="0"/>
              <a:t>Art galleries \ Museums</a:t>
            </a:r>
          </a:p>
          <a:p>
            <a:pPr lvl="2"/>
            <a:r>
              <a:rPr lang="en-US" sz="2000" dirty="0" smtClean="0"/>
              <a:t>Long lines</a:t>
            </a:r>
          </a:p>
        </p:txBody>
      </p:sp>
    </p:spTree>
    <p:extLst>
      <p:ext uri="{BB962C8B-B14F-4D97-AF65-F5344CB8AC3E}">
        <p14:creationId xmlns:p14="http://schemas.microsoft.com/office/powerpoint/2010/main" val="12814969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41480"/>
            <a:ext cx="8229600" cy="3186354"/>
          </a:xfrm>
        </p:spPr>
        <p:txBody>
          <a:bodyPr anchor="ctr"/>
          <a:lstStyle/>
          <a:p>
            <a:pPr marL="0" indent="0" algn="ctr">
              <a:buNone/>
            </a:pPr>
            <a:r>
              <a:rPr lang="en-US" sz="10000" dirty="0" smtClean="0"/>
              <a:t>End of Act 1</a:t>
            </a:r>
            <a:endParaRPr lang="en-US" sz="10000" dirty="0"/>
          </a:p>
        </p:txBody>
      </p:sp>
      <p:sp>
        <p:nvSpPr>
          <p:cNvPr id="4" name="Rectangle 168"/>
          <p:cNvSpPr>
            <a:spLocks noChangeArrowheads="1"/>
          </p:cNvSpPr>
          <p:nvPr/>
        </p:nvSpPr>
        <p:spPr bwMode="auto">
          <a:xfrm>
            <a:off x="395536" y="3723878"/>
            <a:ext cx="8568951" cy="486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es-UY" sz="2000" i="1" dirty="0" smtClean="0">
                <a:solidFill>
                  <a:schemeClr val="bg1"/>
                </a:solidFill>
                <a:latin typeface="+mj-lt"/>
                <a:cs typeface="Courier New"/>
              </a:rPr>
              <a:t>Johnny Xmas | @</a:t>
            </a:r>
            <a:r>
              <a:rPr lang="es-UY" sz="2000" i="1" dirty="0" smtClean="0">
                <a:solidFill>
                  <a:schemeClr val="bg1"/>
                </a:solidFill>
                <a:latin typeface="+mj-lt"/>
                <a:cs typeface="Elite Hacker (Corroded)"/>
              </a:rPr>
              <a:t>j</a:t>
            </a:r>
            <a:r>
              <a:rPr lang="es-UY" sz="2000" i="1" dirty="0" smtClean="0">
                <a:solidFill>
                  <a:schemeClr val="bg1"/>
                </a:solidFill>
                <a:latin typeface="Elite Hacker (Corroded)"/>
                <a:cs typeface="Elite Hacker (Corroded)"/>
              </a:rPr>
              <a:t>0</a:t>
            </a:r>
            <a:r>
              <a:rPr lang="es-UY" sz="2000" i="1" dirty="0" smtClean="0">
                <a:solidFill>
                  <a:schemeClr val="bg1"/>
                </a:solidFill>
                <a:latin typeface="+mj-lt"/>
                <a:cs typeface="Elite Hacker (Corroded)"/>
              </a:rPr>
              <a:t>hnn</a:t>
            </a:r>
            <a:r>
              <a:rPr lang="es-UY" sz="2000" b="1" dirty="0" smtClean="0">
                <a:solidFill>
                  <a:schemeClr val="bg1"/>
                </a:solidFill>
                <a:latin typeface="+mj-lt"/>
                <a:cs typeface="Arial"/>
              </a:rPr>
              <a:t>y</a:t>
            </a:r>
            <a:r>
              <a:rPr lang="es-UY" sz="2000" i="1" dirty="0" smtClean="0">
                <a:solidFill>
                  <a:schemeClr val="bg1"/>
                </a:solidFill>
                <a:latin typeface="+mj-lt"/>
                <a:cs typeface="Elite Hacker (Corroded)"/>
              </a:rPr>
              <a:t>Xm4s </a:t>
            </a:r>
            <a:r>
              <a:rPr lang="es-UY" sz="2000" i="1" dirty="0">
                <a:solidFill>
                  <a:schemeClr val="bg1"/>
                </a:solidFill>
                <a:latin typeface="+mj-lt"/>
                <a:cs typeface="Elite Hacker (Corroded)"/>
              </a:rPr>
              <a:t>| https://github.com/johnnyxmas</a:t>
            </a:r>
            <a:endParaRPr lang="es-ES" sz="2000" i="1" dirty="0">
              <a:solidFill>
                <a:schemeClr val="bg1"/>
              </a:solidFill>
              <a:latin typeface="+mj-lt"/>
              <a:cs typeface="Elite Hacker (Corroded)"/>
            </a:endParaRPr>
          </a:p>
        </p:txBody>
      </p:sp>
    </p:spTree>
    <p:extLst>
      <p:ext uri="{BB962C8B-B14F-4D97-AF65-F5344CB8AC3E}">
        <p14:creationId xmlns:p14="http://schemas.microsoft.com/office/powerpoint/2010/main" val="496829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8720" y="1491630"/>
            <a:ext cx="8229600" cy="857250"/>
          </a:xfrm>
        </p:spPr>
        <p:txBody>
          <a:bodyPr/>
          <a:lstStyle/>
          <a:p>
            <a:r>
              <a:rPr lang="en-US" dirty="0" smtClean="0"/>
              <a:t>Street Cred!</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9393" y="267494"/>
            <a:ext cx="3381637" cy="3995928"/>
          </a:xfrm>
          <a:prstGeom prst="rect">
            <a:avLst/>
          </a:prstGeom>
        </p:spPr>
      </p:pic>
    </p:spTree>
    <p:extLst>
      <p:ext uri="{BB962C8B-B14F-4D97-AF65-F5344CB8AC3E}">
        <p14:creationId xmlns:p14="http://schemas.microsoft.com/office/powerpoint/2010/main" val="2481116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Street Cred!</a:t>
            </a:r>
            <a:endParaRPr lang="en-US" dirty="0"/>
          </a:p>
        </p:txBody>
      </p:sp>
      <p:sp>
        <p:nvSpPr>
          <p:cNvPr id="3" name="Content Placeholder 2"/>
          <p:cNvSpPr>
            <a:spLocks noGrp="1"/>
          </p:cNvSpPr>
          <p:nvPr>
            <p:ph idx="1"/>
          </p:nvPr>
        </p:nvSpPr>
        <p:spPr/>
        <p:txBody>
          <a:bodyPr/>
          <a:lstStyle/>
          <a:p>
            <a:r>
              <a:rPr lang="en-US" sz="2600" dirty="0" smtClean="0"/>
              <a:t>Got my first for-realz IT job through a friend I made while working retail</a:t>
            </a:r>
          </a:p>
          <a:p>
            <a:r>
              <a:rPr lang="en-US" sz="2600" dirty="0" smtClean="0"/>
              <a:t>Landed a base InfoSec engineer role with a GLOBAL 1000 co. via a friend I made while playing board games</a:t>
            </a:r>
          </a:p>
          <a:p>
            <a:r>
              <a:rPr lang="en-US" sz="2600" dirty="0" smtClean="0"/>
              <a:t>Promoted to Senior within 18 months </a:t>
            </a:r>
          </a:p>
          <a:p>
            <a:r>
              <a:rPr lang="en-US" sz="2600" dirty="0" smtClean="0"/>
              <a:t>Promising career </a:t>
            </a:r>
            <a:r>
              <a:rPr lang="en-US" sz="2600" dirty="0"/>
              <a:t>Red </a:t>
            </a:r>
            <a:r>
              <a:rPr lang="en-US" sz="2600" dirty="0" smtClean="0"/>
              <a:t>Teaming as a Sr. Consultant via a friend I’ve only seen 5 times</a:t>
            </a:r>
          </a:p>
          <a:p>
            <a:endParaRPr lang="en-US" sz="2600" dirty="0" smtClean="0"/>
          </a:p>
          <a:p>
            <a:endParaRPr lang="en-US" sz="2600" dirty="0" smtClean="0"/>
          </a:p>
          <a:p>
            <a:endParaRPr lang="en-US" sz="2600" dirty="0"/>
          </a:p>
        </p:txBody>
      </p:sp>
    </p:spTree>
    <p:extLst>
      <p:ext uri="{BB962C8B-B14F-4D97-AF65-F5344CB8AC3E}">
        <p14:creationId xmlns:p14="http://schemas.microsoft.com/office/powerpoint/2010/main" val="2525172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4402832" cy="3013844"/>
          </a:xfrm>
        </p:spPr>
        <p:txBody>
          <a:bodyPr/>
          <a:lstStyle/>
          <a:p>
            <a:r>
              <a:rPr lang="en-US" dirty="0" smtClean="0"/>
              <a:t>Semi-Charmed  Life?</a:t>
            </a:r>
            <a:endParaRPr lang="en-US" dirty="0"/>
          </a:p>
        </p:txBody>
      </p:sp>
      <p:pic>
        <p:nvPicPr>
          <p:cNvPr id="4" name="Picture 3" descr="robthoma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6014" y="195486"/>
            <a:ext cx="4085365" cy="4137924"/>
          </a:xfrm>
          <a:prstGeom prst="rect">
            <a:avLst/>
          </a:prstGeom>
        </p:spPr>
      </p:pic>
    </p:spTree>
    <p:extLst>
      <p:ext uri="{BB962C8B-B14F-4D97-AF65-F5344CB8AC3E}">
        <p14:creationId xmlns:p14="http://schemas.microsoft.com/office/powerpoint/2010/main" val="3705281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4402832" cy="3013844"/>
          </a:xfrm>
        </p:spPr>
        <p:txBody>
          <a:bodyPr/>
          <a:lstStyle/>
          <a:p>
            <a:r>
              <a:rPr lang="en-US" sz="20000" dirty="0" smtClean="0"/>
              <a:t>NO!</a:t>
            </a:r>
            <a:endParaRPr lang="en-US" sz="20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9030" y="0"/>
            <a:ext cx="3574970" cy="4293470"/>
          </a:xfrm>
          <a:prstGeom prst="rect">
            <a:avLst/>
          </a:prstGeom>
        </p:spPr>
      </p:pic>
    </p:spTree>
    <p:extLst>
      <p:ext uri="{BB962C8B-B14F-4D97-AF65-F5344CB8AC3E}">
        <p14:creationId xmlns:p14="http://schemas.microsoft.com/office/powerpoint/2010/main" val="349735397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Untitled-1.jpg"/>
          <p:cNvPicPr>
            <a:picLocks noGrp="1" noChangeAspect="1"/>
          </p:cNvPicPr>
          <p:nvPr>
            <p:ph idx="1"/>
          </p:nvPr>
        </p:nvPicPr>
        <p:blipFill>
          <a:blip r:embed="rId2">
            <a:extLst>
              <a:ext uri="{28A0092B-C50C-407E-A947-70E740481C1C}">
                <a14:useLocalDpi xmlns:a14="http://schemas.microsoft.com/office/drawing/2010/main" val="0"/>
              </a:ext>
            </a:extLst>
          </a:blip>
          <a:srcRect t="1091" b="1091"/>
          <a:stretch>
            <a:fillRect/>
          </a:stretch>
        </p:blipFill>
        <p:spPr>
          <a:xfrm>
            <a:off x="323527" y="123478"/>
            <a:ext cx="8136905" cy="4230470"/>
          </a:xfrm>
        </p:spPr>
      </p:pic>
      <p:sp>
        <p:nvSpPr>
          <p:cNvPr id="2" name="Title 1"/>
          <p:cNvSpPr>
            <a:spLocks noGrp="1"/>
          </p:cNvSpPr>
          <p:nvPr>
            <p:ph type="title"/>
          </p:nvPr>
        </p:nvSpPr>
        <p:spPr>
          <a:xfrm>
            <a:off x="6948264" y="339502"/>
            <a:ext cx="864096" cy="4104456"/>
          </a:xfrm>
          <a:solidFill>
            <a:schemeClr val="tx1"/>
          </a:solidFill>
        </p:spPr>
        <p:txBody>
          <a:bodyPr vert="wordArtVert"/>
          <a:lstStyle/>
          <a:p>
            <a:r>
              <a:rPr lang="en-US" dirty="0" smtClean="0"/>
              <a:t>Magick?</a:t>
            </a:r>
            <a:endParaRPr lang="en-US" dirty="0"/>
          </a:p>
        </p:txBody>
      </p:sp>
    </p:spTree>
    <p:extLst>
      <p:ext uri="{BB962C8B-B14F-4D97-AF65-F5344CB8AC3E}">
        <p14:creationId xmlns:p14="http://schemas.microsoft.com/office/powerpoint/2010/main" val="26584408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4402832" cy="3013844"/>
          </a:xfrm>
        </p:spPr>
        <p:txBody>
          <a:bodyPr/>
          <a:lstStyle/>
          <a:p>
            <a:r>
              <a:rPr lang="en-US" sz="8800" dirty="0" smtClean="0"/>
              <a:t>Maybe a little!</a:t>
            </a:r>
            <a:endParaRPr lang="en-US" sz="8800" dirty="0"/>
          </a:p>
        </p:txBody>
      </p:sp>
      <p:pic>
        <p:nvPicPr>
          <p:cNvPr id="3" name="Picture 2" descr="3411328_ori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9612" y="195487"/>
            <a:ext cx="3236804" cy="4194446"/>
          </a:xfrm>
          <a:prstGeom prst="rect">
            <a:avLst/>
          </a:prstGeom>
        </p:spPr>
      </p:pic>
    </p:spTree>
    <p:extLst>
      <p:ext uri="{BB962C8B-B14F-4D97-AF65-F5344CB8AC3E}">
        <p14:creationId xmlns:p14="http://schemas.microsoft.com/office/powerpoint/2010/main" val="287930726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2015 - IRL Networking">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2015 - IRL Networking.thmx</Template>
  <TotalTime>17023</TotalTime>
  <Words>1032</Words>
  <Application>Microsoft Macintosh PowerPoint</Application>
  <PresentationFormat>On-screen Show (16:9)</PresentationFormat>
  <Paragraphs>148</Paragraphs>
  <Slides>33</Slides>
  <Notes>20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5" baseType="lpstr">
      <vt:lpstr>2015 - IRL Networking</vt:lpstr>
      <vt:lpstr>Document</vt:lpstr>
      <vt:lpstr>THAT’S NOT MY RJ45 JACK!</vt:lpstr>
      <vt:lpstr>Why Are We Here?</vt:lpstr>
      <vt:lpstr>Ye Olde Disclaimer</vt:lpstr>
      <vt:lpstr>Street Cred!</vt:lpstr>
      <vt:lpstr>Street Cred!</vt:lpstr>
      <vt:lpstr>Semi-Charmed  Life?</vt:lpstr>
      <vt:lpstr>NO!</vt:lpstr>
      <vt:lpstr>Magick?</vt:lpstr>
      <vt:lpstr>Maybe a little!</vt:lpstr>
      <vt:lpstr>PowerPoint Presentation</vt:lpstr>
      <vt:lpstr>REQUIRED READING</vt:lpstr>
      <vt:lpstr>REQUIRED READING</vt:lpstr>
      <vt:lpstr>REQUIRED READING</vt:lpstr>
      <vt:lpstr>REQUIRED READING</vt:lpstr>
      <vt:lpstr>INCONVENIENT TRUTH #1:</vt:lpstr>
      <vt:lpstr>INCONVENIENT TRUTH #1:</vt:lpstr>
      <vt:lpstr>PowerPoint Presentation</vt:lpstr>
      <vt:lpstr>INCONVENIENT TRUTH #2:</vt:lpstr>
      <vt:lpstr>INCONVENIENT TRUTH #2</vt:lpstr>
      <vt:lpstr>How to Show Up:</vt:lpstr>
      <vt:lpstr>OMG MATH IS REAL</vt:lpstr>
      <vt:lpstr>This Sounds like Work</vt:lpstr>
      <vt:lpstr>Great. I’m here. Now what?</vt:lpstr>
      <vt:lpstr>THE JOHNNY XMAS GRAND UNIFIED CREEPINESS THEORY</vt:lpstr>
      <vt:lpstr>PowerPoint Presentation</vt:lpstr>
      <vt:lpstr>PowerPoint Presentation</vt:lpstr>
      <vt:lpstr>What am I doing wrong?</vt:lpstr>
      <vt:lpstr>INCONVENIENT TRUTH #3:</vt:lpstr>
      <vt:lpstr>INCONVENIENT TRUTH #3</vt:lpstr>
      <vt:lpstr>INCONVENIENT TRUTH #3</vt:lpstr>
      <vt:lpstr>PowerPoint Presentation</vt:lpstr>
      <vt:lpstr>Help Me Not Suck!</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None</cp:lastModifiedBy>
  <cp:revision>829</cp:revision>
  <dcterms:created xsi:type="dcterms:W3CDTF">2010-05-23T14:28:12Z</dcterms:created>
  <dcterms:modified xsi:type="dcterms:W3CDTF">2015-06-09T19:42:25Z</dcterms:modified>
</cp:coreProperties>
</file>