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4"/>
  </p:notesMasterIdLst>
  <p:sldIdLst>
    <p:sldId id="314" r:id="rId2"/>
    <p:sldId id="261" r:id="rId3"/>
    <p:sldId id="320" r:id="rId4"/>
    <p:sldId id="276" r:id="rId5"/>
    <p:sldId id="277" r:id="rId6"/>
    <p:sldId id="332" r:id="rId7"/>
    <p:sldId id="280" r:id="rId8"/>
    <p:sldId id="263" r:id="rId9"/>
    <p:sldId id="265" r:id="rId10"/>
    <p:sldId id="342" r:id="rId11"/>
    <p:sldId id="319" r:id="rId12"/>
    <p:sldId id="266" r:id="rId13"/>
    <p:sldId id="273" r:id="rId14"/>
    <p:sldId id="274" r:id="rId15"/>
    <p:sldId id="286" r:id="rId16"/>
    <p:sldId id="321" r:id="rId17"/>
    <p:sldId id="343" r:id="rId18"/>
    <p:sldId id="338" r:id="rId19"/>
    <p:sldId id="339" r:id="rId20"/>
    <p:sldId id="340" r:id="rId21"/>
    <p:sldId id="341" r:id="rId22"/>
    <p:sldId id="333" r:id="rId23"/>
  </p:sldIdLst>
  <p:sldSz cx="9144000" cy="5143500" type="screen16x9"/>
  <p:notesSz cx="6858000" cy="9144000"/>
  <p:defaultTextStyle>
    <a:defPPr>
      <a:defRPr lang="es-E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2C16"/>
    <a:srgbClr val="0C788E"/>
    <a:srgbClr val="006666"/>
    <a:srgbClr val="0099CC"/>
    <a:srgbClr val="660066"/>
    <a:srgbClr val="660033"/>
    <a:srgbClr val="333333"/>
    <a:srgbClr val="A227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42" autoAdjust="0"/>
    <p:restoredTop sz="66462" autoAdjust="0"/>
  </p:normalViewPr>
  <p:slideViewPr>
    <p:cSldViewPr>
      <p:cViewPr varScale="1">
        <p:scale>
          <a:sx n="101" d="100"/>
          <a:sy n="101" d="100"/>
        </p:scale>
        <p:origin x="-1720" y="-10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F8D290-E187-1448-A7EC-6A0AD2BE117E}" type="datetimeFigureOut">
              <a:rPr lang="en-US" smtClean="0"/>
              <a:t>7/16/15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5137AE-ADD1-CF4C-85DE-C879B7A77FA6}" type="slidenum">
              <a:rPr lang="en-US" smtClean="0"/>
              <a:t>‹#›</a:t>
            </a:fld>
            <a:endParaRPr lang="en-US" dirty="0"/>
          </a:p>
        </p:txBody>
      </p:sp>
    </p:spTree>
    <p:extLst>
      <p:ext uri="{BB962C8B-B14F-4D97-AF65-F5344CB8AC3E}">
        <p14:creationId xmlns:p14="http://schemas.microsoft.com/office/powerpoint/2010/main" val="39156431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1</a:t>
            </a:fld>
            <a:endParaRPr lang="en-US" dirty="0"/>
          </a:p>
        </p:txBody>
      </p:sp>
    </p:spTree>
    <p:extLst>
      <p:ext uri="{BB962C8B-B14F-4D97-AF65-F5344CB8AC3E}">
        <p14:creationId xmlns:p14="http://schemas.microsoft.com/office/powerpoint/2010/main" val="2015278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GREAT SO HOW DO I MAKE MYSELF DO</a:t>
            </a:r>
            <a:r>
              <a:rPr lang="en-US" baseline="0" dirty="0" smtClean="0"/>
              <a:t> IT?</a:t>
            </a:r>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14</a:t>
            </a:fld>
            <a:endParaRPr lang="en-US" dirty="0"/>
          </a:p>
        </p:txBody>
      </p:sp>
    </p:spTree>
    <p:extLst>
      <p:ext uri="{BB962C8B-B14F-4D97-AF65-F5344CB8AC3E}">
        <p14:creationId xmlns:p14="http://schemas.microsoft.com/office/powerpoint/2010/main" val="4044940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15</a:t>
            </a:fld>
            <a:endParaRPr lang="en-US" dirty="0"/>
          </a:p>
        </p:txBody>
      </p:sp>
    </p:spTree>
    <p:extLst>
      <p:ext uri="{BB962C8B-B14F-4D97-AF65-F5344CB8AC3E}">
        <p14:creationId xmlns:p14="http://schemas.microsoft.com/office/powerpoint/2010/main" val="4044940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REQUIRED READING</a:t>
            </a:r>
            <a:r>
              <a:rPr lang="en-US" baseline="0" dirty="0" smtClean="0"/>
              <a:t> OR END OF ACT I</a:t>
            </a:r>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16</a:t>
            </a:fld>
            <a:endParaRPr lang="en-US" dirty="0"/>
          </a:p>
        </p:txBody>
      </p:sp>
    </p:spTree>
    <p:extLst>
      <p:ext uri="{BB962C8B-B14F-4D97-AF65-F5344CB8AC3E}">
        <p14:creationId xmlns:p14="http://schemas.microsoft.com/office/powerpoint/2010/main" val="2996310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18</a:t>
            </a:fld>
            <a:endParaRPr lang="en-US" dirty="0"/>
          </a:p>
        </p:txBody>
      </p:sp>
    </p:spTree>
    <p:extLst>
      <p:ext uri="{BB962C8B-B14F-4D97-AF65-F5344CB8AC3E}">
        <p14:creationId xmlns:p14="http://schemas.microsoft.com/office/powerpoint/2010/main" val="3045240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19</a:t>
            </a:fld>
            <a:endParaRPr lang="en-US" dirty="0"/>
          </a:p>
        </p:txBody>
      </p:sp>
    </p:spTree>
    <p:extLst>
      <p:ext uri="{BB962C8B-B14F-4D97-AF65-F5344CB8AC3E}">
        <p14:creationId xmlns:p14="http://schemas.microsoft.com/office/powerpoint/2010/main" val="3045240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20</a:t>
            </a:fld>
            <a:endParaRPr lang="en-US" dirty="0"/>
          </a:p>
        </p:txBody>
      </p:sp>
    </p:spTree>
    <p:extLst>
      <p:ext uri="{BB962C8B-B14F-4D97-AF65-F5344CB8AC3E}">
        <p14:creationId xmlns:p14="http://schemas.microsoft.com/office/powerpoint/2010/main" val="3045240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21</a:t>
            </a:fld>
            <a:endParaRPr lang="en-US" dirty="0"/>
          </a:p>
        </p:txBody>
      </p:sp>
    </p:spTree>
    <p:extLst>
      <p:ext uri="{BB962C8B-B14F-4D97-AF65-F5344CB8AC3E}">
        <p14:creationId xmlns:p14="http://schemas.microsoft.com/office/powerpoint/2010/main" val="3045240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22</a:t>
            </a:fld>
            <a:endParaRPr lang="en-US" dirty="0"/>
          </a:p>
        </p:txBody>
      </p:sp>
    </p:spTree>
    <p:extLst>
      <p:ext uri="{BB962C8B-B14F-4D97-AF65-F5344CB8AC3E}">
        <p14:creationId xmlns:p14="http://schemas.microsoft.com/office/powerpoint/2010/main" val="1877275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is not just about getting</a:t>
            </a:r>
            <a:r>
              <a:rPr lang="en-US" baseline="0" dirty="0" smtClean="0"/>
              <a:t> a job or promotion; It’s about making your current job easier by bettering your relationship with coworkers, especially on other teams. Its is all about making people like you. </a:t>
            </a:r>
            <a:endParaRPr lang="en-US" dirty="0" smtClean="0"/>
          </a:p>
          <a:p>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3</a:t>
            </a:fld>
            <a:endParaRPr lang="en-US" dirty="0"/>
          </a:p>
        </p:txBody>
      </p:sp>
    </p:spTree>
    <p:extLst>
      <p:ext uri="{BB962C8B-B14F-4D97-AF65-F5344CB8AC3E}">
        <p14:creationId xmlns:p14="http://schemas.microsoft.com/office/powerpoint/2010/main" val="2119936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Agoraphobic</a:t>
            </a:r>
          </a:p>
          <a:p>
            <a:r>
              <a:rPr lang="en-US" dirty="0" smtClean="0"/>
              <a:t>Adult acne</a:t>
            </a:r>
          </a:p>
          <a:p>
            <a:r>
              <a:rPr lang="en-US" dirty="0" smtClean="0"/>
              <a:t>Greasy hair</a:t>
            </a:r>
          </a:p>
          <a:p>
            <a:r>
              <a:rPr lang="en-US" dirty="0" smtClean="0"/>
              <a:t>Severe scoliosis</a:t>
            </a:r>
          </a:p>
          <a:p>
            <a:r>
              <a:rPr lang="en-US" dirty="0" smtClean="0"/>
              <a:t>Clothes don’t fit me</a:t>
            </a:r>
          </a:p>
          <a:p>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4</a:t>
            </a:fld>
            <a:endParaRPr lang="en-US" dirty="0"/>
          </a:p>
        </p:txBody>
      </p:sp>
    </p:spTree>
    <p:extLst>
      <p:ext uri="{BB962C8B-B14F-4D97-AF65-F5344CB8AC3E}">
        <p14:creationId xmlns:p14="http://schemas.microsoft.com/office/powerpoint/2010/main" val="2077256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game of getting people</a:t>
            </a:r>
            <a:r>
              <a:rPr lang="en-US" baseline="0" dirty="0" smtClean="0"/>
              <a:t> to like &amp; remember you. </a:t>
            </a:r>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7</a:t>
            </a:fld>
            <a:endParaRPr lang="en-US" dirty="0"/>
          </a:p>
        </p:txBody>
      </p:sp>
    </p:spTree>
    <p:extLst>
      <p:ext uri="{BB962C8B-B14F-4D97-AF65-F5344CB8AC3E}">
        <p14:creationId xmlns:p14="http://schemas.microsoft.com/office/powerpoint/2010/main" val="3701221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8</a:t>
            </a:fld>
            <a:endParaRPr lang="en-US" dirty="0"/>
          </a:p>
        </p:txBody>
      </p:sp>
    </p:spTree>
    <p:extLst>
      <p:ext uri="{BB962C8B-B14F-4D97-AF65-F5344CB8AC3E}">
        <p14:creationId xmlns:p14="http://schemas.microsoft.com/office/powerpoint/2010/main" val="1487765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You may not end up being the President</a:t>
            </a:r>
            <a:r>
              <a:rPr lang="en-US" baseline="0" dirty="0" smtClean="0"/>
              <a:t> or a CIO, but you’re </a:t>
            </a:r>
            <a:r>
              <a:rPr lang="en-US" baseline="0" dirty="0" err="1" smtClean="0"/>
              <a:t>gonna</a:t>
            </a:r>
            <a:r>
              <a:rPr lang="en-US" baseline="0" dirty="0" smtClean="0"/>
              <a:t> end up way better than the person working as a Jr. Analyst when they’re 60. </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More on showing up later</a:t>
            </a:r>
            <a:endParaRPr lang="en-US" baseline="0" dirty="0" smtClean="0"/>
          </a:p>
        </p:txBody>
      </p:sp>
      <p:sp>
        <p:nvSpPr>
          <p:cNvPr id="4" name="Slide Number Placeholder 3"/>
          <p:cNvSpPr>
            <a:spLocks noGrp="1"/>
          </p:cNvSpPr>
          <p:nvPr>
            <p:ph type="sldNum" sz="quarter" idx="10"/>
          </p:nvPr>
        </p:nvSpPr>
        <p:spPr/>
        <p:txBody>
          <a:bodyPr/>
          <a:lstStyle/>
          <a:p>
            <a:fld id="{6E5137AE-ADD1-CF4C-85DE-C879B7A77FA6}" type="slidenum">
              <a:rPr lang="en-US" smtClean="0"/>
              <a:t>9</a:t>
            </a:fld>
            <a:endParaRPr lang="en-US" dirty="0"/>
          </a:p>
        </p:txBody>
      </p:sp>
    </p:spTree>
    <p:extLst>
      <p:ext uri="{BB962C8B-B14F-4D97-AF65-F5344CB8AC3E}">
        <p14:creationId xmlns:p14="http://schemas.microsoft.com/office/powerpoint/2010/main" val="4044940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400" dirty="0" smtClean="0"/>
              <a:t>NETWORKING IS A GAME OF STATISTICS</a:t>
            </a:r>
          </a:p>
          <a:p>
            <a:pPr marL="0" marR="0" lvl="1" indent="0" algn="l" defTabSz="457200" rtl="0" eaLnBrk="1" fontAlgn="auto" latinLnBrk="0" hangingPunct="1">
              <a:lnSpc>
                <a:spcPct val="100000"/>
              </a:lnSpc>
              <a:spcBef>
                <a:spcPts val="0"/>
              </a:spcBef>
              <a:spcAft>
                <a:spcPts val="0"/>
              </a:spcAft>
              <a:buClrTx/>
              <a:buSzTx/>
              <a:buFontTx/>
              <a:buNone/>
              <a:tabLst/>
              <a:defRPr/>
            </a:pPr>
            <a:r>
              <a:rPr lang="en-US" sz="2400" dirty="0" smtClean="0"/>
              <a:t>“</a:t>
            </a:r>
            <a:r>
              <a:rPr lang="en-US" sz="2400" dirty="0" smtClean="0"/>
              <a:t>Showing up is 80% of life” – W. </a:t>
            </a:r>
            <a:r>
              <a:rPr lang="en-US" sz="2400" dirty="0" smtClean="0"/>
              <a:t>Allen</a:t>
            </a:r>
            <a:endParaRPr lang="en-US" baseline="0" dirty="0" smtClean="0"/>
          </a:p>
          <a:p>
            <a:r>
              <a:rPr lang="en-US" dirty="0" smtClean="0"/>
              <a:t>Showing up means a lot of things. In the literal,</a:t>
            </a:r>
            <a:r>
              <a:rPr lang="en-US" baseline="0" dirty="0" smtClean="0"/>
              <a:t> it means just going to where you should be going, instead of staying home in bed. You’re not going to meet that person who’s going to be useful to you by sitting on the couch. Random strangers don’t happen to pass by your bed. At least, not the useful ones.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11</a:t>
            </a:fld>
            <a:endParaRPr lang="en-US" dirty="0"/>
          </a:p>
        </p:txBody>
      </p:sp>
    </p:spTree>
    <p:extLst>
      <p:ext uri="{BB962C8B-B14F-4D97-AF65-F5344CB8AC3E}">
        <p14:creationId xmlns:p14="http://schemas.microsoft.com/office/powerpoint/2010/main" val="4044940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IS WHAT WE’RE TALKING ABOUT TODAY</a:t>
            </a:r>
          </a:p>
          <a:p>
            <a:r>
              <a:rPr lang="en-US" dirty="0" smtClean="0"/>
              <a:t>I make it sound easy, right&gt;?</a:t>
            </a:r>
          </a:p>
          <a:p>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12</a:t>
            </a:fld>
            <a:endParaRPr lang="en-US" dirty="0"/>
          </a:p>
        </p:txBody>
      </p:sp>
    </p:spTree>
    <p:extLst>
      <p:ext uri="{BB962C8B-B14F-4D97-AF65-F5344CB8AC3E}">
        <p14:creationId xmlns:p14="http://schemas.microsoft.com/office/powerpoint/2010/main" val="2196707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13</a:t>
            </a:fld>
            <a:endParaRPr lang="en-US" dirty="0"/>
          </a:p>
        </p:txBody>
      </p:sp>
    </p:spTree>
    <p:extLst>
      <p:ext uri="{BB962C8B-B14F-4D97-AF65-F5344CB8AC3E}">
        <p14:creationId xmlns:p14="http://schemas.microsoft.com/office/powerpoint/2010/main" val="1487765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s-ES" dirty="0"/>
          </a:p>
        </p:txBody>
      </p:sp>
      <p:sp>
        <p:nvSpPr>
          <p:cNvPr id="5" name="Footer Placeholder 4"/>
          <p:cNvSpPr>
            <a:spLocks noGrp="1"/>
          </p:cNvSpPr>
          <p:nvPr>
            <p:ph type="ftr" sz="quarter" idx="11"/>
          </p:nvPr>
        </p:nvSpPr>
        <p:spPr/>
        <p:txBody>
          <a:bodyPr/>
          <a:lstStyle>
            <a:lvl1pPr>
              <a:defRPr/>
            </a:lvl1pPr>
          </a:lstStyle>
          <a:p>
            <a:endParaRPr lang="es-ES" dirty="0"/>
          </a:p>
        </p:txBody>
      </p:sp>
      <p:sp>
        <p:nvSpPr>
          <p:cNvPr id="6" name="Slide Number Placeholder 5"/>
          <p:cNvSpPr>
            <a:spLocks noGrp="1"/>
          </p:cNvSpPr>
          <p:nvPr>
            <p:ph type="sldNum" sz="quarter" idx="12"/>
          </p:nvPr>
        </p:nvSpPr>
        <p:spPr/>
        <p:txBody>
          <a:bodyPr/>
          <a:lstStyle>
            <a:lvl1pPr>
              <a:defRPr/>
            </a:lvl1pPr>
          </a:lstStyle>
          <a:p>
            <a:fld id="{5AF03CB5-49ED-2A41-9DC5-1F84C3BB5AC4}" type="slidenum">
              <a:rPr lang="es-ES" smtClean="0"/>
              <a:pPr/>
              <a:t>‹#›</a:t>
            </a:fld>
            <a:endParaRPr lang="es-ES" dirty="0"/>
          </a:p>
        </p:txBody>
      </p:sp>
    </p:spTree>
    <p:extLst>
      <p:ext uri="{BB962C8B-B14F-4D97-AF65-F5344CB8AC3E}">
        <p14:creationId xmlns:p14="http://schemas.microsoft.com/office/powerpoint/2010/main" val="1922944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dirty="0"/>
          </a:p>
        </p:txBody>
      </p:sp>
      <p:sp>
        <p:nvSpPr>
          <p:cNvPr id="5" name="Footer Placeholder 4"/>
          <p:cNvSpPr>
            <a:spLocks noGrp="1"/>
          </p:cNvSpPr>
          <p:nvPr>
            <p:ph type="ftr" sz="quarter" idx="11"/>
          </p:nvPr>
        </p:nvSpPr>
        <p:spPr/>
        <p:txBody>
          <a:bodyPr/>
          <a:lstStyle>
            <a:lvl1pPr>
              <a:defRPr/>
            </a:lvl1pPr>
          </a:lstStyle>
          <a:p>
            <a:endParaRPr lang="es-ES" dirty="0"/>
          </a:p>
        </p:txBody>
      </p:sp>
      <p:sp>
        <p:nvSpPr>
          <p:cNvPr id="6" name="Slide Number Placeholder 5"/>
          <p:cNvSpPr>
            <a:spLocks noGrp="1"/>
          </p:cNvSpPr>
          <p:nvPr>
            <p:ph type="sldNum" sz="quarter" idx="12"/>
          </p:nvPr>
        </p:nvSpPr>
        <p:spPr/>
        <p:txBody>
          <a:bodyPr/>
          <a:lstStyle>
            <a:lvl1pPr>
              <a:defRPr/>
            </a:lvl1pPr>
          </a:lstStyle>
          <a:p>
            <a:fld id="{CB7CD508-1E56-5E41-87D3-16BFEB0402F4}" type="slidenum">
              <a:rPr lang="es-ES" smtClean="0"/>
              <a:pPr/>
              <a:t>‹#›</a:t>
            </a:fld>
            <a:endParaRPr lang="es-ES" dirty="0"/>
          </a:p>
        </p:txBody>
      </p:sp>
    </p:spTree>
    <p:extLst>
      <p:ext uri="{BB962C8B-B14F-4D97-AF65-F5344CB8AC3E}">
        <p14:creationId xmlns:p14="http://schemas.microsoft.com/office/powerpoint/2010/main" val="3280989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dirty="0"/>
          </a:p>
        </p:txBody>
      </p:sp>
      <p:sp>
        <p:nvSpPr>
          <p:cNvPr id="5" name="Footer Placeholder 4"/>
          <p:cNvSpPr>
            <a:spLocks noGrp="1"/>
          </p:cNvSpPr>
          <p:nvPr>
            <p:ph type="ftr" sz="quarter" idx="11"/>
          </p:nvPr>
        </p:nvSpPr>
        <p:spPr/>
        <p:txBody>
          <a:bodyPr/>
          <a:lstStyle>
            <a:lvl1pPr>
              <a:defRPr/>
            </a:lvl1pPr>
          </a:lstStyle>
          <a:p>
            <a:endParaRPr lang="es-ES" dirty="0"/>
          </a:p>
        </p:txBody>
      </p:sp>
      <p:sp>
        <p:nvSpPr>
          <p:cNvPr id="6" name="Slide Number Placeholder 5"/>
          <p:cNvSpPr>
            <a:spLocks noGrp="1"/>
          </p:cNvSpPr>
          <p:nvPr>
            <p:ph type="sldNum" sz="quarter" idx="12"/>
          </p:nvPr>
        </p:nvSpPr>
        <p:spPr/>
        <p:txBody>
          <a:bodyPr/>
          <a:lstStyle>
            <a:lvl1pPr>
              <a:defRPr/>
            </a:lvl1pPr>
          </a:lstStyle>
          <a:p>
            <a:fld id="{86BF6DC7-651C-A94C-BAD0-E28F27970986}" type="slidenum">
              <a:rPr lang="es-ES" smtClean="0"/>
              <a:pPr/>
              <a:t>‹#›</a:t>
            </a:fld>
            <a:endParaRPr lang="es-ES" dirty="0"/>
          </a:p>
        </p:txBody>
      </p:sp>
    </p:spTree>
    <p:extLst>
      <p:ext uri="{BB962C8B-B14F-4D97-AF65-F5344CB8AC3E}">
        <p14:creationId xmlns:p14="http://schemas.microsoft.com/office/powerpoint/2010/main" val="2766483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dirty="0"/>
          </a:p>
        </p:txBody>
      </p:sp>
      <p:sp>
        <p:nvSpPr>
          <p:cNvPr id="5" name="Footer Placeholder 4"/>
          <p:cNvSpPr>
            <a:spLocks noGrp="1"/>
          </p:cNvSpPr>
          <p:nvPr>
            <p:ph type="ftr" sz="quarter" idx="11"/>
          </p:nvPr>
        </p:nvSpPr>
        <p:spPr/>
        <p:txBody>
          <a:bodyPr/>
          <a:lstStyle>
            <a:lvl1pPr>
              <a:defRPr/>
            </a:lvl1pPr>
          </a:lstStyle>
          <a:p>
            <a:endParaRPr lang="es-ES" dirty="0"/>
          </a:p>
        </p:txBody>
      </p:sp>
      <p:sp>
        <p:nvSpPr>
          <p:cNvPr id="6" name="Slide Number Placeholder 5"/>
          <p:cNvSpPr>
            <a:spLocks noGrp="1"/>
          </p:cNvSpPr>
          <p:nvPr>
            <p:ph type="sldNum" sz="quarter" idx="12"/>
          </p:nvPr>
        </p:nvSpPr>
        <p:spPr/>
        <p:txBody>
          <a:bodyPr/>
          <a:lstStyle>
            <a:lvl1pPr>
              <a:defRPr/>
            </a:lvl1pPr>
          </a:lstStyle>
          <a:p>
            <a:fld id="{43C8BD31-9121-E643-98E2-C94DCA620AF2}" type="slidenum">
              <a:rPr lang="es-ES" smtClean="0"/>
              <a:pPr/>
              <a:t>‹#›</a:t>
            </a:fld>
            <a:endParaRPr lang="es-ES" dirty="0"/>
          </a:p>
        </p:txBody>
      </p:sp>
    </p:spTree>
    <p:extLst>
      <p:ext uri="{BB962C8B-B14F-4D97-AF65-F5344CB8AC3E}">
        <p14:creationId xmlns:p14="http://schemas.microsoft.com/office/powerpoint/2010/main" val="1199876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s-ES" dirty="0"/>
          </a:p>
        </p:txBody>
      </p:sp>
      <p:sp>
        <p:nvSpPr>
          <p:cNvPr id="5" name="Footer Placeholder 4"/>
          <p:cNvSpPr>
            <a:spLocks noGrp="1"/>
          </p:cNvSpPr>
          <p:nvPr>
            <p:ph type="ftr" sz="quarter" idx="11"/>
          </p:nvPr>
        </p:nvSpPr>
        <p:spPr/>
        <p:txBody>
          <a:bodyPr/>
          <a:lstStyle>
            <a:lvl1pPr>
              <a:defRPr/>
            </a:lvl1pPr>
          </a:lstStyle>
          <a:p>
            <a:endParaRPr lang="es-ES" dirty="0"/>
          </a:p>
        </p:txBody>
      </p:sp>
      <p:sp>
        <p:nvSpPr>
          <p:cNvPr id="6" name="Slide Number Placeholder 5"/>
          <p:cNvSpPr>
            <a:spLocks noGrp="1"/>
          </p:cNvSpPr>
          <p:nvPr>
            <p:ph type="sldNum" sz="quarter" idx="12"/>
          </p:nvPr>
        </p:nvSpPr>
        <p:spPr/>
        <p:txBody>
          <a:bodyPr/>
          <a:lstStyle>
            <a:lvl1pPr>
              <a:defRPr/>
            </a:lvl1pPr>
          </a:lstStyle>
          <a:p>
            <a:fld id="{10A5E9C3-24B1-6B45-BF6D-BC67D84A78E9}" type="slidenum">
              <a:rPr lang="es-ES" smtClean="0"/>
              <a:pPr/>
              <a:t>‹#›</a:t>
            </a:fld>
            <a:endParaRPr lang="es-ES" dirty="0"/>
          </a:p>
        </p:txBody>
      </p:sp>
    </p:spTree>
    <p:extLst>
      <p:ext uri="{BB962C8B-B14F-4D97-AF65-F5344CB8AC3E}">
        <p14:creationId xmlns:p14="http://schemas.microsoft.com/office/powerpoint/2010/main" val="2540042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s-ES" dirty="0"/>
          </a:p>
        </p:txBody>
      </p:sp>
      <p:sp>
        <p:nvSpPr>
          <p:cNvPr id="6" name="Footer Placeholder 5"/>
          <p:cNvSpPr>
            <a:spLocks noGrp="1"/>
          </p:cNvSpPr>
          <p:nvPr>
            <p:ph type="ftr" sz="quarter" idx="11"/>
          </p:nvPr>
        </p:nvSpPr>
        <p:spPr/>
        <p:txBody>
          <a:bodyPr/>
          <a:lstStyle>
            <a:lvl1pPr>
              <a:defRPr/>
            </a:lvl1pPr>
          </a:lstStyle>
          <a:p>
            <a:endParaRPr lang="es-ES" dirty="0"/>
          </a:p>
        </p:txBody>
      </p:sp>
      <p:sp>
        <p:nvSpPr>
          <p:cNvPr id="7" name="Slide Number Placeholder 6"/>
          <p:cNvSpPr>
            <a:spLocks noGrp="1"/>
          </p:cNvSpPr>
          <p:nvPr>
            <p:ph type="sldNum" sz="quarter" idx="12"/>
          </p:nvPr>
        </p:nvSpPr>
        <p:spPr/>
        <p:txBody>
          <a:bodyPr/>
          <a:lstStyle>
            <a:lvl1pPr>
              <a:defRPr/>
            </a:lvl1pPr>
          </a:lstStyle>
          <a:p>
            <a:fld id="{38EB1C37-7E8C-194B-8316-CB659D8413F1}" type="slidenum">
              <a:rPr lang="es-ES" smtClean="0"/>
              <a:pPr/>
              <a:t>‹#›</a:t>
            </a:fld>
            <a:endParaRPr lang="es-ES" dirty="0"/>
          </a:p>
        </p:txBody>
      </p:sp>
    </p:spTree>
    <p:extLst>
      <p:ext uri="{BB962C8B-B14F-4D97-AF65-F5344CB8AC3E}">
        <p14:creationId xmlns:p14="http://schemas.microsoft.com/office/powerpoint/2010/main" val="3170823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s-ES" dirty="0"/>
          </a:p>
        </p:txBody>
      </p:sp>
      <p:sp>
        <p:nvSpPr>
          <p:cNvPr id="8" name="Footer Placeholder 7"/>
          <p:cNvSpPr>
            <a:spLocks noGrp="1"/>
          </p:cNvSpPr>
          <p:nvPr>
            <p:ph type="ftr" sz="quarter" idx="11"/>
          </p:nvPr>
        </p:nvSpPr>
        <p:spPr/>
        <p:txBody>
          <a:bodyPr/>
          <a:lstStyle>
            <a:lvl1pPr>
              <a:defRPr/>
            </a:lvl1pPr>
          </a:lstStyle>
          <a:p>
            <a:endParaRPr lang="es-ES" dirty="0"/>
          </a:p>
        </p:txBody>
      </p:sp>
      <p:sp>
        <p:nvSpPr>
          <p:cNvPr id="9" name="Slide Number Placeholder 8"/>
          <p:cNvSpPr>
            <a:spLocks noGrp="1"/>
          </p:cNvSpPr>
          <p:nvPr>
            <p:ph type="sldNum" sz="quarter" idx="12"/>
          </p:nvPr>
        </p:nvSpPr>
        <p:spPr/>
        <p:txBody>
          <a:bodyPr/>
          <a:lstStyle>
            <a:lvl1pPr>
              <a:defRPr/>
            </a:lvl1pPr>
          </a:lstStyle>
          <a:p>
            <a:fld id="{65A9EDF5-8BB2-BF42-B3FD-ABB8A1ED6BA3}" type="slidenum">
              <a:rPr lang="es-ES" smtClean="0"/>
              <a:pPr/>
              <a:t>‹#›</a:t>
            </a:fld>
            <a:endParaRPr lang="es-ES" dirty="0"/>
          </a:p>
        </p:txBody>
      </p:sp>
    </p:spTree>
    <p:extLst>
      <p:ext uri="{BB962C8B-B14F-4D97-AF65-F5344CB8AC3E}">
        <p14:creationId xmlns:p14="http://schemas.microsoft.com/office/powerpoint/2010/main" val="414079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s-ES" dirty="0"/>
          </a:p>
        </p:txBody>
      </p:sp>
      <p:sp>
        <p:nvSpPr>
          <p:cNvPr id="4" name="Footer Placeholder 3"/>
          <p:cNvSpPr>
            <a:spLocks noGrp="1"/>
          </p:cNvSpPr>
          <p:nvPr>
            <p:ph type="ftr" sz="quarter" idx="11"/>
          </p:nvPr>
        </p:nvSpPr>
        <p:spPr/>
        <p:txBody>
          <a:bodyPr/>
          <a:lstStyle>
            <a:lvl1pPr>
              <a:defRPr/>
            </a:lvl1pPr>
          </a:lstStyle>
          <a:p>
            <a:endParaRPr lang="es-ES" dirty="0"/>
          </a:p>
        </p:txBody>
      </p:sp>
      <p:sp>
        <p:nvSpPr>
          <p:cNvPr id="5" name="Slide Number Placeholder 4"/>
          <p:cNvSpPr>
            <a:spLocks noGrp="1"/>
          </p:cNvSpPr>
          <p:nvPr>
            <p:ph type="sldNum" sz="quarter" idx="12"/>
          </p:nvPr>
        </p:nvSpPr>
        <p:spPr/>
        <p:txBody>
          <a:bodyPr/>
          <a:lstStyle>
            <a:lvl1pPr>
              <a:defRPr/>
            </a:lvl1pPr>
          </a:lstStyle>
          <a:p>
            <a:fld id="{F482183D-4409-764F-B43B-A7F008F27DE4}" type="slidenum">
              <a:rPr lang="es-ES" smtClean="0"/>
              <a:pPr/>
              <a:t>‹#›</a:t>
            </a:fld>
            <a:endParaRPr lang="es-ES" dirty="0"/>
          </a:p>
        </p:txBody>
      </p:sp>
    </p:spTree>
    <p:extLst>
      <p:ext uri="{BB962C8B-B14F-4D97-AF65-F5344CB8AC3E}">
        <p14:creationId xmlns:p14="http://schemas.microsoft.com/office/powerpoint/2010/main" val="739391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s-ES" dirty="0"/>
          </a:p>
        </p:txBody>
      </p:sp>
      <p:sp>
        <p:nvSpPr>
          <p:cNvPr id="3" name="Footer Placeholder 2"/>
          <p:cNvSpPr>
            <a:spLocks noGrp="1"/>
          </p:cNvSpPr>
          <p:nvPr>
            <p:ph type="ftr" sz="quarter" idx="11"/>
          </p:nvPr>
        </p:nvSpPr>
        <p:spPr/>
        <p:txBody>
          <a:bodyPr/>
          <a:lstStyle>
            <a:lvl1pPr>
              <a:defRPr/>
            </a:lvl1pPr>
          </a:lstStyle>
          <a:p>
            <a:endParaRPr lang="es-ES" dirty="0"/>
          </a:p>
        </p:txBody>
      </p:sp>
      <p:sp>
        <p:nvSpPr>
          <p:cNvPr id="4" name="Slide Number Placeholder 3"/>
          <p:cNvSpPr>
            <a:spLocks noGrp="1"/>
          </p:cNvSpPr>
          <p:nvPr>
            <p:ph type="sldNum" sz="quarter" idx="12"/>
          </p:nvPr>
        </p:nvSpPr>
        <p:spPr/>
        <p:txBody>
          <a:bodyPr/>
          <a:lstStyle>
            <a:lvl1pPr>
              <a:defRPr/>
            </a:lvl1pPr>
          </a:lstStyle>
          <a:p>
            <a:fld id="{E99E6BD0-47E1-6B49-BCD6-1ADA7FA9ED20}" type="slidenum">
              <a:rPr lang="es-ES" smtClean="0"/>
              <a:pPr/>
              <a:t>‹#›</a:t>
            </a:fld>
            <a:endParaRPr lang="es-ES" dirty="0"/>
          </a:p>
        </p:txBody>
      </p:sp>
    </p:spTree>
    <p:extLst>
      <p:ext uri="{BB962C8B-B14F-4D97-AF65-F5344CB8AC3E}">
        <p14:creationId xmlns:p14="http://schemas.microsoft.com/office/powerpoint/2010/main" val="2580386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dirty="0"/>
          </a:p>
        </p:txBody>
      </p:sp>
      <p:sp>
        <p:nvSpPr>
          <p:cNvPr id="6" name="Footer Placeholder 5"/>
          <p:cNvSpPr>
            <a:spLocks noGrp="1"/>
          </p:cNvSpPr>
          <p:nvPr>
            <p:ph type="ftr" sz="quarter" idx="11"/>
          </p:nvPr>
        </p:nvSpPr>
        <p:spPr/>
        <p:txBody>
          <a:bodyPr/>
          <a:lstStyle>
            <a:lvl1pPr>
              <a:defRPr/>
            </a:lvl1pPr>
          </a:lstStyle>
          <a:p>
            <a:endParaRPr lang="es-ES" dirty="0"/>
          </a:p>
        </p:txBody>
      </p:sp>
      <p:sp>
        <p:nvSpPr>
          <p:cNvPr id="7" name="Slide Number Placeholder 6"/>
          <p:cNvSpPr>
            <a:spLocks noGrp="1"/>
          </p:cNvSpPr>
          <p:nvPr>
            <p:ph type="sldNum" sz="quarter" idx="12"/>
          </p:nvPr>
        </p:nvSpPr>
        <p:spPr/>
        <p:txBody>
          <a:bodyPr/>
          <a:lstStyle>
            <a:lvl1pPr>
              <a:defRPr/>
            </a:lvl1pPr>
          </a:lstStyle>
          <a:p>
            <a:fld id="{E6FEDD53-65C7-0F4D-A712-2671FB33B129}" type="slidenum">
              <a:rPr lang="es-ES" smtClean="0"/>
              <a:pPr/>
              <a:t>‹#›</a:t>
            </a:fld>
            <a:endParaRPr lang="es-ES" dirty="0"/>
          </a:p>
        </p:txBody>
      </p:sp>
    </p:spTree>
    <p:extLst>
      <p:ext uri="{BB962C8B-B14F-4D97-AF65-F5344CB8AC3E}">
        <p14:creationId xmlns:p14="http://schemas.microsoft.com/office/powerpoint/2010/main" val="9282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dirty="0"/>
          </a:p>
        </p:txBody>
      </p:sp>
      <p:sp>
        <p:nvSpPr>
          <p:cNvPr id="6" name="Footer Placeholder 5"/>
          <p:cNvSpPr>
            <a:spLocks noGrp="1"/>
          </p:cNvSpPr>
          <p:nvPr>
            <p:ph type="ftr" sz="quarter" idx="11"/>
          </p:nvPr>
        </p:nvSpPr>
        <p:spPr/>
        <p:txBody>
          <a:bodyPr/>
          <a:lstStyle>
            <a:lvl1pPr>
              <a:defRPr/>
            </a:lvl1pPr>
          </a:lstStyle>
          <a:p>
            <a:endParaRPr lang="es-ES" dirty="0"/>
          </a:p>
        </p:txBody>
      </p:sp>
      <p:sp>
        <p:nvSpPr>
          <p:cNvPr id="7" name="Slide Number Placeholder 6"/>
          <p:cNvSpPr>
            <a:spLocks noGrp="1"/>
          </p:cNvSpPr>
          <p:nvPr>
            <p:ph type="sldNum" sz="quarter" idx="12"/>
          </p:nvPr>
        </p:nvSpPr>
        <p:spPr/>
        <p:txBody>
          <a:bodyPr/>
          <a:lstStyle>
            <a:lvl1pPr>
              <a:defRPr/>
            </a:lvl1pPr>
          </a:lstStyle>
          <a:p>
            <a:fld id="{7ABAF5FB-14F6-3B4A-9D14-F8AE93C82BC9}" type="slidenum">
              <a:rPr lang="es-ES" smtClean="0"/>
              <a:pPr/>
              <a:t>‹#›</a:t>
            </a:fld>
            <a:endParaRPr lang="es-ES" dirty="0"/>
          </a:p>
        </p:txBody>
      </p:sp>
    </p:spTree>
    <p:extLst>
      <p:ext uri="{BB962C8B-B14F-4D97-AF65-F5344CB8AC3E}">
        <p14:creationId xmlns:p14="http://schemas.microsoft.com/office/powerpoint/2010/main" val="18745185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s-ES" dirty="0"/>
              <a:t>Haga clic para cambiar el estilo de título	</a:t>
            </a:r>
          </a:p>
        </p:txBody>
      </p:sp>
      <p:sp>
        <p:nvSpPr>
          <p:cNvPr id="1027" name="Rectangle 3"/>
          <p:cNvSpPr>
            <a:spLocks noGrp="1" noChangeArrowheads="1"/>
          </p:cNvSpPr>
          <p:nvPr>
            <p:ph type="body" idx="1"/>
          </p:nvPr>
        </p:nvSpPr>
        <p:spPr bwMode="auto">
          <a:xfrm>
            <a:off x="457200" y="1200151"/>
            <a:ext cx="8229600" cy="339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s-ES" dirty="0"/>
              <a:t>Haga clic para modificar el estilo de texto del patrón</a:t>
            </a:r>
          </a:p>
          <a:p>
            <a:pPr lvl="1"/>
            <a:r>
              <a:rPr lang="es-ES" dirty="0" smtClean="0"/>
              <a:t>Segundo </a:t>
            </a:r>
            <a:r>
              <a:rPr lang="es-ES" dirty="0"/>
              <a:t>nivel</a:t>
            </a:r>
          </a:p>
          <a:p>
            <a:pPr lvl="2"/>
            <a:r>
              <a:rPr lang="es-ES" dirty="0"/>
              <a:t>Tercer nivel</a:t>
            </a:r>
          </a:p>
          <a:p>
            <a:pPr lvl="3"/>
            <a:r>
              <a:rPr lang="es-ES" dirty="0"/>
              <a:t>Cuarto nivel</a:t>
            </a:r>
          </a:p>
          <a:p>
            <a:pPr lvl="4"/>
            <a:r>
              <a:rPr lang="es-ES" dirty="0"/>
              <a:t>Quinto nivel</a:t>
            </a:r>
          </a:p>
        </p:txBody>
      </p:sp>
      <p:sp>
        <p:nvSpPr>
          <p:cNvPr id="1028" name="Rectangle 4"/>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400"/>
            </a:lvl1pPr>
          </a:lstStyle>
          <a:p>
            <a:endParaRPr lang="es-ES" dirty="0"/>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a:defRPr sz="1400"/>
            </a:lvl1pPr>
          </a:lstStyle>
          <a:p>
            <a:endParaRPr lang="es-ES" dirty="0"/>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vl1pPr>
          </a:lstStyle>
          <a:p>
            <a:fld id="{37D2550F-36C2-0C45-8FD6-0497EDAE039F}" type="slidenum">
              <a:rPr lang="es-ES" smtClean="0"/>
              <a:pPr/>
              <a:t>‹#›</a:t>
            </a:fld>
            <a:endParaRPr lang="es-E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sz="6000">
          <a:solidFill>
            <a:schemeClr val="bg1"/>
          </a:solidFill>
          <a:latin typeface="NickelodeonNF"/>
          <a:ea typeface="+mj-ea"/>
          <a:cs typeface="NickelodeonNF"/>
        </a:defRPr>
      </a:lvl1pPr>
      <a:lvl2pPr algn="ctr" rtl="0" eaLnBrk="1" fontAlgn="base" hangingPunct="1">
        <a:spcBef>
          <a:spcPct val="0"/>
        </a:spcBef>
        <a:spcAft>
          <a:spcPct val="0"/>
        </a:spcAft>
        <a:defRPr sz="4400">
          <a:solidFill>
            <a:schemeClr val="tx2"/>
          </a:solidFill>
          <a:latin typeface="Arial" charset="0"/>
          <a:ea typeface="ＭＳ Ｐゴシック" charset="0"/>
          <a:cs typeface="Arial" charset="0"/>
        </a:defRPr>
      </a:lvl2pPr>
      <a:lvl3pPr algn="ctr" rtl="0" eaLnBrk="1" fontAlgn="base" hangingPunct="1">
        <a:spcBef>
          <a:spcPct val="0"/>
        </a:spcBef>
        <a:spcAft>
          <a:spcPct val="0"/>
        </a:spcAft>
        <a:defRPr sz="4400">
          <a:solidFill>
            <a:schemeClr val="tx2"/>
          </a:solidFill>
          <a:latin typeface="Arial" charset="0"/>
          <a:ea typeface="ＭＳ Ｐゴシック" charset="0"/>
          <a:cs typeface="Arial" charset="0"/>
        </a:defRPr>
      </a:lvl3pPr>
      <a:lvl4pPr algn="ctr" rtl="0" eaLnBrk="1" fontAlgn="base" hangingPunct="1">
        <a:spcBef>
          <a:spcPct val="0"/>
        </a:spcBef>
        <a:spcAft>
          <a:spcPct val="0"/>
        </a:spcAft>
        <a:defRPr sz="4400">
          <a:solidFill>
            <a:schemeClr val="tx2"/>
          </a:solidFill>
          <a:latin typeface="Arial" charset="0"/>
          <a:ea typeface="ＭＳ Ｐゴシック" charset="0"/>
          <a:cs typeface="Arial" charset="0"/>
        </a:defRPr>
      </a:lvl4pPr>
      <a:lvl5pPr algn="ctr" rtl="0" eaLnBrk="1" fontAlgn="base" hangingPunct="1">
        <a:spcBef>
          <a:spcPct val="0"/>
        </a:spcBef>
        <a:spcAft>
          <a:spcPct val="0"/>
        </a:spcAft>
        <a:defRPr sz="4400">
          <a:solidFill>
            <a:schemeClr val="tx2"/>
          </a:solidFill>
          <a:latin typeface="Arial" charset="0"/>
          <a:ea typeface="ＭＳ Ｐゴシック" charset="0"/>
          <a:cs typeface="Arial" charset="0"/>
        </a:defRPr>
      </a:lvl5pPr>
      <a:lvl6pPr marL="457200" algn="ctr" rtl="0" eaLnBrk="1" fontAlgn="base" hangingPunct="1">
        <a:spcBef>
          <a:spcPct val="0"/>
        </a:spcBef>
        <a:spcAft>
          <a:spcPct val="0"/>
        </a:spcAft>
        <a:defRPr sz="4400">
          <a:solidFill>
            <a:schemeClr val="tx2"/>
          </a:solidFill>
          <a:latin typeface="Arial" charset="0"/>
          <a:ea typeface="ＭＳ Ｐゴシック" charset="0"/>
          <a:cs typeface="Arial" charset="0"/>
        </a:defRPr>
      </a:lvl6pPr>
      <a:lvl7pPr marL="914400" algn="ctr" rtl="0" eaLnBrk="1" fontAlgn="base" hangingPunct="1">
        <a:spcBef>
          <a:spcPct val="0"/>
        </a:spcBef>
        <a:spcAft>
          <a:spcPct val="0"/>
        </a:spcAft>
        <a:defRPr sz="4400">
          <a:solidFill>
            <a:schemeClr val="tx2"/>
          </a:solidFill>
          <a:latin typeface="Arial" charset="0"/>
          <a:ea typeface="ＭＳ Ｐゴシック" charset="0"/>
          <a:cs typeface="Arial" charset="0"/>
        </a:defRPr>
      </a:lvl7pPr>
      <a:lvl8pPr marL="1371600" algn="ctr" rtl="0" eaLnBrk="1" fontAlgn="base" hangingPunct="1">
        <a:spcBef>
          <a:spcPct val="0"/>
        </a:spcBef>
        <a:spcAft>
          <a:spcPct val="0"/>
        </a:spcAft>
        <a:defRPr sz="4400">
          <a:solidFill>
            <a:schemeClr val="tx2"/>
          </a:solidFill>
          <a:latin typeface="Arial" charset="0"/>
          <a:ea typeface="ＭＳ Ｐゴシック" charset="0"/>
          <a:cs typeface="Arial" charset="0"/>
        </a:defRPr>
      </a:lvl8pPr>
      <a:lvl9pPr marL="1828800" algn="ctr" rtl="0" eaLnBrk="1" fontAlgn="base" hangingPunct="1">
        <a:spcBef>
          <a:spcPct val="0"/>
        </a:spcBef>
        <a:spcAft>
          <a:spcPct val="0"/>
        </a:spcAft>
        <a:defRPr sz="4400">
          <a:solidFill>
            <a:schemeClr val="tx2"/>
          </a:solidFill>
          <a:latin typeface="Arial" charset="0"/>
          <a:ea typeface="ＭＳ Ｐゴシック" charset="0"/>
          <a:cs typeface="Arial" charset="0"/>
        </a:defRPr>
      </a:lvl9pPr>
    </p:titleStyle>
    <p:bodyStyle>
      <a:lvl1pPr marL="342900" indent="-342900" algn="l" rtl="0" eaLnBrk="1" fontAlgn="base" hangingPunct="1">
        <a:spcBef>
          <a:spcPct val="20000"/>
        </a:spcBef>
        <a:spcAft>
          <a:spcPct val="0"/>
        </a:spcAft>
        <a:buChar char="•"/>
        <a:defRPr sz="3200">
          <a:solidFill>
            <a:srgbClr val="FFFFFF"/>
          </a:solidFill>
          <a:latin typeface="Bellerose Light:1.0"/>
          <a:ea typeface="+mn-ea"/>
          <a:cs typeface="Bellerose Light:1.0"/>
        </a:defRPr>
      </a:lvl1pPr>
      <a:lvl2pPr marL="742950" indent="-285750" algn="l" rtl="0" eaLnBrk="1" fontAlgn="base" hangingPunct="1">
        <a:spcBef>
          <a:spcPct val="20000"/>
        </a:spcBef>
        <a:spcAft>
          <a:spcPct val="0"/>
        </a:spcAft>
        <a:buChar char="–"/>
        <a:defRPr sz="2800">
          <a:solidFill>
            <a:srgbClr val="FFFFFF"/>
          </a:solidFill>
          <a:latin typeface="Bellerose Light:1.0"/>
          <a:ea typeface="Arial" charset="0"/>
          <a:cs typeface="Bellerose Light:1.0"/>
        </a:defRPr>
      </a:lvl2pPr>
      <a:lvl3pPr marL="1143000" indent="-228600" algn="l" rtl="0" eaLnBrk="1" fontAlgn="base" hangingPunct="1">
        <a:spcBef>
          <a:spcPct val="20000"/>
        </a:spcBef>
        <a:spcAft>
          <a:spcPct val="0"/>
        </a:spcAft>
        <a:buChar char="•"/>
        <a:defRPr sz="2400">
          <a:solidFill>
            <a:srgbClr val="FFFFFF"/>
          </a:solidFill>
          <a:latin typeface="Bellerose Light:1.0"/>
          <a:ea typeface="Arial" charset="0"/>
          <a:cs typeface="Bellerose Light:1.0"/>
        </a:defRPr>
      </a:lvl3pPr>
      <a:lvl4pPr marL="1600200" indent="-228600" algn="l" rtl="0" eaLnBrk="1" fontAlgn="base" hangingPunct="1">
        <a:spcBef>
          <a:spcPct val="20000"/>
        </a:spcBef>
        <a:spcAft>
          <a:spcPct val="0"/>
        </a:spcAft>
        <a:buChar char="–"/>
        <a:defRPr sz="2000">
          <a:solidFill>
            <a:srgbClr val="FFFFFF"/>
          </a:solidFill>
          <a:latin typeface="Bellerose Light:1.0"/>
          <a:ea typeface="Arial" charset="0"/>
          <a:cs typeface="Bellerose Light:1.0"/>
        </a:defRPr>
      </a:lvl4pPr>
      <a:lvl5pPr marL="2057400" indent="-228600" algn="l" rtl="0" eaLnBrk="1" fontAlgn="base" hangingPunct="1">
        <a:spcBef>
          <a:spcPct val="20000"/>
        </a:spcBef>
        <a:spcAft>
          <a:spcPct val="0"/>
        </a:spcAft>
        <a:buChar char="»"/>
        <a:defRPr sz="2000">
          <a:solidFill>
            <a:srgbClr val="FFFFFF"/>
          </a:solidFill>
          <a:latin typeface="Bellerose Light:1.0"/>
          <a:ea typeface="Arial" charset="0"/>
          <a:cs typeface="Bellerose Light:1.0"/>
        </a:defRPr>
      </a:lvl5pPr>
      <a:lvl6pPr marL="2514600" indent="-228600" algn="l" rtl="0" eaLnBrk="1" fontAlgn="base" hangingPunct="1">
        <a:spcBef>
          <a:spcPct val="20000"/>
        </a:spcBef>
        <a:spcAft>
          <a:spcPct val="0"/>
        </a:spcAft>
        <a:buChar char="»"/>
        <a:defRPr sz="2000">
          <a:solidFill>
            <a:schemeClr val="tx1"/>
          </a:solidFill>
          <a:latin typeface="+mn-lt"/>
          <a:ea typeface="Arial" charset="0"/>
          <a:cs typeface="+mn-cs"/>
        </a:defRPr>
      </a:lvl6pPr>
      <a:lvl7pPr marL="2971800" indent="-228600" algn="l" rtl="0" eaLnBrk="1" fontAlgn="base" hangingPunct="1">
        <a:spcBef>
          <a:spcPct val="20000"/>
        </a:spcBef>
        <a:spcAft>
          <a:spcPct val="0"/>
        </a:spcAft>
        <a:buChar char="»"/>
        <a:defRPr sz="2000">
          <a:solidFill>
            <a:schemeClr val="tx1"/>
          </a:solidFill>
          <a:latin typeface="+mn-lt"/>
          <a:ea typeface="Arial" charset="0"/>
          <a:cs typeface="+mn-cs"/>
        </a:defRPr>
      </a:lvl7pPr>
      <a:lvl8pPr marL="3429000" indent="-228600" algn="l" rtl="0" eaLnBrk="1" fontAlgn="base" hangingPunct="1">
        <a:spcBef>
          <a:spcPct val="20000"/>
        </a:spcBef>
        <a:spcAft>
          <a:spcPct val="0"/>
        </a:spcAft>
        <a:buChar char="»"/>
        <a:defRPr sz="2000">
          <a:solidFill>
            <a:schemeClr val="tx1"/>
          </a:solidFill>
          <a:latin typeface="+mn-lt"/>
          <a:ea typeface="Arial" charset="0"/>
          <a:cs typeface="+mn-cs"/>
        </a:defRPr>
      </a:lvl8pPr>
      <a:lvl9pPr marL="3886200" indent="-228600" algn="l" rtl="0" eaLnBrk="1" fontAlgn="base" hangingPunct="1">
        <a:spcBef>
          <a:spcPct val="20000"/>
        </a:spcBef>
        <a:spcAft>
          <a:spcPct val="0"/>
        </a:spcAft>
        <a:buChar char="»"/>
        <a:defRPr sz="20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107504" y="1131590"/>
            <a:ext cx="8928992" cy="1296144"/>
          </a:xfrm>
        </p:spPr>
        <p:txBody>
          <a:bodyPr/>
          <a:lstStyle/>
          <a:p>
            <a:r>
              <a:rPr lang="es-UY" sz="6000" b="1" dirty="0" smtClean="0">
                <a:solidFill>
                  <a:schemeClr val="bg1"/>
                </a:solidFill>
                <a:latin typeface="NickelodeonNF"/>
                <a:cs typeface="NickelodeonNF"/>
              </a:rPr>
              <a:t>THAT’S NOT MY RJ45 JACK!</a:t>
            </a:r>
            <a:endParaRPr lang="es-ES" sz="6000" b="1" dirty="0">
              <a:solidFill>
                <a:schemeClr val="bg1"/>
              </a:solidFill>
              <a:latin typeface="NickelodeonNF"/>
              <a:cs typeface="NickelodeonNF"/>
            </a:endParaRPr>
          </a:p>
        </p:txBody>
      </p:sp>
      <p:sp>
        <p:nvSpPr>
          <p:cNvPr id="2216" name="Rectangle 168"/>
          <p:cNvSpPr>
            <a:spLocks noChangeArrowheads="1"/>
          </p:cNvSpPr>
          <p:nvPr/>
        </p:nvSpPr>
        <p:spPr bwMode="auto">
          <a:xfrm>
            <a:off x="395536" y="2499742"/>
            <a:ext cx="8568951" cy="486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s-UY" sz="2800" i="1" dirty="0" smtClean="0">
                <a:solidFill>
                  <a:schemeClr val="bg1"/>
                </a:solidFill>
                <a:latin typeface="Nathan Expanded Regular"/>
                <a:cs typeface="Nathan Expanded Regular"/>
              </a:rPr>
              <a:t>IRL NETWORKING FOR HUMANS, Pt. 1</a:t>
            </a:r>
            <a:endParaRPr lang="es-ES" sz="2800" i="1" dirty="0">
              <a:solidFill>
                <a:schemeClr val="bg1"/>
              </a:solidFill>
              <a:latin typeface="Nathan Expanded Regular"/>
              <a:cs typeface="Nathan Expanded Regular"/>
            </a:endParaRPr>
          </a:p>
        </p:txBody>
      </p:sp>
      <p:sp>
        <p:nvSpPr>
          <p:cNvPr id="4" name="Rectangle 168"/>
          <p:cNvSpPr>
            <a:spLocks noChangeArrowheads="1"/>
          </p:cNvSpPr>
          <p:nvPr/>
        </p:nvSpPr>
        <p:spPr bwMode="auto">
          <a:xfrm>
            <a:off x="395536" y="3363838"/>
            <a:ext cx="8568951" cy="486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s-UY" sz="2400" i="1" dirty="0" smtClean="0">
                <a:solidFill>
                  <a:schemeClr val="bg1"/>
                </a:solidFill>
                <a:latin typeface="+mj-lt"/>
                <a:cs typeface="Courier New"/>
              </a:rPr>
              <a:t>J0hnny Xmas | @</a:t>
            </a:r>
            <a:r>
              <a:rPr lang="es-UY" sz="2400" i="1" dirty="0" smtClean="0">
                <a:solidFill>
                  <a:schemeClr val="bg1"/>
                </a:solidFill>
                <a:latin typeface="+mj-lt"/>
                <a:cs typeface="Elite Hacker (Corroded)"/>
              </a:rPr>
              <a:t>j</a:t>
            </a:r>
            <a:r>
              <a:rPr lang="es-UY" sz="2400" i="1" dirty="0" smtClean="0">
                <a:solidFill>
                  <a:schemeClr val="bg1"/>
                </a:solidFill>
                <a:latin typeface="Elite Hacker (Corroded)"/>
                <a:cs typeface="Elite Hacker (Corroded)"/>
              </a:rPr>
              <a:t>0</a:t>
            </a:r>
            <a:r>
              <a:rPr lang="es-UY" sz="2400" i="1" dirty="0" smtClean="0">
                <a:solidFill>
                  <a:schemeClr val="bg1"/>
                </a:solidFill>
                <a:latin typeface="+mj-lt"/>
                <a:cs typeface="Elite Hacker (Corroded)"/>
              </a:rPr>
              <a:t>hnn</a:t>
            </a:r>
            <a:r>
              <a:rPr lang="es-UY" sz="2400" b="1" dirty="0" smtClean="0">
                <a:solidFill>
                  <a:schemeClr val="bg1"/>
                </a:solidFill>
                <a:latin typeface="+mj-lt"/>
                <a:cs typeface="Arial"/>
              </a:rPr>
              <a:t>y</a:t>
            </a:r>
            <a:r>
              <a:rPr lang="es-UY" sz="2400" i="1" dirty="0" smtClean="0">
                <a:solidFill>
                  <a:schemeClr val="bg1"/>
                </a:solidFill>
                <a:latin typeface="+mj-lt"/>
                <a:cs typeface="Elite Hacker (Corroded)"/>
              </a:rPr>
              <a:t>Xm4s</a:t>
            </a:r>
            <a:endParaRPr lang="es-ES" sz="2400" i="1" dirty="0">
              <a:solidFill>
                <a:schemeClr val="bg1"/>
              </a:solidFill>
              <a:latin typeface="+mj-lt"/>
              <a:cs typeface="Elite Hacker (Corroded)"/>
            </a:endParaRPr>
          </a:p>
        </p:txBody>
      </p:sp>
    </p:spTree>
    <p:extLst>
      <p:ext uri="{BB962C8B-B14F-4D97-AF65-F5344CB8AC3E}">
        <p14:creationId xmlns:p14="http://schemas.microsoft.com/office/powerpoint/2010/main" val="417975221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amous_logos_Air_Jordan_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0"/>
            <a:ext cx="7351464" cy="4410878"/>
          </a:xfrm>
          <a:prstGeom prst="rect">
            <a:avLst/>
          </a:prstGeom>
        </p:spPr>
      </p:pic>
      <p:sp>
        <p:nvSpPr>
          <p:cNvPr id="5" name="TextBox 4"/>
          <p:cNvSpPr txBox="1"/>
          <p:nvPr/>
        </p:nvSpPr>
        <p:spPr>
          <a:xfrm>
            <a:off x="899592" y="1275606"/>
            <a:ext cx="7272808" cy="1446550"/>
          </a:xfrm>
          <a:prstGeom prst="rect">
            <a:avLst/>
          </a:prstGeom>
          <a:noFill/>
        </p:spPr>
        <p:txBody>
          <a:bodyPr wrap="square" rtlCol="0">
            <a:spAutoFit/>
          </a:bodyPr>
          <a:lstStyle/>
          <a:p>
            <a:pPr algn="ctr"/>
            <a:r>
              <a:rPr lang="en-US" sz="8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AVERAGE.</a:t>
            </a:r>
            <a:endParaRPr lang="en-US" sz="8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6814124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OMG MATH IRL</a:t>
            </a:r>
            <a:endParaRPr lang="en-US" u="sng" dirty="0"/>
          </a:p>
        </p:txBody>
      </p:sp>
      <p:sp>
        <p:nvSpPr>
          <p:cNvPr id="7" name="Content Placeholder 2"/>
          <p:cNvSpPr>
            <a:spLocks noGrp="1"/>
          </p:cNvSpPr>
          <p:nvPr/>
        </p:nvSpPr>
        <p:spPr bwMode="auto">
          <a:xfrm>
            <a:off x="467544" y="1347614"/>
            <a:ext cx="8229600" cy="2484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FFFFFF"/>
                </a:solidFill>
                <a:latin typeface="Bellerose Light:1.0"/>
                <a:ea typeface="+mn-ea"/>
                <a:cs typeface="Bellerose Light:1.0"/>
              </a:defRPr>
            </a:lvl1pPr>
            <a:lvl2pPr marL="742950" indent="-285750" algn="l" rtl="0" eaLnBrk="1" fontAlgn="base" hangingPunct="1">
              <a:spcBef>
                <a:spcPct val="20000"/>
              </a:spcBef>
              <a:spcAft>
                <a:spcPct val="0"/>
              </a:spcAft>
              <a:buChar char="–"/>
              <a:defRPr sz="2800">
                <a:solidFill>
                  <a:srgbClr val="FFFFFF"/>
                </a:solidFill>
                <a:latin typeface="Bellerose Light:1.0"/>
                <a:ea typeface="Arial" charset="0"/>
                <a:cs typeface="Bellerose Light:1.0"/>
              </a:defRPr>
            </a:lvl2pPr>
            <a:lvl3pPr marL="1143000" indent="-228600" algn="l" rtl="0" eaLnBrk="1" fontAlgn="base" hangingPunct="1">
              <a:spcBef>
                <a:spcPct val="20000"/>
              </a:spcBef>
              <a:spcAft>
                <a:spcPct val="0"/>
              </a:spcAft>
              <a:buChar char="•"/>
              <a:defRPr sz="2400">
                <a:solidFill>
                  <a:srgbClr val="FFFFFF"/>
                </a:solidFill>
                <a:latin typeface="Bellerose Light:1.0"/>
                <a:ea typeface="Arial" charset="0"/>
                <a:cs typeface="Bellerose Light:1.0"/>
              </a:defRPr>
            </a:lvl3pPr>
            <a:lvl4pPr marL="1600200" indent="-228600" algn="l" rtl="0" eaLnBrk="1" fontAlgn="base" hangingPunct="1">
              <a:spcBef>
                <a:spcPct val="20000"/>
              </a:spcBef>
              <a:spcAft>
                <a:spcPct val="0"/>
              </a:spcAft>
              <a:buChar char="–"/>
              <a:defRPr sz="2000">
                <a:solidFill>
                  <a:srgbClr val="FFFFFF"/>
                </a:solidFill>
                <a:latin typeface="Bellerose Light:1.0"/>
                <a:ea typeface="Arial" charset="0"/>
                <a:cs typeface="Bellerose Light:1.0"/>
              </a:defRPr>
            </a:lvl4pPr>
            <a:lvl5pPr marL="2057400" indent="-228600" algn="l" rtl="0" eaLnBrk="1" fontAlgn="base" hangingPunct="1">
              <a:spcBef>
                <a:spcPct val="20000"/>
              </a:spcBef>
              <a:spcAft>
                <a:spcPct val="0"/>
              </a:spcAft>
              <a:buChar char="»"/>
              <a:defRPr sz="2000">
                <a:solidFill>
                  <a:srgbClr val="FFFFFF"/>
                </a:solidFill>
                <a:latin typeface="Bellerose Light:1.0"/>
                <a:ea typeface="Arial" charset="0"/>
                <a:cs typeface="Bellerose Light:1.0"/>
              </a:defRPr>
            </a:lvl5pPr>
            <a:lvl6pPr marL="2514600" indent="-228600" algn="l" rtl="0" eaLnBrk="1" fontAlgn="base" hangingPunct="1">
              <a:spcBef>
                <a:spcPct val="20000"/>
              </a:spcBef>
              <a:spcAft>
                <a:spcPct val="0"/>
              </a:spcAft>
              <a:buChar char="»"/>
              <a:defRPr sz="2000">
                <a:solidFill>
                  <a:schemeClr val="tx1"/>
                </a:solidFill>
                <a:latin typeface="+mn-lt"/>
                <a:ea typeface="Arial" charset="0"/>
                <a:cs typeface="+mn-cs"/>
              </a:defRPr>
            </a:lvl6pPr>
            <a:lvl7pPr marL="2971800" indent="-228600" algn="l" rtl="0" eaLnBrk="1" fontAlgn="base" hangingPunct="1">
              <a:spcBef>
                <a:spcPct val="20000"/>
              </a:spcBef>
              <a:spcAft>
                <a:spcPct val="0"/>
              </a:spcAft>
              <a:buChar char="»"/>
              <a:defRPr sz="2000">
                <a:solidFill>
                  <a:schemeClr val="tx1"/>
                </a:solidFill>
                <a:latin typeface="+mn-lt"/>
                <a:ea typeface="Arial" charset="0"/>
                <a:cs typeface="+mn-cs"/>
              </a:defRPr>
            </a:lvl7pPr>
            <a:lvl8pPr marL="3429000" indent="-228600" algn="l" rtl="0" eaLnBrk="1" fontAlgn="base" hangingPunct="1">
              <a:spcBef>
                <a:spcPct val="20000"/>
              </a:spcBef>
              <a:spcAft>
                <a:spcPct val="0"/>
              </a:spcAft>
              <a:buChar char="»"/>
              <a:defRPr sz="2000">
                <a:solidFill>
                  <a:schemeClr val="tx1"/>
                </a:solidFill>
                <a:latin typeface="+mn-lt"/>
                <a:ea typeface="Arial" charset="0"/>
                <a:cs typeface="+mn-cs"/>
              </a:defRPr>
            </a:lvl8pPr>
            <a:lvl9pPr marL="3886200" indent="-228600" algn="l" rtl="0" eaLnBrk="1" fontAlgn="base" hangingPunct="1">
              <a:spcBef>
                <a:spcPct val="20000"/>
              </a:spcBef>
              <a:spcAft>
                <a:spcPct val="0"/>
              </a:spcAft>
              <a:buChar char="»"/>
              <a:defRPr sz="2000">
                <a:solidFill>
                  <a:schemeClr val="tx1"/>
                </a:solidFill>
                <a:latin typeface="+mn-lt"/>
                <a:ea typeface="Arial" charset="0"/>
                <a:cs typeface="+mn-cs"/>
              </a:defRPr>
            </a:lvl9pPr>
          </a:lstStyle>
          <a:p>
            <a:pPr marL="0" indent="0" algn="ctr">
              <a:buNone/>
            </a:pPr>
            <a:r>
              <a:rPr lang="en-US" sz="4800" b="1" dirty="0" smtClean="0"/>
              <a:t>The more places you show up to, the greater your chances of being in the right place at the right time. Period. </a:t>
            </a:r>
          </a:p>
        </p:txBody>
      </p:sp>
    </p:spTree>
    <p:extLst>
      <p:ext uri="{BB962C8B-B14F-4D97-AF65-F5344CB8AC3E}">
        <p14:creationId xmlns:p14="http://schemas.microsoft.com/office/powerpoint/2010/main" val="200135411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505"/>
            <a:ext cx="8229600" cy="3132347"/>
          </a:xfrm>
        </p:spPr>
        <p:txBody>
          <a:bodyPr anchor="ctr"/>
          <a:lstStyle/>
          <a:p>
            <a:pPr marL="0" indent="0" algn="ctr">
              <a:buNone/>
            </a:pPr>
            <a:r>
              <a:rPr lang="en-US" dirty="0"/>
              <a:t>THIS IS HOW YOU GET </a:t>
            </a:r>
            <a:endParaRPr lang="en-US" dirty="0" smtClean="0"/>
          </a:p>
          <a:p>
            <a:pPr marL="0" indent="0" algn="ctr">
              <a:buNone/>
            </a:pPr>
            <a:r>
              <a:rPr lang="en-US" dirty="0" smtClean="0"/>
              <a:t>THAT PARTICIPATION </a:t>
            </a:r>
            <a:r>
              <a:rPr lang="en-US" dirty="0"/>
              <a:t>TROHPY</a:t>
            </a:r>
          </a:p>
          <a:p>
            <a:pPr marL="0" indent="0" algn="ctr">
              <a:buNone/>
            </a:pPr>
            <a:endParaRPr lang="en-US" dirty="0"/>
          </a:p>
          <a:p>
            <a:pPr marL="0" indent="0" algn="ctr">
              <a:buNone/>
            </a:pPr>
            <a:r>
              <a:rPr lang="en-US" sz="5400" dirty="0"/>
              <a:t>THIS IS HOW YOU SHOW UP</a:t>
            </a:r>
          </a:p>
          <a:p>
            <a:pPr marL="0" indent="0">
              <a:buNone/>
            </a:pPr>
            <a:endParaRPr lang="en-US" dirty="0"/>
          </a:p>
        </p:txBody>
      </p:sp>
    </p:spTree>
    <p:extLst>
      <p:ext uri="{BB962C8B-B14F-4D97-AF65-F5344CB8AC3E}">
        <p14:creationId xmlns:p14="http://schemas.microsoft.com/office/powerpoint/2010/main" val="288477248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t>INCONVENIENT TRUTH #2:</a:t>
            </a:r>
            <a:endParaRPr lang="en-US" sz="6000" dirty="0"/>
          </a:p>
        </p:txBody>
      </p:sp>
      <p:pic>
        <p:nvPicPr>
          <p:cNvPr id="4" name="Content Placeholder 3" descr="al.png"/>
          <p:cNvPicPr>
            <a:picLocks noGrp="1" noChangeAspect="1"/>
          </p:cNvPicPr>
          <p:nvPr>
            <p:ph idx="1"/>
          </p:nvPr>
        </p:nvPicPr>
        <p:blipFill>
          <a:blip r:embed="rId3">
            <a:extLst>
              <a:ext uri="{28A0092B-C50C-407E-A947-70E740481C1C}">
                <a14:useLocalDpi xmlns:a14="http://schemas.microsoft.com/office/drawing/2010/main" val="0"/>
              </a:ext>
            </a:extLst>
          </a:blip>
          <a:srcRect l="-92201" r="-92201"/>
          <a:stretch>
            <a:fillRect/>
          </a:stretch>
        </p:blipFill>
        <p:spPr>
          <a:xfrm>
            <a:off x="3779912" y="1131590"/>
            <a:ext cx="6573416" cy="3394472"/>
          </a:xfrm>
        </p:spPr>
      </p:pic>
      <p:sp>
        <p:nvSpPr>
          <p:cNvPr id="3" name="TextBox 2"/>
          <p:cNvSpPr txBox="1"/>
          <p:nvPr/>
        </p:nvSpPr>
        <p:spPr>
          <a:xfrm>
            <a:off x="179512" y="1329612"/>
            <a:ext cx="6408712" cy="369332"/>
          </a:xfrm>
          <a:prstGeom prst="rect">
            <a:avLst/>
          </a:prstGeom>
          <a:noFill/>
        </p:spPr>
        <p:txBody>
          <a:bodyPr wrap="square" rtlCol="0">
            <a:spAutoFit/>
          </a:bodyPr>
          <a:lstStyle/>
          <a:p>
            <a:endParaRPr lang="en-US" dirty="0"/>
          </a:p>
        </p:txBody>
      </p:sp>
      <p:sp>
        <p:nvSpPr>
          <p:cNvPr id="6" name="TextBox 5"/>
          <p:cNvSpPr txBox="1"/>
          <p:nvPr/>
        </p:nvSpPr>
        <p:spPr>
          <a:xfrm>
            <a:off x="611560" y="1599643"/>
            <a:ext cx="5184576" cy="2585323"/>
          </a:xfrm>
          <a:prstGeom prst="rect">
            <a:avLst/>
          </a:prstGeom>
          <a:noFill/>
        </p:spPr>
        <p:txBody>
          <a:bodyPr wrap="square" rtlCol="0">
            <a:spAutoFit/>
          </a:bodyPr>
          <a:lstStyle/>
          <a:p>
            <a:pPr algn="ctr"/>
            <a:r>
              <a:rPr lang="en-US" sz="5400" dirty="0" smtClean="0">
                <a:solidFill>
                  <a:schemeClr val="bg1"/>
                </a:solidFill>
                <a:latin typeface="Bellerose Light:1.0"/>
                <a:cs typeface="Bellerose Light:1.0"/>
              </a:rPr>
              <a:t>“Showing Up”</a:t>
            </a:r>
          </a:p>
          <a:p>
            <a:pPr algn="ctr"/>
            <a:r>
              <a:rPr lang="en-US" sz="5400" dirty="0" smtClean="0">
                <a:solidFill>
                  <a:schemeClr val="bg1"/>
                </a:solidFill>
                <a:latin typeface="Bellerose Light:1.0"/>
                <a:cs typeface="Bellerose Light:1.0"/>
              </a:rPr>
              <a:t>is Actually</a:t>
            </a:r>
          </a:p>
          <a:p>
            <a:pPr algn="ctr"/>
            <a:r>
              <a:rPr lang="en-US" sz="5400" dirty="0" smtClean="0">
                <a:solidFill>
                  <a:schemeClr val="bg1"/>
                </a:solidFill>
                <a:latin typeface="Bellerose Light:1.0"/>
                <a:cs typeface="Bellerose Light:1.0"/>
              </a:rPr>
              <a:t>Really Hard</a:t>
            </a:r>
            <a:endParaRPr lang="en-US" sz="5400" dirty="0">
              <a:solidFill>
                <a:schemeClr val="bg1"/>
              </a:solidFill>
              <a:latin typeface="Bellerose Light:1.0"/>
              <a:cs typeface="Bellerose Light:1.0"/>
            </a:endParaRPr>
          </a:p>
        </p:txBody>
      </p:sp>
    </p:spTree>
    <p:extLst>
      <p:ext uri="{BB962C8B-B14F-4D97-AF65-F5344CB8AC3E}">
        <p14:creationId xmlns:p14="http://schemas.microsoft.com/office/powerpoint/2010/main" val="138172757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INCONVENIENT TRUTH </a:t>
            </a:r>
            <a:r>
              <a:rPr lang="en-US" dirty="0" smtClean="0"/>
              <a:t>#2</a:t>
            </a:r>
            <a:endParaRPr lang="en-US" dirty="0"/>
          </a:p>
        </p:txBody>
      </p:sp>
      <p:sp>
        <p:nvSpPr>
          <p:cNvPr id="3" name="Content Placeholder 2"/>
          <p:cNvSpPr>
            <a:spLocks noGrp="1"/>
          </p:cNvSpPr>
          <p:nvPr>
            <p:ph idx="1"/>
          </p:nvPr>
        </p:nvSpPr>
        <p:spPr/>
        <p:txBody>
          <a:bodyPr/>
          <a:lstStyle/>
          <a:p>
            <a:r>
              <a:rPr lang="en-US" sz="2500" dirty="0" smtClean="0"/>
              <a:t>Showing up is hard. </a:t>
            </a:r>
          </a:p>
          <a:p>
            <a:pPr lvl="1"/>
            <a:r>
              <a:rPr lang="en-US" sz="2500" dirty="0" smtClean="0"/>
              <a:t>“It is so much easier not to do things than to do them, that you would do anything at all is totally remarkable. </a:t>
            </a:r>
          </a:p>
          <a:p>
            <a:pPr lvl="1"/>
            <a:r>
              <a:rPr lang="en-US" sz="2500" dirty="0" smtClean="0"/>
              <a:t>In terms of instant relief, cancelling plans is like heroin.</a:t>
            </a:r>
          </a:p>
          <a:p>
            <a:pPr lvl="1"/>
            <a:r>
              <a:rPr lang="en-US" sz="2500" dirty="0" smtClean="0"/>
              <a:t>If you ever ask an adult what they did over the weekend, and they say they didn’t do anything, Their faces LIGHT UP.”</a:t>
            </a:r>
          </a:p>
          <a:p>
            <a:pPr lvl="1" algn="r"/>
            <a:r>
              <a:rPr lang="en-US" sz="2500" dirty="0" smtClean="0"/>
              <a:t>John Mullaney</a:t>
            </a:r>
          </a:p>
        </p:txBody>
      </p:sp>
    </p:spTree>
    <p:extLst>
      <p:ext uri="{BB962C8B-B14F-4D97-AF65-F5344CB8AC3E}">
        <p14:creationId xmlns:p14="http://schemas.microsoft.com/office/powerpoint/2010/main" val="78071284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Show Up:</a:t>
            </a:r>
            <a:endParaRPr lang="en-US" dirty="0"/>
          </a:p>
        </p:txBody>
      </p:sp>
      <p:sp>
        <p:nvSpPr>
          <p:cNvPr id="3" name="Content Placeholder 2"/>
          <p:cNvSpPr>
            <a:spLocks noGrp="1"/>
          </p:cNvSpPr>
          <p:nvPr>
            <p:ph idx="1"/>
          </p:nvPr>
        </p:nvSpPr>
        <p:spPr>
          <a:xfrm>
            <a:off x="457200" y="1200151"/>
            <a:ext cx="8229600" cy="507503"/>
          </a:xfrm>
        </p:spPr>
        <p:txBody>
          <a:bodyPr/>
          <a:lstStyle/>
          <a:p>
            <a:pPr marL="0" indent="0" algn="ctr">
              <a:buNone/>
            </a:pPr>
            <a:r>
              <a:rPr lang="en-US" sz="4800" dirty="0" smtClean="0"/>
              <a:t>DO IT.</a:t>
            </a:r>
          </a:p>
        </p:txBody>
      </p:sp>
      <p:sp>
        <p:nvSpPr>
          <p:cNvPr id="4" name="Content Placeholder 2"/>
          <p:cNvSpPr txBox="1">
            <a:spLocks/>
          </p:cNvSpPr>
          <p:nvPr/>
        </p:nvSpPr>
        <p:spPr bwMode="auto">
          <a:xfrm>
            <a:off x="467544" y="1761661"/>
            <a:ext cx="8229600" cy="507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FFFFFF"/>
                </a:solidFill>
                <a:latin typeface="Bellerose Light:1.0"/>
                <a:ea typeface="+mn-ea"/>
                <a:cs typeface="Bellerose Light:1.0"/>
              </a:defRPr>
            </a:lvl1pPr>
            <a:lvl2pPr marL="742950" indent="-285750" algn="l" rtl="0" eaLnBrk="1" fontAlgn="base" hangingPunct="1">
              <a:spcBef>
                <a:spcPct val="20000"/>
              </a:spcBef>
              <a:spcAft>
                <a:spcPct val="0"/>
              </a:spcAft>
              <a:buChar char="–"/>
              <a:defRPr sz="2800">
                <a:solidFill>
                  <a:srgbClr val="FFFFFF"/>
                </a:solidFill>
                <a:latin typeface="Bellerose Light:1.0"/>
                <a:ea typeface="Arial" charset="0"/>
                <a:cs typeface="Bellerose Light:1.0"/>
              </a:defRPr>
            </a:lvl2pPr>
            <a:lvl3pPr marL="1143000" indent="-228600" algn="l" rtl="0" eaLnBrk="1" fontAlgn="base" hangingPunct="1">
              <a:spcBef>
                <a:spcPct val="20000"/>
              </a:spcBef>
              <a:spcAft>
                <a:spcPct val="0"/>
              </a:spcAft>
              <a:buChar char="•"/>
              <a:defRPr sz="2400">
                <a:solidFill>
                  <a:srgbClr val="FFFFFF"/>
                </a:solidFill>
                <a:latin typeface="Bellerose Light:1.0"/>
                <a:ea typeface="Arial" charset="0"/>
                <a:cs typeface="Bellerose Light:1.0"/>
              </a:defRPr>
            </a:lvl3pPr>
            <a:lvl4pPr marL="1600200" indent="-228600" algn="l" rtl="0" eaLnBrk="1" fontAlgn="base" hangingPunct="1">
              <a:spcBef>
                <a:spcPct val="20000"/>
              </a:spcBef>
              <a:spcAft>
                <a:spcPct val="0"/>
              </a:spcAft>
              <a:buChar char="–"/>
              <a:defRPr sz="2000">
                <a:solidFill>
                  <a:srgbClr val="FFFFFF"/>
                </a:solidFill>
                <a:latin typeface="Bellerose Light:1.0"/>
                <a:ea typeface="Arial" charset="0"/>
                <a:cs typeface="Bellerose Light:1.0"/>
              </a:defRPr>
            </a:lvl4pPr>
            <a:lvl5pPr marL="2057400" indent="-228600" algn="l" rtl="0" eaLnBrk="1" fontAlgn="base" hangingPunct="1">
              <a:spcBef>
                <a:spcPct val="20000"/>
              </a:spcBef>
              <a:spcAft>
                <a:spcPct val="0"/>
              </a:spcAft>
              <a:buChar char="»"/>
              <a:defRPr sz="2000">
                <a:solidFill>
                  <a:srgbClr val="FFFFFF"/>
                </a:solidFill>
                <a:latin typeface="Bellerose Light:1.0"/>
                <a:ea typeface="Arial" charset="0"/>
                <a:cs typeface="Bellerose Light:1.0"/>
              </a:defRPr>
            </a:lvl5pPr>
            <a:lvl6pPr marL="2514600" indent="-228600" algn="l" rtl="0" eaLnBrk="1" fontAlgn="base" hangingPunct="1">
              <a:spcBef>
                <a:spcPct val="20000"/>
              </a:spcBef>
              <a:spcAft>
                <a:spcPct val="0"/>
              </a:spcAft>
              <a:buChar char="»"/>
              <a:defRPr sz="2000">
                <a:solidFill>
                  <a:schemeClr val="tx1"/>
                </a:solidFill>
                <a:latin typeface="+mn-lt"/>
                <a:ea typeface="Arial" charset="0"/>
                <a:cs typeface="+mn-cs"/>
              </a:defRPr>
            </a:lvl6pPr>
            <a:lvl7pPr marL="2971800" indent="-228600" algn="l" rtl="0" eaLnBrk="1" fontAlgn="base" hangingPunct="1">
              <a:spcBef>
                <a:spcPct val="20000"/>
              </a:spcBef>
              <a:spcAft>
                <a:spcPct val="0"/>
              </a:spcAft>
              <a:buChar char="»"/>
              <a:defRPr sz="2000">
                <a:solidFill>
                  <a:schemeClr val="tx1"/>
                </a:solidFill>
                <a:latin typeface="+mn-lt"/>
                <a:ea typeface="Arial" charset="0"/>
                <a:cs typeface="+mn-cs"/>
              </a:defRPr>
            </a:lvl7pPr>
            <a:lvl8pPr marL="3429000" indent="-228600" algn="l" rtl="0" eaLnBrk="1" fontAlgn="base" hangingPunct="1">
              <a:spcBef>
                <a:spcPct val="20000"/>
              </a:spcBef>
              <a:spcAft>
                <a:spcPct val="0"/>
              </a:spcAft>
              <a:buChar char="»"/>
              <a:defRPr sz="2000">
                <a:solidFill>
                  <a:schemeClr val="tx1"/>
                </a:solidFill>
                <a:latin typeface="+mn-lt"/>
                <a:ea typeface="Arial" charset="0"/>
                <a:cs typeface="+mn-cs"/>
              </a:defRPr>
            </a:lvl8pPr>
            <a:lvl9pPr marL="3886200" indent="-228600" algn="l" rtl="0" eaLnBrk="1" fontAlgn="base" hangingPunct="1">
              <a:spcBef>
                <a:spcPct val="20000"/>
              </a:spcBef>
              <a:spcAft>
                <a:spcPct val="0"/>
              </a:spcAft>
              <a:buChar char="»"/>
              <a:defRPr sz="2000">
                <a:solidFill>
                  <a:schemeClr val="tx1"/>
                </a:solidFill>
                <a:latin typeface="+mn-lt"/>
                <a:ea typeface="Arial" charset="0"/>
                <a:cs typeface="+mn-cs"/>
              </a:defRPr>
            </a:lvl9pPr>
          </a:lstStyle>
          <a:p>
            <a:pPr marL="0" indent="0" algn="ctr">
              <a:buFontTx/>
              <a:buNone/>
            </a:pPr>
            <a:r>
              <a:rPr lang="en-US" sz="4800" dirty="0" smtClean="0"/>
              <a:t>GO.</a:t>
            </a:r>
          </a:p>
        </p:txBody>
      </p:sp>
      <p:sp>
        <p:nvSpPr>
          <p:cNvPr id="5" name="Content Placeholder 2"/>
          <p:cNvSpPr txBox="1">
            <a:spLocks/>
          </p:cNvSpPr>
          <p:nvPr/>
        </p:nvSpPr>
        <p:spPr bwMode="auto">
          <a:xfrm>
            <a:off x="467544" y="2301721"/>
            <a:ext cx="8229600" cy="507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FFFFFF"/>
                </a:solidFill>
                <a:latin typeface="Bellerose Light:1.0"/>
                <a:ea typeface="+mn-ea"/>
                <a:cs typeface="Bellerose Light:1.0"/>
              </a:defRPr>
            </a:lvl1pPr>
            <a:lvl2pPr marL="742950" indent="-285750" algn="l" rtl="0" eaLnBrk="1" fontAlgn="base" hangingPunct="1">
              <a:spcBef>
                <a:spcPct val="20000"/>
              </a:spcBef>
              <a:spcAft>
                <a:spcPct val="0"/>
              </a:spcAft>
              <a:buChar char="–"/>
              <a:defRPr sz="2800">
                <a:solidFill>
                  <a:srgbClr val="FFFFFF"/>
                </a:solidFill>
                <a:latin typeface="Bellerose Light:1.0"/>
                <a:ea typeface="Arial" charset="0"/>
                <a:cs typeface="Bellerose Light:1.0"/>
              </a:defRPr>
            </a:lvl2pPr>
            <a:lvl3pPr marL="1143000" indent="-228600" algn="l" rtl="0" eaLnBrk="1" fontAlgn="base" hangingPunct="1">
              <a:spcBef>
                <a:spcPct val="20000"/>
              </a:spcBef>
              <a:spcAft>
                <a:spcPct val="0"/>
              </a:spcAft>
              <a:buChar char="•"/>
              <a:defRPr sz="2400">
                <a:solidFill>
                  <a:srgbClr val="FFFFFF"/>
                </a:solidFill>
                <a:latin typeface="Bellerose Light:1.0"/>
                <a:ea typeface="Arial" charset="0"/>
                <a:cs typeface="Bellerose Light:1.0"/>
              </a:defRPr>
            </a:lvl3pPr>
            <a:lvl4pPr marL="1600200" indent="-228600" algn="l" rtl="0" eaLnBrk="1" fontAlgn="base" hangingPunct="1">
              <a:spcBef>
                <a:spcPct val="20000"/>
              </a:spcBef>
              <a:spcAft>
                <a:spcPct val="0"/>
              </a:spcAft>
              <a:buChar char="–"/>
              <a:defRPr sz="2000">
                <a:solidFill>
                  <a:srgbClr val="FFFFFF"/>
                </a:solidFill>
                <a:latin typeface="Bellerose Light:1.0"/>
                <a:ea typeface="Arial" charset="0"/>
                <a:cs typeface="Bellerose Light:1.0"/>
              </a:defRPr>
            </a:lvl4pPr>
            <a:lvl5pPr marL="2057400" indent="-228600" algn="l" rtl="0" eaLnBrk="1" fontAlgn="base" hangingPunct="1">
              <a:spcBef>
                <a:spcPct val="20000"/>
              </a:spcBef>
              <a:spcAft>
                <a:spcPct val="0"/>
              </a:spcAft>
              <a:buChar char="»"/>
              <a:defRPr sz="2000">
                <a:solidFill>
                  <a:srgbClr val="FFFFFF"/>
                </a:solidFill>
                <a:latin typeface="Bellerose Light:1.0"/>
                <a:ea typeface="Arial" charset="0"/>
                <a:cs typeface="Bellerose Light:1.0"/>
              </a:defRPr>
            </a:lvl5pPr>
            <a:lvl6pPr marL="2514600" indent="-228600" algn="l" rtl="0" eaLnBrk="1" fontAlgn="base" hangingPunct="1">
              <a:spcBef>
                <a:spcPct val="20000"/>
              </a:spcBef>
              <a:spcAft>
                <a:spcPct val="0"/>
              </a:spcAft>
              <a:buChar char="»"/>
              <a:defRPr sz="2000">
                <a:solidFill>
                  <a:schemeClr val="tx1"/>
                </a:solidFill>
                <a:latin typeface="+mn-lt"/>
                <a:ea typeface="Arial" charset="0"/>
                <a:cs typeface="+mn-cs"/>
              </a:defRPr>
            </a:lvl6pPr>
            <a:lvl7pPr marL="2971800" indent="-228600" algn="l" rtl="0" eaLnBrk="1" fontAlgn="base" hangingPunct="1">
              <a:spcBef>
                <a:spcPct val="20000"/>
              </a:spcBef>
              <a:spcAft>
                <a:spcPct val="0"/>
              </a:spcAft>
              <a:buChar char="»"/>
              <a:defRPr sz="2000">
                <a:solidFill>
                  <a:schemeClr val="tx1"/>
                </a:solidFill>
                <a:latin typeface="+mn-lt"/>
                <a:ea typeface="Arial" charset="0"/>
                <a:cs typeface="+mn-cs"/>
              </a:defRPr>
            </a:lvl7pPr>
            <a:lvl8pPr marL="3429000" indent="-228600" algn="l" rtl="0" eaLnBrk="1" fontAlgn="base" hangingPunct="1">
              <a:spcBef>
                <a:spcPct val="20000"/>
              </a:spcBef>
              <a:spcAft>
                <a:spcPct val="0"/>
              </a:spcAft>
              <a:buChar char="»"/>
              <a:defRPr sz="2000">
                <a:solidFill>
                  <a:schemeClr val="tx1"/>
                </a:solidFill>
                <a:latin typeface="+mn-lt"/>
                <a:ea typeface="Arial" charset="0"/>
                <a:cs typeface="+mn-cs"/>
              </a:defRPr>
            </a:lvl8pPr>
            <a:lvl9pPr marL="3886200" indent="-228600" algn="l" rtl="0" eaLnBrk="1" fontAlgn="base" hangingPunct="1">
              <a:spcBef>
                <a:spcPct val="20000"/>
              </a:spcBef>
              <a:spcAft>
                <a:spcPct val="0"/>
              </a:spcAft>
              <a:buChar char="»"/>
              <a:defRPr sz="2000">
                <a:solidFill>
                  <a:schemeClr val="tx1"/>
                </a:solidFill>
                <a:latin typeface="+mn-lt"/>
                <a:ea typeface="Arial" charset="0"/>
                <a:cs typeface="+mn-cs"/>
              </a:defRPr>
            </a:lvl9pPr>
          </a:lstStyle>
          <a:p>
            <a:pPr marL="0" indent="0" algn="ctr">
              <a:buFontTx/>
              <a:buNone/>
            </a:pPr>
            <a:r>
              <a:rPr lang="en-US" sz="4800" dirty="0" smtClean="0"/>
              <a:t>Srsly.</a:t>
            </a:r>
          </a:p>
        </p:txBody>
      </p:sp>
      <p:sp>
        <p:nvSpPr>
          <p:cNvPr id="7" name="Content Placeholder 2"/>
          <p:cNvSpPr>
            <a:spLocks noGrp="1"/>
          </p:cNvSpPr>
          <p:nvPr/>
        </p:nvSpPr>
        <p:spPr bwMode="auto">
          <a:xfrm>
            <a:off x="467544" y="3057804"/>
            <a:ext cx="8229600" cy="702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FFFFFF"/>
                </a:solidFill>
                <a:latin typeface="Bellerose Light:1.0"/>
                <a:ea typeface="+mn-ea"/>
                <a:cs typeface="Bellerose Light:1.0"/>
              </a:defRPr>
            </a:lvl1pPr>
            <a:lvl2pPr marL="742950" indent="-285750" algn="l" rtl="0" eaLnBrk="1" fontAlgn="base" hangingPunct="1">
              <a:spcBef>
                <a:spcPct val="20000"/>
              </a:spcBef>
              <a:spcAft>
                <a:spcPct val="0"/>
              </a:spcAft>
              <a:buChar char="–"/>
              <a:defRPr sz="2800">
                <a:solidFill>
                  <a:srgbClr val="FFFFFF"/>
                </a:solidFill>
                <a:latin typeface="Bellerose Light:1.0"/>
                <a:ea typeface="Arial" charset="0"/>
                <a:cs typeface="Bellerose Light:1.0"/>
              </a:defRPr>
            </a:lvl2pPr>
            <a:lvl3pPr marL="1143000" indent="-228600" algn="l" rtl="0" eaLnBrk="1" fontAlgn="base" hangingPunct="1">
              <a:spcBef>
                <a:spcPct val="20000"/>
              </a:spcBef>
              <a:spcAft>
                <a:spcPct val="0"/>
              </a:spcAft>
              <a:buChar char="•"/>
              <a:defRPr sz="2400">
                <a:solidFill>
                  <a:srgbClr val="FFFFFF"/>
                </a:solidFill>
                <a:latin typeface="Bellerose Light:1.0"/>
                <a:ea typeface="Arial" charset="0"/>
                <a:cs typeface="Bellerose Light:1.0"/>
              </a:defRPr>
            </a:lvl3pPr>
            <a:lvl4pPr marL="1600200" indent="-228600" algn="l" rtl="0" eaLnBrk="1" fontAlgn="base" hangingPunct="1">
              <a:spcBef>
                <a:spcPct val="20000"/>
              </a:spcBef>
              <a:spcAft>
                <a:spcPct val="0"/>
              </a:spcAft>
              <a:buChar char="–"/>
              <a:defRPr sz="2000">
                <a:solidFill>
                  <a:srgbClr val="FFFFFF"/>
                </a:solidFill>
                <a:latin typeface="Bellerose Light:1.0"/>
                <a:ea typeface="Arial" charset="0"/>
                <a:cs typeface="Bellerose Light:1.0"/>
              </a:defRPr>
            </a:lvl4pPr>
            <a:lvl5pPr marL="2057400" indent="-228600" algn="l" rtl="0" eaLnBrk="1" fontAlgn="base" hangingPunct="1">
              <a:spcBef>
                <a:spcPct val="20000"/>
              </a:spcBef>
              <a:spcAft>
                <a:spcPct val="0"/>
              </a:spcAft>
              <a:buChar char="»"/>
              <a:defRPr sz="2000">
                <a:solidFill>
                  <a:srgbClr val="FFFFFF"/>
                </a:solidFill>
                <a:latin typeface="Bellerose Light:1.0"/>
                <a:ea typeface="Arial" charset="0"/>
                <a:cs typeface="Bellerose Light:1.0"/>
              </a:defRPr>
            </a:lvl5pPr>
            <a:lvl6pPr marL="2514600" indent="-228600" algn="l" rtl="0" eaLnBrk="1" fontAlgn="base" hangingPunct="1">
              <a:spcBef>
                <a:spcPct val="20000"/>
              </a:spcBef>
              <a:spcAft>
                <a:spcPct val="0"/>
              </a:spcAft>
              <a:buChar char="»"/>
              <a:defRPr sz="2000">
                <a:solidFill>
                  <a:schemeClr val="tx1"/>
                </a:solidFill>
                <a:latin typeface="+mn-lt"/>
                <a:ea typeface="Arial" charset="0"/>
                <a:cs typeface="+mn-cs"/>
              </a:defRPr>
            </a:lvl6pPr>
            <a:lvl7pPr marL="2971800" indent="-228600" algn="l" rtl="0" eaLnBrk="1" fontAlgn="base" hangingPunct="1">
              <a:spcBef>
                <a:spcPct val="20000"/>
              </a:spcBef>
              <a:spcAft>
                <a:spcPct val="0"/>
              </a:spcAft>
              <a:buChar char="»"/>
              <a:defRPr sz="2000">
                <a:solidFill>
                  <a:schemeClr val="tx1"/>
                </a:solidFill>
                <a:latin typeface="+mn-lt"/>
                <a:ea typeface="Arial" charset="0"/>
                <a:cs typeface="+mn-cs"/>
              </a:defRPr>
            </a:lvl7pPr>
            <a:lvl8pPr marL="3429000" indent="-228600" algn="l" rtl="0" eaLnBrk="1" fontAlgn="base" hangingPunct="1">
              <a:spcBef>
                <a:spcPct val="20000"/>
              </a:spcBef>
              <a:spcAft>
                <a:spcPct val="0"/>
              </a:spcAft>
              <a:buChar char="»"/>
              <a:defRPr sz="2000">
                <a:solidFill>
                  <a:schemeClr val="tx1"/>
                </a:solidFill>
                <a:latin typeface="+mn-lt"/>
                <a:ea typeface="Arial" charset="0"/>
                <a:cs typeface="+mn-cs"/>
              </a:defRPr>
            </a:lvl8pPr>
            <a:lvl9pPr marL="3886200" indent="-228600" algn="l" rtl="0" eaLnBrk="1" fontAlgn="base" hangingPunct="1">
              <a:spcBef>
                <a:spcPct val="20000"/>
              </a:spcBef>
              <a:spcAft>
                <a:spcPct val="0"/>
              </a:spcAft>
              <a:buChar char="»"/>
              <a:defRPr sz="2000">
                <a:solidFill>
                  <a:schemeClr val="tx1"/>
                </a:solidFill>
                <a:latin typeface="+mn-lt"/>
                <a:ea typeface="Arial" charset="0"/>
                <a:cs typeface="+mn-cs"/>
              </a:defRPr>
            </a:lvl9pPr>
          </a:lstStyle>
          <a:p>
            <a:pPr marL="0" indent="0" algn="ctr">
              <a:buNone/>
            </a:pPr>
            <a:r>
              <a:rPr lang="en-US" sz="5400" dirty="0" smtClean="0"/>
              <a:t>SAY YES TO EVERYTHING.</a:t>
            </a:r>
          </a:p>
        </p:txBody>
      </p:sp>
    </p:spTree>
    <p:extLst>
      <p:ext uri="{BB962C8B-B14F-4D97-AF65-F5344CB8AC3E}">
        <p14:creationId xmlns:p14="http://schemas.microsoft.com/office/powerpoint/2010/main" val="17617403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Sounds like Work</a:t>
            </a:r>
            <a:endParaRPr lang="en-US" dirty="0"/>
          </a:p>
        </p:txBody>
      </p:sp>
      <p:sp>
        <p:nvSpPr>
          <p:cNvPr id="3" name="Content Placeholder 2"/>
          <p:cNvSpPr>
            <a:spLocks noGrp="1"/>
          </p:cNvSpPr>
          <p:nvPr>
            <p:ph idx="1"/>
          </p:nvPr>
        </p:nvSpPr>
        <p:spPr/>
        <p:txBody>
          <a:bodyPr/>
          <a:lstStyle/>
          <a:p>
            <a:r>
              <a:rPr lang="en-US" sz="2600" dirty="0" smtClean="0"/>
              <a:t>IT IS. </a:t>
            </a:r>
            <a:r>
              <a:rPr lang="en-US" sz="2600" dirty="0" smtClean="0"/>
              <a:t>Treat it with the responsibility of a job. </a:t>
            </a:r>
            <a:endParaRPr lang="en-US" sz="2600" dirty="0" smtClean="0"/>
          </a:p>
          <a:p>
            <a:r>
              <a:rPr lang="en-US" sz="2600" dirty="0" smtClean="0"/>
              <a:t>It’s </a:t>
            </a:r>
            <a:r>
              <a:rPr lang="en-US" sz="2600" dirty="0" smtClean="0"/>
              <a:t>also a skill. </a:t>
            </a:r>
          </a:p>
          <a:p>
            <a:pPr lvl="1"/>
            <a:r>
              <a:rPr lang="en-US" sz="2200" dirty="0" smtClean="0"/>
              <a:t>You must </a:t>
            </a:r>
            <a:r>
              <a:rPr lang="en-US" sz="2200" dirty="0" smtClean="0"/>
              <a:t>practice in order to </a:t>
            </a:r>
            <a:r>
              <a:rPr lang="en-US" sz="2200" dirty="0" smtClean="0"/>
              <a:t>master it</a:t>
            </a:r>
          </a:p>
          <a:p>
            <a:pPr lvl="1"/>
            <a:r>
              <a:rPr lang="en-US" sz="2200" dirty="0" smtClean="0"/>
              <a:t>You must consciously think about each step and keep a log (mental or otherwise) of what’s going on</a:t>
            </a:r>
          </a:p>
          <a:p>
            <a:pPr lvl="1"/>
            <a:r>
              <a:rPr lang="en-US" sz="2200" dirty="0" smtClean="0"/>
              <a:t>Over time, it will become a natural part of your toolset. </a:t>
            </a:r>
          </a:p>
          <a:p>
            <a:r>
              <a:rPr lang="en-US" sz="2600" dirty="0" smtClean="0"/>
              <a:t>YOU MUST KEEP A SOCIAL CALENDAR. </a:t>
            </a:r>
            <a:endParaRPr lang="en-US" sz="2600" dirty="0" smtClean="0"/>
          </a:p>
        </p:txBody>
      </p:sp>
    </p:spTree>
    <p:extLst>
      <p:ext uri="{BB962C8B-B14F-4D97-AF65-F5344CB8AC3E}">
        <p14:creationId xmlns:p14="http://schemas.microsoft.com/office/powerpoint/2010/main" val="2878592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Am A Failure.</a:t>
            </a:r>
            <a:endParaRPr lang="en-US" dirty="0"/>
          </a:p>
        </p:txBody>
      </p:sp>
      <p:sp>
        <p:nvSpPr>
          <p:cNvPr id="3" name="Content Placeholder 2"/>
          <p:cNvSpPr>
            <a:spLocks noGrp="1"/>
          </p:cNvSpPr>
          <p:nvPr>
            <p:ph idx="1"/>
          </p:nvPr>
        </p:nvSpPr>
        <p:spPr/>
        <p:txBody>
          <a:bodyPr/>
          <a:lstStyle/>
          <a:p>
            <a:r>
              <a:rPr lang="en-US" dirty="0" smtClean="0"/>
              <a:t>FAILURE IS THE ONLY WAY WE LEARN.</a:t>
            </a:r>
          </a:p>
          <a:p>
            <a:pPr lvl="1"/>
            <a:r>
              <a:rPr lang="en-US" dirty="0" smtClean="0"/>
              <a:t>Review, adjust, re-test.</a:t>
            </a:r>
          </a:p>
          <a:p>
            <a:r>
              <a:rPr lang="en-US" sz="2600" dirty="0"/>
              <a:t>You’re not going to click with everyone</a:t>
            </a:r>
            <a:r>
              <a:rPr lang="en-US" sz="2600" dirty="0" smtClean="0"/>
              <a:t>.</a:t>
            </a:r>
          </a:p>
          <a:p>
            <a:pPr lvl="1"/>
            <a:r>
              <a:rPr lang="en-US" sz="2200" dirty="0" smtClean="0"/>
              <a:t>Especially on first impressions.</a:t>
            </a:r>
            <a:endParaRPr lang="en-US" sz="2200" dirty="0"/>
          </a:p>
          <a:p>
            <a:pPr lvl="1"/>
            <a:r>
              <a:rPr lang="en-US" sz="2600" dirty="0"/>
              <a:t>A 20% (1 in 5) success rate is considered masterful.</a:t>
            </a:r>
          </a:p>
          <a:p>
            <a:pPr lvl="1"/>
            <a:r>
              <a:rPr lang="en-US" sz="2600" dirty="0"/>
              <a:t>Regardless of this, DO NOT BURN BRIDGES. </a:t>
            </a:r>
          </a:p>
          <a:p>
            <a:pPr lvl="2"/>
            <a:r>
              <a:rPr lang="en-US" sz="2600" dirty="0"/>
              <a:t>EVER. </a:t>
            </a:r>
          </a:p>
          <a:p>
            <a:endParaRPr lang="en-US" dirty="0"/>
          </a:p>
        </p:txBody>
      </p:sp>
    </p:spTree>
    <p:extLst>
      <p:ext uri="{BB962C8B-B14F-4D97-AF65-F5344CB8AC3E}">
        <p14:creationId xmlns:p14="http://schemas.microsoft.com/office/powerpoint/2010/main" val="632673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REQUIRED</a:t>
            </a:r>
            <a:r>
              <a:rPr lang="en-US" dirty="0" smtClean="0"/>
              <a:t> READING</a:t>
            </a:r>
            <a:endParaRPr lang="en-US" dirty="0"/>
          </a:p>
        </p:txBody>
      </p:sp>
      <p:pic>
        <p:nvPicPr>
          <p:cNvPr id="4" name="Content Placeholder 3" descr="9781922182401.jpg"/>
          <p:cNvPicPr>
            <a:picLocks noGrp="1" noChangeAspect="1"/>
          </p:cNvPicPr>
          <p:nvPr>
            <p:ph idx="1"/>
          </p:nvPr>
        </p:nvPicPr>
        <p:blipFill>
          <a:blip r:embed="rId3">
            <a:extLst>
              <a:ext uri="{28A0092B-C50C-407E-A947-70E740481C1C}">
                <a14:useLocalDpi xmlns:a14="http://schemas.microsoft.com/office/drawing/2010/main" val="0"/>
              </a:ext>
            </a:extLst>
          </a:blip>
          <a:srcRect l="-110086" r="-110086"/>
          <a:stretch>
            <a:fillRect/>
          </a:stretch>
        </p:blipFill>
        <p:spPr>
          <a:xfrm>
            <a:off x="457200" y="1200151"/>
            <a:ext cx="8229600" cy="2991780"/>
          </a:xfrm>
        </p:spPr>
      </p:pic>
    </p:spTree>
    <p:extLst>
      <p:ext uri="{BB962C8B-B14F-4D97-AF65-F5344CB8AC3E}">
        <p14:creationId xmlns:p14="http://schemas.microsoft.com/office/powerpoint/2010/main" val="3909413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REQUIRED</a:t>
            </a:r>
            <a:r>
              <a:rPr lang="en-US" dirty="0" smtClean="0"/>
              <a:t> READING</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3312961" y="1200151"/>
            <a:ext cx="2267152" cy="2991780"/>
          </a:xfrm>
        </p:spPr>
      </p:pic>
    </p:spTree>
    <p:extLst>
      <p:ext uri="{BB962C8B-B14F-4D97-AF65-F5344CB8AC3E}">
        <p14:creationId xmlns:p14="http://schemas.microsoft.com/office/powerpoint/2010/main" val="3531899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 Olde Disclaimer</a:t>
            </a:r>
            <a:endParaRPr lang="en-US" dirty="0"/>
          </a:p>
        </p:txBody>
      </p:sp>
      <p:sp>
        <p:nvSpPr>
          <p:cNvPr id="3" name="Content Placeholder 2"/>
          <p:cNvSpPr>
            <a:spLocks noGrp="1"/>
          </p:cNvSpPr>
          <p:nvPr>
            <p:ph idx="1"/>
          </p:nvPr>
        </p:nvSpPr>
        <p:spPr/>
        <p:txBody>
          <a:bodyPr/>
          <a:lstStyle/>
          <a:p>
            <a:r>
              <a:rPr lang="en-US" sz="2400" dirty="0"/>
              <a:t>I acknowledge that </a:t>
            </a:r>
            <a:r>
              <a:rPr lang="en-US" sz="2400" dirty="0" smtClean="0"/>
              <a:t>even I am not great at some of the topics I will cover here.</a:t>
            </a:r>
          </a:p>
          <a:p>
            <a:r>
              <a:rPr lang="en-US" sz="2400" dirty="0" smtClean="0"/>
              <a:t>You will need to find what works for you, and identify / fix what doesn</a:t>
            </a:r>
            <a:r>
              <a:rPr lang="fr-FR" sz="2400" dirty="0" smtClean="0"/>
              <a:t>’</a:t>
            </a:r>
            <a:r>
              <a:rPr lang="en-US" sz="2400" dirty="0" smtClean="0"/>
              <a:t>t. </a:t>
            </a:r>
          </a:p>
          <a:p>
            <a:r>
              <a:rPr lang="en-US" sz="2400" dirty="0"/>
              <a:t>Life decisions you’ve already made may interfere with your ability to execute on some of this</a:t>
            </a:r>
            <a:r>
              <a:rPr lang="en-US" sz="2400" dirty="0" smtClean="0"/>
              <a:t>.</a:t>
            </a:r>
          </a:p>
          <a:p>
            <a:r>
              <a:rPr lang="en-US" sz="2400" dirty="0" smtClean="0"/>
              <a:t>Society is woven around inconvenient truths. This will make you angry. Your anger does not change these truths. </a:t>
            </a:r>
          </a:p>
          <a:p>
            <a:endParaRPr lang="en-US" sz="2400" dirty="0">
              <a:latin typeface="Gabriola"/>
              <a:cs typeface="Gabriola"/>
            </a:endParaRPr>
          </a:p>
        </p:txBody>
      </p:sp>
    </p:spTree>
    <p:extLst>
      <p:ext uri="{BB962C8B-B14F-4D97-AF65-F5344CB8AC3E}">
        <p14:creationId xmlns:p14="http://schemas.microsoft.com/office/powerpoint/2010/main" val="92029159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REQUIRED</a:t>
            </a:r>
            <a:r>
              <a:rPr lang="en-US" dirty="0" smtClean="0"/>
              <a:t> READING</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5425" y="1293644"/>
            <a:ext cx="2110671" cy="2804794"/>
          </a:xfrm>
        </p:spPr>
      </p:pic>
    </p:spTree>
    <p:extLst>
      <p:ext uri="{BB962C8B-B14F-4D97-AF65-F5344CB8AC3E}">
        <p14:creationId xmlns:p14="http://schemas.microsoft.com/office/powerpoint/2010/main" val="4027186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REQUIRED</a:t>
            </a:r>
            <a:r>
              <a:rPr lang="en-US" dirty="0" smtClean="0"/>
              <a:t> READING</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5425" y="1200151"/>
            <a:ext cx="2182679" cy="2991780"/>
          </a:xfrm>
        </p:spPr>
      </p:pic>
    </p:spTree>
    <p:extLst>
      <p:ext uri="{BB962C8B-B14F-4D97-AF65-F5344CB8AC3E}">
        <p14:creationId xmlns:p14="http://schemas.microsoft.com/office/powerpoint/2010/main" val="502585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41480"/>
            <a:ext cx="8229600" cy="3186354"/>
          </a:xfrm>
        </p:spPr>
        <p:txBody>
          <a:bodyPr anchor="ctr"/>
          <a:lstStyle/>
          <a:p>
            <a:pPr marL="0" indent="0" algn="ctr">
              <a:buNone/>
            </a:pPr>
            <a:r>
              <a:rPr lang="en-US" sz="10000" dirty="0" smtClean="0"/>
              <a:t>End of Act 1</a:t>
            </a:r>
            <a:endParaRPr lang="en-US" sz="10000" dirty="0"/>
          </a:p>
        </p:txBody>
      </p:sp>
      <p:sp>
        <p:nvSpPr>
          <p:cNvPr id="4" name="Rectangle 168"/>
          <p:cNvSpPr>
            <a:spLocks noChangeArrowheads="1"/>
          </p:cNvSpPr>
          <p:nvPr/>
        </p:nvSpPr>
        <p:spPr bwMode="auto">
          <a:xfrm>
            <a:off x="395536" y="3723878"/>
            <a:ext cx="8568951" cy="486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s-UY" sz="2000" i="1" dirty="0" smtClean="0">
                <a:solidFill>
                  <a:schemeClr val="bg1"/>
                </a:solidFill>
                <a:latin typeface="+mj-lt"/>
                <a:cs typeface="Courier New"/>
              </a:rPr>
              <a:t>Johnny Xmas | @</a:t>
            </a:r>
            <a:r>
              <a:rPr lang="es-UY" sz="2000" i="1" dirty="0" smtClean="0">
                <a:solidFill>
                  <a:schemeClr val="bg1"/>
                </a:solidFill>
                <a:latin typeface="+mj-lt"/>
                <a:cs typeface="Elite Hacker (Corroded)"/>
              </a:rPr>
              <a:t>j</a:t>
            </a:r>
            <a:r>
              <a:rPr lang="es-UY" sz="2000" i="1" dirty="0" smtClean="0">
                <a:solidFill>
                  <a:schemeClr val="bg1"/>
                </a:solidFill>
                <a:latin typeface="Elite Hacker (Corroded)"/>
                <a:cs typeface="Elite Hacker (Corroded)"/>
              </a:rPr>
              <a:t>0</a:t>
            </a:r>
            <a:r>
              <a:rPr lang="es-UY" sz="2000" i="1" dirty="0" smtClean="0">
                <a:solidFill>
                  <a:schemeClr val="bg1"/>
                </a:solidFill>
                <a:latin typeface="+mj-lt"/>
                <a:cs typeface="Elite Hacker (Corroded)"/>
              </a:rPr>
              <a:t>hnn</a:t>
            </a:r>
            <a:r>
              <a:rPr lang="es-UY" sz="2000" b="1" dirty="0" smtClean="0">
                <a:solidFill>
                  <a:schemeClr val="bg1"/>
                </a:solidFill>
                <a:latin typeface="+mj-lt"/>
                <a:cs typeface="Arial"/>
              </a:rPr>
              <a:t>y</a:t>
            </a:r>
            <a:r>
              <a:rPr lang="es-UY" sz="2000" i="1" dirty="0" smtClean="0">
                <a:solidFill>
                  <a:schemeClr val="bg1"/>
                </a:solidFill>
                <a:latin typeface="+mj-lt"/>
                <a:cs typeface="Elite Hacker (Corroded)"/>
              </a:rPr>
              <a:t>Xm4s </a:t>
            </a:r>
            <a:r>
              <a:rPr lang="es-UY" sz="2000" i="1" dirty="0">
                <a:solidFill>
                  <a:schemeClr val="bg1"/>
                </a:solidFill>
                <a:latin typeface="+mj-lt"/>
                <a:cs typeface="Elite Hacker (Corroded)"/>
              </a:rPr>
              <a:t>| https://github.com/johnnyxmas</a:t>
            </a:r>
            <a:endParaRPr lang="es-ES" sz="2000" i="1" dirty="0">
              <a:solidFill>
                <a:schemeClr val="bg1"/>
              </a:solidFill>
              <a:latin typeface="+mj-lt"/>
              <a:cs typeface="Elite Hacker (Corroded)"/>
            </a:endParaRPr>
          </a:p>
        </p:txBody>
      </p:sp>
    </p:spTree>
    <p:extLst>
      <p:ext uri="{BB962C8B-B14F-4D97-AF65-F5344CB8AC3E}">
        <p14:creationId xmlns:p14="http://schemas.microsoft.com/office/powerpoint/2010/main" val="4232953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We Here?</a:t>
            </a:r>
            <a:endParaRPr lang="en-US" dirty="0"/>
          </a:p>
        </p:txBody>
      </p:sp>
      <p:sp>
        <p:nvSpPr>
          <p:cNvPr id="3" name="Content Placeholder 2"/>
          <p:cNvSpPr>
            <a:spLocks noGrp="1"/>
          </p:cNvSpPr>
          <p:nvPr>
            <p:ph idx="1"/>
          </p:nvPr>
        </p:nvSpPr>
        <p:spPr>
          <a:xfrm>
            <a:off x="467544" y="1491630"/>
            <a:ext cx="8229600" cy="2664296"/>
          </a:xfrm>
        </p:spPr>
        <p:txBody>
          <a:bodyPr/>
          <a:lstStyle/>
          <a:p>
            <a:pPr>
              <a:lnSpc>
                <a:spcPct val="110000"/>
              </a:lnSpc>
            </a:pPr>
            <a:r>
              <a:rPr lang="en-US" sz="2900" dirty="0" smtClean="0"/>
              <a:t>Networking </a:t>
            </a:r>
            <a:r>
              <a:rPr lang="en-US" sz="2900" dirty="0"/>
              <a:t>is an organic process. We are </a:t>
            </a:r>
            <a:r>
              <a:rPr lang="en-US" sz="2900" dirty="0" smtClean="0"/>
              <a:t>organisms.</a:t>
            </a:r>
            <a:endParaRPr lang="en-US" sz="2900" dirty="0" smtClean="0"/>
          </a:p>
          <a:p>
            <a:pPr>
              <a:lnSpc>
                <a:spcPct val="110000"/>
              </a:lnSpc>
            </a:pPr>
            <a:r>
              <a:rPr lang="en-US" sz="2900" dirty="0" smtClean="0"/>
              <a:t>Being </a:t>
            </a:r>
            <a:r>
              <a:rPr lang="en-US" sz="2900" dirty="0" smtClean="0"/>
              <a:t>a SOURCE for talent recommendations also makes you useful / cool / desirable as a </a:t>
            </a:r>
            <a:r>
              <a:rPr lang="en-US" sz="2900" dirty="0" smtClean="0"/>
              <a:t>friend</a:t>
            </a:r>
          </a:p>
          <a:p>
            <a:pPr lvl="1">
              <a:lnSpc>
                <a:spcPct val="110000"/>
              </a:lnSpc>
            </a:pPr>
            <a:r>
              <a:rPr lang="en-US" sz="2500" dirty="0"/>
              <a:t>Not just learning to be a sycophant; we’re not trying to collect a bunch of </a:t>
            </a:r>
            <a:r>
              <a:rPr lang="en-US" sz="2500" dirty="0" err="1"/>
              <a:t>Pokemon</a:t>
            </a:r>
            <a:r>
              <a:rPr lang="en-US" sz="2500" dirty="0"/>
              <a:t> to ignore until we need them</a:t>
            </a:r>
            <a:endParaRPr lang="en-US" sz="2900" dirty="0"/>
          </a:p>
          <a:p>
            <a:pPr lvl="1">
              <a:lnSpc>
                <a:spcPct val="110000"/>
              </a:lnSpc>
            </a:pPr>
            <a:endParaRPr lang="en-US" sz="2500" dirty="0"/>
          </a:p>
        </p:txBody>
      </p:sp>
    </p:spTree>
    <p:extLst>
      <p:ext uri="{BB962C8B-B14F-4D97-AF65-F5344CB8AC3E}">
        <p14:creationId xmlns:p14="http://schemas.microsoft.com/office/powerpoint/2010/main" val="1138083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8720" y="1491630"/>
            <a:ext cx="8229600" cy="857250"/>
          </a:xfrm>
        </p:spPr>
        <p:txBody>
          <a:bodyPr/>
          <a:lstStyle/>
          <a:p>
            <a:r>
              <a:rPr lang="en-US" dirty="0" smtClean="0"/>
              <a:t>Street Cred!</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9393" y="267494"/>
            <a:ext cx="3381637" cy="3995928"/>
          </a:xfrm>
          <a:prstGeom prst="rect">
            <a:avLst/>
          </a:prstGeom>
        </p:spPr>
      </p:pic>
    </p:spTree>
    <p:extLst>
      <p:ext uri="{BB962C8B-B14F-4D97-AF65-F5344CB8AC3E}">
        <p14:creationId xmlns:p14="http://schemas.microsoft.com/office/powerpoint/2010/main" val="2481116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Street Cred!</a:t>
            </a:r>
            <a:endParaRPr lang="en-US" dirty="0"/>
          </a:p>
        </p:txBody>
      </p:sp>
      <p:sp>
        <p:nvSpPr>
          <p:cNvPr id="3" name="Content Placeholder 2"/>
          <p:cNvSpPr>
            <a:spLocks noGrp="1"/>
          </p:cNvSpPr>
          <p:nvPr>
            <p:ph idx="1"/>
          </p:nvPr>
        </p:nvSpPr>
        <p:spPr/>
        <p:txBody>
          <a:bodyPr/>
          <a:lstStyle/>
          <a:p>
            <a:r>
              <a:rPr lang="en-US" sz="2600" dirty="0" smtClean="0"/>
              <a:t>Got my first for-realz IT job through a friend I made while working retail</a:t>
            </a:r>
          </a:p>
          <a:p>
            <a:r>
              <a:rPr lang="en-US" sz="2600" dirty="0" smtClean="0"/>
              <a:t>Landed a base InfoSec engineer role with a GLOBAL 1000 co. via a friend I made while playing board games</a:t>
            </a:r>
          </a:p>
          <a:p>
            <a:r>
              <a:rPr lang="en-US" sz="2600" dirty="0" smtClean="0"/>
              <a:t>Promoted to Senior within 18 months with no prior experience </a:t>
            </a:r>
          </a:p>
          <a:p>
            <a:r>
              <a:rPr lang="en-US" sz="2600" dirty="0" smtClean="0"/>
              <a:t>Promising career </a:t>
            </a:r>
            <a:r>
              <a:rPr lang="en-US" sz="2600" dirty="0"/>
              <a:t>Red </a:t>
            </a:r>
            <a:r>
              <a:rPr lang="en-US" sz="2600" dirty="0" smtClean="0"/>
              <a:t>Teaming as a Sr. Consultant via a friend I’ve only seen 5 times</a:t>
            </a:r>
          </a:p>
          <a:p>
            <a:endParaRPr lang="en-US" sz="2600" dirty="0" smtClean="0"/>
          </a:p>
          <a:p>
            <a:endParaRPr lang="en-US" sz="2600" dirty="0" smtClean="0"/>
          </a:p>
          <a:p>
            <a:endParaRPr lang="en-US" sz="2600" dirty="0"/>
          </a:p>
        </p:txBody>
      </p:sp>
    </p:spTree>
    <p:extLst>
      <p:ext uri="{BB962C8B-B14F-4D97-AF65-F5344CB8AC3E}">
        <p14:creationId xmlns:p14="http://schemas.microsoft.com/office/powerpoint/2010/main" val="2525172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Street Cred!</a:t>
            </a:r>
            <a:endParaRPr lang="en-US" dirty="0"/>
          </a:p>
        </p:txBody>
      </p:sp>
      <p:sp>
        <p:nvSpPr>
          <p:cNvPr id="3" name="Content Placeholder 2"/>
          <p:cNvSpPr>
            <a:spLocks noGrp="1"/>
          </p:cNvSpPr>
          <p:nvPr>
            <p:ph idx="1"/>
          </p:nvPr>
        </p:nvSpPr>
        <p:spPr>
          <a:xfrm>
            <a:off x="457200" y="1200151"/>
            <a:ext cx="8229600" cy="3171799"/>
          </a:xfrm>
        </p:spPr>
        <p:txBody>
          <a:bodyPr anchor="ctr"/>
          <a:lstStyle/>
          <a:p>
            <a:pPr marL="0" indent="0" algn="ctr">
              <a:buNone/>
            </a:pPr>
            <a:r>
              <a:rPr lang="en-US" sz="5400" dirty="0" smtClean="0"/>
              <a:t>PRETTY LUCKY, RIGHT?!</a:t>
            </a:r>
            <a:endParaRPr lang="en-US" sz="5400" dirty="0"/>
          </a:p>
        </p:txBody>
      </p:sp>
    </p:spTree>
    <p:extLst>
      <p:ext uri="{BB962C8B-B14F-4D97-AF65-F5344CB8AC3E}">
        <p14:creationId xmlns:p14="http://schemas.microsoft.com/office/powerpoint/2010/main" val="12207076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481"/>
            <a:ext cx="8229600" cy="4212468"/>
          </a:xfrm>
        </p:spPr>
        <p:txBody>
          <a:bodyPr anchor="ctr"/>
          <a:lstStyle/>
          <a:p>
            <a:pPr marL="0" indent="0" algn="ctr">
              <a:lnSpc>
                <a:spcPct val="80000"/>
              </a:lnSpc>
              <a:buNone/>
            </a:pPr>
            <a:r>
              <a:rPr lang="en-US" sz="9000" dirty="0" smtClean="0"/>
              <a:t>I LEARNED</a:t>
            </a:r>
          </a:p>
          <a:p>
            <a:pPr marL="0" indent="0" algn="ctr">
              <a:lnSpc>
                <a:spcPct val="80000"/>
              </a:lnSpc>
              <a:buNone/>
            </a:pPr>
            <a:r>
              <a:rPr lang="en-US" sz="9000" dirty="0" smtClean="0"/>
              <a:t>TO PLAY</a:t>
            </a:r>
          </a:p>
          <a:p>
            <a:pPr marL="0" indent="0" algn="ctr">
              <a:lnSpc>
                <a:spcPct val="80000"/>
              </a:lnSpc>
              <a:buNone/>
            </a:pPr>
            <a:r>
              <a:rPr lang="en-US" sz="9000" dirty="0" smtClean="0"/>
              <a:t>THE GAME.</a:t>
            </a:r>
            <a:endParaRPr lang="en-US" sz="9000" dirty="0"/>
          </a:p>
        </p:txBody>
      </p:sp>
    </p:spTree>
    <p:extLst>
      <p:ext uri="{BB962C8B-B14F-4D97-AF65-F5344CB8AC3E}">
        <p14:creationId xmlns:p14="http://schemas.microsoft.com/office/powerpoint/2010/main" val="177058113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t>INCONVENIENT TRUTH #1:</a:t>
            </a:r>
            <a:endParaRPr lang="en-US" sz="6000" dirty="0"/>
          </a:p>
        </p:txBody>
      </p:sp>
      <p:pic>
        <p:nvPicPr>
          <p:cNvPr id="4" name="Content Placeholder 3" descr="al.png"/>
          <p:cNvPicPr>
            <a:picLocks noGrp="1" noChangeAspect="1"/>
          </p:cNvPicPr>
          <p:nvPr>
            <p:ph idx="1"/>
          </p:nvPr>
        </p:nvPicPr>
        <p:blipFill>
          <a:blip r:embed="rId3">
            <a:extLst>
              <a:ext uri="{28A0092B-C50C-407E-A947-70E740481C1C}">
                <a14:useLocalDpi xmlns:a14="http://schemas.microsoft.com/office/drawing/2010/main" val="0"/>
              </a:ext>
            </a:extLst>
          </a:blip>
          <a:srcRect l="-92201" r="-92201"/>
          <a:stretch>
            <a:fillRect/>
          </a:stretch>
        </p:blipFill>
        <p:spPr>
          <a:xfrm>
            <a:off x="3995936" y="1131590"/>
            <a:ext cx="6645424" cy="3394472"/>
          </a:xfrm>
        </p:spPr>
      </p:pic>
      <p:sp>
        <p:nvSpPr>
          <p:cNvPr id="3" name="TextBox 2"/>
          <p:cNvSpPr txBox="1"/>
          <p:nvPr/>
        </p:nvSpPr>
        <p:spPr>
          <a:xfrm>
            <a:off x="179512" y="1329612"/>
            <a:ext cx="6408712" cy="369332"/>
          </a:xfrm>
          <a:prstGeom prst="rect">
            <a:avLst/>
          </a:prstGeom>
          <a:noFill/>
        </p:spPr>
        <p:txBody>
          <a:bodyPr wrap="square" rtlCol="0">
            <a:spAutoFit/>
          </a:bodyPr>
          <a:lstStyle/>
          <a:p>
            <a:endParaRPr lang="en-US" dirty="0"/>
          </a:p>
        </p:txBody>
      </p:sp>
      <p:sp>
        <p:nvSpPr>
          <p:cNvPr id="6" name="TextBox 5"/>
          <p:cNvSpPr txBox="1"/>
          <p:nvPr/>
        </p:nvSpPr>
        <p:spPr>
          <a:xfrm>
            <a:off x="611560" y="1599643"/>
            <a:ext cx="5184576" cy="2585323"/>
          </a:xfrm>
          <a:prstGeom prst="rect">
            <a:avLst/>
          </a:prstGeom>
          <a:noFill/>
        </p:spPr>
        <p:txBody>
          <a:bodyPr wrap="square" rtlCol="0">
            <a:spAutoFit/>
          </a:bodyPr>
          <a:lstStyle/>
          <a:p>
            <a:pPr algn="ctr"/>
            <a:r>
              <a:rPr lang="en-US" sz="5400" dirty="0" smtClean="0">
                <a:solidFill>
                  <a:schemeClr val="bg1"/>
                </a:solidFill>
                <a:latin typeface="Bellerose Light:1.0"/>
                <a:cs typeface="Bellerose Light:1.0"/>
              </a:rPr>
              <a:t>The Game is Real Whether You </a:t>
            </a:r>
          </a:p>
          <a:p>
            <a:pPr algn="ctr"/>
            <a:r>
              <a:rPr lang="en-US" sz="5400" dirty="0" smtClean="0">
                <a:solidFill>
                  <a:schemeClr val="bg1"/>
                </a:solidFill>
                <a:latin typeface="Bellerose Light:1.0"/>
                <a:cs typeface="Bellerose Light:1.0"/>
              </a:rPr>
              <a:t>Like It or Not.</a:t>
            </a:r>
            <a:endParaRPr lang="en-US" sz="5400" dirty="0">
              <a:solidFill>
                <a:schemeClr val="bg1"/>
              </a:solidFill>
              <a:latin typeface="Bellerose Light:1.0"/>
              <a:cs typeface="Bellerose Light:1.0"/>
            </a:endParaRPr>
          </a:p>
        </p:txBody>
      </p:sp>
    </p:spTree>
    <p:extLst>
      <p:ext uri="{BB962C8B-B14F-4D97-AF65-F5344CB8AC3E}">
        <p14:creationId xmlns:p14="http://schemas.microsoft.com/office/powerpoint/2010/main" val="130665394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INCONVENIENT TRUTH #1:</a:t>
            </a:r>
          </a:p>
        </p:txBody>
      </p:sp>
      <p:sp>
        <p:nvSpPr>
          <p:cNvPr id="3" name="Content Placeholder 2"/>
          <p:cNvSpPr>
            <a:spLocks noGrp="1"/>
          </p:cNvSpPr>
          <p:nvPr>
            <p:ph idx="1"/>
          </p:nvPr>
        </p:nvSpPr>
        <p:spPr/>
        <p:txBody>
          <a:bodyPr/>
          <a:lstStyle/>
          <a:p>
            <a:r>
              <a:rPr lang="en-US" sz="2400" dirty="0" smtClean="0"/>
              <a:t>The Game is </a:t>
            </a:r>
            <a:r>
              <a:rPr lang="en-US" sz="2400" dirty="0" smtClean="0"/>
              <a:t>Real</a:t>
            </a:r>
            <a:endParaRPr lang="en-US" sz="2400" dirty="0" smtClean="0"/>
          </a:p>
          <a:p>
            <a:pPr lvl="1"/>
            <a:r>
              <a:rPr lang="en-US" sz="2400" dirty="0" err="1" smtClean="0"/>
              <a:t>Granpda’s</a:t>
            </a:r>
            <a:r>
              <a:rPr lang="en-US" sz="2400" dirty="0" smtClean="0"/>
              <a:t> method of “If you work hard, you’ll run the company one day” is old and wrong. </a:t>
            </a:r>
          </a:p>
          <a:p>
            <a:pPr lvl="1"/>
            <a:r>
              <a:rPr lang="en-US" sz="2400" dirty="0" smtClean="0"/>
              <a:t>Your only choice is to play, or sit back and watch us play it. </a:t>
            </a:r>
          </a:p>
          <a:p>
            <a:pPr lvl="2"/>
            <a:r>
              <a:rPr lang="en-US" sz="2000" dirty="0" smtClean="0"/>
              <a:t>The only way to win is to play.</a:t>
            </a:r>
          </a:p>
          <a:p>
            <a:pPr lvl="2"/>
            <a:r>
              <a:rPr lang="en-US" sz="2000" dirty="0"/>
              <a:t>The WORST pro sports players make more than any of </a:t>
            </a:r>
            <a:r>
              <a:rPr lang="en-US" sz="2000" dirty="0" smtClean="0"/>
              <a:t>us</a:t>
            </a:r>
          </a:p>
          <a:p>
            <a:pPr lvl="2"/>
            <a:r>
              <a:rPr lang="en-US" sz="2000" dirty="0" smtClean="0"/>
              <a:t>At least show up. </a:t>
            </a:r>
            <a:r>
              <a:rPr lang="en-US" sz="2000" dirty="0" smtClean="0"/>
              <a:t>Even </a:t>
            </a:r>
            <a:r>
              <a:rPr lang="en-US" sz="2000" dirty="0"/>
              <a:t>a participation trophy is better than </a:t>
            </a:r>
            <a:r>
              <a:rPr lang="en-US" sz="2000" dirty="0" smtClean="0"/>
              <a:t>nothing</a:t>
            </a:r>
          </a:p>
        </p:txBody>
      </p:sp>
    </p:spTree>
    <p:extLst>
      <p:ext uri="{BB962C8B-B14F-4D97-AF65-F5344CB8AC3E}">
        <p14:creationId xmlns:p14="http://schemas.microsoft.com/office/powerpoint/2010/main" val="62652584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2015 - IRL Networking">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2015 - IRL Networking.thmx</Template>
  <TotalTime>24034</TotalTime>
  <Words>869</Words>
  <Application>Microsoft Macintosh PowerPoint</Application>
  <PresentationFormat>On-screen Show (16:9)</PresentationFormat>
  <Paragraphs>111</Paragraphs>
  <Slides>22</Slides>
  <Notes>17</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2015 - IRL Networking</vt:lpstr>
      <vt:lpstr>THAT’S NOT MY RJ45 JACK!</vt:lpstr>
      <vt:lpstr>Ye Olde Disclaimer</vt:lpstr>
      <vt:lpstr>Why Are We Here?</vt:lpstr>
      <vt:lpstr>Street Cred!</vt:lpstr>
      <vt:lpstr>Street Cred!</vt:lpstr>
      <vt:lpstr>Street Cred!</vt:lpstr>
      <vt:lpstr>PowerPoint Presentation</vt:lpstr>
      <vt:lpstr>INCONVENIENT TRUTH #1:</vt:lpstr>
      <vt:lpstr>INCONVENIENT TRUTH #1:</vt:lpstr>
      <vt:lpstr>PowerPoint Presentation</vt:lpstr>
      <vt:lpstr>OMG MATH IRL</vt:lpstr>
      <vt:lpstr>PowerPoint Presentation</vt:lpstr>
      <vt:lpstr>INCONVENIENT TRUTH #2:</vt:lpstr>
      <vt:lpstr>INCONVENIENT TRUTH #2</vt:lpstr>
      <vt:lpstr>How to Show Up:</vt:lpstr>
      <vt:lpstr>This Sounds like Work</vt:lpstr>
      <vt:lpstr>I Am A Failure.</vt:lpstr>
      <vt:lpstr>REQUIRED READING</vt:lpstr>
      <vt:lpstr>REQUIRED READING</vt:lpstr>
      <vt:lpstr>REQUIRED READING</vt:lpstr>
      <vt:lpstr>REQUIRED READING</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None</cp:lastModifiedBy>
  <cp:revision>841</cp:revision>
  <dcterms:created xsi:type="dcterms:W3CDTF">2010-05-23T14:28:12Z</dcterms:created>
  <dcterms:modified xsi:type="dcterms:W3CDTF">2015-07-16T19:31:15Z</dcterms:modified>
</cp:coreProperties>
</file>