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314" r:id="rId2"/>
    <p:sldId id="332" r:id="rId3"/>
    <p:sldId id="333" r:id="rId4"/>
    <p:sldId id="337" r:id="rId5"/>
    <p:sldId id="315" r:id="rId6"/>
    <p:sldId id="331" r:id="rId7"/>
    <p:sldId id="319" r:id="rId8"/>
    <p:sldId id="316" r:id="rId9"/>
    <p:sldId id="317" r:id="rId10"/>
    <p:sldId id="318" r:id="rId11"/>
    <p:sldId id="330" r:id="rId12"/>
    <p:sldId id="334" r:id="rId13"/>
    <p:sldId id="320" r:id="rId14"/>
    <p:sldId id="321" r:id="rId15"/>
    <p:sldId id="322" r:id="rId16"/>
    <p:sldId id="324" r:id="rId17"/>
    <p:sldId id="335" r:id="rId18"/>
    <p:sldId id="336" r:id="rId19"/>
    <p:sldId id="325" r:id="rId20"/>
  </p:sldIdLst>
  <p:sldSz cx="9144000" cy="5143500" type="screen16x9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660033"/>
    <a:srgbClr val="333333"/>
    <a:srgbClr val="A2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66462" autoAdjust="0"/>
  </p:normalViewPr>
  <p:slideViewPr>
    <p:cSldViewPr>
      <p:cViewPr varScale="1">
        <p:scale>
          <a:sx n="109" d="100"/>
          <a:sy n="109" d="100"/>
        </p:scale>
        <p:origin x="-148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D290-E187-1448-A7EC-6A0AD2BE117E}" type="datetimeFigureOut">
              <a:rPr lang="en-US" smtClean="0"/>
              <a:t>7/17/15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37AE-ADD1-CF4C-85DE-C879B7A77F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7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0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4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40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7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9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ALL SUBJECTIVE. We will all creep</a:t>
            </a:r>
            <a:r>
              <a:rPr lang="en-US" baseline="0" dirty="0" smtClean="0"/>
              <a:t> someone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3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leads us to “nobody wants to actually listen to you”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9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selfish creatures. We want to be loved. We want people</a:t>
            </a:r>
            <a:r>
              <a:rPr lang="en-US" baseline="0" dirty="0" smtClean="0"/>
              <a:t> to think we’re cool.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37AE-ADD1-CF4C-85DE-C879B7A77FA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03CB5-49ED-2A41-9DC5-1F84C3BB5AC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94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CD508-1E56-5E41-87D3-16BFEB0402F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9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F6DC7-651C-A94C-BAD0-E28F2797098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64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8BD31-9121-E643-98E2-C94DCA620AF2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98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5E9C3-24B1-6B45-BF6D-BC67D84A78E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0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1C37-7E8C-194B-8316-CB659D8413F1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8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9EDF5-8BB2-BF42-B3FD-ABB8A1ED6BA3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79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2183D-4409-764F-B43B-A7F008F27D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39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E6BD0-47E1-6B49-BCD6-1ADA7FA9ED20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03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EDD53-65C7-0F4D-A712-2671FB33B12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AF5FB-14F6-3B4A-9D14-F8AE93C82BC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51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 smtClean="0"/>
              <a:t>Segundo </a:t>
            </a:r>
            <a:r>
              <a:rPr lang="es-ES" dirty="0"/>
              <a:t>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D2550F-36C2-0C45-8FD6-0497EDAE039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NickelodeonNF"/>
          <a:ea typeface="+mj-ea"/>
          <a:cs typeface="NickelodeonNF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FFFFFF"/>
          </a:solidFill>
          <a:latin typeface="Bellerose Light:1.0"/>
          <a:ea typeface="+mn-ea"/>
          <a:cs typeface="Bellerose Light:1.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FF"/>
          </a:solidFill>
          <a:latin typeface="Bellerose Light:1.0"/>
          <a:ea typeface="Arial" charset="0"/>
          <a:cs typeface="Bellerose Light:1.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FF"/>
          </a:solidFill>
          <a:latin typeface="Bellerose Light:1.0"/>
          <a:ea typeface="Arial" charset="0"/>
          <a:cs typeface="Bellerose Light:1.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Bellerose Light:1.0"/>
          <a:ea typeface="Arial" charset="0"/>
          <a:cs typeface="Bellerose Light:1.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Bellerose Light:1.0"/>
          <a:ea typeface="Arial" charset="0"/>
          <a:cs typeface="Bellerose Light:1.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07504" y="1131590"/>
            <a:ext cx="8928992" cy="1296144"/>
          </a:xfrm>
        </p:spPr>
        <p:txBody>
          <a:bodyPr/>
          <a:lstStyle/>
          <a:p>
            <a:r>
              <a:rPr lang="es-UY" sz="6000" b="1" dirty="0" smtClean="0">
                <a:solidFill>
                  <a:schemeClr val="bg1"/>
                </a:solidFill>
                <a:latin typeface="NickelodeonNF"/>
                <a:cs typeface="NickelodeonNF"/>
              </a:rPr>
              <a:t>THAT IS ALSO</a:t>
            </a:r>
            <a:r>
              <a:rPr lang="es-UY" b="1" dirty="0"/>
              <a:t/>
            </a:r>
            <a:br>
              <a:rPr lang="es-UY" b="1" dirty="0"/>
            </a:br>
            <a:r>
              <a:rPr lang="es-UY" sz="6000" b="1" dirty="0" smtClean="0">
                <a:solidFill>
                  <a:schemeClr val="bg1"/>
                </a:solidFill>
                <a:latin typeface="NickelodeonNF"/>
                <a:cs typeface="NickelodeonNF"/>
              </a:rPr>
              <a:t>NOT MY RJ45 JACK!</a:t>
            </a:r>
            <a:endParaRPr lang="es-ES" sz="6000" b="1" dirty="0">
              <a:solidFill>
                <a:schemeClr val="bg1"/>
              </a:solidFill>
              <a:latin typeface="NickelodeonNF"/>
              <a:cs typeface="NickelodeonNF"/>
            </a:endParaRPr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467544" y="2931790"/>
            <a:ext cx="8568951" cy="4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2800" i="1" dirty="0" smtClean="0">
                <a:solidFill>
                  <a:schemeClr val="bg1"/>
                </a:solidFill>
                <a:latin typeface="Nathan Expanded Regular"/>
                <a:cs typeface="Nathan Expanded Regular"/>
              </a:rPr>
              <a:t>IRL NETWORKING FOR HUMANS, Pt. 2</a:t>
            </a:r>
            <a:endParaRPr lang="es-ES" sz="2800" i="1" dirty="0">
              <a:solidFill>
                <a:schemeClr val="bg1"/>
              </a:solidFill>
              <a:latin typeface="Nathan Expanded Regular"/>
              <a:cs typeface="Nathan Expanded Regular"/>
            </a:endParaRPr>
          </a:p>
        </p:txBody>
      </p:sp>
      <p:sp>
        <p:nvSpPr>
          <p:cNvPr id="4" name="Rectangle 168"/>
          <p:cNvSpPr>
            <a:spLocks noChangeArrowheads="1"/>
          </p:cNvSpPr>
          <p:nvPr/>
        </p:nvSpPr>
        <p:spPr bwMode="auto">
          <a:xfrm>
            <a:off x="395536" y="3363838"/>
            <a:ext cx="8568951" cy="4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2400" i="1" dirty="0" smtClean="0">
                <a:solidFill>
                  <a:schemeClr val="bg1"/>
                </a:solidFill>
                <a:latin typeface="+mj-lt"/>
                <a:cs typeface="Courier New"/>
              </a:rPr>
              <a:t>J0hnny Xmas | @</a:t>
            </a:r>
            <a:r>
              <a:rPr lang="es-UY" sz="24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j</a:t>
            </a:r>
            <a:r>
              <a:rPr lang="es-UY" sz="2400" i="1" dirty="0" smtClean="0">
                <a:solidFill>
                  <a:schemeClr val="bg1"/>
                </a:solidFill>
                <a:latin typeface="Elite Hacker (Corroded)"/>
                <a:cs typeface="Elite Hacker (Corroded)"/>
              </a:rPr>
              <a:t>0</a:t>
            </a:r>
            <a:r>
              <a:rPr lang="es-UY" sz="24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hnn</a:t>
            </a:r>
            <a:r>
              <a:rPr lang="es-UY" sz="2400" b="1" dirty="0" smtClean="0">
                <a:solidFill>
                  <a:schemeClr val="bg1"/>
                </a:solidFill>
                <a:latin typeface="+mj-lt"/>
                <a:cs typeface="Arial"/>
              </a:rPr>
              <a:t>y</a:t>
            </a:r>
            <a:r>
              <a:rPr lang="es-UY" sz="24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Xm4s</a:t>
            </a:r>
            <a:endParaRPr lang="es-ES" sz="2400" i="1" dirty="0">
              <a:solidFill>
                <a:schemeClr val="bg1"/>
              </a:solidFill>
              <a:latin typeface="+mj-lt"/>
              <a:cs typeface="Elite Hacker (Corroded)"/>
            </a:endParaRPr>
          </a:p>
        </p:txBody>
      </p:sp>
    </p:spTree>
    <p:extLst>
      <p:ext uri="{BB962C8B-B14F-4D97-AF65-F5344CB8AC3E}">
        <p14:creationId xmlns:p14="http://schemas.microsoft.com/office/powerpoint/2010/main" val="417975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486"/>
            <a:ext cx="7150646" cy="4173704"/>
          </a:xfrm>
        </p:spPr>
      </p:pic>
    </p:spTree>
    <p:extLst>
      <p:ext uri="{BB962C8B-B14F-4D97-AF65-F5344CB8AC3E}">
        <p14:creationId xmlns:p14="http://schemas.microsoft.com/office/powerpoint/2010/main" val="269053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Creepy.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Find the largest group of people, and integrate</a:t>
            </a:r>
          </a:p>
          <a:p>
            <a:pPr lvl="2"/>
            <a:r>
              <a:rPr lang="en-US" dirty="0"/>
              <a:t>Fill in a conversational lull with a personal experience</a:t>
            </a:r>
          </a:p>
          <a:p>
            <a:pPr lvl="3"/>
            <a:r>
              <a:rPr lang="en-US" sz="2400" dirty="0"/>
              <a:t>People love stories about failure</a:t>
            </a:r>
          </a:p>
          <a:p>
            <a:pPr lvl="2"/>
            <a:r>
              <a:rPr lang="en-US" dirty="0"/>
              <a:t>Match the energy of the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Solo walk-ups</a:t>
            </a:r>
          </a:p>
          <a:p>
            <a:pPr lvl="2"/>
            <a:r>
              <a:rPr lang="en-US" dirty="0" smtClean="0"/>
              <a:t>Ask about an aspect that stands out</a:t>
            </a:r>
          </a:p>
          <a:p>
            <a:pPr lvl="3"/>
            <a:r>
              <a:rPr lang="en-US" dirty="0" smtClean="0"/>
              <a:t>Laptop stickers, new phone, shoes?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9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</a:t>
            </a:r>
            <a:r>
              <a:rPr lang="en-US" sz="4800" dirty="0" smtClean="0"/>
              <a:t>You’re Doing </a:t>
            </a:r>
            <a:r>
              <a:rPr lang="en-US" sz="4800" dirty="0" smtClean="0"/>
              <a:t>Wrong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Wallflowering</a:t>
            </a:r>
          </a:p>
          <a:p>
            <a:r>
              <a:rPr lang="en-US" sz="2400" dirty="0" smtClean="0"/>
              <a:t>Creeping on people \ conversations</a:t>
            </a:r>
          </a:p>
          <a:p>
            <a:r>
              <a:rPr lang="en-US" sz="2400" dirty="0" smtClean="0"/>
              <a:t>Being constantly negative</a:t>
            </a:r>
          </a:p>
          <a:p>
            <a:r>
              <a:rPr lang="en-US" sz="2400" dirty="0" smtClean="0"/>
              <a:t>Talking shop \ About work </a:t>
            </a:r>
          </a:p>
          <a:p>
            <a:pPr lvl="1"/>
            <a:r>
              <a:rPr lang="en-US" sz="2400" dirty="0" smtClean="0"/>
              <a:t>This is OK if someone else initiates it, and you know what you’re talking about</a:t>
            </a:r>
          </a:p>
          <a:p>
            <a:pPr lvl="1"/>
            <a:r>
              <a:rPr lang="en-US" sz="2400" dirty="0" smtClean="0"/>
              <a:t>Also share positive work stuff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03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INCONVENIENT TRUTH #3:</a:t>
            </a:r>
            <a:endParaRPr lang="en-US" sz="6000" dirty="0"/>
          </a:p>
        </p:txBody>
      </p:sp>
      <p:pic>
        <p:nvPicPr>
          <p:cNvPr id="4" name="Content Placeholder 3" descr="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201" r="-92201"/>
          <a:stretch>
            <a:fillRect/>
          </a:stretch>
        </p:blipFill>
        <p:spPr>
          <a:xfrm>
            <a:off x="3347864" y="1113589"/>
            <a:ext cx="8229600" cy="3394472"/>
          </a:xfrm>
        </p:spPr>
      </p:pic>
      <p:sp>
        <p:nvSpPr>
          <p:cNvPr id="3" name="TextBox 2"/>
          <p:cNvSpPr txBox="1"/>
          <p:nvPr/>
        </p:nvSpPr>
        <p:spPr>
          <a:xfrm>
            <a:off x="179512" y="132961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99643"/>
            <a:ext cx="518457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Bellerose Light:1.0"/>
                <a:cs typeface="Bellerose Light:1.0"/>
              </a:rPr>
              <a:t>Nobody Wants to Listen to You</a:t>
            </a:r>
            <a:endParaRPr lang="en-US" sz="5400" dirty="0">
              <a:solidFill>
                <a:schemeClr val="bg1"/>
              </a:solidFill>
              <a:latin typeface="Bellerose Light:1.0"/>
              <a:cs typeface="Bellerose Light:1.0"/>
            </a:endParaRPr>
          </a:p>
        </p:txBody>
      </p:sp>
    </p:spTree>
    <p:extLst>
      <p:ext uri="{BB962C8B-B14F-4D97-AF65-F5344CB8AC3E}">
        <p14:creationId xmlns:p14="http://schemas.microsoft.com/office/powerpoint/2010/main" val="2766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INCONVENIENT TRUTH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more someone talks to (not with) you, the more they will like you</a:t>
            </a:r>
          </a:p>
          <a:p>
            <a:r>
              <a:rPr lang="en-US" sz="2400" dirty="0"/>
              <a:t>So, MAKE them talk to you:</a:t>
            </a:r>
          </a:p>
          <a:p>
            <a:pPr lvl="1"/>
            <a:r>
              <a:rPr lang="en-US" sz="2400" dirty="0"/>
              <a:t>Ask probing </a:t>
            </a:r>
            <a:r>
              <a:rPr lang="en-US" sz="2400" dirty="0" smtClean="0"/>
              <a:t>questions</a:t>
            </a:r>
            <a:endParaRPr lang="en-US" sz="2400" dirty="0"/>
          </a:p>
          <a:p>
            <a:pPr lvl="1"/>
            <a:r>
              <a:rPr lang="en-US" sz="2400" dirty="0" smtClean="0"/>
              <a:t>“Active Listening” (“Really? That’s Cool.”)</a:t>
            </a:r>
          </a:p>
          <a:p>
            <a:r>
              <a:rPr lang="en-US" sz="2400" dirty="0" smtClean="0"/>
              <a:t>Don’t offer unsolicited advice; only sympathy. </a:t>
            </a:r>
          </a:p>
          <a:p>
            <a:pPr lvl="1"/>
            <a:r>
              <a:rPr lang="en-US" sz="2400" dirty="0" smtClean="0"/>
              <a:t>Also, practice your empathy. Find your “zone.”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58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INCONVENIENT TRUTH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13589"/>
            <a:ext cx="8229600" cy="3477833"/>
          </a:xfrm>
        </p:spPr>
        <p:txBody>
          <a:bodyPr/>
          <a:lstStyle/>
          <a:p>
            <a:r>
              <a:rPr lang="en-US" sz="2200" dirty="0" smtClean="0"/>
              <a:t>Do you talk too much? Look for these signs:</a:t>
            </a:r>
          </a:p>
          <a:p>
            <a:pPr lvl="1"/>
            <a:r>
              <a:rPr lang="en-US" sz="2200" dirty="0" smtClean="0"/>
              <a:t>Minimal eye contact</a:t>
            </a:r>
          </a:p>
          <a:p>
            <a:pPr lvl="1"/>
            <a:r>
              <a:rPr lang="en-US" sz="2200" dirty="0" smtClean="0"/>
              <a:t>Only responding with “Uh-huh. Yeah. Mmm-hmm.”</a:t>
            </a:r>
          </a:p>
          <a:p>
            <a:pPr lvl="1"/>
            <a:r>
              <a:rPr lang="en-US" sz="2200" dirty="0" smtClean="0"/>
              <a:t>Not asking questions</a:t>
            </a:r>
          </a:p>
          <a:p>
            <a:pPr lvl="1"/>
            <a:r>
              <a:rPr lang="en-US" sz="2200" dirty="0" smtClean="0"/>
              <a:t>Chicken Heading</a:t>
            </a:r>
          </a:p>
          <a:p>
            <a:pPr lvl="1"/>
            <a:r>
              <a:rPr lang="en-US" sz="2200" dirty="0" smtClean="0"/>
              <a:t>Checking their phone</a:t>
            </a:r>
          </a:p>
          <a:p>
            <a:pPr lvl="1"/>
            <a:r>
              <a:rPr lang="en-US" sz="2200" dirty="0" smtClean="0"/>
              <a:t>Talked to the same person for more than 15 minutes. </a:t>
            </a:r>
          </a:p>
          <a:p>
            <a:pPr lvl="1"/>
            <a:r>
              <a:rPr lang="en-US" sz="2200" dirty="0" smtClean="0"/>
              <a:t>You’re drunk.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268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/>
          <a:lstStyle/>
          <a:p>
            <a:r>
              <a:rPr lang="en-US" dirty="0" smtClean="0"/>
              <a:t>Help Me Not Suck!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13589"/>
            <a:ext cx="8229600" cy="3394472"/>
          </a:xfrm>
        </p:spPr>
        <p:txBody>
          <a:bodyPr/>
          <a:lstStyle/>
          <a:p>
            <a:r>
              <a:rPr lang="en-US" sz="2000" dirty="0" smtClean="0"/>
              <a:t>Take improv classes</a:t>
            </a:r>
          </a:p>
          <a:p>
            <a:r>
              <a:rPr lang="en-US" sz="2000" dirty="0" smtClean="0"/>
              <a:t>Try open mic standup comedy</a:t>
            </a:r>
          </a:p>
          <a:p>
            <a:r>
              <a:rPr lang="en-US" sz="2000" dirty="0" smtClean="0"/>
              <a:t>Learn &amp; perform street magic</a:t>
            </a:r>
          </a:p>
          <a:p>
            <a:r>
              <a:rPr lang="en-US" sz="2000" dirty="0" smtClean="0"/>
              <a:t>Work other rooms besides tech meetups</a:t>
            </a:r>
          </a:p>
          <a:p>
            <a:pPr lvl="1"/>
            <a:r>
              <a:rPr lang="en-US" sz="2000" dirty="0" smtClean="0"/>
              <a:t>Shared experiences:</a:t>
            </a:r>
          </a:p>
          <a:p>
            <a:pPr lvl="2"/>
            <a:r>
              <a:rPr lang="en-US" sz="2000" dirty="0" smtClean="0"/>
              <a:t>Nightclubs \ Dance clubs</a:t>
            </a:r>
          </a:p>
          <a:p>
            <a:pPr lvl="2"/>
            <a:r>
              <a:rPr lang="en-US" sz="2000" dirty="0" smtClean="0"/>
              <a:t>Bookstores</a:t>
            </a:r>
          </a:p>
          <a:p>
            <a:pPr lvl="2"/>
            <a:r>
              <a:rPr lang="en-US" sz="2000" dirty="0" smtClean="0"/>
              <a:t>Art galleries \ Museums</a:t>
            </a:r>
          </a:p>
          <a:p>
            <a:pPr lvl="2"/>
            <a:r>
              <a:rPr lang="en-US" sz="2000" dirty="0" smtClean="0"/>
              <a:t>Long lines</a:t>
            </a:r>
          </a:p>
        </p:txBody>
      </p:sp>
    </p:spTree>
    <p:extLst>
      <p:ext uri="{BB962C8B-B14F-4D97-AF65-F5344CB8AC3E}">
        <p14:creationId xmlns:p14="http://schemas.microsoft.com/office/powerpoint/2010/main" val="60551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REQUIRED</a:t>
            </a:r>
            <a:r>
              <a:rPr lang="en-US" dirty="0" smtClean="0"/>
              <a:t> READING</a:t>
            </a:r>
            <a:endParaRPr lang="en-US" dirty="0"/>
          </a:p>
        </p:txBody>
      </p:sp>
      <p:pic>
        <p:nvPicPr>
          <p:cNvPr id="4" name="Content Placeholder 3" descr="978192218240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086" r="-110086"/>
          <a:stretch>
            <a:fillRect/>
          </a:stretch>
        </p:blipFill>
        <p:spPr>
          <a:xfrm>
            <a:off x="457200" y="1200151"/>
            <a:ext cx="8229600" cy="2991780"/>
          </a:xfrm>
        </p:spPr>
      </p:pic>
    </p:spTree>
    <p:extLst>
      <p:ext uri="{BB962C8B-B14F-4D97-AF65-F5344CB8AC3E}">
        <p14:creationId xmlns:p14="http://schemas.microsoft.com/office/powerpoint/2010/main" val="202760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REQUIRED</a:t>
            </a:r>
            <a:r>
              <a:rPr lang="en-US" dirty="0" smtClean="0"/>
              <a:t>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2961" y="1200151"/>
            <a:ext cx="2267152" cy="2991780"/>
          </a:xfrm>
        </p:spPr>
      </p:pic>
    </p:spTree>
    <p:extLst>
      <p:ext uri="{BB962C8B-B14F-4D97-AF65-F5344CB8AC3E}">
        <p14:creationId xmlns:p14="http://schemas.microsoft.com/office/powerpoint/2010/main" val="298595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480"/>
            <a:ext cx="8229600" cy="318635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10000" dirty="0" err="1" smtClean="0"/>
              <a:t>Fín</a:t>
            </a:r>
            <a:endParaRPr lang="en-US" sz="10000" dirty="0"/>
          </a:p>
        </p:txBody>
      </p:sp>
      <p:sp>
        <p:nvSpPr>
          <p:cNvPr id="4" name="Rectangle 168"/>
          <p:cNvSpPr>
            <a:spLocks noChangeArrowheads="1"/>
          </p:cNvSpPr>
          <p:nvPr/>
        </p:nvSpPr>
        <p:spPr bwMode="auto">
          <a:xfrm>
            <a:off x="395536" y="3723878"/>
            <a:ext cx="8568951" cy="4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UY" sz="2000" i="1" dirty="0" smtClean="0">
                <a:solidFill>
                  <a:schemeClr val="bg1"/>
                </a:solidFill>
                <a:latin typeface="+mj-lt"/>
                <a:cs typeface="Courier New"/>
              </a:rPr>
              <a:t>Johnny Xmas | @</a:t>
            </a:r>
            <a:r>
              <a:rPr lang="es-UY" sz="20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j</a:t>
            </a:r>
            <a:r>
              <a:rPr lang="es-UY" sz="2000" i="1" dirty="0" smtClean="0">
                <a:solidFill>
                  <a:schemeClr val="bg1"/>
                </a:solidFill>
                <a:latin typeface="Elite Hacker (Corroded)"/>
                <a:cs typeface="Elite Hacker (Corroded)"/>
              </a:rPr>
              <a:t>0</a:t>
            </a:r>
            <a:r>
              <a:rPr lang="es-UY" sz="20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hnn</a:t>
            </a:r>
            <a:r>
              <a:rPr lang="es-UY" sz="2000" b="1" dirty="0" smtClean="0">
                <a:solidFill>
                  <a:schemeClr val="bg1"/>
                </a:solidFill>
                <a:latin typeface="+mj-lt"/>
                <a:cs typeface="Arial"/>
              </a:rPr>
              <a:t>y</a:t>
            </a:r>
            <a:r>
              <a:rPr lang="es-UY" sz="2000" i="1" dirty="0" smtClean="0">
                <a:solidFill>
                  <a:schemeClr val="bg1"/>
                </a:solidFill>
                <a:latin typeface="+mj-lt"/>
                <a:cs typeface="Elite Hacker (Corroded)"/>
              </a:rPr>
              <a:t>Xm4s </a:t>
            </a:r>
            <a:r>
              <a:rPr lang="es-UY" sz="2000" i="1" dirty="0">
                <a:solidFill>
                  <a:schemeClr val="bg1"/>
                </a:solidFill>
                <a:latin typeface="+mj-lt"/>
                <a:cs typeface="Elite Hacker (Corroded)"/>
              </a:rPr>
              <a:t>| https://github.com/johnnyxmas</a:t>
            </a:r>
            <a:endParaRPr lang="es-ES" sz="2000" i="1" dirty="0">
              <a:solidFill>
                <a:schemeClr val="bg1"/>
              </a:solidFill>
              <a:latin typeface="+mj-lt"/>
              <a:cs typeface="Elite Hacker (Corroded)"/>
            </a:endParaRPr>
          </a:p>
        </p:txBody>
      </p:sp>
    </p:spTree>
    <p:extLst>
      <p:ext uri="{BB962C8B-B14F-4D97-AF65-F5344CB8AC3E}">
        <p14:creationId xmlns:p14="http://schemas.microsoft.com/office/powerpoint/2010/main" val="6206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is Real</a:t>
            </a:r>
          </a:p>
          <a:p>
            <a:pPr lvl="1"/>
            <a:r>
              <a:rPr lang="en-US" dirty="0" smtClean="0"/>
              <a:t>The Only Way to Win is to Play</a:t>
            </a:r>
          </a:p>
          <a:p>
            <a:r>
              <a:rPr lang="en-US" dirty="0" smtClean="0"/>
              <a:t>Showing Up is Really Hard</a:t>
            </a:r>
          </a:p>
          <a:p>
            <a:pPr lvl="1"/>
            <a:r>
              <a:rPr lang="en-US" dirty="0" smtClean="0"/>
              <a:t>Nobody likes to wear pants</a:t>
            </a:r>
          </a:p>
          <a:p>
            <a:pPr lvl="1"/>
            <a:r>
              <a:rPr lang="en-US" dirty="0" smtClean="0"/>
              <a:t>Keep a social calendar</a:t>
            </a:r>
          </a:p>
          <a:p>
            <a:pPr lvl="2"/>
            <a:r>
              <a:rPr lang="en-US" dirty="0" smtClean="0"/>
              <a:t>COMMIT.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6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is a skill</a:t>
            </a:r>
          </a:p>
          <a:p>
            <a:pPr lvl="1"/>
            <a:r>
              <a:rPr lang="en-US" dirty="0" smtClean="0"/>
              <a:t>. . .which also makes it an art</a:t>
            </a:r>
          </a:p>
          <a:p>
            <a:pPr lvl="2"/>
            <a:r>
              <a:rPr lang="en-US" dirty="0" smtClean="0"/>
              <a:t>Like all skills &amp; arts, it takes practice</a:t>
            </a:r>
          </a:p>
          <a:p>
            <a:pPr lvl="2"/>
            <a:r>
              <a:rPr lang="en-US" dirty="0" smtClean="0"/>
              <a:t>Your goal is comfort and CONFIDENCE</a:t>
            </a:r>
          </a:p>
          <a:p>
            <a:pPr lvl="1"/>
            <a:r>
              <a:rPr lang="en-US" dirty="0" smtClean="0"/>
              <a:t>You will fail. A lot. This is great. </a:t>
            </a:r>
          </a:p>
          <a:p>
            <a:pPr lvl="2"/>
            <a:r>
              <a:rPr lang="en-US" dirty="0" smtClean="0"/>
              <a:t>Review, adjust, retest, review, </a:t>
            </a:r>
            <a:r>
              <a:rPr lang="en-US" dirty="0"/>
              <a:t>adjust, </a:t>
            </a:r>
            <a:r>
              <a:rPr lang="en-US" dirty="0" smtClean="0"/>
              <a:t>retest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093963"/>
          </a:xfrm>
        </p:spPr>
        <p:txBody>
          <a:bodyPr/>
          <a:lstStyle/>
          <a:p>
            <a:r>
              <a:rPr lang="en-US" sz="9600" dirty="0" smtClean="0"/>
              <a:t>CONFIDENCE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IS</a:t>
            </a:r>
            <a:br>
              <a:rPr lang="en-US" sz="4400" dirty="0" smtClean="0"/>
            </a:br>
            <a:r>
              <a:rPr lang="en-US" sz="9600" b="1" u="sng" dirty="0" smtClean="0"/>
              <a:t>KEY</a:t>
            </a:r>
            <a:endParaRPr lang="en-US" sz="9600" b="1" u="sng" dirty="0"/>
          </a:p>
        </p:txBody>
      </p:sp>
    </p:spTree>
    <p:extLst>
      <p:ext uri="{BB962C8B-B14F-4D97-AF65-F5344CB8AC3E}">
        <p14:creationId xmlns:p14="http://schemas.microsoft.com/office/powerpoint/2010/main" val="287379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15622"/>
          </a:xfrm>
        </p:spPr>
        <p:txBody>
          <a:bodyPr/>
          <a:lstStyle/>
          <a:p>
            <a:r>
              <a:rPr lang="en-US" sz="4400" dirty="0" smtClean="0"/>
              <a:t>ANYWAY, </a:t>
            </a:r>
            <a:r>
              <a:rPr lang="en-US" sz="4400" dirty="0" smtClean="0"/>
              <a:t>I showed up</a:t>
            </a:r>
            <a:r>
              <a:rPr lang="en-US" sz="4400" dirty="0" smtClean="0"/>
              <a:t>. </a:t>
            </a:r>
            <a:r>
              <a:rPr lang="en-US" sz="4400" dirty="0" smtClean="0"/>
              <a:t>Now what?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WORK THE ROOM</a:t>
            </a:r>
          </a:p>
          <a:p>
            <a:pPr lvl="1"/>
            <a:r>
              <a:rPr lang="en-US" sz="2400" dirty="0" smtClean="0"/>
              <a:t>WORK THE ROOM</a:t>
            </a:r>
          </a:p>
          <a:p>
            <a:pPr lvl="1"/>
            <a:r>
              <a:rPr lang="en-US" sz="2400" dirty="0"/>
              <a:t>WORK THE ROOM</a:t>
            </a:r>
          </a:p>
          <a:p>
            <a:pPr lvl="1"/>
            <a:r>
              <a:rPr lang="en-US" sz="2400" dirty="0"/>
              <a:t>WORK THE ROOM</a:t>
            </a:r>
          </a:p>
          <a:p>
            <a:pPr lvl="1"/>
            <a:r>
              <a:rPr lang="en-US" sz="2400" dirty="0"/>
              <a:t>WORK THE </a:t>
            </a:r>
            <a:r>
              <a:rPr lang="en-US" sz="2400" dirty="0" smtClean="0"/>
              <a:t>ROOM</a:t>
            </a:r>
          </a:p>
          <a:p>
            <a:pPr lvl="1"/>
            <a:r>
              <a:rPr lang="en-US" sz="2400" dirty="0"/>
              <a:t>WORK THE ROOM</a:t>
            </a:r>
          </a:p>
          <a:p>
            <a:pPr lvl="1"/>
            <a:r>
              <a:rPr lang="en-US" sz="2400" dirty="0" smtClean="0"/>
              <a:t>IF THAT FAILS, TRY WORKING </a:t>
            </a:r>
            <a:r>
              <a:rPr lang="en-US" sz="2400" dirty="0"/>
              <a:t>THE ROOM</a:t>
            </a:r>
          </a:p>
          <a:p>
            <a:pPr lvl="1"/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3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15622"/>
          </a:xfrm>
        </p:spPr>
        <p:txBody>
          <a:bodyPr/>
          <a:lstStyle/>
          <a:p>
            <a:r>
              <a:rPr lang="en-US" sz="4800" dirty="0" smtClean="0"/>
              <a:t>ANYWAY, I’m here. Now what?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WORK THE ROOM</a:t>
            </a:r>
          </a:p>
          <a:p>
            <a:pPr lvl="1"/>
            <a:r>
              <a:rPr lang="en-US" sz="2400" dirty="0" smtClean="0"/>
              <a:t>WORK THE ROOM</a:t>
            </a:r>
          </a:p>
          <a:p>
            <a:pPr lvl="1"/>
            <a:r>
              <a:rPr lang="en-US" dirty="0" smtClean="0"/>
              <a:t>Put your phone / laptop / Google Glass / away</a:t>
            </a:r>
          </a:p>
          <a:p>
            <a:pPr lvl="1"/>
            <a:r>
              <a:rPr lang="en-US" dirty="0" smtClean="0"/>
              <a:t>Stand up / Walk around</a:t>
            </a:r>
          </a:p>
          <a:p>
            <a:pPr lvl="2"/>
            <a:r>
              <a:rPr lang="en-US" dirty="0" smtClean="0"/>
              <a:t>Open your </a:t>
            </a:r>
            <a:r>
              <a:rPr lang="en-US" dirty="0" smtClean="0"/>
              <a:t>eyes &amp; stance; </a:t>
            </a:r>
            <a:r>
              <a:rPr lang="en-US" sz="2800" dirty="0"/>
              <a:t>f</a:t>
            </a:r>
            <a:r>
              <a:rPr lang="en-US" sz="2800" dirty="0" smtClean="0"/>
              <a:t>ind </a:t>
            </a:r>
            <a:r>
              <a:rPr lang="en-US" sz="2800" dirty="0"/>
              <a:t>your Happy </a:t>
            </a:r>
            <a:r>
              <a:rPr lang="en-US" sz="2800" dirty="0" smtClean="0"/>
              <a:t>Place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754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</a:t>
            </a:r>
            <a:r>
              <a:rPr lang="en-US" sz="4800" dirty="0" smtClean="0"/>
              <a:t>You’re Doing </a:t>
            </a:r>
            <a:r>
              <a:rPr lang="en-US" sz="4800" dirty="0" smtClean="0"/>
              <a:t>Wrong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Wallflowering</a:t>
            </a:r>
          </a:p>
          <a:p>
            <a:r>
              <a:rPr lang="en-US" sz="2400" dirty="0" smtClean="0"/>
              <a:t>Creeping on people \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0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THE JOHNNY XMAS</a:t>
            </a:r>
            <a:b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</a:b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entury Gothic"/>
                <a:cs typeface="Century Gothic"/>
              </a:rPr>
              <a:t>GRAND UNIFIED CREEPINESS THEORY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1181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9D9D9"/>
                </a:solidFill>
              </a:rPr>
              <a:t>(</a:t>
            </a:r>
            <a:r>
              <a:rPr lang="en-US" sz="1400" dirty="0" smtClean="0">
                <a:solidFill>
                  <a:srgbClr val="D9D9D9"/>
                </a:solidFill>
              </a:rPr>
              <a:t>using the standard 1-10 scale for all values)</a:t>
            </a:r>
            <a:endParaRPr lang="en-US" sz="1400" dirty="0">
              <a:solidFill>
                <a:srgbClr val="D9D9D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4011910"/>
            <a:ext cx="8208912" cy="357188"/>
          </a:xfrm>
        </p:spPr>
        <p:txBody>
          <a:bodyPr/>
          <a:lstStyle/>
          <a:p>
            <a:r>
              <a:rPr lang="es-ES" sz="1600" dirty="0" smtClean="0">
                <a:solidFill>
                  <a:srgbClr val="D9D9D9"/>
                </a:solidFill>
              </a:rPr>
              <a:t>@J0hnnyXm4s              </a:t>
            </a:r>
            <a:r>
              <a:rPr lang="es-ES" sz="1600" dirty="0" err="1" smtClean="0">
                <a:solidFill>
                  <a:srgbClr val="D9D9D9"/>
                </a:solidFill>
              </a:rPr>
              <a:t>https</a:t>
            </a:r>
            <a:r>
              <a:rPr lang="es-ES" sz="1600" dirty="0" smtClean="0">
                <a:solidFill>
                  <a:srgbClr val="D9D9D9"/>
                </a:solidFill>
              </a:rPr>
              <a:t>://</a:t>
            </a:r>
            <a:r>
              <a:rPr lang="es-ES" sz="1600" dirty="0" err="1" smtClean="0">
                <a:solidFill>
                  <a:srgbClr val="D9D9D9"/>
                </a:solidFill>
              </a:rPr>
              <a:t>github.com</a:t>
            </a:r>
            <a:r>
              <a:rPr lang="es-ES" sz="1600" dirty="0" smtClean="0">
                <a:solidFill>
                  <a:srgbClr val="D9D9D9"/>
                </a:solidFill>
              </a:rPr>
              <a:t>/</a:t>
            </a:r>
            <a:r>
              <a:rPr lang="es-ES" sz="1600" dirty="0" err="1" smtClean="0">
                <a:solidFill>
                  <a:srgbClr val="D9D9D9"/>
                </a:solidFill>
              </a:rPr>
              <a:t>johnnyxmas</a:t>
            </a:r>
            <a:r>
              <a:rPr lang="es-ES" sz="1600" dirty="0" smtClean="0">
                <a:solidFill>
                  <a:srgbClr val="D9D9D9"/>
                </a:solidFill>
              </a:rPr>
              <a:t>/JXGUCT</a:t>
            </a:r>
            <a:endParaRPr lang="es-ES" sz="1600" dirty="0">
              <a:solidFill>
                <a:srgbClr val="D9D9D9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97397"/>
              </p:ext>
            </p:extLst>
          </p:nvPr>
        </p:nvGraphicFramePr>
        <p:xfrm>
          <a:off x="-1980728" y="1635646"/>
          <a:ext cx="13630810" cy="12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5486400" imgH="508000" progId="Word.Document.12">
                  <p:embed/>
                </p:oleObj>
              </mc:Choice>
              <mc:Fallback>
                <p:oleObj name="Document" r:id="rId3" imgW="5486400" imgH="50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980728" y="1635646"/>
                        <a:ext cx="13630810" cy="126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7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310921_10100782633837359_47780555_n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61" t="10145" r="-28261"/>
          <a:stretch/>
        </p:blipFill>
        <p:spPr>
          <a:xfrm>
            <a:off x="-180528" y="195486"/>
            <a:ext cx="9534357" cy="4105052"/>
          </a:xfrm>
        </p:spPr>
      </p:pic>
    </p:spTree>
    <p:extLst>
      <p:ext uri="{BB962C8B-B14F-4D97-AF65-F5344CB8AC3E}">
        <p14:creationId xmlns:p14="http://schemas.microsoft.com/office/powerpoint/2010/main" val="284285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5 - IRL Networking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2015 - IRL Networking.thmx</Template>
  <TotalTime>26818</TotalTime>
  <Words>547</Words>
  <Application>Microsoft Macintosh PowerPoint</Application>
  <PresentationFormat>On-screen Show (16:9)</PresentationFormat>
  <Paragraphs>106</Paragraphs>
  <Slides>19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2015 - IRL Networking</vt:lpstr>
      <vt:lpstr>Document</vt:lpstr>
      <vt:lpstr>THAT IS ALSO NOT MY RJ45 JACK!</vt:lpstr>
      <vt:lpstr>Part 1 Recap</vt:lpstr>
      <vt:lpstr>Part 1 Recap</vt:lpstr>
      <vt:lpstr>CONFIDENCE IS KEY</vt:lpstr>
      <vt:lpstr>ANYWAY, I showed up. Now what?</vt:lpstr>
      <vt:lpstr>ANYWAY, I’m here. Now what?</vt:lpstr>
      <vt:lpstr>What You’re Doing Wrong</vt:lpstr>
      <vt:lpstr>THE JOHNNY XMAS GRAND UNIFIED CREEPINESS THEORY</vt:lpstr>
      <vt:lpstr>PowerPoint Presentation</vt:lpstr>
      <vt:lpstr>PowerPoint Presentation</vt:lpstr>
      <vt:lpstr>I’m Creepy. Now what?</vt:lpstr>
      <vt:lpstr>What You’re Doing Wrong</vt:lpstr>
      <vt:lpstr>INCONVENIENT TRUTH #3:</vt:lpstr>
      <vt:lpstr>INCONVENIENT TRUTH #3</vt:lpstr>
      <vt:lpstr>INCONVENIENT TRUTH #3</vt:lpstr>
      <vt:lpstr>Help Me Not Suck!</vt:lpstr>
      <vt:lpstr>REQUIRED READING</vt:lpstr>
      <vt:lpstr>REQUIRED READING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None</cp:lastModifiedBy>
  <cp:revision>855</cp:revision>
  <dcterms:created xsi:type="dcterms:W3CDTF">2010-05-23T14:28:12Z</dcterms:created>
  <dcterms:modified xsi:type="dcterms:W3CDTF">2015-07-17T19:54:47Z</dcterms:modified>
</cp:coreProperties>
</file>