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B2364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B23647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982D3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CE4254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F0F1E9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28.000000</c:v>
                </c:pt>
                <c:pt idx="1">
                  <c:v>65.000000</c:v>
                </c:pt>
                <c:pt idx="2">
                  <c:v>56.000000</c:v>
                </c:pt>
                <c:pt idx="3">
                  <c:v>42.000000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B2364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B23647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982D3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CE4254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F0F1E9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10.000000</c:v>
                </c:pt>
                <c:pt idx="1">
                  <c:v>13.000000</c:v>
                </c:pt>
                <c:pt idx="2">
                  <c:v>28.000000</c:v>
                </c:pt>
                <c:pt idx="3">
                  <c:v>34.000000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B2364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B23647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982D3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CE4254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F0F1E9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42.000000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" name="Body Level One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"/>
          <p:cNvGrpSpPr/>
          <p:nvPr/>
        </p:nvGrpSpPr>
        <p:grpSpPr>
          <a:xfrm>
            <a:off x="-9237" y="-3317"/>
            <a:ext cx="13020474" cy="9737062"/>
            <a:chOff x="0" y="0"/>
            <a:chExt cx="13020473" cy="9737061"/>
          </a:xfrm>
        </p:grpSpPr>
        <p:sp>
          <p:nvSpPr>
            <p:cNvPr id="146" name="Rectangle"/>
            <p:cNvSpPr/>
            <p:nvPr/>
          </p:nvSpPr>
          <p:spPr>
            <a:xfrm>
              <a:off x="3808" y="23171"/>
              <a:ext cx="13015659" cy="9713891"/>
            </a:xfrm>
            <a:prstGeom prst="rect">
              <a:avLst/>
            </a:prstGeom>
            <a:solidFill>
              <a:srgbClr val="F9FAF5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147" name="Rectangle"/>
            <p:cNvSpPr/>
            <p:nvPr/>
          </p:nvSpPr>
          <p:spPr>
            <a:xfrm>
              <a:off x="0" y="0"/>
              <a:ext cx="13015660" cy="1003794"/>
            </a:xfrm>
            <a:prstGeom prst="rect">
              <a:avLst/>
            </a:prstGeom>
            <a:solidFill>
              <a:srgbClr val="F0F1E9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148" name="SOLAR"/>
            <p:cNvSpPr/>
            <p:nvPr/>
          </p:nvSpPr>
          <p:spPr>
            <a:xfrm>
              <a:off x="11454842" y="214453"/>
              <a:ext cx="1216213" cy="574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/>
              <a:r>
                <a:t>SOLAR</a:t>
              </a:r>
            </a:p>
          </p:txBody>
        </p:sp>
        <p:sp>
          <p:nvSpPr>
            <p:cNvPr id="149" name=""/>
            <p:cNvSpPr/>
            <p:nvPr/>
          </p:nvSpPr>
          <p:spPr>
            <a:xfrm>
              <a:off x="10926157" y="258903"/>
              <a:ext cx="498687" cy="4859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 algn="l" defTabSz="457200">
                <a:defRPr>
                  <a:solidFill>
                    <a:srgbClr val="D43C4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</a:t>
              </a:r>
            </a:p>
          </p:txBody>
        </p:sp>
        <p:sp>
          <p:nvSpPr>
            <p:cNvPr id="150" name="Line"/>
            <p:cNvSpPr/>
            <p:nvPr/>
          </p:nvSpPr>
          <p:spPr>
            <a:xfrm>
              <a:off x="2800" y="989506"/>
              <a:ext cx="13017674" cy="1"/>
            </a:xfrm>
            <a:prstGeom prst="line">
              <a:avLst/>
            </a:prstGeom>
            <a:noFill/>
            <a:ln w="3175" cap="flat">
              <a:solidFill>
                <a:srgbClr val="E3D9D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</p:grpSp>
      <p:sp>
        <p:nvSpPr>
          <p:cNvPr id="152" name="–Johnny Appleseed"/>
          <p:cNvSpPr/>
          <p:nvPr>
            <p:ph type="body" sz="quarter" idx="13"/>
          </p:nvPr>
        </p:nvSpPr>
        <p:spPr>
          <a:xfrm>
            <a:off x="1269999" y="5317066"/>
            <a:ext cx="10464802" cy="435188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r>
              <a:t>–Johnny Appleseed</a:t>
            </a:r>
          </a:p>
        </p:txBody>
      </p:sp>
      <p:sp>
        <p:nvSpPr>
          <p:cNvPr id="153" name="“Type a quote here.”"/>
          <p:cNvSpPr/>
          <p:nvPr>
            <p:ph type="body" sz="quarter" idx="14"/>
          </p:nvPr>
        </p:nvSpPr>
        <p:spPr>
          <a:xfrm>
            <a:off x="1269999" y="3664796"/>
            <a:ext cx="10464802" cy="67648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spcBef>
                <a:spcPts val="5900"/>
              </a:spcBef>
              <a:defRPr sz="3600">
                <a:solidFill>
                  <a:srgbClr val="77716C"/>
                </a:solidFill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5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mage"/>
          <p:cNvSpPr/>
          <p:nvPr>
            <p:ph type="pic" idx="13"/>
          </p:nvPr>
        </p:nvSpPr>
        <p:spPr>
          <a:xfrm>
            <a:off x="-2166409" y="661"/>
            <a:ext cx="17337619" cy="97524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"/>
          <p:cNvGrpSpPr/>
          <p:nvPr/>
        </p:nvGrpSpPr>
        <p:grpSpPr>
          <a:xfrm>
            <a:off x="-9237" y="-3317"/>
            <a:ext cx="13020474" cy="9737062"/>
            <a:chOff x="0" y="0"/>
            <a:chExt cx="13020473" cy="9737061"/>
          </a:xfrm>
        </p:grpSpPr>
        <p:sp>
          <p:nvSpPr>
            <p:cNvPr id="169" name="Rectangle"/>
            <p:cNvSpPr/>
            <p:nvPr/>
          </p:nvSpPr>
          <p:spPr>
            <a:xfrm>
              <a:off x="3808" y="23171"/>
              <a:ext cx="13015659" cy="9713891"/>
            </a:xfrm>
            <a:prstGeom prst="rect">
              <a:avLst/>
            </a:prstGeom>
            <a:solidFill>
              <a:srgbClr val="F9FAF5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170" name="Rectangle"/>
            <p:cNvSpPr/>
            <p:nvPr/>
          </p:nvSpPr>
          <p:spPr>
            <a:xfrm>
              <a:off x="0" y="0"/>
              <a:ext cx="13015660" cy="1003794"/>
            </a:xfrm>
            <a:prstGeom prst="rect">
              <a:avLst/>
            </a:prstGeom>
            <a:solidFill>
              <a:srgbClr val="F0F1E9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171" name="SOLAR"/>
            <p:cNvSpPr/>
            <p:nvPr/>
          </p:nvSpPr>
          <p:spPr>
            <a:xfrm>
              <a:off x="11454842" y="214453"/>
              <a:ext cx="1216213" cy="574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/>
              <a:r>
                <a:t>SOLAR</a:t>
              </a:r>
            </a:p>
          </p:txBody>
        </p:sp>
        <p:sp>
          <p:nvSpPr>
            <p:cNvPr id="172" name=""/>
            <p:cNvSpPr/>
            <p:nvPr/>
          </p:nvSpPr>
          <p:spPr>
            <a:xfrm>
              <a:off x="10926157" y="258903"/>
              <a:ext cx="498687" cy="4859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 algn="l" defTabSz="457200">
                <a:defRPr>
                  <a:solidFill>
                    <a:srgbClr val="D43C4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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2800" y="989506"/>
              <a:ext cx="13017674" cy="1"/>
            </a:xfrm>
            <a:prstGeom prst="line">
              <a:avLst/>
            </a:prstGeom>
            <a:noFill/>
            <a:ln w="3175" cap="flat">
              <a:solidFill>
                <a:srgbClr val="E3D9D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</p:grpSp>
      <p:sp>
        <p:nvSpPr>
          <p:cNvPr id="1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"/>
          <p:cNvGrpSpPr/>
          <p:nvPr/>
        </p:nvGrpSpPr>
        <p:grpSpPr>
          <a:xfrm>
            <a:off x="-9237" y="-3317"/>
            <a:ext cx="13020474" cy="9737062"/>
            <a:chOff x="0" y="0"/>
            <a:chExt cx="13020473" cy="9737061"/>
          </a:xfrm>
        </p:grpSpPr>
        <p:sp>
          <p:nvSpPr>
            <p:cNvPr id="25" name="Rectangle"/>
            <p:cNvSpPr/>
            <p:nvPr/>
          </p:nvSpPr>
          <p:spPr>
            <a:xfrm>
              <a:off x="3808" y="23171"/>
              <a:ext cx="13015659" cy="9713891"/>
            </a:xfrm>
            <a:prstGeom prst="rect">
              <a:avLst/>
            </a:prstGeom>
            <a:solidFill>
              <a:srgbClr val="F9FAF5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26" name="Rectangle"/>
            <p:cNvSpPr/>
            <p:nvPr/>
          </p:nvSpPr>
          <p:spPr>
            <a:xfrm>
              <a:off x="0" y="0"/>
              <a:ext cx="13015660" cy="1003794"/>
            </a:xfrm>
            <a:prstGeom prst="rect">
              <a:avLst/>
            </a:prstGeom>
            <a:solidFill>
              <a:srgbClr val="F0F1E9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27" name="SOLAR"/>
            <p:cNvSpPr/>
            <p:nvPr/>
          </p:nvSpPr>
          <p:spPr>
            <a:xfrm>
              <a:off x="11454842" y="214453"/>
              <a:ext cx="1216213" cy="574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/>
              <a:r>
                <a:t>SOLAR</a:t>
              </a:r>
            </a:p>
          </p:txBody>
        </p:sp>
        <p:sp>
          <p:nvSpPr>
            <p:cNvPr id="28" name=""/>
            <p:cNvSpPr/>
            <p:nvPr/>
          </p:nvSpPr>
          <p:spPr>
            <a:xfrm>
              <a:off x="10926157" y="258903"/>
              <a:ext cx="498687" cy="4859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 algn="l" defTabSz="457200">
                <a:defRPr>
                  <a:solidFill>
                    <a:srgbClr val="D43C4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</a:t>
              </a:r>
            </a:p>
          </p:txBody>
        </p:sp>
        <p:sp>
          <p:nvSpPr>
            <p:cNvPr id="29" name="Line"/>
            <p:cNvSpPr/>
            <p:nvPr/>
          </p:nvSpPr>
          <p:spPr>
            <a:xfrm>
              <a:off x="2800" y="989506"/>
              <a:ext cx="13017674" cy="1"/>
            </a:xfrm>
            <a:prstGeom prst="line">
              <a:avLst/>
            </a:prstGeom>
            <a:noFill/>
            <a:ln w="3175" cap="flat">
              <a:solidFill>
                <a:srgbClr val="E3D9D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</p:grpSp>
      <p:sp>
        <p:nvSpPr>
          <p:cNvPr id="31" name="Image"/>
          <p:cNvSpPr/>
          <p:nvPr>
            <p:ph type="pic" idx="13"/>
          </p:nvPr>
        </p:nvSpPr>
        <p:spPr>
          <a:xfrm>
            <a:off x="-1422797" y="1114575"/>
            <a:ext cx="15850556" cy="488404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" name="Title Text"/>
          <p:cNvSpPr/>
          <p:nvPr>
            <p:ph type="title"/>
          </p:nvPr>
        </p:nvSpPr>
        <p:spPr>
          <a:xfrm>
            <a:off x="711199" y="6078277"/>
            <a:ext cx="12327468" cy="932124"/>
          </a:xfrm>
          <a:prstGeom prst="rect">
            <a:avLst/>
          </a:prstGeom>
        </p:spPr>
        <p:txBody>
          <a:bodyPr/>
          <a:lstStyle>
            <a:lvl1pPr algn="l">
              <a:defRPr sz="4200">
                <a:solidFill>
                  <a:srgbClr val="D23E4F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/>
          <p:nvPr>
            <p:ph type="body" sz="half" idx="1"/>
          </p:nvPr>
        </p:nvSpPr>
        <p:spPr>
          <a:xfrm>
            <a:off x="677333" y="7225625"/>
            <a:ext cx="11928674" cy="26240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"/>
          <p:cNvGrpSpPr/>
          <p:nvPr/>
        </p:nvGrpSpPr>
        <p:grpSpPr>
          <a:xfrm>
            <a:off x="-9237" y="-3317"/>
            <a:ext cx="13020474" cy="9737062"/>
            <a:chOff x="0" y="0"/>
            <a:chExt cx="13020473" cy="9737061"/>
          </a:xfrm>
        </p:grpSpPr>
        <p:sp>
          <p:nvSpPr>
            <p:cNvPr id="41" name="Rectangle"/>
            <p:cNvSpPr/>
            <p:nvPr/>
          </p:nvSpPr>
          <p:spPr>
            <a:xfrm>
              <a:off x="3808" y="23171"/>
              <a:ext cx="13015659" cy="97138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42" name="Rectangle"/>
            <p:cNvSpPr/>
            <p:nvPr/>
          </p:nvSpPr>
          <p:spPr>
            <a:xfrm>
              <a:off x="0" y="0"/>
              <a:ext cx="13015660" cy="1003794"/>
            </a:xfrm>
            <a:prstGeom prst="rect">
              <a:avLst/>
            </a:prstGeom>
            <a:solidFill>
              <a:srgbClr val="F0F1E9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43" name="SOLAR"/>
            <p:cNvSpPr/>
            <p:nvPr/>
          </p:nvSpPr>
          <p:spPr>
            <a:xfrm>
              <a:off x="11454842" y="214453"/>
              <a:ext cx="1216213" cy="574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/>
              <a:r>
                <a:t>SOLAR</a:t>
              </a:r>
            </a:p>
          </p:txBody>
        </p:sp>
        <p:sp>
          <p:nvSpPr>
            <p:cNvPr id="44" name=""/>
            <p:cNvSpPr/>
            <p:nvPr/>
          </p:nvSpPr>
          <p:spPr>
            <a:xfrm>
              <a:off x="10926157" y="258903"/>
              <a:ext cx="498687" cy="4859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 algn="l" defTabSz="457200">
                <a:defRPr>
                  <a:solidFill>
                    <a:srgbClr val="D43C4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</a:t>
              </a:r>
            </a:p>
          </p:txBody>
        </p:sp>
        <p:sp>
          <p:nvSpPr>
            <p:cNvPr id="45" name="Line"/>
            <p:cNvSpPr/>
            <p:nvPr/>
          </p:nvSpPr>
          <p:spPr>
            <a:xfrm>
              <a:off x="2800" y="989506"/>
              <a:ext cx="13017674" cy="1"/>
            </a:xfrm>
            <a:prstGeom prst="line">
              <a:avLst/>
            </a:prstGeom>
            <a:noFill/>
            <a:ln w="3175" cap="flat">
              <a:solidFill>
                <a:srgbClr val="E3D9D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</p:grpSp>
      <p:sp>
        <p:nvSpPr>
          <p:cNvPr id="47" name="Title Text"/>
          <p:cNvSpPr/>
          <p:nvPr>
            <p:ph type="title"/>
          </p:nvPr>
        </p:nvSpPr>
        <p:spPr>
          <a:xfrm>
            <a:off x="948266" y="3637279"/>
            <a:ext cx="11108268" cy="2479042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"/>
          <p:cNvGrpSpPr/>
          <p:nvPr/>
        </p:nvGrpSpPr>
        <p:grpSpPr>
          <a:xfrm>
            <a:off x="-9237" y="-3317"/>
            <a:ext cx="13020474" cy="9737062"/>
            <a:chOff x="0" y="0"/>
            <a:chExt cx="13020473" cy="9737061"/>
          </a:xfrm>
        </p:grpSpPr>
        <p:sp>
          <p:nvSpPr>
            <p:cNvPr id="55" name="Rectangle"/>
            <p:cNvSpPr/>
            <p:nvPr/>
          </p:nvSpPr>
          <p:spPr>
            <a:xfrm>
              <a:off x="3808" y="23171"/>
              <a:ext cx="13015659" cy="9713891"/>
            </a:xfrm>
            <a:prstGeom prst="rect">
              <a:avLst/>
            </a:prstGeom>
            <a:solidFill>
              <a:srgbClr val="F9FAF5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56" name="Rectangle"/>
            <p:cNvSpPr/>
            <p:nvPr/>
          </p:nvSpPr>
          <p:spPr>
            <a:xfrm>
              <a:off x="0" y="0"/>
              <a:ext cx="13015660" cy="1003794"/>
            </a:xfrm>
            <a:prstGeom prst="rect">
              <a:avLst/>
            </a:prstGeom>
            <a:solidFill>
              <a:srgbClr val="F0F1E9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57" name="SOLAR"/>
            <p:cNvSpPr/>
            <p:nvPr/>
          </p:nvSpPr>
          <p:spPr>
            <a:xfrm>
              <a:off x="11454842" y="214453"/>
              <a:ext cx="1216213" cy="574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/>
              <a:r>
                <a:t>SOLAR</a:t>
              </a:r>
            </a:p>
          </p:txBody>
        </p:sp>
        <p:sp>
          <p:nvSpPr>
            <p:cNvPr id="58" name=""/>
            <p:cNvSpPr/>
            <p:nvPr/>
          </p:nvSpPr>
          <p:spPr>
            <a:xfrm>
              <a:off x="10926157" y="258903"/>
              <a:ext cx="498687" cy="4859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 algn="l" defTabSz="457200">
                <a:defRPr>
                  <a:solidFill>
                    <a:srgbClr val="D43C4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</a:t>
              </a:r>
            </a:p>
          </p:txBody>
        </p:sp>
        <p:sp>
          <p:nvSpPr>
            <p:cNvPr id="59" name="Line"/>
            <p:cNvSpPr/>
            <p:nvPr/>
          </p:nvSpPr>
          <p:spPr>
            <a:xfrm>
              <a:off x="2800" y="989506"/>
              <a:ext cx="13017674" cy="1"/>
            </a:xfrm>
            <a:prstGeom prst="line">
              <a:avLst/>
            </a:prstGeom>
            <a:noFill/>
            <a:ln w="3175" cap="flat">
              <a:solidFill>
                <a:srgbClr val="E3D9D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</p:grpSp>
      <p:sp>
        <p:nvSpPr>
          <p:cNvPr id="61" name="Image"/>
          <p:cNvSpPr/>
          <p:nvPr>
            <p:ph type="pic" sz="quarter" idx="13"/>
          </p:nvPr>
        </p:nvSpPr>
        <p:spPr>
          <a:xfrm>
            <a:off x="7335202" y="2587456"/>
            <a:ext cx="4457581" cy="53847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Title Text"/>
          <p:cNvSpPr/>
          <p:nvPr>
            <p:ph type="title"/>
          </p:nvPr>
        </p:nvSpPr>
        <p:spPr>
          <a:xfrm>
            <a:off x="880533" y="1063413"/>
            <a:ext cx="5452534" cy="2993814"/>
          </a:xfrm>
          <a:prstGeom prst="rect">
            <a:avLst/>
          </a:prstGeom>
        </p:spPr>
        <p:txBody>
          <a:bodyPr/>
          <a:lstStyle>
            <a:lvl1pPr algn="l">
              <a:defRPr sz="4200">
                <a:solidFill>
                  <a:srgbClr val="D23E4F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/>
          <p:nvPr>
            <p:ph type="body" sz="quarter" idx="1"/>
          </p:nvPr>
        </p:nvSpPr>
        <p:spPr>
          <a:xfrm>
            <a:off x="880533" y="4870026"/>
            <a:ext cx="5452534" cy="307509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"/>
          <p:cNvGrpSpPr/>
          <p:nvPr/>
        </p:nvGrpSpPr>
        <p:grpSpPr>
          <a:xfrm>
            <a:off x="-9237" y="-3317"/>
            <a:ext cx="13020474" cy="9737062"/>
            <a:chOff x="0" y="0"/>
            <a:chExt cx="13020473" cy="9737061"/>
          </a:xfrm>
        </p:grpSpPr>
        <p:sp>
          <p:nvSpPr>
            <p:cNvPr id="71" name="Rectangle"/>
            <p:cNvSpPr/>
            <p:nvPr/>
          </p:nvSpPr>
          <p:spPr>
            <a:xfrm>
              <a:off x="3808" y="23171"/>
              <a:ext cx="13015659" cy="9713891"/>
            </a:xfrm>
            <a:prstGeom prst="rect">
              <a:avLst/>
            </a:prstGeom>
            <a:solidFill>
              <a:srgbClr val="F9FAF5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72" name="Rectangle"/>
            <p:cNvSpPr/>
            <p:nvPr/>
          </p:nvSpPr>
          <p:spPr>
            <a:xfrm>
              <a:off x="0" y="0"/>
              <a:ext cx="13015660" cy="1003794"/>
            </a:xfrm>
            <a:prstGeom prst="rect">
              <a:avLst/>
            </a:prstGeom>
            <a:solidFill>
              <a:srgbClr val="F0F1E9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73" name="SOLAR"/>
            <p:cNvSpPr/>
            <p:nvPr/>
          </p:nvSpPr>
          <p:spPr>
            <a:xfrm>
              <a:off x="11454842" y="214453"/>
              <a:ext cx="1216213" cy="574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/>
              <a:r>
                <a:t>SOLAR</a:t>
              </a:r>
            </a:p>
          </p:txBody>
        </p:sp>
        <p:sp>
          <p:nvSpPr>
            <p:cNvPr id="74" name=""/>
            <p:cNvSpPr/>
            <p:nvPr/>
          </p:nvSpPr>
          <p:spPr>
            <a:xfrm>
              <a:off x="10926157" y="258903"/>
              <a:ext cx="498687" cy="4859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 algn="l" defTabSz="457200">
                <a:defRPr>
                  <a:solidFill>
                    <a:srgbClr val="D43C4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</a:t>
              </a:r>
            </a:p>
          </p:txBody>
        </p:sp>
        <p:sp>
          <p:nvSpPr>
            <p:cNvPr id="75" name="Line"/>
            <p:cNvSpPr/>
            <p:nvPr/>
          </p:nvSpPr>
          <p:spPr>
            <a:xfrm>
              <a:off x="2800" y="989506"/>
              <a:ext cx="13017674" cy="1"/>
            </a:xfrm>
            <a:prstGeom prst="line">
              <a:avLst/>
            </a:prstGeom>
            <a:noFill/>
            <a:ln w="3175" cap="flat">
              <a:solidFill>
                <a:srgbClr val="E3D9D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</p:grpSp>
      <p:sp>
        <p:nvSpPr>
          <p:cNvPr id="77" name="Title Text"/>
          <p:cNvSpPr/>
          <p:nvPr>
            <p:ph type="title"/>
          </p:nvPr>
        </p:nvSpPr>
        <p:spPr>
          <a:xfrm>
            <a:off x="900853" y="2711590"/>
            <a:ext cx="11203094" cy="12192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7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"/>
          <p:cNvGrpSpPr/>
          <p:nvPr/>
        </p:nvGrpSpPr>
        <p:grpSpPr>
          <a:xfrm>
            <a:off x="-9237" y="-3317"/>
            <a:ext cx="13020474" cy="9737062"/>
            <a:chOff x="0" y="0"/>
            <a:chExt cx="13020473" cy="9737061"/>
          </a:xfrm>
        </p:grpSpPr>
        <p:sp>
          <p:nvSpPr>
            <p:cNvPr id="85" name="Rectangle"/>
            <p:cNvSpPr/>
            <p:nvPr/>
          </p:nvSpPr>
          <p:spPr>
            <a:xfrm>
              <a:off x="3808" y="23171"/>
              <a:ext cx="13015659" cy="9713891"/>
            </a:xfrm>
            <a:prstGeom prst="rect">
              <a:avLst/>
            </a:prstGeom>
            <a:solidFill>
              <a:srgbClr val="F9FAF5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86" name="Rectangle"/>
            <p:cNvSpPr/>
            <p:nvPr/>
          </p:nvSpPr>
          <p:spPr>
            <a:xfrm>
              <a:off x="0" y="0"/>
              <a:ext cx="13015660" cy="1003794"/>
            </a:xfrm>
            <a:prstGeom prst="rect">
              <a:avLst/>
            </a:prstGeom>
            <a:solidFill>
              <a:srgbClr val="F0F1E9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87" name="SOLAR"/>
            <p:cNvSpPr/>
            <p:nvPr/>
          </p:nvSpPr>
          <p:spPr>
            <a:xfrm>
              <a:off x="11454842" y="214453"/>
              <a:ext cx="1216213" cy="574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/>
              <a:r>
                <a:t>SOLAR</a:t>
              </a:r>
            </a:p>
          </p:txBody>
        </p:sp>
        <p:sp>
          <p:nvSpPr>
            <p:cNvPr id="88" name=""/>
            <p:cNvSpPr/>
            <p:nvPr/>
          </p:nvSpPr>
          <p:spPr>
            <a:xfrm>
              <a:off x="10926157" y="258903"/>
              <a:ext cx="498687" cy="4859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 algn="l" defTabSz="457200">
                <a:defRPr>
                  <a:solidFill>
                    <a:srgbClr val="D43C4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</a:t>
              </a:r>
            </a:p>
          </p:txBody>
        </p:sp>
        <p:sp>
          <p:nvSpPr>
            <p:cNvPr id="89" name="Line"/>
            <p:cNvSpPr/>
            <p:nvPr/>
          </p:nvSpPr>
          <p:spPr>
            <a:xfrm>
              <a:off x="2800" y="989506"/>
              <a:ext cx="13017674" cy="1"/>
            </a:xfrm>
            <a:prstGeom prst="line">
              <a:avLst/>
            </a:prstGeom>
            <a:noFill/>
            <a:ln w="3175" cap="flat">
              <a:solidFill>
                <a:srgbClr val="E3D9D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</p:grpSp>
      <p:sp>
        <p:nvSpPr>
          <p:cNvPr id="91" name="Title Text"/>
          <p:cNvSpPr/>
          <p:nvPr>
            <p:ph type="title"/>
          </p:nvPr>
        </p:nvSpPr>
        <p:spPr>
          <a:xfrm>
            <a:off x="900853" y="1680915"/>
            <a:ext cx="11203094" cy="1219201"/>
          </a:xfrm>
          <a:prstGeom prst="rect">
            <a:avLst/>
          </a:prstGeom>
        </p:spPr>
        <p:txBody>
          <a:bodyPr anchor="ctr"/>
          <a:lstStyle>
            <a:lvl1pPr algn="l">
              <a:defRPr sz="4200">
                <a:solidFill>
                  <a:srgbClr val="D23E4F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idx="1"/>
          </p:nvPr>
        </p:nvSpPr>
        <p:spPr>
          <a:xfrm>
            <a:off x="900853" y="3443111"/>
            <a:ext cx="11203094" cy="4910668"/>
          </a:xfrm>
          <a:prstGeom prst="rect">
            <a:avLst/>
          </a:prstGeom>
        </p:spPr>
        <p:txBody>
          <a:bodyPr anchor="ctr"/>
          <a:lstStyle>
            <a:lvl1pPr marL="161364" indent="-161364">
              <a:spcBef>
                <a:spcPts val="5900"/>
              </a:spcBef>
              <a:buSzPct val="100000"/>
              <a:buAutoNum type="arabicPeriod" startAt="1"/>
              <a:defRPr sz="3600">
                <a:solidFill>
                  <a:srgbClr val="77716C"/>
                </a:solidFill>
              </a:defRPr>
            </a:lvl1pPr>
            <a:lvl2pPr marL="1074615" indent="-439615">
              <a:spcBef>
                <a:spcPts val="5900"/>
              </a:spcBef>
              <a:buSzPct val="75000"/>
              <a:buAutoNum type="arabicPeriod" startAt="1"/>
              <a:defRPr sz="3600">
                <a:solidFill>
                  <a:srgbClr val="77716C"/>
                </a:solidFill>
              </a:defRPr>
            </a:lvl2pPr>
            <a:lvl3pPr marL="1709615" indent="-439615">
              <a:spcBef>
                <a:spcPts val="5900"/>
              </a:spcBef>
              <a:buSzPct val="75000"/>
              <a:buAutoNum type="arabicPeriod" startAt="1"/>
              <a:defRPr sz="3600">
                <a:solidFill>
                  <a:srgbClr val="77716C"/>
                </a:solidFill>
              </a:defRPr>
            </a:lvl3pPr>
            <a:lvl4pPr marL="2344615" indent="-439615">
              <a:spcBef>
                <a:spcPts val="5900"/>
              </a:spcBef>
              <a:buSzPct val="75000"/>
              <a:buAutoNum type="arabicPeriod" startAt="1"/>
              <a:defRPr sz="3600">
                <a:solidFill>
                  <a:srgbClr val="77716C"/>
                </a:solidFill>
              </a:defRPr>
            </a:lvl4pPr>
            <a:lvl5pPr marL="2979615" indent="-439615">
              <a:spcBef>
                <a:spcPts val="5900"/>
              </a:spcBef>
              <a:buSzPct val="75000"/>
              <a:buAutoNum type="arabicPeriod" startAt="1"/>
              <a:defRPr sz="3600">
                <a:solidFill>
                  <a:srgbClr val="77716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"/>
          <p:cNvGrpSpPr/>
          <p:nvPr/>
        </p:nvGrpSpPr>
        <p:grpSpPr>
          <a:xfrm>
            <a:off x="-9237" y="-3317"/>
            <a:ext cx="13020474" cy="9737062"/>
            <a:chOff x="0" y="0"/>
            <a:chExt cx="13020473" cy="9737061"/>
          </a:xfrm>
        </p:grpSpPr>
        <p:sp>
          <p:nvSpPr>
            <p:cNvPr id="100" name="Rectangle"/>
            <p:cNvSpPr/>
            <p:nvPr/>
          </p:nvSpPr>
          <p:spPr>
            <a:xfrm>
              <a:off x="3808" y="23171"/>
              <a:ext cx="13015659" cy="9713891"/>
            </a:xfrm>
            <a:prstGeom prst="rect">
              <a:avLst/>
            </a:prstGeom>
            <a:solidFill>
              <a:srgbClr val="F9FAF5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101" name="Rectangle"/>
            <p:cNvSpPr/>
            <p:nvPr/>
          </p:nvSpPr>
          <p:spPr>
            <a:xfrm>
              <a:off x="0" y="0"/>
              <a:ext cx="13015660" cy="1003794"/>
            </a:xfrm>
            <a:prstGeom prst="rect">
              <a:avLst/>
            </a:prstGeom>
            <a:solidFill>
              <a:srgbClr val="F0F1E9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102" name="SOLAR"/>
            <p:cNvSpPr/>
            <p:nvPr/>
          </p:nvSpPr>
          <p:spPr>
            <a:xfrm>
              <a:off x="11454842" y="214453"/>
              <a:ext cx="1216213" cy="574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/>
              <a:r>
                <a:t>SOLAR</a:t>
              </a:r>
            </a:p>
          </p:txBody>
        </p:sp>
        <p:sp>
          <p:nvSpPr>
            <p:cNvPr id="103" name=""/>
            <p:cNvSpPr/>
            <p:nvPr/>
          </p:nvSpPr>
          <p:spPr>
            <a:xfrm>
              <a:off x="10926157" y="258903"/>
              <a:ext cx="498687" cy="4859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 algn="l" defTabSz="457200">
                <a:defRPr>
                  <a:solidFill>
                    <a:srgbClr val="D43C4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</a:t>
              </a:r>
            </a:p>
          </p:txBody>
        </p:sp>
        <p:sp>
          <p:nvSpPr>
            <p:cNvPr id="104" name="Line"/>
            <p:cNvSpPr/>
            <p:nvPr/>
          </p:nvSpPr>
          <p:spPr>
            <a:xfrm>
              <a:off x="2800" y="989506"/>
              <a:ext cx="13017674" cy="1"/>
            </a:xfrm>
            <a:prstGeom prst="line">
              <a:avLst/>
            </a:prstGeom>
            <a:noFill/>
            <a:ln w="3175" cap="flat">
              <a:solidFill>
                <a:srgbClr val="E3D9D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</p:grpSp>
      <p:sp>
        <p:nvSpPr>
          <p:cNvPr id="106" name="Image"/>
          <p:cNvSpPr/>
          <p:nvPr>
            <p:ph type="pic" sz="quarter" idx="13"/>
          </p:nvPr>
        </p:nvSpPr>
        <p:spPr>
          <a:xfrm>
            <a:off x="7750951" y="3247919"/>
            <a:ext cx="4456105" cy="43075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7" name="Title Text"/>
          <p:cNvSpPr/>
          <p:nvPr>
            <p:ph type="title"/>
          </p:nvPr>
        </p:nvSpPr>
        <p:spPr>
          <a:xfrm>
            <a:off x="505741" y="1265484"/>
            <a:ext cx="11203095" cy="1219201"/>
          </a:xfrm>
          <a:prstGeom prst="rect">
            <a:avLst/>
          </a:prstGeom>
        </p:spPr>
        <p:txBody>
          <a:bodyPr anchor="ctr"/>
          <a:lstStyle>
            <a:lvl1pPr algn="l">
              <a:defRPr sz="4200">
                <a:solidFill>
                  <a:srgbClr val="D23E4F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/>
          <p:nvPr>
            <p:ph type="body" sz="half" idx="1"/>
          </p:nvPr>
        </p:nvSpPr>
        <p:spPr>
          <a:xfrm>
            <a:off x="900853" y="2946399"/>
            <a:ext cx="5337388" cy="4910668"/>
          </a:xfrm>
          <a:prstGeom prst="rect">
            <a:avLst/>
          </a:prstGeom>
        </p:spPr>
        <p:txBody>
          <a:bodyPr anchor="ctr"/>
          <a:lstStyle>
            <a:lvl1pPr marL="152400" indent="-152400">
              <a:spcBef>
                <a:spcPts val="4500"/>
              </a:spcBef>
              <a:buSzPct val="100000"/>
              <a:buAutoNum type="arabicPeriod" startAt="1"/>
              <a:defRPr sz="2600">
                <a:solidFill>
                  <a:srgbClr val="78726D"/>
                </a:solidFill>
              </a:defRPr>
            </a:lvl1pPr>
            <a:lvl2pPr marL="881662" indent="-322862">
              <a:spcBef>
                <a:spcPts val="4500"/>
              </a:spcBef>
              <a:buSzPct val="75000"/>
              <a:buAutoNum type="arabicPeriod" startAt="1"/>
              <a:defRPr sz="2600">
                <a:solidFill>
                  <a:srgbClr val="78726D"/>
                </a:solidFill>
              </a:defRPr>
            </a:lvl2pPr>
            <a:lvl3pPr marL="1440462" indent="-322862">
              <a:spcBef>
                <a:spcPts val="4500"/>
              </a:spcBef>
              <a:buSzPct val="75000"/>
              <a:buAutoNum type="arabicPeriod" startAt="1"/>
              <a:defRPr sz="2600">
                <a:solidFill>
                  <a:srgbClr val="78726D"/>
                </a:solidFill>
              </a:defRPr>
            </a:lvl3pPr>
            <a:lvl4pPr marL="1999262" indent="-322862">
              <a:spcBef>
                <a:spcPts val="4500"/>
              </a:spcBef>
              <a:buSzPct val="75000"/>
              <a:buAutoNum type="arabicPeriod" startAt="1"/>
              <a:defRPr sz="2600">
                <a:solidFill>
                  <a:srgbClr val="78726D"/>
                </a:solidFill>
              </a:defRPr>
            </a:lvl4pPr>
            <a:lvl5pPr marL="2558062" indent="-322862">
              <a:spcBef>
                <a:spcPts val="4500"/>
              </a:spcBef>
              <a:buSzPct val="75000"/>
              <a:buAutoNum type="arabicPeriod" startAt="1"/>
              <a:defRPr sz="2600">
                <a:solidFill>
                  <a:srgbClr val="78726D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"/>
          <p:cNvGrpSpPr/>
          <p:nvPr/>
        </p:nvGrpSpPr>
        <p:grpSpPr>
          <a:xfrm>
            <a:off x="-9237" y="-3317"/>
            <a:ext cx="13020474" cy="9737062"/>
            <a:chOff x="0" y="0"/>
            <a:chExt cx="13020473" cy="9737061"/>
          </a:xfrm>
        </p:grpSpPr>
        <p:sp>
          <p:nvSpPr>
            <p:cNvPr id="116" name="Rectangle"/>
            <p:cNvSpPr/>
            <p:nvPr/>
          </p:nvSpPr>
          <p:spPr>
            <a:xfrm>
              <a:off x="3808" y="23171"/>
              <a:ext cx="13015659" cy="9713891"/>
            </a:xfrm>
            <a:prstGeom prst="rect">
              <a:avLst/>
            </a:prstGeom>
            <a:solidFill>
              <a:srgbClr val="F9FAF5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117" name="Rectangle"/>
            <p:cNvSpPr/>
            <p:nvPr/>
          </p:nvSpPr>
          <p:spPr>
            <a:xfrm>
              <a:off x="0" y="0"/>
              <a:ext cx="13015660" cy="1003794"/>
            </a:xfrm>
            <a:prstGeom prst="rect">
              <a:avLst/>
            </a:prstGeom>
            <a:solidFill>
              <a:srgbClr val="F0F1E9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118" name="SOLAR"/>
            <p:cNvSpPr/>
            <p:nvPr/>
          </p:nvSpPr>
          <p:spPr>
            <a:xfrm>
              <a:off x="11454842" y="214453"/>
              <a:ext cx="1216213" cy="574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/>
              <a:r>
                <a:t>SOLAR</a:t>
              </a:r>
            </a:p>
          </p:txBody>
        </p:sp>
        <p:sp>
          <p:nvSpPr>
            <p:cNvPr id="119" name=""/>
            <p:cNvSpPr/>
            <p:nvPr/>
          </p:nvSpPr>
          <p:spPr>
            <a:xfrm>
              <a:off x="10926157" y="258903"/>
              <a:ext cx="498687" cy="4859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 algn="l" defTabSz="457200">
                <a:defRPr>
                  <a:solidFill>
                    <a:srgbClr val="D43C4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</a:t>
              </a:r>
            </a:p>
          </p:txBody>
        </p:sp>
        <p:sp>
          <p:nvSpPr>
            <p:cNvPr id="120" name="Line"/>
            <p:cNvSpPr/>
            <p:nvPr/>
          </p:nvSpPr>
          <p:spPr>
            <a:xfrm>
              <a:off x="2800" y="989506"/>
              <a:ext cx="13017674" cy="1"/>
            </a:xfrm>
            <a:prstGeom prst="line">
              <a:avLst/>
            </a:prstGeom>
            <a:noFill/>
            <a:ln w="3175" cap="flat">
              <a:solidFill>
                <a:srgbClr val="E3D9D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</p:grpSp>
      <p:sp>
        <p:nvSpPr>
          <p:cNvPr id="122" name="Body Level One…"/>
          <p:cNvSpPr/>
          <p:nvPr>
            <p:ph type="body" idx="1"/>
          </p:nvPr>
        </p:nvSpPr>
        <p:spPr>
          <a:xfrm>
            <a:off x="837635" y="2501617"/>
            <a:ext cx="11203094" cy="5411895"/>
          </a:xfrm>
          <a:prstGeom prst="rect">
            <a:avLst/>
          </a:prstGeom>
        </p:spPr>
        <p:txBody>
          <a:bodyPr anchor="ctr"/>
          <a:lstStyle>
            <a:lvl1pPr marL="439615" indent="-439615">
              <a:spcBef>
                <a:spcPts val="5900"/>
              </a:spcBef>
              <a:buSzPct val="75000"/>
              <a:buChar char="•"/>
              <a:defRPr sz="3600">
                <a:solidFill>
                  <a:srgbClr val="77716C"/>
                </a:solidFill>
              </a:defRPr>
            </a:lvl1pPr>
            <a:lvl2pPr marL="1074615" indent="-439615">
              <a:spcBef>
                <a:spcPts val="5900"/>
              </a:spcBef>
              <a:buSzPct val="75000"/>
              <a:buChar char="•"/>
              <a:defRPr sz="3600">
                <a:solidFill>
                  <a:srgbClr val="77716C"/>
                </a:solidFill>
              </a:defRPr>
            </a:lvl2pPr>
            <a:lvl3pPr marL="1709615" indent="-439615">
              <a:spcBef>
                <a:spcPts val="5900"/>
              </a:spcBef>
              <a:buSzPct val="75000"/>
              <a:buChar char="•"/>
              <a:defRPr sz="3600">
                <a:solidFill>
                  <a:srgbClr val="77716C"/>
                </a:solidFill>
              </a:defRPr>
            </a:lvl3pPr>
            <a:lvl4pPr marL="2344615" indent="-439615">
              <a:spcBef>
                <a:spcPts val="5900"/>
              </a:spcBef>
              <a:buSzPct val="75000"/>
              <a:buChar char="•"/>
              <a:defRPr sz="3600">
                <a:solidFill>
                  <a:srgbClr val="77716C"/>
                </a:solidFill>
              </a:defRPr>
            </a:lvl4pPr>
            <a:lvl5pPr marL="2979615" indent="-439615">
              <a:spcBef>
                <a:spcPts val="5900"/>
              </a:spcBef>
              <a:buSzPct val="75000"/>
              <a:buChar char="•"/>
              <a:defRPr sz="3600">
                <a:solidFill>
                  <a:srgbClr val="77716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"/>
          <p:cNvGrpSpPr/>
          <p:nvPr/>
        </p:nvGrpSpPr>
        <p:grpSpPr>
          <a:xfrm>
            <a:off x="-9237" y="-3317"/>
            <a:ext cx="13020474" cy="9737062"/>
            <a:chOff x="0" y="0"/>
            <a:chExt cx="13020473" cy="9737061"/>
          </a:xfrm>
        </p:grpSpPr>
        <p:sp>
          <p:nvSpPr>
            <p:cNvPr id="130" name="Rectangle"/>
            <p:cNvSpPr/>
            <p:nvPr/>
          </p:nvSpPr>
          <p:spPr>
            <a:xfrm>
              <a:off x="3808" y="23171"/>
              <a:ext cx="13015659" cy="9713891"/>
            </a:xfrm>
            <a:prstGeom prst="rect">
              <a:avLst/>
            </a:prstGeom>
            <a:solidFill>
              <a:srgbClr val="F9FAF5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131" name="Rectangle"/>
            <p:cNvSpPr/>
            <p:nvPr/>
          </p:nvSpPr>
          <p:spPr>
            <a:xfrm>
              <a:off x="0" y="0"/>
              <a:ext cx="13015660" cy="1003794"/>
            </a:xfrm>
            <a:prstGeom prst="rect">
              <a:avLst/>
            </a:prstGeom>
            <a:solidFill>
              <a:srgbClr val="F0F1E9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132" name="SOLAR"/>
            <p:cNvSpPr/>
            <p:nvPr/>
          </p:nvSpPr>
          <p:spPr>
            <a:xfrm>
              <a:off x="11454842" y="214453"/>
              <a:ext cx="1216213" cy="574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/>
              <a:r>
                <a:t>SOLAR</a:t>
              </a:r>
            </a:p>
          </p:txBody>
        </p:sp>
        <p:sp>
          <p:nvSpPr>
            <p:cNvPr id="133" name=""/>
            <p:cNvSpPr/>
            <p:nvPr/>
          </p:nvSpPr>
          <p:spPr>
            <a:xfrm>
              <a:off x="10926157" y="258903"/>
              <a:ext cx="498687" cy="4859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 algn="l" defTabSz="457200">
                <a:defRPr>
                  <a:solidFill>
                    <a:srgbClr val="D43C4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</a:t>
              </a:r>
            </a:p>
          </p:txBody>
        </p:sp>
        <p:sp>
          <p:nvSpPr>
            <p:cNvPr id="134" name="Line"/>
            <p:cNvSpPr/>
            <p:nvPr/>
          </p:nvSpPr>
          <p:spPr>
            <a:xfrm>
              <a:off x="2800" y="989506"/>
              <a:ext cx="13017674" cy="1"/>
            </a:xfrm>
            <a:prstGeom prst="line">
              <a:avLst/>
            </a:prstGeom>
            <a:noFill/>
            <a:ln w="3175" cap="flat">
              <a:solidFill>
                <a:srgbClr val="E3D9D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</p:grpSp>
      <p:sp>
        <p:nvSpPr>
          <p:cNvPr id="136" name="Image"/>
          <p:cNvSpPr/>
          <p:nvPr>
            <p:ph type="pic" sz="half" idx="13"/>
          </p:nvPr>
        </p:nvSpPr>
        <p:spPr>
          <a:xfrm>
            <a:off x="1458630" y="2800268"/>
            <a:ext cx="6271922" cy="50748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Image"/>
          <p:cNvSpPr/>
          <p:nvPr>
            <p:ph type="pic" sz="quarter" idx="14"/>
          </p:nvPr>
        </p:nvSpPr>
        <p:spPr>
          <a:xfrm>
            <a:off x="7945120" y="5454520"/>
            <a:ext cx="3229325" cy="2420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Image"/>
          <p:cNvSpPr/>
          <p:nvPr>
            <p:ph type="pic" sz="quarter" idx="15"/>
          </p:nvPr>
        </p:nvSpPr>
        <p:spPr>
          <a:xfrm>
            <a:off x="7945119" y="2803803"/>
            <a:ext cx="3229440" cy="24206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"/>
          <p:cNvGrpSpPr/>
          <p:nvPr/>
        </p:nvGrpSpPr>
        <p:grpSpPr>
          <a:xfrm>
            <a:off x="-6436" y="19854"/>
            <a:ext cx="13017673" cy="9713891"/>
            <a:chOff x="2801" y="23171"/>
            <a:chExt cx="13017672" cy="9713890"/>
          </a:xfrm>
        </p:grpSpPr>
        <p:sp>
          <p:nvSpPr>
            <p:cNvPr id="2" name="Rectangle"/>
            <p:cNvSpPr/>
            <p:nvPr/>
          </p:nvSpPr>
          <p:spPr>
            <a:xfrm>
              <a:off x="3808" y="23171"/>
              <a:ext cx="13015659" cy="9713891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pic>
          <p:nvPicPr>
            <p:cNvPr id="3" name="Screen Shot 2017-04-04 at 2.57.07 AM.png" descr="Screen Shot 2017-04-04 at 2.57.07 A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8657446" y="220976"/>
              <a:ext cx="3173861" cy="76682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4" name="Line"/>
            <p:cNvSpPr/>
            <p:nvPr/>
          </p:nvSpPr>
          <p:spPr>
            <a:xfrm>
              <a:off x="2800" y="989506"/>
              <a:ext cx="13017674" cy="1"/>
            </a:xfrm>
            <a:prstGeom prst="lin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  <p:pic>
          <p:nvPicPr>
            <p:cNvPr id="5" name="pasted-image.tiff" descr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1901327" y="104837"/>
              <a:ext cx="883041" cy="883042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7" name="Title Text"/>
          <p:cNvSpPr/>
          <p:nvPr>
            <p:ph type="title"/>
          </p:nvPr>
        </p:nvSpPr>
        <p:spPr>
          <a:xfrm>
            <a:off x="948266" y="1056639"/>
            <a:ext cx="11108268" cy="24790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/>
          <p:nvPr>
            <p:ph type="body" idx="1"/>
          </p:nvPr>
        </p:nvSpPr>
        <p:spPr>
          <a:xfrm>
            <a:off x="948266" y="4991946"/>
            <a:ext cx="11108268" cy="40421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/>
          <p:nvPr>
            <p:ph type="sldNum" sz="quarter" idx="2"/>
          </p:nvPr>
        </p:nvSpPr>
        <p:spPr>
          <a:xfrm>
            <a:off x="6352590" y="8195733"/>
            <a:ext cx="292846" cy="295488"/>
          </a:xfrm>
          <a:prstGeom prst="rect">
            <a:avLst/>
          </a:prstGeom>
          <a:ln w="3175">
            <a:miter lim="400000"/>
          </a:ln>
        </p:spPr>
        <p:txBody>
          <a:bodyPr wrap="none" lIns="27093" tIns="27093" rIns="27093" bIns="27093">
            <a:spAutoFit/>
          </a:bodyPr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hyperlink" Target="https://webportal.isc2.org/custom/CertificationVerificationResults.aspx?FN=Antonio&amp;LN=Martinelli&amp;CN=495231" TargetMode="External"/><Relationship Id="rId5" Type="http://schemas.openxmlformats.org/officeDocument/2006/relationships/hyperlink" Target="https://www.youracclaim.com/badges/11a4bc3d-b5e0-41ea-8996-31c56dcb9192/public_url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"/>
          <p:cNvSpPr/>
          <p:nvPr/>
        </p:nvSpPr>
        <p:spPr>
          <a:xfrm>
            <a:off x="-2630" y="-15321"/>
            <a:ext cx="13010060" cy="9784243"/>
          </a:xfrm>
          <a:prstGeom prst="rect">
            <a:avLst/>
          </a:prstGeom>
          <a:solidFill>
            <a:srgbClr val="CC4456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>
              <a:defRPr sz="3000">
                <a:solidFill>
                  <a:srgbClr val="77716C"/>
                </a:solidFill>
                <a:latin typeface="+mn-lt"/>
                <a:ea typeface="+mn-ea"/>
                <a:cs typeface="+mn-cs"/>
                <a:sym typeface="Open Sans Light"/>
              </a:defRPr>
            </a:pPr>
          </a:p>
        </p:txBody>
      </p:sp>
      <p:sp>
        <p:nvSpPr>
          <p:cNvPr id="185" name="OPERATIONALIZING…"/>
          <p:cNvSpPr/>
          <p:nvPr/>
        </p:nvSpPr>
        <p:spPr>
          <a:xfrm>
            <a:off x="3792" y="3097610"/>
            <a:ext cx="12997217" cy="318930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/>
          <a:lstStyle/>
          <a:p>
            <a:pPr>
              <a:defRPr cap="all" sz="11000">
                <a:latin typeface="Elite Hacker (Corroded)"/>
                <a:ea typeface="Elite Hacker (Corroded)"/>
                <a:cs typeface="Elite Hacker (Corroded)"/>
                <a:sym typeface="Elite Hacker (Corroded)"/>
              </a:defRPr>
            </a:pPr>
            <a:r>
              <a:t>OPERATIONALIZING</a:t>
            </a:r>
          </a:p>
          <a:p>
            <a:pPr>
              <a:defRPr cap="all" sz="11000">
                <a:latin typeface="Elite Hacker (Corroded)"/>
                <a:ea typeface="Elite Hacker (Corroded)"/>
                <a:cs typeface="Elite Hacker (Corroded)"/>
                <a:sym typeface="Elite Hacker (Corroded)"/>
              </a:defRPr>
            </a:pPr>
            <a:r>
              <a:t>Threat Intelligence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-505777" y="508804"/>
            <a:ext cx="14188670" cy="2040697"/>
            <a:chOff x="0" y="0"/>
            <a:chExt cx="14188668" cy="2040695"/>
          </a:xfrm>
        </p:grpSpPr>
        <p:grpSp>
          <p:nvGrpSpPr>
            <p:cNvPr id="188" name="Group"/>
            <p:cNvGrpSpPr/>
            <p:nvPr/>
          </p:nvGrpSpPr>
          <p:grpSpPr>
            <a:xfrm>
              <a:off x="0" y="1002453"/>
              <a:ext cx="1038242" cy="1038243"/>
              <a:chOff x="0" y="0"/>
              <a:chExt cx="1038241" cy="1038241"/>
            </a:xfrm>
          </p:grpSpPr>
          <p:sp>
            <p:nvSpPr>
              <p:cNvPr id="186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187" name=""/>
              <p:cNvSpPr/>
              <p:nvPr/>
            </p:nvSpPr>
            <p:spPr>
              <a:xfrm>
                <a:off x="217438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</a:t>
                </a:r>
              </a:p>
            </p:txBody>
          </p:sp>
        </p:grpSp>
        <p:grpSp>
          <p:nvGrpSpPr>
            <p:cNvPr id="191" name="Group"/>
            <p:cNvGrpSpPr/>
            <p:nvPr/>
          </p:nvGrpSpPr>
          <p:grpSpPr>
            <a:xfrm>
              <a:off x="1253066" y="1002453"/>
              <a:ext cx="1038243" cy="1038243"/>
              <a:chOff x="0" y="0"/>
              <a:chExt cx="1038241" cy="1038241"/>
            </a:xfrm>
          </p:grpSpPr>
          <p:sp>
            <p:nvSpPr>
              <p:cNvPr id="189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190" name=""/>
              <p:cNvSpPr/>
              <p:nvPr/>
            </p:nvSpPr>
            <p:spPr>
              <a:xfrm>
                <a:off x="210664" y="25102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</a:t>
                </a:r>
              </a:p>
            </p:txBody>
          </p:sp>
        </p:grpSp>
        <p:grpSp>
          <p:nvGrpSpPr>
            <p:cNvPr id="194" name="Group"/>
            <p:cNvGrpSpPr/>
            <p:nvPr/>
          </p:nvGrpSpPr>
          <p:grpSpPr>
            <a:xfrm>
              <a:off x="2506133" y="1002453"/>
              <a:ext cx="1038243" cy="1038243"/>
              <a:chOff x="0" y="0"/>
              <a:chExt cx="1038241" cy="1038241"/>
            </a:xfrm>
          </p:grpSpPr>
          <p:sp>
            <p:nvSpPr>
              <p:cNvPr id="192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193" name="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</a:t>
                </a:r>
              </a:p>
            </p:txBody>
          </p:sp>
        </p:grpSp>
        <p:grpSp>
          <p:nvGrpSpPr>
            <p:cNvPr id="197" name="Group"/>
            <p:cNvGrpSpPr/>
            <p:nvPr/>
          </p:nvGrpSpPr>
          <p:grpSpPr>
            <a:xfrm>
              <a:off x="3759200" y="1002453"/>
              <a:ext cx="1038243" cy="1038243"/>
              <a:chOff x="0" y="0"/>
              <a:chExt cx="1038241" cy="1038241"/>
            </a:xfrm>
          </p:grpSpPr>
          <p:sp>
            <p:nvSpPr>
              <p:cNvPr id="195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196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200" name="Group"/>
            <p:cNvGrpSpPr/>
            <p:nvPr/>
          </p:nvGrpSpPr>
          <p:grpSpPr>
            <a:xfrm>
              <a:off x="5012266" y="1002453"/>
              <a:ext cx="1038243" cy="1038243"/>
              <a:chOff x="0" y="0"/>
              <a:chExt cx="1038241" cy="1038241"/>
            </a:xfrm>
          </p:grpSpPr>
          <p:sp>
            <p:nvSpPr>
              <p:cNvPr id="198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199" name="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</a:t>
                </a:r>
              </a:p>
            </p:txBody>
          </p:sp>
        </p:grpSp>
        <p:grpSp>
          <p:nvGrpSpPr>
            <p:cNvPr id="203" name="Group"/>
            <p:cNvGrpSpPr/>
            <p:nvPr/>
          </p:nvGrpSpPr>
          <p:grpSpPr>
            <a:xfrm>
              <a:off x="6265333" y="1002453"/>
              <a:ext cx="1038243" cy="1038243"/>
              <a:chOff x="0" y="0"/>
              <a:chExt cx="1038241" cy="1038241"/>
            </a:xfrm>
          </p:grpSpPr>
          <p:sp>
            <p:nvSpPr>
              <p:cNvPr id="201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02" name=""/>
              <p:cNvSpPr/>
              <p:nvPr/>
            </p:nvSpPr>
            <p:spPr>
              <a:xfrm>
                <a:off x="217438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</a:t>
                </a:r>
              </a:p>
            </p:txBody>
          </p:sp>
        </p:grpSp>
        <p:grpSp>
          <p:nvGrpSpPr>
            <p:cNvPr id="206" name="Group"/>
            <p:cNvGrpSpPr/>
            <p:nvPr/>
          </p:nvGrpSpPr>
          <p:grpSpPr>
            <a:xfrm>
              <a:off x="7518400" y="1002453"/>
              <a:ext cx="1038243" cy="1038243"/>
              <a:chOff x="0" y="0"/>
              <a:chExt cx="1038241" cy="1038241"/>
            </a:xfrm>
          </p:grpSpPr>
          <p:sp>
            <p:nvSpPr>
              <p:cNvPr id="204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05" name="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</a:t>
                </a:r>
              </a:p>
            </p:txBody>
          </p:sp>
        </p:grpSp>
        <p:grpSp>
          <p:nvGrpSpPr>
            <p:cNvPr id="209" name="Group"/>
            <p:cNvGrpSpPr/>
            <p:nvPr/>
          </p:nvGrpSpPr>
          <p:grpSpPr>
            <a:xfrm>
              <a:off x="8771466" y="1002453"/>
              <a:ext cx="1038243" cy="1038243"/>
              <a:chOff x="0" y="0"/>
              <a:chExt cx="1038241" cy="1038241"/>
            </a:xfrm>
          </p:grpSpPr>
          <p:sp>
            <p:nvSpPr>
              <p:cNvPr id="207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08" name=""/>
              <p:cNvSpPr/>
              <p:nvPr/>
            </p:nvSpPr>
            <p:spPr>
              <a:xfrm>
                <a:off x="190344" y="27134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</a:t>
                </a:r>
              </a:p>
            </p:txBody>
          </p:sp>
        </p:grpSp>
        <p:sp>
          <p:nvSpPr>
            <p:cNvPr id="210" name="Group"/>
            <p:cNvSpPr/>
            <p:nvPr/>
          </p:nvSpPr>
          <p:spPr>
            <a:xfrm>
              <a:off x="10024533" y="1002453"/>
              <a:ext cx="1038243" cy="1038243"/>
            </a:xfrm>
            <a:prstGeom prst="ellipse">
              <a:avLst/>
            </a:prstGeom>
            <a:noFill/>
            <a:ln w="12700" cap="flat">
              <a:solidFill>
                <a:srgbClr val="B03849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grpSp>
          <p:nvGrpSpPr>
            <p:cNvPr id="213" name="Group"/>
            <p:cNvGrpSpPr/>
            <p:nvPr/>
          </p:nvGrpSpPr>
          <p:grpSpPr>
            <a:xfrm>
              <a:off x="11277600" y="1002453"/>
              <a:ext cx="1038243" cy="1038243"/>
              <a:chOff x="0" y="0"/>
              <a:chExt cx="1038241" cy="1038241"/>
            </a:xfrm>
          </p:grpSpPr>
          <p:sp>
            <p:nvSpPr>
              <p:cNvPr id="211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12" name=""/>
              <p:cNvSpPr/>
              <p:nvPr/>
            </p:nvSpPr>
            <p:spPr>
              <a:xfrm>
                <a:off x="203891" y="22393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</a:t>
                </a:r>
              </a:p>
            </p:txBody>
          </p:sp>
        </p:grpSp>
        <p:grpSp>
          <p:nvGrpSpPr>
            <p:cNvPr id="216" name="Group"/>
            <p:cNvGrpSpPr/>
            <p:nvPr/>
          </p:nvGrpSpPr>
          <p:grpSpPr>
            <a:xfrm>
              <a:off x="12530667" y="1002453"/>
              <a:ext cx="1038243" cy="1038243"/>
              <a:chOff x="0" y="0"/>
              <a:chExt cx="1038241" cy="1038241"/>
            </a:xfrm>
          </p:grpSpPr>
          <p:sp>
            <p:nvSpPr>
              <p:cNvPr id="214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15" name=""/>
              <p:cNvSpPr/>
              <p:nvPr/>
            </p:nvSpPr>
            <p:spPr>
              <a:xfrm>
                <a:off x="163251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</a:t>
                </a:r>
              </a:p>
            </p:txBody>
          </p:sp>
        </p:grpSp>
        <p:grpSp>
          <p:nvGrpSpPr>
            <p:cNvPr id="219" name="Group"/>
            <p:cNvGrpSpPr/>
            <p:nvPr/>
          </p:nvGrpSpPr>
          <p:grpSpPr>
            <a:xfrm>
              <a:off x="619760" y="0"/>
              <a:ext cx="1038242" cy="1038242"/>
              <a:chOff x="0" y="0"/>
              <a:chExt cx="1038241" cy="1038241"/>
            </a:xfrm>
          </p:grpSpPr>
          <p:sp>
            <p:nvSpPr>
              <p:cNvPr id="217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18" name=""/>
              <p:cNvSpPr/>
              <p:nvPr/>
            </p:nvSpPr>
            <p:spPr>
              <a:xfrm>
                <a:off x="210664" y="25102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</a:t>
                </a:r>
              </a:p>
            </p:txBody>
          </p:sp>
        </p:grpSp>
        <p:grpSp>
          <p:nvGrpSpPr>
            <p:cNvPr id="222" name="Group"/>
            <p:cNvGrpSpPr/>
            <p:nvPr/>
          </p:nvGrpSpPr>
          <p:grpSpPr>
            <a:xfrm>
              <a:off x="1872826" y="0"/>
              <a:ext cx="1038243" cy="1038242"/>
              <a:chOff x="0" y="0"/>
              <a:chExt cx="1038241" cy="1038241"/>
            </a:xfrm>
          </p:grpSpPr>
          <p:sp>
            <p:nvSpPr>
              <p:cNvPr id="220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21" name="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</a:t>
                </a:r>
              </a:p>
            </p:txBody>
          </p:sp>
        </p:grpSp>
        <p:grpSp>
          <p:nvGrpSpPr>
            <p:cNvPr id="225" name="Group"/>
            <p:cNvGrpSpPr/>
            <p:nvPr/>
          </p:nvGrpSpPr>
          <p:grpSpPr>
            <a:xfrm>
              <a:off x="3125893" y="0"/>
              <a:ext cx="1038243" cy="1038242"/>
              <a:chOff x="0" y="0"/>
              <a:chExt cx="1038241" cy="1038241"/>
            </a:xfrm>
          </p:grpSpPr>
          <p:sp>
            <p:nvSpPr>
              <p:cNvPr id="223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24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228" name="Group"/>
            <p:cNvGrpSpPr/>
            <p:nvPr/>
          </p:nvGrpSpPr>
          <p:grpSpPr>
            <a:xfrm>
              <a:off x="4378960" y="0"/>
              <a:ext cx="1038243" cy="1038242"/>
              <a:chOff x="0" y="0"/>
              <a:chExt cx="1038241" cy="1038241"/>
            </a:xfrm>
          </p:grpSpPr>
          <p:sp>
            <p:nvSpPr>
              <p:cNvPr id="226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27" name="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</a:t>
                </a:r>
              </a:p>
            </p:txBody>
          </p:sp>
        </p:grpSp>
        <p:grpSp>
          <p:nvGrpSpPr>
            <p:cNvPr id="231" name="Group"/>
            <p:cNvGrpSpPr/>
            <p:nvPr/>
          </p:nvGrpSpPr>
          <p:grpSpPr>
            <a:xfrm>
              <a:off x="5632026" y="0"/>
              <a:ext cx="1038243" cy="1038242"/>
              <a:chOff x="0" y="0"/>
              <a:chExt cx="1038241" cy="1038241"/>
            </a:xfrm>
          </p:grpSpPr>
          <p:sp>
            <p:nvSpPr>
              <p:cNvPr id="229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30" name=""/>
              <p:cNvSpPr/>
              <p:nvPr/>
            </p:nvSpPr>
            <p:spPr>
              <a:xfrm>
                <a:off x="217438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</a:t>
                </a:r>
              </a:p>
            </p:txBody>
          </p:sp>
        </p:grpSp>
        <p:grpSp>
          <p:nvGrpSpPr>
            <p:cNvPr id="234" name="Group"/>
            <p:cNvGrpSpPr/>
            <p:nvPr/>
          </p:nvGrpSpPr>
          <p:grpSpPr>
            <a:xfrm>
              <a:off x="6885093" y="0"/>
              <a:ext cx="1038243" cy="1038242"/>
              <a:chOff x="0" y="0"/>
              <a:chExt cx="1038241" cy="1038241"/>
            </a:xfrm>
          </p:grpSpPr>
          <p:sp>
            <p:nvSpPr>
              <p:cNvPr id="232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33" name=""/>
              <p:cNvSpPr/>
              <p:nvPr/>
            </p:nvSpPr>
            <p:spPr>
              <a:xfrm>
                <a:off x="210664" y="25102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</a:t>
                </a:r>
              </a:p>
            </p:txBody>
          </p:sp>
        </p:grpSp>
        <p:grpSp>
          <p:nvGrpSpPr>
            <p:cNvPr id="237" name="Group"/>
            <p:cNvGrpSpPr/>
            <p:nvPr/>
          </p:nvGrpSpPr>
          <p:grpSpPr>
            <a:xfrm>
              <a:off x="8138160" y="0"/>
              <a:ext cx="1038243" cy="1038242"/>
              <a:chOff x="0" y="0"/>
              <a:chExt cx="1038241" cy="1038241"/>
            </a:xfrm>
          </p:grpSpPr>
          <p:sp>
            <p:nvSpPr>
              <p:cNvPr id="235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36" name="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</a:t>
                </a:r>
              </a:p>
            </p:txBody>
          </p:sp>
        </p:grpSp>
        <p:grpSp>
          <p:nvGrpSpPr>
            <p:cNvPr id="240" name="Group"/>
            <p:cNvGrpSpPr/>
            <p:nvPr/>
          </p:nvGrpSpPr>
          <p:grpSpPr>
            <a:xfrm>
              <a:off x="9391226" y="0"/>
              <a:ext cx="1038243" cy="1038242"/>
              <a:chOff x="0" y="0"/>
              <a:chExt cx="1038241" cy="1038241"/>
            </a:xfrm>
          </p:grpSpPr>
          <p:sp>
            <p:nvSpPr>
              <p:cNvPr id="238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39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243" name="Group"/>
            <p:cNvGrpSpPr/>
            <p:nvPr/>
          </p:nvGrpSpPr>
          <p:grpSpPr>
            <a:xfrm>
              <a:off x="10644293" y="0"/>
              <a:ext cx="1038243" cy="1038242"/>
              <a:chOff x="0" y="0"/>
              <a:chExt cx="1038241" cy="1038241"/>
            </a:xfrm>
          </p:grpSpPr>
          <p:sp>
            <p:nvSpPr>
              <p:cNvPr id="241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42" name="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</a:t>
                </a:r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11897360" y="0"/>
              <a:ext cx="1038243" cy="1038242"/>
              <a:chOff x="0" y="0"/>
              <a:chExt cx="1038241" cy="1038241"/>
            </a:xfrm>
          </p:grpSpPr>
          <p:sp>
            <p:nvSpPr>
              <p:cNvPr id="244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45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13150426" y="0"/>
              <a:ext cx="1038243" cy="1038242"/>
              <a:chOff x="0" y="0"/>
              <a:chExt cx="1038241" cy="1038241"/>
            </a:xfrm>
          </p:grpSpPr>
          <p:sp>
            <p:nvSpPr>
              <p:cNvPr id="247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48" name="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</a:t>
                </a:r>
              </a:p>
            </p:txBody>
          </p:sp>
        </p:grpSp>
      </p:grpSp>
      <p:grpSp>
        <p:nvGrpSpPr>
          <p:cNvPr id="317" name="Group"/>
          <p:cNvGrpSpPr/>
          <p:nvPr/>
        </p:nvGrpSpPr>
        <p:grpSpPr>
          <a:xfrm>
            <a:off x="-591935" y="6993618"/>
            <a:ext cx="14188670" cy="2040696"/>
            <a:chOff x="0" y="0"/>
            <a:chExt cx="14188668" cy="2040695"/>
          </a:xfrm>
        </p:grpSpPr>
        <p:grpSp>
          <p:nvGrpSpPr>
            <p:cNvPr id="253" name="Group"/>
            <p:cNvGrpSpPr/>
            <p:nvPr/>
          </p:nvGrpSpPr>
          <p:grpSpPr>
            <a:xfrm>
              <a:off x="0" y="1002453"/>
              <a:ext cx="1038242" cy="1038243"/>
              <a:chOff x="0" y="0"/>
              <a:chExt cx="1038241" cy="1038241"/>
            </a:xfrm>
          </p:grpSpPr>
          <p:sp>
            <p:nvSpPr>
              <p:cNvPr id="251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52" name=""/>
              <p:cNvSpPr/>
              <p:nvPr/>
            </p:nvSpPr>
            <p:spPr>
              <a:xfrm>
                <a:off x="217438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</a:t>
                </a:r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1253066" y="1002453"/>
              <a:ext cx="1038243" cy="1038243"/>
              <a:chOff x="0" y="0"/>
              <a:chExt cx="1038241" cy="1038241"/>
            </a:xfrm>
          </p:grpSpPr>
          <p:sp>
            <p:nvSpPr>
              <p:cNvPr id="254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55" name=""/>
              <p:cNvSpPr/>
              <p:nvPr/>
            </p:nvSpPr>
            <p:spPr>
              <a:xfrm>
                <a:off x="210664" y="25102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</a:t>
                </a:r>
              </a:p>
            </p:txBody>
          </p:sp>
        </p:grpSp>
        <p:grpSp>
          <p:nvGrpSpPr>
            <p:cNvPr id="259" name="Group"/>
            <p:cNvGrpSpPr/>
            <p:nvPr/>
          </p:nvGrpSpPr>
          <p:grpSpPr>
            <a:xfrm>
              <a:off x="2506133" y="1002453"/>
              <a:ext cx="1038243" cy="1038243"/>
              <a:chOff x="0" y="0"/>
              <a:chExt cx="1038241" cy="1038241"/>
            </a:xfrm>
          </p:grpSpPr>
          <p:sp>
            <p:nvSpPr>
              <p:cNvPr id="257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58" name="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</a:t>
                </a:r>
              </a:p>
            </p:txBody>
          </p:sp>
        </p:grpSp>
        <p:grpSp>
          <p:nvGrpSpPr>
            <p:cNvPr id="262" name="Group"/>
            <p:cNvGrpSpPr/>
            <p:nvPr/>
          </p:nvGrpSpPr>
          <p:grpSpPr>
            <a:xfrm>
              <a:off x="3759200" y="1002453"/>
              <a:ext cx="1038243" cy="1038243"/>
              <a:chOff x="0" y="0"/>
              <a:chExt cx="1038241" cy="1038241"/>
            </a:xfrm>
          </p:grpSpPr>
          <p:sp>
            <p:nvSpPr>
              <p:cNvPr id="260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61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265" name="Group"/>
            <p:cNvGrpSpPr/>
            <p:nvPr/>
          </p:nvGrpSpPr>
          <p:grpSpPr>
            <a:xfrm>
              <a:off x="5012266" y="1002453"/>
              <a:ext cx="1038243" cy="1038243"/>
              <a:chOff x="0" y="0"/>
              <a:chExt cx="1038241" cy="1038241"/>
            </a:xfrm>
          </p:grpSpPr>
          <p:sp>
            <p:nvSpPr>
              <p:cNvPr id="263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64" name="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</a:t>
                </a:r>
              </a:p>
            </p:txBody>
          </p:sp>
        </p:grpSp>
        <p:grpSp>
          <p:nvGrpSpPr>
            <p:cNvPr id="268" name="Group"/>
            <p:cNvGrpSpPr/>
            <p:nvPr/>
          </p:nvGrpSpPr>
          <p:grpSpPr>
            <a:xfrm>
              <a:off x="6265333" y="1002453"/>
              <a:ext cx="1038243" cy="1038243"/>
              <a:chOff x="0" y="0"/>
              <a:chExt cx="1038241" cy="1038241"/>
            </a:xfrm>
          </p:grpSpPr>
          <p:sp>
            <p:nvSpPr>
              <p:cNvPr id="266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67" name=""/>
              <p:cNvSpPr/>
              <p:nvPr/>
            </p:nvSpPr>
            <p:spPr>
              <a:xfrm>
                <a:off x="217438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</a:t>
                </a:r>
              </a:p>
            </p:txBody>
          </p:sp>
        </p:grpSp>
        <p:grpSp>
          <p:nvGrpSpPr>
            <p:cNvPr id="271" name="Group"/>
            <p:cNvGrpSpPr/>
            <p:nvPr/>
          </p:nvGrpSpPr>
          <p:grpSpPr>
            <a:xfrm>
              <a:off x="7518400" y="1002453"/>
              <a:ext cx="1038243" cy="1038243"/>
              <a:chOff x="0" y="0"/>
              <a:chExt cx="1038241" cy="1038241"/>
            </a:xfrm>
          </p:grpSpPr>
          <p:sp>
            <p:nvSpPr>
              <p:cNvPr id="269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70" name="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</a:t>
                </a:r>
              </a:p>
            </p:txBody>
          </p:sp>
        </p:grpSp>
        <p:grpSp>
          <p:nvGrpSpPr>
            <p:cNvPr id="274" name="Group"/>
            <p:cNvGrpSpPr/>
            <p:nvPr/>
          </p:nvGrpSpPr>
          <p:grpSpPr>
            <a:xfrm>
              <a:off x="8771466" y="1002453"/>
              <a:ext cx="1038243" cy="1038243"/>
              <a:chOff x="0" y="0"/>
              <a:chExt cx="1038241" cy="1038241"/>
            </a:xfrm>
          </p:grpSpPr>
          <p:sp>
            <p:nvSpPr>
              <p:cNvPr id="272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73" name=""/>
              <p:cNvSpPr/>
              <p:nvPr/>
            </p:nvSpPr>
            <p:spPr>
              <a:xfrm>
                <a:off x="190344" y="27134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</a:t>
                </a:r>
              </a:p>
            </p:txBody>
          </p:sp>
        </p:grpSp>
        <p:grpSp>
          <p:nvGrpSpPr>
            <p:cNvPr id="277" name="Group"/>
            <p:cNvGrpSpPr/>
            <p:nvPr/>
          </p:nvGrpSpPr>
          <p:grpSpPr>
            <a:xfrm>
              <a:off x="10024533" y="1002453"/>
              <a:ext cx="1038243" cy="1038243"/>
              <a:chOff x="0" y="0"/>
              <a:chExt cx="1038241" cy="1038241"/>
            </a:xfrm>
          </p:grpSpPr>
          <p:sp>
            <p:nvSpPr>
              <p:cNvPr id="275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76" name=""/>
              <p:cNvSpPr/>
              <p:nvPr/>
            </p:nvSpPr>
            <p:spPr>
              <a:xfrm>
                <a:off x="197118" y="23070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</a:t>
                </a:r>
              </a:p>
            </p:txBody>
          </p:sp>
        </p:grpSp>
        <p:grpSp>
          <p:nvGrpSpPr>
            <p:cNvPr id="280" name="Group"/>
            <p:cNvGrpSpPr/>
            <p:nvPr/>
          </p:nvGrpSpPr>
          <p:grpSpPr>
            <a:xfrm>
              <a:off x="11277600" y="1002453"/>
              <a:ext cx="1038243" cy="1038243"/>
              <a:chOff x="0" y="0"/>
              <a:chExt cx="1038241" cy="1038241"/>
            </a:xfrm>
          </p:grpSpPr>
          <p:sp>
            <p:nvSpPr>
              <p:cNvPr id="278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79" name=""/>
              <p:cNvSpPr/>
              <p:nvPr/>
            </p:nvSpPr>
            <p:spPr>
              <a:xfrm>
                <a:off x="203891" y="22393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</a:t>
                </a:r>
              </a:p>
            </p:txBody>
          </p:sp>
        </p:grpSp>
        <p:grpSp>
          <p:nvGrpSpPr>
            <p:cNvPr id="283" name="Group"/>
            <p:cNvGrpSpPr/>
            <p:nvPr/>
          </p:nvGrpSpPr>
          <p:grpSpPr>
            <a:xfrm>
              <a:off x="12530667" y="1002453"/>
              <a:ext cx="1038243" cy="1038243"/>
              <a:chOff x="0" y="0"/>
              <a:chExt cx="1038241" cy="1038241"/>
            </a:xfrm>
          </p:grpSpPr>
          <p:sp>
            <p:nvSpPr>
              <p:cNvPr id="281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82" name=""/>
              <p:cNvSpPr/>
              <p:nvPr/>
            </p:nvSpPr>
            <p:spPr>
              <a:xfrm>
                <a:off x="163251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</a:t>
                </a:r>
              </a:p>
            </p:txBody>
          </p:sp>
        </p:grpSp>
        <p:grpSp>
          <p:nvGrpSpPr>
            <p:cNvPr id="286" name="Group"/>
            <p:cNvGrpSpPr/>
            <p:nvPr/>
          </p:nvGrpSpPr>
          <p:grpSpPr>
            <a:xfrm>
              <a:off x="619760" y="0"/>
              <a:ext cx="1038242" cy="1038242"/>
              <a:chOff x="0" y="0"/>
              <a:chExt cx="1038241" cy="1038241"/>
            </a:xfrm>
          </p:grpSpPr>
          <p:sp>
            <p:nvSpPr>
              <p:cNvPr id="284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85" name=""/>
              <p:cNvSpPr/>
              <p:nvPr/>
            </p:nvSpPr>
            <p:spPr>
              <a:xfrm>
                <a:off x="210664" y="25102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</a:t>
                </a:r>
              </a:p>
            </p:txBody>
          </p:sp>
        </p:grpSp>
        <p:grpSp>
          <p:nvGrpSpPr>
            <p:cNvPr id="289" name="Group"/>
            <p:cNvGrpSpPr/>
            <p:nvPr/>
          </p:nvGrpSpPr>
          <p:grpSpPr>
            <a:xfrm>
              <a:off x="1872826" y="0"/>
              <a:ext cx="1038243" cy="1038242"/>
              <a:chOff x="0" y="0"/>
              <a:chExt cx="1038241" cy="1038241"/>
            </a:xfrm>
          </p:grpSpPr>
          <p:sp>
            <p:nvSpPr>
              <p:cNvPr id="287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88" name="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</a:t>
                </a:r>
              </a:p>
            </p:txBody>
          </p:sp>
        </p:grpSp>
        <p:grpSp>
          <p:nvGrpSpPr>
            <p:cNvPr id="292" name="Group"/>
            <p:cNvGrpSpPr/>
            <p:nvPr/>
          </p:nvGrpSpPr>
          <p:grpSpPr>
            <a:xfrm>
              <a:off x="3125893" y="0"/>
              <a:ext cx="1038243" cy="1038242"/>
              <a:chOff x="0" y="0"/>
              <a:chExt cx="1038241" cy="1038241"/>
            </a:xfrm>
          </p:grpSpPr>
          <p:sp>
            <p:nvSpPr>
              <p:cNvPr id="290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91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295" name="Group"/>
            <p:cNvGrpSpPr/>
            <p:nvPr/>
          </p:nvGrpSpPr>
          <p:grpSpPr>
            <a:xfrm>
              <a:off x="4378960" y="0"/>
              <a:ext cx="1038243" cy="1038242"/>
              <a:chOff x="0" y="0"/>
              <a:chExt cx="1038241" cy="1038241"/>
            </a:xfrm>
          </p:grpSpPr>
          <p:sp>
            <p:nvSpPr>
              <p:cNvPr id="293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94" name="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</a:t>
                </a:r>
              </a:p>
            </p:txBody>
          </p:sp>
        </p:grpSp>
        <p:grpSp>
          <p:nvGrpSpPr>
            <p:cNvPr id="298" name="Group"/>
            <p:cNvGrpSpPr/>
            <p:nvPr/>
          </p:nvGrpSpPr>
          <p:grpSpPr>
            <a:xfrm>
              <a:off x="5632026" y="0"/>
              <a:ext cx="1038243" cy="1038242"/>
              <a:chOff x="0" y="0"/>
              <a:chExt cx="1038241" cy="1038241"/>
            </a:xfrm>
          </p:grpSpPr>
          <p:sp>
            <p:nvSpPr>
              <p:cNvPr id="296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297" name=""/>
              <p:cNvSpPr/>
              <p:nvPr/>
            </p:nvSpPr>
            <p:spPr>
              <a:xfrm>
                <a:off x="217438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</a:t>
                </a:r>
              </a:p>
            </p:txBody>
          </p:sp>
        </p:grpSp>
        <p:grpSp>
          <p:nvGrpSpPr>
            <p:cNvPr id="301" name="Group"/>
            <p:cNvGrpSpPr/>
            <p:nvPr/>
          </p:nvGrpSpPr>
          <p:grpSpPr>
            <a:xfrm>
              <a:off x="6885093" y="0"/>
              <a:ext cx="1038243" cy="1038242"/>
              <a:chOff x="0" y="0"/>
              <a:chExt cx="1038241" cy="1038241"/>
            </a:xfrm>
          </p:grpSpPr>
          <p:sp>
            <p:nvSpPr>
              <p:cNvPr id="299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00" name=""/>
              <p:cNvSpPr/>
              <p:nvPr/>
            </p:nvSpPr>
            <p:spPr>
              <a:xfrm>
                <a:off x="210664" y="25102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</a:t>
                </a:r>
              </a:p>
            </p:txBody>
          </p:sp>
        </p:grpSp>
        <p:grpSp>
          <p:nvGrpSpPr>
            <p:cNvPr id="304" name="Group"/>
            <p:cNvGrpSpPr/>
            <p:nvPr/>
          </p:nvGrpSpPr>
          <p:grpSpPr>
            <a:xfrm>
              <a:off x="8138160" y="0"/>
              <a:ext cx="1038243" cy="1038242"/>
              <a:chOff x="0" y="0"/>
              <a:chExt cx="1038241" cy="1038241"/>
            </a:xfrm>
          </p:grpSpPr>
          <p:sp>
            <p:nvSpPr>
              <p:cNvPr id="302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03" name="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</a:t>
                </a:r>
              </a:p>
            </p:txBody>
          </p:sp>
        </p:grpSp>
        <p:grpSp>
          <p:nvGrpSpPr>
            <p:cNvPr id="307" name="Group"/>
            <p:cNvGrpSpPr/>
            <p:nvPr/>
          </p:nvGrpSpPr>
          <p:grpSpPr>
            <a:xfrm>
              <a:off x="9391226" y="0"/>
              <a:ext cx="1038243" cy="1038242"/>
              <a:chOff x="0" y="0"/>
              <a:chExt cx="1038241" cy="1038241"/>
            </a:xfrm>
          </p:grpSpPr>
          <p:sp>
            <p:nvSpPr>
              <p:cNvPr id="305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06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310" name="Group"/>
            <p:cNvGrpSpPr/>
            <p:nvPr/>
          </p:nvGrpSpPr>
          <p:grpSpPr>
            <a:xfrm>
              <a:off x="10644293" y="0"/>
              <a:ext cx="1038243" cy="1038242"/>
              <a:chOff x="0" y="0"/>
              <a:chExt cx="1038241" cy="1038241"/>
            </a:xfrm>
          </p:grpSpPr>
          <p:sp>
            <p:nvSpPr>
              <p:cNvPr id="308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09" name="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</a:t>
                </a:r>
              </a:p>
            </p:txBody>
          </p:sp>
        </p:grpSp>
        <p:grpSp>
          <p:nvGrpSpPr>
            <p:cNvPr id="313" name="Group"/>
            <p:cNvGrpSpPr/>
            <p:nvPr/>
          </p:nvGrpSpPr>
          <p:grpSpPr>
            <a:xfrm>
              <a:off x="11897360" y="0"/>
              <a:ext cx="1038243" cy="1038242"/>
              <a:chOff x="0" y="0"/>
              <a:chExt cx="1038241" cy="1038241"/>
            </a:xfrm>
          </p:grpSpPr>
          <p:sp>
            <p:nvSpPr>
              <p:cNvPr id="311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12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316" name="Group"/>
            <p:cNvGrpSpPr/>
            <p:nvPr/>
          </p:nvGrpSpPr>
          <p:grpSpPr>
            <a:xfrm>
              <a:off x="13150426" y="0"/>
              <a:ext cx="1038243" cy="1038242"/>
              <a:chOff x="0" y="0"/>
              <a:chExt cx="1038241" cy="1038241"/>
            </a:xfrm>
          </p:grpSpPr>
          <p:sp>
            <p:nvSpPr>
              <p:cNvPr id="314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15" name="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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ctangle"/>
          <p:cNvSpPr/>
          <p:nvPr/>
        </p:nvSpPr>
        <p:spPr>
          <a:xfrm>
            <a:off x="-2630" y="-15321"/>
            <a:ext cx="13010060" cy="9784243"/>
          </a:xfrm>
          <a:prstGeom prst="rect">
            <a:avLst/>
          </a:prstGeom>
          <a:solidFill>
            <a:srgbClr val="CC4456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>
              <a:defRPr sz="3000">
                <a:solidFill>
                  <a:srgbClr val="77716C"/>
                </a:solidFill>
                <a:latin typeface="+mn-lt"/>
                <a:ea typeface="+mn-ea"/>
                <a:cs typeface="+mn-cs"/>
                <a:sym typeface="Open Sans Light"/>
              </a:defRPr>
            </a:pPr>
          </a:p>
        </p:txBody>
      </p:sp>
      <p:sp>
        <p:nvSpPr>
          <p:cNvPr id="320" name="Rectangle"/>
          <p:cNvSpPr/>
          <p:nvPr/>
        </p:nvSpPr>
        <p:spPr>
          <a:xfrm>
            <a:off x="3791" y="1799962"/>
            <a:ext cx="12997217" cy="615367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/>
          </a:p>
        </p:txBody>
      </p:sp>
      <p:grpSp>
        <p:nvGrpSpPr>
          <p:cNvPr id="385" name="Group"/>
          <p:cNvGrpSpPr/>
          <p:nvPr/>
        </p:nvGrpSpPr>
        <p:grpSpPr>
          <a:xfrm>
            <a:off x="-505777" y="-491436"/>
            <a:ext cx="14188670" cy="2040696"/>
            <a:chOff x="0" y="0"/>
            <a:chExt cx="14188668" cy="2040695"/>
          </a:xfrm>
        </p:grpSpPr>
        <p:grpSp>
          <p:nvGrpSpPr>
            <p:cNvPr id="323" name="Group"/>
            <p:cNvGrpSpPr/>
            <p:nvPr/>
          </p:nvGrpSpPr>
          <p:grpSpPr>
            <a:xfrm>
              <a:off x="0" y="1002453"/>
              <a:ext cx="1038242" cy="1038243"/>
              <a:chOff x="0" y="0"/>
              <a:chExt cx="1038241" cy="1038241"/>
            </a:xfrm>
          </p:grpSpPr>
          <p:sp>
            <p:nvSpPr>
              <p:cNvPr id="321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22" name=""/>
              <p:cNvSpPr/>
              <p:nvPr/>
            </p:nvSpPr>
            <p:spPr>
              <a:xfrm>
                <a:off x="217438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</a:t>
                </a:r>
              </a:p>
            </p:txBody>
          </p:sp>
        </p:grpSp>
        <p:grpSp>
          <p:nvGrpSpPr>
            <p:cNvPr id="326" name="Group"/>
            <p:cNvGrpSpPr/>
            <p:nvPr/>
          </p:nvGrpSpPr>
          <p:grpSpPr>
            <a:xfrm>
              <a:off x="1253066" y="1002453"/>
              <a:ext cx="1038243" cy="1038243"/>
              <a:chOff x="0" y="0"/>
              <a:chExt cx="1038241" cy="1038241"/>
            </a:xfrm>
          </p:grpSpPr>
          <p:sp>
            <p:nvSpPr>
              <p:cNvPr id="324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25" name=""/>
              <p:cNvSpPr/>
              <p:nvPr/>
            </p:nvSpPr>
            <p:spPr>
              <a:xfrm>
                <a:off x="210664" y="25102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</a:t>
                </a:r>
              </a:p>
            </p:txBody>
          </p:sp>
        </p:grpSp>
        <p:grpSp>
          <p:nvGrpSpPr>
            <p:cNvPr id="329" name="Group"/>
            <p:cNvGrpSpPr/>
            <p:nvPr/>
          </p:nvGrpSpPr>
          <p:grpSpPr>
            <a:xfrm>
              <a:off x="2506133" y="1002453"/>
              <a:ext cx="1038243" cy="1038243"/>
              <a:chOff x="0" y="0"/>
              <a:chExt cx="1038241" cy="1038241"/>
            </a:xfrm>
          </p:grpSpPr>
          <p:sp>
            <p:nvSpPr>
              <p:cNvPr id="327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28" name="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</a:t>
                </a:r>
              </a:p>
            </p:txBody>
          </p:sp>
        </p:grpSp>
        <p:grpSp>
          <p:nvGrpSpPr>
            <p:cNvPr id="332" name="Group"/>
            <p:cNvGrpSpPr/>
            <p:nvPr/>
          </p:nvGrpSpPr>
          <p:grpSpPr>
            <a:xfrm>
              <a:off x="3759200" y="1002453"/>
              <a:ext cx="1038243" cy="1038243"/>
              <a:chOff x="0" y="0"/>
              <a:chExt cx="1038241" cy="1038241"/>
            </a:xfrm>
          </p:grpSpPr>
          <p:sp>
            <p:nvSpPr>
              <p:cNvPr id="330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31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335" name="Group"/>
            <p:cNvGrpSpPr/>
            <p:nvPr/>
          </p:nvGrpSpPr>
          <p:grpSpPr>
            <a:xfrm>
              <a:off x="5012266" y="1002453"/>
              <a:ext cx="1038243" cy="1038243"/>
              <a:chOff x="0" y="0"/>
              <a:chExt cx="1038241" cy="1038241"/>
            </a:xfrm>
          </p:grpSpPr>
          <p:sp>
            <p:nvSpPr>
              <p:cNvPr id="333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34" name="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</a:t>
                </a:r>
              </a:p>
            </p:txBody>
          </p:sp>
        </p:grpSp>
        <p:grpSp>
          <p:nvGrpSpPr>
            <p:cNvPr id="338" name="Group"/>
            <p:cNvGrpSpPr/>
            <p:nvPr/>
          </p:nvGrpSpPr>
          <p:grpSpPr>
            <a:xfrm>
              <a:off x="6265333" y="1002453"/>
              <a:ext cx="1038243" cy="1038243"/>
              <a:chOff x="0" y="0"/>
              <a:chExt cx="1038241" cy="1038241"/>
            </a:xfrm>
          </p:grpSpPr>
          <p:sp>
            <p:nvSpPr>
              <p:cNvPr id="336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37" name=""/>
              <p:cNvSpPr/>
              <p:nvPr/>
            </p:nvSpPr>
            <p:spPr>
              <a:xfrm>
                <a:off x="217438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</a:t>
                </a:r>
              </a:p>
            </p:txBody>
          </p:sp>
        </p:grpSp>
        <p:grpSp>
          <p:nvGrpSpPr>
            <p:cNvPr id="341" name="Group"/>
            <p:cNvGrpSpPr/>
            <p:nvPr/>
          </p:nvGrpSpPr>
          <p:grpSpPr>
            <a:xfrm>
              <a:off x="7518400" y="1002453"/>
              <a:ext cx="1038243" cy="1038243"/>
              <a:chOff x="0" y="0"/>
              <a:chExt cx="1038241" cy="1038241"/>
            </a:xfrm>
          </p:grpSpPr>
          <p:sp>
            <p:nvSpPr>
              <p:cNvPr id="339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40" name="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</a:t>
                </a:r>
              </a:p>
            </p:txBody>
          </p:sp>
        </p:grpSp>
        <p:grpSp>
          <p:nvGrpSpPr>
            <p:cNvPr id="344" name="Group"/>
            <p:cNvGrpSpPr/>
            <p:nvPr/>
          </p:nvGrpSpPr>
          <p:grpSpPr>
            <a:xfrm>
              <a:off x="8771466" y="1002453"/>
              <a:ext cx="1038243" cy="1038243"/>
              <a:chOff x="0" y="0"/>
              <a:chExt cx="1038241" cy="1038241"/>
            </a:xfrm>
          </p:grpSpPr>
          <p:sp>
            <p:nvSpPr>
              <p:cNvPr id="342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43" name=""/>
              <p:cNvSpPr/>
              <p:nvPr/>
            </p:nvSpPr>
            <p:spPr>
              <a:xfrm>
                <a:off x="190344" y="27134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</a:t>
                </a:r>
              </a:p>
            </p:txBody>
          </p:sp>
        </p:grpSp>
        <p:sp>
          <p:nvSpPr>
            <p:cNvPr id="345" name="Group"/>
            <p:cNvSpPr/>
            <p:nvPr/>
          </p:nvSpPr>
          <p:spPr>
            <a:xfrm>
              <a:off x="10024533" y="1002453"/>
              <a:ext cx="1038243" cy="1038243"/>
            </a:xfrm>
            <a:prstGeom prst="ellipse">
              <a:avLst/>
            </a:prstGeom>
            <a:noFill/>
            <a:ln w="12700" cap="flat">
              <a:solidFill>
                <a:srgbClr val="B03849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grpSp>
          <p:nvGrpSpPr>
            <p:cNvPr id="348" name="Group"/>
            <p:cNvGrpSpPr/>
            <p:nvPr/>
          </p:nvGrpSpPr>
          <p:grpSpPr>
            <a:xfrm>
              <a:off x="11277600" y="1002453"/>
              <a:ext cx="1038243" cy="1038243"/>
              <a:chOff x="0" y="0"/>
              <a:chExt cx="1038241" cy="1038241"/>
            </a:xfrm>
          </p:grpSpPr>
          <p:sp>
            <p:nvSpPr>
              <p:cNvPr id="346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47" name=""/>
              <p:cNvSpPr/>
              <p:nvPr/>
            </p:nvSpPr>
            <p:spPr>
              <a:xfrm>
                <a:off x="203891" y="22393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</a:t>
                </a:r>
              </a:p>
            </p:txBody>
          </p:sp>
        </p:grpSp>
        <p:grpSp>
          <p:nvGrpSpPr>
            <p:cNvPr id="351" name="Group"/>
            <p:cNvGrpSpPr/>
            <p:nvPr/>
          </p:nvGrpSpPr>
          <p:grpSpPr>
            <a:xfrm>
              <a:off x="12530667" y="1002453"/>
              <a:ext cx="1038243" cy="1038243"/>
              <a:chOff x="0" y="0"/>
              <a:chExt cx="1038241" cy="1038241"/>
            </a:xfrm>
          </p:grpSpPr>
          <p:sp>
            <p:nvSpPr>
              <p:cNvPr id="349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50" name=""/>
              <p:cNvSpPr/>
              <p:nvPr/>
            </p:nvSpPr>
            <p:spPr>
              <a:xfrm>
                <a:off x="163251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</a:t>
                </a:r>
              </a:p>
            </p:txBody>
          </p:sp>
        </p:grpSp>
        <p:grpSp>
          <p:nvGrpSpPr>
            <p:cNvPr id="354" name="Group"/>
            <p:cNvGrpSpPr/>
            <p:nvPr/>
          </p:nvGrpSpPr>
          <p:grpSpPr>
            <a:xfrm>
              <a:off x="619760" y="0"/>
              <a:ext cx="1038242" cy="1038242"/>
              <a:chOff x="0" y="0"/>
              <a:chExt cx="1038241" cy="1038241"/>
            </a:xfrm>
          </p:grpSpPr>
          <p:sp>
            <p:nvSpPr>
              <p:cNvPr id="352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53" name=""/>
              <p:cNvSpPr/>
              <p:nvPr/>
            </p:nvSpPr>
            <p:spPr>
              <a:xfrm>
                <a:off x="210664" y="25102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</a:t>
                </a:r>
              </a:p>
            </p:txBody>
          </p:sp>
        </p:grpSp>
        <p:grpSp>
          <p:nvGrpSpPr>
            <p:cNvPr id="357" name="Group"/>
            <p:cNvGrpSpPr/>
            <p:nvPr/>
          </p:nvGrpSpPr>
          <p:grpSpPr>
            <a:xfrm>
              <a:off x="1872826" y="0"/>
              <a:ext cx="1038243" cy="1038242"/>
              <a:chOff x="0" y="0"/>
              <a:chExt cx="1038241" cy="1038241"/>
            </a:xfrm>
          </p:grpSpPr>
          <p:sp>
            <p:nvSpPr>
              <p:cNvPr id="355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56" name="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</a:t>
                </a:r>
              </a:p>
            </p:txBody>
          </p:sp>
        </p:grpSp>
        <p:grpSp>
          <p:nvGrpSpPr>
            <p:cNvPr id="360" name="Group"/>
            <p:cNvGrpSpPr/>
            <p:nvPr/>
          </p:nvGrpSpPr>
          <p:grpSpPr>
            <a:xfrm>
              <a:off x="3125893" y="0"/>
              <a:ext cx="1038243" cy="1038242"/>
              <a:chOff x="0" y="0"/>
              <a:chExt cx="1038241" cy="1038241"/>
            </a:xfrm>
          </p:grpSpPr>
          <p:sp>
            <p:nvSpPr>
              <p:cNvPr id="358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59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363" name="Group"/>
            <p:cNvGrpSpPr/>
            <p:nvPr/>
          </p:nvGrpSpPr>
          <p:grpSpPr>
            <a:xfrm>
              <a:off x="4378960" y="0"/>
              <a:ext cx="1038243" cy="1038242"/>
              <a:chOff x="0" y="0"/>
              <a:chExt cx="1038241" cy="1038241"/>
            </a:xfrm>
          </p:grpSpPr>
          <p:sp>
            <p:nvSpPr>
              <p:cNvPr id="361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62" name="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</a:t>
                </a:r>
              </a:p>
            </p:txBody>
          </p:sp>
        </p:grpSp>
        <p:grpSp>
          <p:nvGrpSpPr>
            <p:cNvPr id="366" name="Group"/>
            <p:cNvGrpSpPr/>
            <p:nvPr/>
          </p:nvGrpSpPr>
          <p:grpSpPr>
            <a:xfrm>
              <a:off x="5632026" y="0"/>
              <a:ext cx="1038243" cy="1038242"/>
              <a:chOff x="0" y="0"/>
              <a:chExt cx="1038241" cy="1038241"/>
            </a:xfrm>
          </p:grpSpPr>
          <p:sp>
            <p:nvSpPr>
              <p:cNvPr id="364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65" name=""/>
              <p:cNvSpPr/>
              <p:nvPr/>
            </p:nvSpPr>
            <p:spPr>
              <a:xfrm>
                <a:off x="217438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</a:t>
                </a:r>
              </a:p>
            </p:txBody>
          </p:sp>
        </p:grpSp>
        <p:grpSp>
          <p:nvGrpSpPr>
            <p:cNvPr id="369" name="Group"/>
            <p:cNvGrpSpPr/>
            <p:nvPr/>
          </p:nvGrpSpPr>
          <p:grpSpPr>
            <a:xfrm>
              <a:off x="6885093" y="0"/>
              <a:ext cx="1038243" cy="1038242"/>
              <a:chOff x="0" y="0"/>
              <a:chExt cx="1038241" cy="1038241"/>
            </a:xfrm>
          </p:grpSpPr>
          <p:sp>
            <p:nvSpPr>
              <p:cNvPr id="367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68" name=""/>
              <p:cNvSpPr/>
              <p:nvPr/>
            </p:nvSpPr>
            <p:spPr>
              <a:xfrm>
                <a:off x="210664" y="25102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</a:t>
                </a:r>
              </a:p>
            </p:txBody>
          </p:sp>
        </p:grpSp>
        <p:grpSp>
          <p:nvGrpSpPr>
            <p:cNvPr id="372" name="Group"/>
            <p:cNvGrpSpPr/>
            <p:nvPr/>
          </p:nvGrpSpPr>
          <p:grpSpPr>
            <a:xfrm>
              <a:off x="8138160" y="0"/>
              <a:ext cx="1038243" cy="1038242"/>
              <a:chOff x="0" y="0"/>
              <a:chExt cx="1038241" cy="1038241"/>
            </a:xfrm>
          </p:grpSpPr>
          <p:sp>
            <p:nvSpPr>
              <p:cNvPr id="370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71" name="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</a:t>
                </a:r>
              </a:p>
            </p:txBody>
          </p:sp>
        </p:grpSp>
        <p:grpSp>
          <p:nvGrpSpPr>
            <p:cNvPr id="375" name="Group"/>
            <p:cNvGrpSpPr/>
            <p:nvPr/>
          </p:nvGrpSpPr>
          <p:grpSpPr>
            <a:xfrm>
              <a:off x="9391226" y="0"/>
              <a:ext cx="1038243" cy="1038242"/>
              <a:chOff x="0" y="0"/>
              <a:chExt cx="1038241" cy="1038241"/>
            </a:xfrm>
          </p:grpSpPr>
          <p:sp>
            <p:nvSpPr>
              <p:cNvPr id="373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74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378" name="Group"/>
            <p:cNvGrpSpPr/>
            <p:nvPr/>
          </p:nvGrpSpPr>
          <p:grpSpPr>
            <a:xfrm>
              <a:off x="10644293" y="0"/>
              <a:ext cx="1038243" cy="1038242"/>
              <a:chOff x="0" y="0"/>
              <a:chExt cx="1038241" cy="1038241"/>
            </a:xfrm>
          </p:grpSpPr>
          <p:sp>
            <p:nvSpPr>
              <p:cNvPr id="376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77" name="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</a:t>
                </a:r>
              </a:p>
            </p:txBody>
          </p:sp>
        </p:grpSp>
        <p:grpSp>
          <p:nvGrpSpPr>
            <p:cNvPr id="381" name="Group"/>
            <p:cNvGrpSpPr/>
            <p:nvPr/>
          </p:nvGrpSpPr>
          <p:grpSpPr>
            <a:xfrm>
              <a:off x="11897360" y="0"/>
              <a:ext cx="1038243" cy="1038242"/>
              <a:chOff x="0" y="0"/>
              <a:chExt cx="1038241" cy="1038241"/>
            </a:xfrm>
          </p:grpSpPr>
          <p:sp>
            <p:nvSpPr>
              <p:cNvPr id="379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80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384" name="Group"/>
            <p:cNvGrpSpPr/>
            <p:nvPr/>
          </p:nvGrpSpPr>
          <p:grpSpPr>
            <a:xfrm>
              <a:off x="13150426" y="0"/>
              <a:ext cx="1038243" cy="1038242"/>
              <a:chOff x="0" y="0"/>
              <a:chExt cx="1038241" cy="1038241"/>
            </a:xfrm>
          </p:grpSpPr>
          <p:sp>
            <p:nvSpPr>
              <p:cNvPr id="382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83" name="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</a:t>
                </a:r>
              </a:p>
            </p:txBody>
          </p:sp>
        </p:grpSp>
      </p:grpSp>
      <p:grpSp>
        <p:nvGrpSpPr>
          <p:cNvPr id="452" name="Group"/>
          <p:cNvGrpSpPr/>
          <p:nvPr/>
        </p:nvGrpSpPr>
        <p:grpSpPr>
          <a:xfrm>
            <a:off x="-505777" y="8145410"/>
            <a:ext cx="14188670" cy="2040696"/>
            <a:chOff x="0" y="0"/>
            <a:chExt cx="14188668" cy="2040695"/>
          </a:xfrm>
        </p:grpSpPr>
        <p:grpSp>
          <p:nvGrpSpPr>
            <p:cNvPr id="388" name="Group"/>
            <p:cNvGrpSpPr/>
            <p:nvPr/>
          </p:nvGrpSpPr>
          <p:grpSpPr>
            <a:xfrm>
              <a:off x="0" y="1002453"/>
              <a:ext cx="1038242" cy="1038243"/>
              <a:chOff x="0" y="0"/>
              <a:chExt cx="1038241" cy="1038241"/>
            </a:xfrm>
          </p:grpSpPr>
          <p:sp>
            <p:nvSpPr>
              <p:cNvPr id="386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87" name=""/>
              <p:cNvSpPr/>
              <p:nvPr/>
            </p:nvSpPr>
            <p:spPr>
              <a:xfrm>
                <a:off x="217438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</a:t>
                </a:r>
              </a:p>
            </p:txBody>
          </p:sp>
        </p:grpSp>
        <p:grpSp>
          <p:nvGrpSpPr>
            <p:cNvPr id="391" name="Group"/>
            <p:cNvGrpSpPr/>
            <p:nvPr/>
          </p:nvGrpSpPr>
          <p:grpSpPr>
            <a:xfrm>
              <a:off x="1253066" y="1002453"/>
              <a:ext cx="1038243" cy="1038243"/>
              <a:chOff x="0" y="0"/>
              <a:chExt cx="1038241" cy="1038241"/>
            </a:xfrm>
          </p:grpSpPr>
          <p:sp>
            <p:nvSpPr>
              <p:cNvPr id="389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90" name=""/>
              <p:cNvSpPr/>
              <p:nvPr/>
            </p:nvSpPr>
            <p:spPr>
              <a:xfrm>
                <a:off x="210664" y="25102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</a:t>
                </a:r>
              </a:p>
            </p:txBody>
          </p:sp>
        </p:grpSp>
        <p:grpSp>
          <p:nvGrpSpPr>
            <p:cNvPr id="394" name="Group"/>
            <p:cNvGrpSpPr/>
            <p:nvPr/>
          </p:nvGrpSpPr>
          <p:grpSpPr>
            <a:xfrm>
              <a:off x="2506133" y="1002453"/>
              <a:ext cx="1038243" cy="1038243"/>
              <a:chOff x="0" y="0"/>
              <a:chExt cx="1038241" cy="1038241"/>
            </a:xfrm>
          </p:grpSpPr>
          <p:sp>
            <p:nvSpPr>
              <p:cNvPr id="392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93" name="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</a:t>
                </a:r>
              </a:p>
            </p:txBody>
          </p:sp>
        </p:grpSp>
        <p:grpSp>
          <p:nvGrpSpPr>
            <p:cNvPr id="397" name="Group"/>
            <p:cNvGrpSpPr/>
            <p:nvPr/>
          </p:nvGrpSpPr>
          <p:grpSpPr>
            <a:xfrm>
              <a:off x="3759200" y="1002453"/>
              <a:ext cx="1038243" cy="1038243"/>
              <a:chOff x="0" y="0"/>
              <a:chExt cx="1038241" cy="1038241"/>
            </a:xfrm>
          </p:grpSpPr>
          <p:sp>
            <p:nvSpPr>
              <p:cNvPr id="395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96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400" name="Group"/>
            <p:cNvGrpSpPr/>
            <p:nvPr/>
          </p:nvGrpSpPr>
          <p:grpSpPr>
            <a:xfrm>
              <a:off x="5012266" y="1002453"/>
              <a:ext cx="1038243" cy="1038243"/>
              <a:chOff x="0" y="0"/>
              <a:chExt cx="1038241" cy="1038241"/>
            </a:xfrm>
          </p:grpSpPr>
          <p:sp>
            <p:nvSpPr>
              <p:cNvPr id="398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399" name="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</a:t>
                </a:r>
              </a:p>
            </p:txBody>
          </p:sp>
        </p:grpSp>
        <p:grpSp>
          <p:nvGrpSpPr>
            <p:cNvPr id="403" name="Group"/>
            <p:cNvGrpSpPr/>
            <p:nvPr/>
          </p:nvGrpSpPr>
          <p:grpSpPr>
            <a:xfrm>
              <a:off x="6265333" y="1002453"/>
              <a:ext cx="1038243" cy="1038243"/>
              <a:chOff x="0" y="0"/>
              <a:chExt cx="1038241" cy="1038241"/>
            </a:xfrm>
          </p:grpSpPr>
          <p:sp>
            <p:nvSpPr>
              <p:cNvPr id="401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02" name=""/>
              <p:cNvSpPr/>
              <p:nvPr/>
            </p:nvSpPr>
            <p:spPr>
              <a:xfrm>
                <a:off x="217438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</a:t>
                </a:r>
              </a:p>
            </p:txBody>
          </p:sp>
        </p:grpSp>
        <p:grpSp>
          <p:nvGrpSpPr>
            <p:cNvPr id="406" name="Group"/>
            <p:cNvGrpSpPr/>
            <p:nvPr/>
          </p:nvGrpSpPr>
          <p:grpSpPr>
            <a:xfrm>
              <a:off x="7518400" y="1002453"/>
              <a:ext cx="1038243" cy="1038243"/>
              <a:chOff x="0" y="0"/>
              <a:chExt cx="1038241" cy="1038241"/>
            </a:xfrm>
          </p:grpSpPr>
          <p:sp>
            <p:nvSpPr>
              <p:cNvPr id="404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05" name="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</a:t>
                </a:r>
              </a:p>
            </p:txBody>
          </p:sp>
        </p:grpSp>
        <p:grpSp>
          <p:nvGrpSpPr>
            <p:cNvPr id="409" name="Group"/>
            <p:cNvGrpSpPr/>
            <p:nvPr/>
          </p:nvGrpSpPr>
          <p:grpSpPr>
            <a:xfrm>
              <a:off x="8771466" y="1002453"/>
              <a:ext cx="1038243" cy="1038243"/>
              <a:chOff x="0" y="0"/>
              <a:chExt cx="1038241" cy="1038241"/>
            </a:xfrm>
          </p:grpSpPr>
          <p:sp>
            <p:nvSpPr>
              <p:cNvPr id="407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08" name=""/>
              <p:cNvSpPr/>
              <p:nvPr/>
            </p:nvSpPr>
            <p:spPr>
              <a:xfrm>
                <a:off x="190344" y="27134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</a:t>
                </a:r>
              </a:p>
            </p:txBody>
          </p:sp>
        </p:grpSp>
        <p:grpSp>
          <p:nvGrpSpPr>
            <p:cNvPr id="412" name="Group"/>
            <p:cNvGrpSpPr/>
            <p:nvPr/>
          </p:nvGrpSpPr>
          <p:grpSpPr>
            <a:xfrm>
              <a:off x="10024533" y="1002453"/>
              <a:ext cx="1038243" cy="1038243"/>
              <a:chOff x="0" y="0"/>
              <a:chExt cx="1038241" cy="1038241"/>
            </a:xfrm>
          </p:grpSpPr>
          <p:sp>
            <p:nvSpPr>
              <p:cNvPr id="410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11" name=""/>
              <p:cNvSpPr/>
              <p:nvPr/>
            </p:nvSpPr>
            <p:spPr>
              <a:xfrm>
                <a:off x="197118" y="23070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</a:t>
                </a:r>
              </a:p>
            </p:txBody>
          </p:sp>
        </p:grpSp>
        <p:grpSp>
          <p:nvGrpSpPr>
            <p:cNvPr id="415" name="Group"/>
            <p:cNvGrpSpPr/>
            <p:nvPr/>
          </p:nvGrpSpPr>
          <p:grpSpPr>
            <a:xfrm>
              <a:off x="11277600" y="1002453"/>
              <a:ext cx="1038243" cy="1038243"/>
              <a:chOff x="0" y="0"/>
              <a:chExt cx="1038241" cy="1038241"/>
            </a:xfrm>
          </p:grpSpPr>
          <p:sp>
            <p:nvSpPr>
              <p:cNvPr id="413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14" name=""/>
              <p:cNvSpPr/>
              <p:nvPr/>
            </p:nvSpPr>
            <p:spPr>
              <a:xfrm>
                <a:off x="203891" y="22393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</a:t>
                </a:r>
              </a:p>
            </p:txBody>
          </p:sp>
        </p:grpSp>
        <p:grpSp>
          <p:nvGrpSpPr>
            <p:cNvPr id="418" name="Group"/>
            <p:cNvGrpSpPr/>
            <p:nvPr/>
          </p:nvGrpSpPr>
          <p:grpSpPr>
            <a:xfrm>
              <a:off x="12530667" y="1002453"/>
              <a:ext cx="1038243" cy="1038243"/>
              <a:chOff x="0" y="0"/>
              <a:chExt cx="1038241" cy="1038241"/>
            </a:xfrm>
          </p:grpSpPr>
          <p:sp>
            <p:nvSpPr>
              <p:cNvPr id="416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17" name=""/>
              <p:cNvSpPr/>
              <p:nvPr/>
            </p:nvSpPr>
            <p:spPr>
              <a:xfrm>
                <a:off x="163251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</a:t>
                </a:r>
              </a:p>
            </p:txBody>
          </p:sp>
        </p:grpSp>
        <p:grpSp>
          <p:nvGrpSpPr>
            <p:cNvPr id="421" name="Group"/>
            <p:cNvGrpSpPr/>
            <p:nvPr/>
          </p:nvGrpSpPr>
          <p:grpSpPr>
            <a:xfrm>
              <a:off x="619760" y="0"/>
              <a:ext cx="1038242" cy="1038242"/>
              <a:chOff x="0" y="0"/>
              <a:chExt cx="1038241" cy="1038241"/>
            </a:xfrm>
          </p:grpSpPr>
          <p:sp>
            <p:nvSpPr>
              <p:cNvPr id="419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20" name=""/>
              <p:cNvSpPr/>
              <p:nvPr/>
            </p:nvSpPr>
            <p:spPr>
              <a:xfrm>
                <a:off x="210664" y="25102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</a:t>
                </a:r>
              </a:p>
            </p:txBody>
          </p:sp>
        </p:grpSp>
        <p:grpSp>
          <p:nvGrpSpPr>
            <p:cNvPr id="424" name="Group"/>
            <p:cNvGrpSpPr/>
            <p:nvPr/>
          </p:nvGrpSpPr>
          <p:grpSpPr>
            <a:xfrm>
              <a:off x="1872826" y="0"/>
              <a:ext cx="1038243" cy="1038242"/>
              <a:chOff x="0" y="0"/>
              <a:chExt cx="1038241" cy="1038241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23" name="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</a:t>
                </a:r>
              </a:p>
            </p:txBody>
          </p:sp>
        </p:grpSp>
        <p:grpSp>
          <p:nvGrpSpPr>
            <p:cNvPr id="427" name="Group"/>
            <p:cNvGrpSpPr/>
            <p:nvPr/>
          </p:nvGrpSpPr>
          <p:grpSpPr>
            <a:xfrm>
              <a:off x="3125893" y="0"/>
              <a:ext cx="1038243" cy="1038242"/>
              <a:chOff x="0" y="0"/>
              <a:chExt cx="1038241" cy="1038241"/>
            </a:xfrm>
          </p:grpSpPr>
          <p:sp>
            <p:nvSpPr>
              <p:cNvPr id="425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26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430" name="Group"/>
            <p:cNvGrpSpPr/>
            <p:nvPr/>
          </p:nvGrpSpPr>
          <p:grpSpPr>
            <a:xfrm>
              <a:off x="4378960" y="0"/>
              <a:ext cx="1038243" cy="1038242"/>
              <a:chOff x="0" y="0"/>
              <a:chExt cx="1038241" cy="1038241"/>
            </a:xfrm>
          </p:grpSpPr>
          <p:sp>
            <p:nvSpPr>
              <p:cNvPr id="428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29" name="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</a:t>
                </a:r>
              </a:p>
            </p:txBody>
          </p:sp>
        </p:grpSp>
        <p:grpSp>
          <p:nvGrpSpPr>
            <p:cNvPr id="433" name="Group"/>
            <p:cNvGrpSpPr/>
            <p:nvPr/>
          </p:nvGrpSpPr>
          <p:grpSpPr>
            <a:xfrm>
              <a:off x="5632026" y="0"/>
              <a:ext cx="1038243" cy="1038242"/>
              <a:chOff x="0" y="0"/>
              <a:chExt cx="1038241" cy="1038241"/>
            </a:xfrm>
          </p:grpSpPr>
          <p:sp>
            <p:nvSpPr>
              <p:cNvPr id="431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32" name=""/>
              <p:cNvSpPr/>
              <p:nvPr/>
            </p:nvSpPr>
            <p:spPr>
              <a:xfrm>
                <a:off x="217438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</a:t>
                </a:r>
              </a:p>
            </p:txBody>
          </p:sp>
        </p:grpSp>
        <p:grpSp>
          <p:nvGrpSpPr>
            <p:cNvPr id="436" name="Group"/>
            <p:cNvGrpSpPr/>
            <p:nvPr/>
          </p:nvGrpSpPr>
          <p:grpSpPr>
            <a:xfrm>
              <a:off x="6885093" y="0"/>
              <a:ext cx="1038243" cy="1038242"/>
              <a:chOff x="0" y="0"/>
              <a:chExt cx="1038241" cy="1038241"/>
            </a:xfrm>
          </p:grpSpPr>
          <p:sp>
            <p:nvSpPr>
              <p:cNvPr id="434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35" name=""/>
              <p:cNvSpPr/>
              <p:nvPr/>
            </p:nvSpPr>
            <p:spPr>
              <a:xfrm>
                <a:off x="210664" y="251025"/>
                <a:ext cx="649160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</a:t>
                </a:r>
              </a:p>
            </p:txBody>
          </p:sp>
        </p:grpSp>
        <p:grpSp>
          <p:nvGrpSpPr>
            <p:cNvPr id="439" name="Group"/>
            <p:cNvGrpSpPr/>
            <p:nvPr/>
          </p:nvGrpSpPr>
          <p:grpSpPr>
            <a:xfrm>
              <a:off x="8138160" y="0"/>
              <a:ext cx="1038243" cy="1038242"/>
              <a:chOff x="0" y="0"/>
              <a:chExt cx="1038241" cy="1038241"/>
            </a:xfrm>
          </p:grpSpPr>
          <p:sp>
            <p:nvSpPr>
              <p:cNvPr id="437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38" name=""/>
              <p:cNvSpPr/>
              <p:nvPr/>
            </p:nvSpPr>
            <p:spPr>
              <a:xfrm>
                <a:off x="176798" y="264572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</a:t>
                </a:r>
              </a:p>
            </p:txBody>
          </p:sp>
        </p:grpSp>
        <p:grpSp>
          <p:nvGrpSpPr>
            <p:cNvPr id="442" name="Group"/>
            <p:cNvGrpSpPr/>
            <p:nvPr/>
          </p:nvGrpSpPr>
          <p:grpSpPr>
            <a:xfrm>
              <a:off x="9391226" y="0"/>
              <a:ext cx="1038243" cy="1038242"/>
              <a:chOff x="0" y="0"/>
              <a:chExt cx="1038241" cy="1038241"/>
            </a:xfrm>
          </p:grpSpPr>
          <p:sp>
            <p:nvSpPr>
              <p:cNvPr id="440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41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445" name="Group"/>
            <p:cNvGrpSpPr/>
            <p:nvPr/>
          </p:nvGrpSpPr>
          <p:grpSpPr>
            <a:xfrm>
              <a:off x="10644293" y="0"/>
              <a:ext cx="1038243" cy="1038242"/>
              <a:chOff x="0" y="0"/>
              <a:chExt cx="1038241" cy="1038241"/>
            </a:xfrm>
          </p:grpSpPr>
          <p:sp>
            <p:nvSpPr>
              <p:cNvPr id="443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44" name="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</a:t>
                </a:r>
              </a:p>
            </p:txBody>
          </p:sp>
        </p:grpSp>
        <p:grpSp>
          <p:nvGrpSpPr>
            <p:cNvPr id="448" name="Group"/>
            <p:cNvGrpSpPr/>
            <p:nvPr/>
          </p:nvGrpSpPr>
          <p:grpSpPr>
            <a:xfrm>
              <a:off x="11897360" y="0"/>
              <a:ext cx="1038243" cy="1038242"/>
              <a:chOff x="0" y="0"/>
              <a:chExt cx="1038241" cy="1038241"/>
            </a:xfrm>
          </p:grpSpPr>
          <p:sp>
            <p:nvSpPr>
              <p:cNvPr id="446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47" name="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</a:t>
                </a:r>
              </a:p>
            </p:txBody>
          </p:sp>
        </p:grpSp>
        <p:grpSp>
          <p:nvGrpSpPr>
            <p:cNvPr id="451" name="Group"/>
            <p:cNvGrpSpPr/>
            <p:nvPr/>
          </p:nvGrpSpPr>
          <p:grpSpPr>
            <a:xfrm>
              <a:off x="13150426" y="0"/>
              <a:ext cx="1038243" cy="1038242"/>
              <a:chOff x="0" y="0"/>
              <a:chExt cx="1038241" cy="1038241"/>
            </a:xfrm>
          </p:grpSpPr>
          <p:sp>
            <p:nvSpPr>
              <p:cNvPr id="449" name="Circle"/>
              <p:cNvSpPr/>
              <p:nvPr/>
            </p:nvSpPr>
            <p:spPr>
              <a:xfrm>
                <a:off x="0" y="0"/>
                <a:ext cx="1038242" cy="1038242"/>
              </a:xfrm>
              <a:prstGeom prst="ellipse">
                <a:avLst/>
              </a:prstGeom>
              <a:noFill/>
              <a:ln w="12700" cap="flat">
                <a:solidFill>
                  <a:srgbClr val="B03849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50" name=""/>
              <p:cNvSpPr/>
              <p:nvPr/>
            </p:nvSpPr>
            <p:spPr>
              <a:xfrm>
                <a:off x="203891" y="271345"/>
                <a:ext cx="649159" cy="51425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 defTabSz="457200">
                  <a:lnSpc>
                    <a:spcPct val="120000"/>
                  </a:lnSpc>
                  <a:defRPr sz="3200">
                    <a:solidFill>
                      <a:srgbClr val="B03849"/>
                    </a:solidFill>
                    <a:latin typeface="FontAwesome"/>
                    <a:ea typeface="FontAwesome"/>
                    <a:cs typeface="FontAwesome"/>
                    <a:sym typeface="FontAwesome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FontAwesome"/>
                    <a:ea typeface="FontAwesome"/>
                    <a:cs typeface="FontAwesome"/>
                    <a:sym typeface="FontAwesome"/>
                  </a:rPr>
                  <a:t></a:t>
                </a:r>
              </a:p>
            </p:txBody>
          </p:sp>
        </p:grpSp>
      </p:grpSp>
      <p:pic>
        <p:nvPicPr>
          <p:cNvPr id="453" name="Screen Shot 2017-04-04 at 2.57.07 AM.png" descr="Screen Shot 2017-04-04 at 2.57.07 A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911"/>
          <a:stretch>
            <a:fillRect/>
          </a:stretch>
        </p:blipFill>
        <p:spPr>
          <a:xfrm>
            <a:off x="45323" y="3443390"/>
            <a:ext cx="6929083" cy="1642103"/>
          </a:xfrm>
          <a:prstGeom prst="rect">
            <a:avLst/>
          </a:prstGeom>
          <a:ln w="3175">
            <a:miter lim="400000"/>
          </a:ln>
        </p:spPr>
      </p:pic>
      <p:pic>
        <p:nvPicPr>
          <p:cNvPr id="45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3779" y="2876010"/>
            <a:ext cx="3132824" cy="3132824"/>
          </a:xfrm>
          <a:prstGeom prst="rect">
            <a:avLst/>
          </a:prstGeom>
          <a:ln w="3175">
            <a:miter lim="400000"/>
          </a:ln>
        </p:spPr>
      </p:pic>
      <p:sp>
        <p:nvSpPr>
          <p:cNvPr id="455" name="Antonio “Johnny” Martinelli…"/>
          <p:cNvSpPr/>
          <p:nvPr/>
        </p:nvSpPr>
        <p:spPr>
          <a:xfrm>
            <a:off x="297511" y="5460394"/>
            <a:ext cx="5801384" cy="790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 defTabSz="457200">
              <a:defRPr b="1" sz="24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Antonio “Johnny” Martinelli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defTabSz="457200">
              <a:defRPr sz="2400">
                <a:solidFill>
                  <a:srgbClr val="1F497D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Sr. Security Consultant, </a:t>
            </a:r>
            <a:r>
              <a:rPr u="sng">
                <a:hlinkClick r:id="rId4" invalidUrl="" action="" tgtFrame="" tooltip="" history="1" highlightClick="0" endSnd="0"/>
              </a:rPr>
              <a:t>CISSP</a:t>
            </a:r>
            <a:r>
              <a:t>, </a:t>
            </a:r>
            <a:r>
              <a:rPr u="sng">
                <a:hlinkClick r:id="rId5" invalidUrl="" action="" tgtFrame="" tooltip="" history="1" highlightClick="0" endSnd="0"/>
              </a:rPr>
              <a:t>GIAC | GPEN </a:t>
            </a:r>
          </a:p>
        </p:txBody>
      </p:sp>
      <p:sp>
        <p:nvSpPr>
          <p:cNvPr id="456" name="Ricardo Lafosse…"/>
          <p:cNvSpPr/>
          <p:nvPr/>
        </p:nvSpPr>
        <p:spPr>
          <a:xfrm>
            <a:off x="8188333" y="6124727"/>
            <a:ext cx="4383647" cy="11590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r" defTabSz="457200">
              <a:defRPr b="1" sz="2400">
                <a:solidFill>
                  <a:srgbClr val="D42F2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Ricardo Lafosse</a:t>
            </a:r>
          </a:p>
          <a:p>
            <a:pPr algn="r" defTabSz="457200">
              <a:defRPr sz="2400">
                <a:solidFill>
                  <a:srgbClr val="1F497D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Chief Information Security Officer</a:t>
            </a:r>
          </a:p>
          <a:p>
            <a:pPr algn="r" defTabSz="457200">
              <a:defRPr sz="2400">
                <a:solidFill>
                  <a:srgbClr val="1F497D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Cook County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fallOve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Actionable intelligence with &quot;OODA&quot;"/>
          <p:cNvSpPr/>
          <p:nvPr/>
        </p:nvSpPr>
        <p:spPr>
          <a:xfrm>
            <a:off x="629253" y="1211286"/>
            <a:ext cx="11665015" cy="7780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>
              <a:defRPr cap="all" sz="4200">
                <a:solidFill>
                  <a:srgbClr val="D23E4F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pPr/>
            <a:r>
              <a:t>Actionable intelligence with "OODA"</a:t>
            </a:r>
          </a:p>
        </p:txBody>
      </p:sp>
      <p:sp>
        <p:nvSpPr>
          <p:cNvPr id="459" name="“OODA:”…"/>
          <p:cNvSpPr/>
          <p:nvPr/>
        </p:nvSpPr>
        <p:spPr>
          <a:xfrm>
            <a:off x="774851" y="4943262"/>
            <a:ext cx="5561875" cy="44102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r>
              <a:t>“</a:t>
            </a:r>
            <a:r>
              <a:rPr b="1"/>
              <a:t>OODA:</a:t>
            </a:r>
            <a:r>
              <a:t>” </a:t>
            </a:r>
          </a:p>
          <a:p>
            <a:pPr>
              <a:defRPr sz="3600">
                <a:latin typeface="Open Sans"/>
                <a:ea typeface="Open Sans"/>
                <a:cs typeface="Open Sans"/>
                <a:sym typeface="Open Sans"/>
              </a:defRPr>
            </a:pPr>
            <a:r>
              <a:t>The rapid assessment cycle developed by military strategists that revolutionized combat engagement.</a:t>
            </a:r>
          </a:p>
        </p:txBody>
      </p:sp>
      <p:sp>
        <p:nvSpPr>
          <p:cNvPr id="460" name="Observe - Aggregated Data…"/>
          <p:cNvSpPr/>
          <p:nvPr/>
        </p:nvSpPr>
        <p:spPr>
          <a:xfrm>
            <a:off x="6789307" y="5025812"/>
            <a:ext cx="5561874" cy="4245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l"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/>
              <a:t>Observe</a:t>
            </a:r>
            <a:r>
              <a:t> - Aggregated Data</a:t>
            </a:r>
            <a:br/>
          </a:p>
          <a:p>
            <a:pPr algn="l"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/>
              <a:t>Orient</a:t>
            </a:r>
            <a:r>
              <a:t> - Analyze Data to discover "Intelligence"</a:t>
            </a:r>
            <a:br/>
          </a:p>
          <a:p>
            <a:pPr algn="l"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/>
              <a:t>Decide</a:t>
            </a:r>
            <a:r>
              <a:t> - Determine the best action for context and measurable outcomes for success</a:t>
            </a:r>
            <a:br/>
          </a:p>
          <a:p>
            <a:pPr algn="l"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/>
              <a:t>Act</a:t>
            </a:r>
            <a:r>
              <a:t> - Execute, and return to </a:t>
            </a:r>
            <a:r>
              <a:rPr b="1"/>
              <a:t>Observe</a:t>
            </a:r>
          </a:p>
        </p:txBody>
      </p:sp>
      <p:sp>
        <p:nvSpPr>
          <p:cNvPr id="461" name="Line"/>
          <p:cNvSpPr/>
          <p:nvPr/>
        </p:nvSpPr>
        <p:spPr>
          <a:xfrm>
            <a:off x="5810726" y="4480271"/>
            <a:ext cx="1361455" cy="191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10" fill="norm" stroke="1" extrusionOk="0">
                <a:moveTo>
                  <a:pt x="0" y="0"/>
                </a:moveTo>
                <a:cubicBezTo>
                  <a:pt x="3086" y="12994"/>
                  <a:pt x="6616" y="20187"/>
                  <a:pt x="10235" y="20858"/>
                </a:cubicBezTo>
                <a:cubicBezTo>
                  <a:pt x="14237" y="21600"/>
                  <a:pt x="18185" y="14355"/>
                  <a:pt x="21600" y="0"/>
                </a:cubicBezTo>
              </a:path>
            </a:pathLst>
          </a:custGeom>
          <a:ln w="12700">
            <a:solidFill>
              <a:srgbClr val="7A766F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27093" tIns="27093" rIns="27093" bIns="27093" anchor="ctr"/>
          <a:lstStyle/>
          <a:p>
            <a:pPr>
              <a:defRPr sz="2200">
                <a:solidFill>
                  <a:srgbClr val="7B7770"/>
                </a:solidFill>
              </a:defRPr>
            </a:pPr>
          </a:p>
        </p:txBody>
      </p:sp>
      <p:sp>
        <p:nvSpPr>
          <p:cNvPr id="462" name="Line"/>
          <p:cNvSpPr/>
          <p:nvPr/>
        </p:nvSpPr>
        <p:spPr>
          <a:xfrm rot="10800000">
            <a:off x="2737066" y="2872521"/>
            <a:ext cx="1361455" cy="191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10" fill="norm" stroke="1" extrusionOk="0">
                <a:moveTo>
                  <a:pt x="0" y="0"/>
                </a:moveTo>
                <a:cubicBezTo>
                  <a:pt x="3086" y="12994"/>
                  <a:pt x="6616" y="20187"/>
                  <a:pt x="10235" y="20858"/>
                </a:cubicBezTo>
                <a:cubicBezTo>
                  <a:pt x="14237" y="21600"/>
                  <a:pt x="18185" y="14355"/>
                  <a:pt x="21600" y="0"/>
                </a:cubicBezTo>
              </a:path>
            </a:pathLst>
          </a:custGeom>
          <a:ln w="12700">
            <a:solidFill>
              <a:srgbClr val="7A766F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27093" tIns="27093" rIns="27093" bIns="27093" anchor="ctr"/>
          <a:lstStyle/>
          <a:p>
            <a:pPr>
              <a:defRPr sz="2200">
                <a:solidFill>
                  <a:srgbClr val="7B7770"/>
                </a:solidFill>
              </a:defRPr>
            </a:pPr>
          </a:p>
        </p:txBody>
      </p:sp>
      <p:grpSp>
        <p:nvGrpSpPr>
          <p:cNvPr id="468" name="Group"/>
          <p:cNvGrpSpPr/>
          <p:nvPr/>
        </p:nvGrpSpPr>
        <p:grpSpPr>
          <a:xfrm>
            <a:off x="492911" y="2333640"/>
            <a:ext cx="2762976" cy="2851030"/>
            <a:chOff x="0" y="0"/>
            <a:chExt cx="2762975" cy="2851028"/>
          </a:xfrm>
        </p:grpSpPr>
        <p:grpSp>
          <p:nvGrpSpPr>
            <p:cNvPr id="466" name="Group"/>
            <p:cNvGrpSpPr/>
            <p:nvPr/>
          </p:nvGrpSpPr>
          <p:grpSpPr>
            <a:xfrm>
              <a:off x="0" y="0"/>
              <a:ext cx="2762976" cy="2851029"/>
              <a:chOff x="0" y="0"/>
              <a:chExt cx="2762975" cy="2851028"/>
            </a:xfrm>
          </p:grpSpPr>
          <p:sp>
            <p:nvSpPr>
              <p:cNvPr id="463" name="Rounded Rectangle"/>
              <p:cNvSpPr/>
              <p:nvPr/>
            </p:nvSpPr>
            <p:spPr>
              <a:xfrm rot="2700000">
                <a:off x="404628" y="492681"/>
                <a:ext cx="1953719" cy="1953720"/>
              </a:xfrm>
              <a:prstGeom prst="roundRect">
                <a:avLst>
                  <a:gd name="adj" fmla="val 35924"/>
                </a:avLst>
              </a:prstGeom>
              <a:solidFill>
                <a:srgbClr val="7A767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64" name="Rounded Rectangle"/>
              <p:cNvSpPr/>
              <p:nvPr/>
            </p:nvSpPr>
            <p:spPr>
              <a:xfrm rot="2700000">
                <a:off x="404628" y="404628"/>
                <a:ext cx="1953719" cy="1953719"/>
              </a:xfrm>
              <a:prstGeom prst="roundRect">
                <a:avLst>
                  <a:gd name="adj" fmla="val 31110"/>
                </a:avLst>
              </a:prstGeom>
              <a:solidFill>
                <a:srgbClr val="9E9A94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65" name="Rounded Rectangle"/>
              <p:cNvSpPr/>
              <p:nvPr/>
            </p:nvSpPr>
            <p:spPr>
              <a:xfrm rot="2700000">
                <a:off x="669257" y="669257"/>
                <a:ext cx="1424461" cy="1424461"/>
              </a:xfrm>
              <a:prstGeom prst="roundRect">
                <a:avLst>
                  <a:gd name="adj" fmla="val 35924"/>
                </a:avLst>
              </a:prstGeom>
              <a:solidFill>
                <a:srgbClr val="ADA8A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sp>
          <p:nvSpPr>
            <p:cNvPr id="467" name="Observe"/>
            <p:cNvSpPr/>
            <p:nvPr/>
          </p:nvSpPr>
          <p:spPr>
            <a:xfrm>
              <a:off x="164713" y="1055944"/>
              <a:ext cx="2433549" cy="6510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lvl="1">
                <a:defRPr cap="all" sz="3500">
                  <a:solidFill>
                    <a:srgbClr val="F9FAF5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  <a:r>
                <a:t>Observe</a:t>
              </a:r>
            </a:p>
          </p:txBody>
        </p:sp>
      </p:grpSp>
      <p:grpSp>
        <p:nvGrpSpPr>
          <p:cNvPr id="474" name="Group"/>
          <p:cNvGrpSpPr/>
          <p:nvPr/>
        </p:nvGrpSpPr>
        <p:grpSpPr>
          <a:xfrm>
            <a:off x="3570943" y="2333640"/>
            <a:ext cx="2762976" cy="2851030"/>
            <a:chOff x="0" y="0"/>
            <a:chExt cx="2762975" cy="2851028"/>
          </a:xfrm>
        </p:grpSpPr>
        <p:grpSp>
          <p:nvGrpSpPr>
            <p:cNvPr id="472" name="Group"/>
            <p:cNvGrpSpPr/>
            <p:nvPr/>
          </p:nvGrpSpPr>
          <p:grpSpPr>
            <a:xfrm>
              <a:off x="0" y="0"/>
              <a:ext cx="2762976" cy="2851029"/>
              <a:chOff x="0" y="0"/>
              <a:chExt cx="2762975" cy="2851028"/>
            </a:xfrm>
          </p:grpSpPr>
          <p:sp>
            <p:nvSpPr>
              <p:cNvPr id="469" name="Rounded Rectangle"/>
              <p:cNvSpPr/>
              <p:nvPr/>
            </p:nvSpPr>
            <p:spPr>
              <a:xfrm rot="2700000">
                <a:off x="404628" y="492681"/>
                <a:ext cx="1953719" cy="1953720"/>
              </a:xfrm>
              <a:prstGeom prst="roundRect">
                <a:avLst>
                  <a:gd name="adj" fmla="val 35924"/>
                </a:avLst>
              </a:prstGeom>
              <a:solidFill>
                <a:srgbClr val="7A767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70" name="Rounded Rectangle"/>
              <p:cNvSpPr/>
              <p:nvPr/>
            </p:nvSpPr>
            <p:spPr>
              <a:xfrm rot="2700000">
                <a:off x="404628" y="404628"/>
                <a:ext cx="1953719" cy="1953719"/>
              </a:xfrm>
              <a:prstGeom prst="roundRect">
                <a:avLst>
                  <a:gd name="adj" fmla="val 31110"/>
                </a:avLst>
              </a:prstGeom>
              <a:solidFill>
                <a:srgbClr val="9E9A94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71" name="Rounded Rectangle"/>
              <p:cNvSpPr/>
              <p:nvPr/>
            </p:nvSpPr>
            <p:spPr>
              <a:xfrm rot="2700000">
                <a:off x="669257" y="669257"/>
                <a:ext cx="1424461" cy="1424461"/>
              </a:xfrm>
              <a:prstGeom prst="roundRect">
                <a:avLst>
                  <a:gd name="adj" fmla="val 35924"/>
                </a:avLst>
              </a:prstGeom>
              <a:solidFill>
                <a:srgbClr val="ADA8A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sp>
          <p:nvSpPr>
            <p:cNvPr id="473" name="ORIENT"/>
            <p:cNvSpPr/>
            <p:nvPr/>
          </p:nvSpPr>
          <p:spPr>
            <a:xfrm>
              <a:off x="164713" y="1055944"/>
              <a:ext cx="2433549" cy="6510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>
                <a:defRPr cap="all" sz="3500">
                  <a:solidFill>
                    <a:srgbClr val="F9FAF5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/>
              <a:r>
                <a:t>ORIENT</a:t>
              </a:r>
            </a:p>
          </p:txBody>
        </p:sp>
      </p:grpSp>
      <p:grpSp>
        <p:nvGrpSpPr>
          <p:cNvPr id="479" name="Group"/>
          <p:cNvGrpSpPr/>
          <p:nvPr/>
        </p:nvGrpSpPr>
        <p:grpSpPr>
          <a:xfrm>
            <a:off x="9722623" y="2335411"/>
            <a:ext cx="2762976" cy="2851029"/>
            <a:chOff x="0" y="0"/>
            <a:chExt cx="2762975" cy="2851028"/>
          </a:xfrm>
        </p:grpSpPr>
        <p:sp>
          <p:nvSpPr>
            <p:cNvPr id="475" name="Rounded Rectangle"/>
            <p:cNvSpPr/>
            <p:nvPr/>
          </p:nvSpPr>
          <p:spPr>
            <a:xfrm rot="2700000">
              <a:off x="404628" y="492681"/>
              <a:ext cx="1953719" cy="1953720"/>
            </a:xfrm>
            <a:prstGeom prst="roundRect">
              <a:avLst>
                <a:gd name="adj" fmla="val 35924"/>
              </a:avLst>
            </a:prstGeom>
            <a:solidFill>
              <a:srgbClr val="9A2D3C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476" name="Rounded Rectangle"/>
            <p:cNvSpPr/>
            <p:nvPr/>
          </p:nvSpPr>
          <p:spPr>
            <a:xfrm rot="2700000">
              <a:off x="404628" y="404628"/>
              <a:ext cx="1953719" cy="1953719"/>
            </a:xfrm>
            <a:prstGeom prst="roundRect">
              <a:avLst>
                <a:gd name="adj" fmla="val 31110"/>
              </a:avLst>
            </a:prstGeom>
            <a:solidFill>
              <a:srgbClr val="CE4254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477" name="Rounded Rectangle"/>
            <p:cNvSpPr/>
            <p:nvPr/>
          </p:nvSpPr>
          <p:spPr>
            <a:xfrm rot="2700000">
              <a:off x="669257" y="669257"/>
              <a:ext cx="1424461" cy="1424461"/>
            </a:xfrm>
            <a:prstGeom prst="roundRect">
              <a:avLst>
                <a:gd name="adj" fmla="val 35924"/>
              </a:avLst>
            </a:prstGeom>
            <a:solidFill>
              <a:srgbClr val="B03849"/>
            </a:solidFill>
            <a:ln w="3175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478" name="action"/>
            <p:cNvSpPr/>
            <p:nvPr/>
          </p:nvSpPr>
          <p:spPr>
            <a:xfrm>
              <a:off x="161286" y="1055944"/>
              <a:ext cx="2433550" cy="6510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>
                <a:defRPr cap="all" sz="3500">
                  <a:solidFill>
                    <a:srgbClr val="F9FAF5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/>
              <a:r>
                <a:t>action</a:t>
              </a:r>
            </a:p>
          </p:txBody>
        </p:sp>
      </p:grpSp>
      <p:grpSp>
        <p:nvGrpSpPr>
          <p:cNvPr id="485" name="Group"/>
          <p:cNvGrpSpPr/>
          <p:nvPr/>
        </p:nvGrpSpPr>
        <p:grpSpPr>
          <a:xfrm>
            <a:off x="6648976" y="2335410"/>
            <a:ext cx="2762976" cy="2851030"/>
            <a:chOff x="0" y="0"/>
            <a:chExt cx="2762975" cy="2851028"/>
          </a:xfrm>
        </p:grpSpPr>
        <p:grpSp>
          <p:nvGrpSpPr>
            <p:cNvPr id="483" name="Group"/>
            <p:cNvGrpSpPr/>
            <p:nvPr/>
          </p:nvGrpSpPr>
          <p:grpSpPr>
            <a:xfrm>
              <a:off x="0" y="0"/>
              <a:ext cx="2762976" cy="2851029"/>
              <a:chOff x="0" y="0"/>
              <a:chExt cx="2762975" cy="2851028"/>
            </a:xfrm>
          </p:grpSpPr>
          <p:sp>
            <p:nvSpPr>
              <p:cNvPr id="480" name="Rounded Rectangle"/>
              <p:cNvSpPr/>
              <p:nvPr/>
            </p:nvSpPr>
            <p:spPr>
              <a:xfrm rot="2700000">
                <a:off x="404628" y="492681"/>
                <a:ext cx="1953719" cy="1953720"/>
              </a:xfrm>
              <a:prstGeom prst="roundRect">
                <a:avLst>
                  <a:gd name="adj" fmla="val 35924"/>
                </a:avLst>
              </a:prstGeom>
              <a:solidFill>
                <a:srgbClr val="7A767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81" name="Rounded Rectangle"/>
              <p:cNvSpPr/>
              <p:nvPr/>
            </p:nvSpPr>
            <p:spPr>
              <a:xfrm rot="2700000">
                <a:off x="404628" y="404628"/>
                <a:ext cx="1953719" cy="1953719"/>
              </a:xfrm>
              <a:prstGeom prst="roundRect">
                <a:avLst>
                  <a:gd name="adj" fmla="val 31110"/>
                </a:avLst>
              </a:prstGeom>
              <a:solidFill>
                <a:srgbClr val="9E9A94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482" name="Rounded Rectangle"/>
              <p:cNvSpPr/>
              <p:nvPr/>
            </p:nvSpPr>
            <p:spPr>
              <a:xfrm rot="2700000">
                <a:off x="669257" y="669257"/>
                <a:ext cx="1424461" cy="1424461"/>
              </a:xfrm>
              <a:prstGeom prst="roundRect">
                <a:avLst>
                  <a:gd name="adj" fmla="val 35924"/>
                </a:avLst>
              </a:prstGeom>
              <a:solidFill>
                <a:srgbClr val="ADA8A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sp>
          <p:nvSpPr>
            <p:cNvPr id="484" name="DECIDE"/>
            <p:cNvSpPr/>
            <p:nvPr/>
          </p:nvSpPr>
          <p:spPr>
            <a:xfrm>
              <a:off x="164713" y="1055944"/>
              <a:ext cx="2433550" cy="6510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>
                <a:defRPr cap="all" sz="3500">
                  <a:solidFill>
                    <a:srgbClr val="F9FAF5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pPr/>
              <a:r>
                <a:t>DECIDE</a:t>
              </a:r>
            </a:p>
          </p:txBody>
        </p:sp>
      </p:grpSp>
      <p:sp>
        <p:nvSpPr>
          <p:cNvPr id="486" name="Line"/>
          <p:cNvSpPr/>
          <p:nvPr/>
        </p:nvSpPr>
        <p:spPr>
          <a:xfrm rot="10800000">
            <a:off x="8889510" y="2764524"/>
            <a:ext cx="1361455" cy="191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10" fill="norm" stroke="1" extrusionOk="0">
                <a:moveTo>
                  <a:pt x="0" y="0"/>
                </a:moveTo>
                <a:cubicBezTo>
                  <a:pt x="3086" y="12994"/>
                  <a:pt x="6616" y="20187"/>
                  <a:pt x="10235" y="20858"/>
                </a:cubicBezTo>
                <a:cubicBezTo>
                  <a:pt x="14237" y="21600"/>
                  <a:pt x="18185" y="14355"/>
                  <a:pt x="21600" y="0"/>
                </a:cubicBezTo>
              </a:path>
            </a:pathLst>
          </a:custGeom>
          <a:ln w="12700">
            <a:solidFill>
              <a:srgbClr val="7A766F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27093" tIns="27093" rIns="27093" bIns="27093" anchor="ctr"/>
          <a:lstStyle/>
          <a:p>
            <a:pPr>
              <a:defRPr sz="2200">
                <a:solidFill>
                  <a:srgbClr val="7B7770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fallOver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element_2.png" descr="element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7334" y="4733056"/>
            <a:ext cx="1280161" cy="1422401"/>
          </a:xfrm>
          <a:prstGeom prst="rect">
            <a:avLst/>
          </a:prstGeom>
          <a:ln w="3175">
            <a:miter lim="400000"/>
          </a:ln>
        </p:spPr>
      </p:pic>
      <p:pic>
        <p:nvPicPr>
          <p:cNvPr id="489" name="element_3.png" descr="element_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3141" y="4937837"/>
            <a:ext cx="1280161" cy="1422401"/>
          </a:xfrm>
          <a:prstGeom prst="rect">
            <a:avLst/>
          </a:prstGeom>
          <a:ln w="3175">
            <a:miter lim="400000"/>
          </a:ln>
        </p:spPr>
      </p:pic>
      <p:pic>
        <p:nvPicPr>
          <p:cNvPr id="490" name="element_4.png" descr="element_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58160" y="4337308"/>
            <a:ext cx="2092961" cy="1964267"/>
          </a:xfrm>
          <a:prstGeom prst="rect">
            <a:avLst/>
          </a:prstGeom>
          <a:ln w="3175">
            <a:miter lim="400000"/>
          </a:ln>
        </p:spPr>
      </p:pic>
      <p:pic>
        <p:nvPicPr>
          <p:cNvPr id="491" name="element_5.png" descr="element_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79179" y="4451543"/>
            <a:ext cx="2092961" cy="1964267"/>
          </a:xfrm>
          <a:prstGeom prst="rect">
            <a:avLst/>
          </a:prstGeom>
          <a:ln w="3175">
            <a:miter lim="400000"/>
          </a:ln>
        </p:spPr>
      </p:pic>
      <p:pic>
        <p:nvPicPr>
          <p:cNvPr id="492" name="element_6.png" descr="element_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267908" y="4578850"/>
            <a:ext cx="2092961" cy="1964268"/>
          </a:xfrm>
          <a:prstGeom prst="rect">
            <a:avLst/>
          </a:prstGeom>
          <a:ln w="3175">
            <a:miter lim="400000"/>
          </a:ln>
        </p:spPr>
      </p:pic>
      <p:pic>
        <p:nvPicPr>
          <p:cNvPr id="493" name="element_1.png" descr="element_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990" y="5168101"/>
            <a:ext cx="995681" cy="1239521"/>
          </a:xfrm>
          <a:prstGeom prst="rect">
            <a:avLst/>
          </a:prstGeom>
          <a:ln w="3175">
            <a:miter lim="400000"/>
          </a:ln>
        </p:spPr>
      </p:pic>
      <p:sp>
        <p:nvSpPr>
          <p:cNvPr id="494" name="Many data sources are available, both public and private, commercial and non-profit that exists to supply aggregate data about specific markets.  Nearly all are available as STIX or TAXII, which are NIST-defined standards of threat information exchanges.…"/>
          <p:cNvSpPr/>
          <p:nvPr/>
        </p:nvSpPr>
        <p:spPr>
          <a:xfrm>
            <a:off x="7131985" y="1747980"/>
            <a:ext cx="5187167" cy="3000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marL="219807" indent="-219807" algn="l">
              <a:buSzPct val="75000"/>
              <a:buChar char="•"/>
              <a:tabLst>
                <a:tab pos="5346700" algn="l"/>
              </a:tabLst>
              <a:defRPr sz="1800">
                <a:latin typeface="Open Sans"/>
                <a:ea typeface="Open Sans"/>
                <a:cs typeface="Open Sans"/>
                <a:sym typeface="Open Sans"/>
              </a:defRPr>
            </a:pPr>
            <a:r>
              <a:t>Many data sources are available, both public and private, commercial and non-profit that exists to supply aggregate data about specific markets.  Nearly all are available as STIX or TAXII, which are NIST-defined standards of threat information exchanges.</a:t>
            </a:r>
          </a:p>
          <a:p>
            <a:pPr marL="195384" indent="-195384" algn="l">
              <a:buSzPct val="75000"/>
              <a:buChar char="•"/>
              <a:tabLst>
                <a:tab pos="5346700" algn="l"/>
              </a:tabLst>
              <a:defRPr sz="16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marL="293076" indent="-293076">
              <a:buSzPct val="75000"/>
              <a:buChar char="•"/>
              <a:tabLst>
                <a:tab pos="5346700" algn="l"/>
              </a:tabLst>
              <a:defRPr b="1" sz="2400" u="sng">
                <a:latin typeface="Open Sans"/>
                <a:ea typeface="Open Sans"/>
                <a:cs typeface="Open Sans"/>
                <a:sym typeface="Open Sans"/>
              </a:defRPr>
            </a:pPr>
            <a:r>
              <a:t>UNPROCESSED DATA IS NOT INTELLIGENCE</a:t>
            </a:r>
          </a:p>
        </p:txBody>
      </p:sp>
      <p:grpSp>
        <p:nvGrpSpPr>
          <p:cNvPr id="499" name="Group"/>
          <p:cNvGrpSpPr/>
          <p:nvPr/>
        </p:nvGrpSpPr>
        <p:grpSpPr>
          <a:xfrm>
            <a:off x="2468177" y="5553585"/>
            <a:ext cx="7894157" cy="2594777"/>
            <a:chOff x="25400" y="0"/>
            <a:chExt cx="7894156" cy="2594776"/>
          </a:xfrm>
        </p:grpSpPr>
        <p:sp>
          <p:nvSpPr>
            <p:cNvPr id="495" name="Line"/>
            <p:cNvSpPr/>
            <p:nvPr/>
          </p:nvSpPr>
          <p:spPr>
            <a:xfrm flipH="1" flipV="1">
              <a:off x="25400" y="7399"/>
              <a:ext cx="1566869" cy="1"/>
            </a:xfrm>
            <a:prstGeom prst="line">
              <a:avLst/>
            </a:prstGeom>
            <a:noFill/>
            <a:ln w="12700" cap="flat">
              <a:solidFill>
                <a:srgbClr val="7A746F"/>
              </a:solidFill>
              <a:custDash>
                <a:ds d="200000" sp="200000"/>
              </a:custDash>
              <a:miter lim="400000"/>
              <a:headEnd type="oval" w="med" len="med"/>
              <a:tailEnd type="oval" w="med" len="med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  <p:sp>
          <p:nvSpPr>
            <p:cNvPr id="496" name="Line"/>
            <p:cNvSpPr/>
            <p:nvPr/>
          </p:nvSpPr>
          <p:spPr>
            <a:xfrm flipH="1" flipV="1">
              <a:off x="6352688" y="7399"/>
              <a:ext cx="1566869" cy="1"/>
            </a:xfrm>
            <a:prstGeom prst="line">
              <a:avLst/>
            </a:prstGeom>
            <a:noFill/>
            <a:ln w="12700" cap="flat">
              <a:solidFill>
                <a:srgbClr val="7A746F"/>
              </a:solidFill>
              <a:custDash>
                <a:ds d="200000" sp="200000"/>
              </a:custDash>
              <a:miter lim="400000"/>
              <a:headEnd type="oval" w="med" len="med"/>
              <a:tailEnd type="oval" w="med" len="med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3246686" y="-1"/>
              <a:ext cx="814189" cy="2594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61" fill="norm" stroke="1" extrusionOk="0">
                  <a:moveTo>
                    <a:pt x="0" y="6"/>
                  </a:moveTo>
                  <a:lnTo>
                    <a:pt x="15351" y="6"/>
                  </a:lnTo>
                  <a:cubicBezTo>
                    <a:pt x="17070" y="-39"/>
                    <a:pt x="18761" y="165"/>
                    <a:pt x="19945" y="560"/>
                  </a:cubicBezTo>
                  <a:cubicBezTo>
                    <a:pt x="21048" y="928"/>
                    <a:pt x="21600" y="1427"/>
                    <a:pt x="21464" y="1931"/>
                  </a:cubicBezTo>
                  <a:lnTo>
                    <a:pt x="21464" y="21561"/>
                  </a:lnTo>
                </a:path>
              </a:pathLst>
            </a:custGeom>
            <a:noFill/>
            <a:ln w="12700" cap="flat">
              <a:solidFill>
                <a:srgbClr val="7A746F"/>
              </a:solidFill>
              <a:custDash>
                <a:ds d="200000" sp="200000"/>
              </a:custDash>
              <a:miter lim="400000"/>
              <a:headEnd type="oval" w="med" len="med"/>
              <a:tailEnd type="triangle" w="med" len="med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4311918" y="-1"/>
              <a:ext cx="831290" cy="2594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61" fill="norm" stroke="1" extrusionOk="0">
                  <a:moveTo>
                    <a:pt x="21484" y="6"/>
                  </a:moveTo>
                  <a:lnTo>
                    <a:pt x="6133" y="6"/>
                  </a:lnTo>
                  <a:cubicBezTo>
                    <a:pt x="4414" y="-39"/>
                    <a:pt x="2723" y="165"/>
                    <a:pt x="1539" y="560"/>
                  </a:cubicBezTo>
                  <a:cubicBezTo>
                    <a:pt x="436" y="928"/>
                    <a:pt x="-116" y="1427"/>
                    <a:pt x="20" y="1931"/>
                  </a:cubicBezTo>
                  <a:lnTo>
                    <a:pt x="20" y="21561"/>
                  </a:lnTo>
                </a:path>
              </a:pathLst>
            </a:custGeom>
            <a:noFill/>
            <a:ln w="12700" cap="flat">
              <a:solidFill>
                <a:srgbClr val="7A746F"/>
              </a:solidFill>
              <a:custDash>
                <a:ds d="200000" sp="200000"/>
              </a:custDash>
              <a:miter lim="400000"/>
              <a:headEnd type="oval" w="med" len="med"/>
              <a:tailEnd type="triangle" w="med" len="med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</p:grpSp>
      <p:grpSp>
        <p:nvGrpSpPr>
          <p:cNvPr id="502" name="Group"/>
          <p:cNvGrpSpPr/>
          <p:nvPr/>
        </p:nvGrpSpPr>
        <p:grpSpPr>
          <a:xfrm>
            <a:off x="8618538" y="6850974"/>
            <a:ext cx="752123" cy="752123"/>
            <a:chOff x="0" y="0"/>
            <a:chExt cx="752122" cy="752122"/>
          </a:xfrm>
        </p:grpSpPr>
        <p:sp>
          <p:nvSpPr>
            <p:cNvPr id="500" name="Circle"/>
            <p:cNvSpPr/>
            <p:nvPr/>
          </p:nvSpPr>
          <p:spPr>
            <a:xfrm>
              <a:off x="0" y="0"/>
              <a:ext cx="752123" cy="752123"/>
            </a:xfrm>
            <a:prstGeom prst="ellipse">
              <a:avLst/>
            </a:prstGeom>
            <a:noFill/>
            <a:ln w="12700" cap="flat">
              <a:solidFill>
                <a:srgbClr val="7A746F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501" name=""/>
            <p:cNvSpPr/>
            <p:nvPr/>
          </p:nvSpPr>
          <p:spPr>
            <a:xfrm>
              <a:off x="196991" y="189794"/>
              <a:ext cx="371687" cy="3589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 defTabSz="457200">
                <a:lnSpc>
                  <a:spcPct val="120000"/>
                </a:lnSpc>
                <a:defRPr sz="2400">
                  <a:solidFill>
                    <a:srgbClr val="7A7670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>
                <a:defRPr>
                  <a:latin typeface="Times"/>
                  <a:ea typeface="Times"/>
                  <a:cs typeface="Times"/>
                  <a:sym typeface="Times"/>
                </a:defRPr>
              </a:pPr>
              <a:r>
                <a:rPr>
                  <a:latin typeface="FontAwesome"/>
                  <a:ea typeface="FontAwesome"/>
                  <a:cs typeface="FontAwesome"/>
                  <a:sym typeface="FontAwesome"/>
                </a:rPr>
                <a:t></a:t>
              </a:r>
            </a:p>
          </p:txBody>
        </p:sp>
      </p:grpSp>
      <p:grpSp>
        <p:nvGrpSpPr>
          <p:cNvPr id="505" name="Group"/>
          <p:cNvGrpSpPr/>
          <p:nvPr/>
        </p:nvGrpSpPr>
        <p:grpSpPr>
          <a:xfrm>
            <a:off x="3858993" y="6850973"/>
            <a:ext cx="752124" cy="752123"/>
            <a:chOff x="0" y="0"/>
            <a:chExt cx="752122" cy="752122"/>
          </a:xfrm>
        </p:grpSpPr>
        <p:sp>
          <p:nvSpPr>
            <p:cNvPr id="503" name="Circle"/>
            <p:cNvSpPr/>
            <p:nvPr/>
          </p:nvSpPr>
          <p:spPr>
            <a:xfrm>
              <a:off x="0" y="0"/>
              <a:ext cx="752123" cy="752123"/>
            </a:xfrm>
            <a:prstGeom prst="ellipse">
              <a:avLst/>
            </a:prstGeom>
            <a:noFill/>
            <a:ln w="12700" cap="flat">
              <a:solidFill>
                <a:srgbClr val="7A746F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3000">
                  <a:solidFill>
                    <a:srgbClr val="77716C"/>
                  </a:solidFill>
                  <a:latin typeface="+mn-lt"/>
                  <a:ea typeface="+mn-ea"/>
                  <a:cs typeface="+mn-cs"/>
                  <a:sym typeface="Open Sans Light"/>
                </a:defRPr>
              </a:pPr>
            </a:p>
          </p:txBody>
        </p:sp>
        <p:sp>
          <p:nvSpPr>
            <p:cNvPr id="504" name=""/>
            <p:cNvSpPr/>
            <p:nvPr/>
          </p:nvSpPr>
          <p:spPr>
            <a:xfrm>
              <a:off x="196991" y="189794"/>
              <a:ext cx="371687" cy="3589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 defTabSz="457200">
                <a:lnSpc>
                  <a:spcPct val="120000"/>
                </a:lnSpc>
                <a:defRPr sz="2400">
                  <a:solidFill>
                    <a:srgbClr val="7A7670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>
                <a:defRPr>
                  <a:latin typeface="Times"/>
                  <a:ea typeface="Times"/>
                  <a:cs typeface="Times"/>
                  <a:sym typeface="Times"/>
                </a:defRPr>
              </a:pPr>
              <a:r>
                <a:rPr>
                  <a:latin typeface="FontAwesome"/>
                  <a:ea typeface="FontAwesome"/>
                  <a:cs typeface="FontAwesome"/>
                  <a:sym typeface="FontAwesome"/>
                </a:rPr>
                <a:t></a:t>
              </a:r>
            </a:p>
          </p:txBody>
        </p:sp>
      </p:grpSp>
      <p:sp>
        <p:nvSpPr>
          <p:cNvPr id="506" name="Line"/>
          <p:cNvSpPr/>
          <p:nvPr/>
        </p:nvSpPr>
        <p:spPr>
          <a:xfrm>
            <a:off x="6998690" y="7239285"/>
            <a:ext cx="1524503" cy="909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468" fill="norm" stroke="1" extrusionOk="0">
                <a:moveTo>
                  <a:pt x="21570" y="24"/>
                </a:moveTo>
                <a:lnTo>
                  <a:pt x="1741" y="24"/>
                </a:lnTo>
                <a:cubicBezTo>
                  <a:pt x="1254" y="-132"/>
                  <a:pt x="773" y="500"/>
                  <a:pt x="436" y="1740"/>
                </a:cubicBezTo>
                <a:cubicBezTo>
                  <a:pt x="127" y="2879"/>
                  <a:pt x="-30" y="4422"/>
                  <a:pt x="4" y="5987"/>
                </a:cubicBezTo>
                <a:lnTo>
                  <a:pt x="4" y="21468"/>
                </a:lnTo>
              </a:path>
            </a:pathLst>
          </a:custGeom>
          <a:ln w="12700">
            <a:solidFill>
              <a:srgbClr val="7A746F"/>
            </a:solidFill>
            <a:custDash>
              <a:ds d="200000" sp="200000"/>
            </a:custDash>
            <a:miter lim="400000"/>
            <a:headEnd type="oval"/>
            <a:tailEnd type="triangle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507" name="Line"/>
          <p:cNvSpPr/>
          <p:nvPr/>
        </p:nvSpPr>
        <p:spPr>
          <a:xfrm>
            <a:off x="4708002" y="7239288"/>
            <a:ext cx="1543807" cy="909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468" fill="norm" stroke="1" extrusionOk="0">
                <a:moveTo>
                  <a:pt x="0" y="24"/>
                </a:moveTo>
                <a:lnTo>
                  <a:pt x="19208" y="24"/>
                </a:lnTo>
                <a:cubicBezTo>
                  <a:pt x="19866" y="-132"/>
                  <a:pt x="20516" y="500"/>
                  <a:pt x="20971" y="1740"/>
                </a:cubicBezTo>
                <a:cubicBezTo>
                  <a:pt x="21388" y="2879"/>
                  <a:pt x="21600" y="4422"/>
                  <a:pt x="21554" y="5987"/>
                </a:cubicBezTo>
                <a:lnTo>
                  <a:pt x="21554" y="21468"/>
                </a:lnTo>
              </a:path>
            </a:pathLst>
          </a:custGeom>
          <a:ln w="12700">
            <a:solidFill>
              <a:srgbClr val="7A746F"/>
            </a:solidFill>
            <a:custDash>
              <a:ds d="200000" sp="200000"/>
            </a:custDash>
            <a:miter lim="400000"/>
            <a:headEnd type="oval"/>
            <a:tailEnd type="triangle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508" name="Observe - Automated aggregation of data from multiple sources is essential to rapidly providing unfolding and historical events to analysts in the next phase.…"/>
          <p:cNvSpPr/>
          <p:nvPr/>
        </p:nvSpPr>
        <p:spPr>
          <a:xfrm>
            <a:off x="796729" y="1649715"/>
            <a:ext cx="5187167" cy="27973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marL="219807" indent="-219807" algn="just">
              <a:buSzPct val="75000"/>
              <a:buChar char="•"/>
              <a:tabLst>
                <a:tab pos="5346700" algn="l"/>
              </a:tabLst>
              <a:defRPr sz="18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/>
              <a:t>Observe </a:t>
            </a:r>
            <a:r>
              <a:t>- Automated aggregation of data from multiple sources is essential to rapidly providing unfolding and historical events to analysts in the next phase.</a:t>
            </a:r>
          </a:p>
          <a:p>
            <a:pPr marL="219807" indent="-219807" algn="just">
              <a:buSzPct val="75000"/>
              <a:buChar char="•"/>
              <a:tabLst>
                <a:tab pos="5346700" algn="l"/>
              </a:tabLst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marL="219807" indent="-219807" algn="l">
              <a:buSzPct val="75000"/>
              <a:buChar char="•"/>
              <a:tabLst>
                <a:tab pos="5346700" algn="l"/>
              </a:tabLst>
              <a:defRPr sz="18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/>
              <a:t>Examples: </a:t>
            </a:r>
            <a:r>
              <a:t> SEIM, Threat Data Feed</a:t>
            </a:r>
          </a:p>
          <a:p>
            <a:pPr marL="219807" indent="-219807" algn="l">
              <a:buSzPct val="75000"/>
              <a:buChar char="•"/>
              <a:tabLst>
                <a:tab pos="5346700" algn="l"/>
              </a:tabLst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marL="219807" indent="-219807" algn="l">
              <a:buSzPct val="75000"/>
              <a:buChar char="•"/>
              <a:tabLst>
                <a:tab pos="5346700" algn="l"/>
              </a:tabLst>
              <a:defRPr sz="1800">
                <a:latin typeface="Open Sans"/>
                <a:ea typeface="Open Sans"/>
                <a:cs typeface="Open Sans"/>
                <a:sym typeface="Open Sans"/>
              </a:defRPr>
            </a:pPr>
            <a:r>
              <a:t>This data is largely events and the aggregate knowledge associated with this type of event. </a:t>
            </a:r>
          </a:p>
        </p:txBody>
      </p:sp>
      <p:sp>
        <p:nvSpPr>
          <p:cNvPr id="509" name=""/>
          <p:cNvSpPr/>
          <p:nvPr/>
        </p:nvSpPr>
        <p:spPr>
          <a:xfrm>
            <a:off x="5694256" y="8052954"/>
            <a:ext cx="1895688" cy="18829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457200">
              <a:lnSpc>
                <a:spcPct val="120000"/>
              </a:lnSpc>
              <a:defRPr sz="14400">
                <a:solidFill>
                  <a:srgbClr val="D23E4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</a:t>
            </a:r>
          </a:p>
        </p:txBody>
      </p:sp>
      <p:sp>
        <p:nvSpPr>
          <p:cNvPr id="510" name="Observe"/>
          <p:cNvSpPr/>
          <p:nvPr/>
        </p:nvSpPr>
        <p:spPr>
          <a:xfrm>
            <a:off x="582748" y="807158"/>
            <a:ext cx="11665015" cy="7780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>
              <a:defRPr cap="all" sz="4200">
                <a:solidFill>
                  <a:srgbClr val="D23E4F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pPr/>
            <a:r>
              <a:t>Observe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fallOver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Orientation is considered the most important part of OODA…"/>
          <p:cNvSpPr/>
          <p:nvPr/>
        </p:nvSpPr>
        <p:spPr>
          <a:xfrm>
            <a:off x="5454930" y="2830782"/>
            <a:ext cx="6859431" cy="6277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marL="439615" indent="-439615" algn="l">
              <a:buSzPct val="75000"/>
              <a:buChar char="•"/>
              <a:defRPr b="1" sz="3600">
                <a:latin typeface="Open Sans"/>
                <a:ea typeface="Open Sans"/>
                <a:cs typeface="Open Sans"/>
                <a:sym typeface="Open Sans"/>
              </a:defRPr>
            </a:pPr>
            <a:r>
              <a:t>Orientation </a:t>
            </a:r>
            <a:r>
              <a:rPr b="0"/>
              <a:t>is considered the most important part of OODA</a:t>
            </a:r>
            <a:endParaRPr b="0"/>
          </a:p>
          <a:p>
            <a:pPr marL="439615" indent="-439615" algn="l">
              <a:buSzPct val="75000"/>
              <a:buChar char="•"/>
              <a:defRPr b="1" sz="3600">
                <a:latin typeface="Open Sans"/>
                <a:ea typeface="Open Sans"/>
                <a:cs typeface="Open Sans"/>
                <a:sym typeface="Open Sans"/>
              </a:defRPr>
            </a:pPr>
            <a:endParaRPr b="0"/>
          </a:p>
          <a:p>
            <a:pPr marL="439615" indent="-439615" algn="l">
              <a:buSzPct val="75000"/>
              <a:buChar char="•"/>
              <a:defRPr b="1" sz="3600">
                <a:latin typeface="Open Sans"/>
                <a:ea typeface="Open Sans"/>
                <a:cs typeface="Open Sans"/>
                <a:sym typeface="Open Sans"/>
              </a:defRPr>
            </a:pPr>
            <a:r>
              <a:rPr b="0"/>
              <a:t>Analysts use it to turn data into intelligence by applying Subject-Matter-Knowledge or returning the "event" to observation for continued monitoring.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-1601737" y="1418120"/>
            <a:ext cx="8138447" cy="2849808"/>
            <a:chOff x="0" y="0"/>
            <a:chExt cx="8138446" cy="2849807"/>
          </a:xfrm>
        </p:grpSpPr>
        <p:grpSp>
          <p:nvGrpSpPr>
            <p:cNvPr id="528" name="Group"/>
            <p:cNvGrpSpPr/>
            <p:nvPr/>
          </p:nvGrpSpPr>
          <p:grpSpPr>
            <a:xfrm rot="20618897">
              <a:off x="4891355" y="223874"/>
              <a:ext cx="895525" cy="895526"/>
              <a:chOff x="0" y="0"/>
              <a:chExt cx="895524" cy="895524"/>
            </a:xfrm>
          </p:grpSpPr>
          <p:sp>
            <p:nvSpPr>
              <p:cNvPr id="513" name="Circle"/>
              <p:cNvSpPr/>
              <p:nvPr/>
            </p:nvSpPr>
            <p:spPr>
              <a:xfrm>
                <a:off x="100911" y="97994"/>
                <a:ext cx="693702" cy="693702"/>
              </a:xfrm>
              <a:prstGeom prst="ellipse">
                <a:avLst/>
              </a:prstGeom>
              <a:solidFill>
                <a:srgbClr val="F0F1E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grpSp>
            <p:nvGrpSpPr>
              <p:cNvPr id="516" name="Group"/>
              <p:cNvGrpSpPr/>
              <p:nvPr/>
            </p:nvGrpSpPr>
            <p:grpSpPr>
              <a:xfrm>
                <a:off x="375668" y="0"/>
                <a:ext cx="144188" cy="895525"/>
                <a:chOff x="0" y="0"/>
                <a:chExt cx="144186" cy="895524"/>
              </a:xfrm>
            </p:grpSpPr>
            <p:sp>
              <p:nvSpPr>
                <p:cNvPr id="514" name="Rounded Rectangle"/>
                <p:cNvSpPr/>
                <p:nvPr/>
              </p:nvSpPr>
              <p:spPr>
                <a:xfrm>
                  <a:off x="0" y="-1"/>
                  <a:ext cx="144187" cy="13245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15" name="Rounded Rectangle"/>
                <p:cNvSpPr/>
                <p:nvPr/>
              </p:nvSpPr>
              <p:spPr>
                <a:xfrm>
                  <a:off x="0" y="763070"/>
                  <a:ext cx="144187" cy="13245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19" name="Group"/>
              <p:cNvGrpSpPr/>
              <p:nvPr/>
            </p:nvGrpSpPr>
            <p:grpSpPr>
              <a:xfrm rot="5400000">
                <a:off x="375668" y="0"/>
                <a:ext cx="144188" cy="895525"/>
                <a:chOff x="0" y="0"/>
                <a:chExt cx="144186" cy="895524"/>
              </a:xfrm>
            </p:grpSpPr>
            <p:sp>
              <p:nvSpPr>
                <p:cNvPr id="517" name="Rounded Rectangle"/>
                <p:cNvSpPr/>
                <p:nvPr/>
              </p:nvSpPr>
              <p:spPr>
                <a:xfrm>
                  <a:off x="0" y="-1"/>
                  <a:ext cx="144187" cy="13245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18" name="Rounded Rectangle"/>
                <p:cNvSpPr/>
                <p:nvPr/>
              </p:nvSpPr>
              <p:spPr>
                <a:xfrm>
                  <a:off x="0" y="763070"/>
                  <a:ext cx="144187" cy="13245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22" name="Group"/>
              <p:cNvGrpSpPr/>
              <p:nvPr/>
            </p:nvGrpSpPr>
            <p:grpSpPr>
              <a:xfrm rot="2700000">
                <a:off x="375668" y="0"/>
                <a:ext cx="144188" cy="895525"/>
                <a:chOff x="0" y="0"/>
                <a:chExt cx="144186" cy="895524"/>
              </a:xfrm>
            </p:grpSpPr>
            <p:sp>
              <p:nvSpPr>
                <p:cNvPr id="520" name="Rounded Rectangle"/>
                <p:cNvSpPr/>
                <p:nvPr/>
              </p:nvSpPr>
              <p:spPr>
                <a:xfrm>
                  <a:off x="0" y="-1"/>
                  <a:ext cx="144187" cy="13245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21" name="Rounded Rectangle"/>
                <p:cNvSpPr/>
                <p:nvPr/>
              </p:nvSpPr>
              <p:spPr>
                <a:xfrm>
                  <a:off x="0" y="763070"/>
                  <a:ext cx="144187" cy="13245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25" name="Group"/>
              <p:cNvGrpSpPr/>
              <p:nvPr/>
            </p:nvGrpSpPr>
            <p:grpSpPr>
              <a:xfrm rot="8100000">
                <a:off x="375668" y="0"/>
                <a:ext cx="144188" cy="895525"/>
                <a:chOff x="0" y="0"/>
                <a:chExt cx="144186" cy="895524"/>
              </a:xfrm>
            </p:grpSpPr>
            <p:sp>
              <p:nvSpPr>
                <p:cNvPr id="523" name="Rounded Rectangle"/>
                <p:cNvSpPr/>
                <p:nvPr/>
              </p:nvSpPr>
              <p:spPr>
                <a:xfrm>
                  <a:off x="0" y="-1"/>
                  <a:ext cx="144187" cy="13245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24" name="Rounded Rectangle"/>
                <p:cNvSpPr/>
                <p:nvPr/>
              </p:nvSpPr>
              <p:spPr>
                <a:xfrm>
                  <a:off x="0" y="763070"/>
                  <a:ext cx="144187" cy="13245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sp>
            <p:nvSpPr>
              <p:cNvPr id="526" name="Circle"/>
              <p:cNvSpPr/>
              <p:nvPr/>
            </p:nvSpPr>
            <p:spPr>
              <a:xfrm>
                <a:off x="176875" y="173958"/>
                <a:ext cx="541774" cy="541774"/>
              </a:xfrm>
              <a:prstGeom prst="ellipse">
                <a:avLst/>
              </a:prstGeom>
              <a:noFill/>
              <a:ln w="12700" cap="flat">
                <a:solidFill>
                  <a:srgbClr val="F9FAF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527" name="Circle"/>
              <p:cNvSpPr/>
              <p:nvPr/>
            </p:nvSpPr>
            <p:spPr>
              <a:xfrm>
                <a:off x="276504" y="273587"/>
                <a:ext cx="342516" cy="342516"/>
              </a:xfrm>
              <a:prstGeom prst="ellipse">
                <a:avLst/>
              </a:prstGeom>
              <a:solidFill>
                <a:srgbClr val="F9FAF5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grpSp>
          <p:nvGrpSpPr>
            <p:cNvPr id="544" name="Group"/>
            <p:cNvGrpSpPr/>
            <p:nvPr/>
          </p:nvGrpSpPr>
          <p:grpSpPr>
            <a:xfrm rot="19207709">
              <a:off x="5786639" y="177759"/>
              <a:ext cx="497499" cy="497499"/>
              <a:chOff x="0" y="0"/>
              <a:chExt cx="497497" cy="497497"/>
            </a:xfrm>
          </p:grpSpPr>
          <p:sp>
            <p:nvSpPr>
              <p:cNvPr id="529" name="Circle"/>
              <p:cNvSpPr/>
              <p:nvPr/>
            </p:nvSpPr>
            <p:spPr>
              <a:xfrm>
                <a:off x="56060" y="54439"/>
                <a:ext cx="385378" cy="385378"/>
              </a:xfrm>
              <a:prstGeom prst="ellipse">
                <a:avLst/>
              </a:prstGeom>
              <a:solidFill>
                <a:srgbClr val="F0F1E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grpSp>
            <p:nvGrpSpPr>
              <p:cNvPr id="532" name="Group"/>
              <p:cNvGrpSpPr/>
              <p:nvPr/>
            </p:nvGrpSpPr>
            <p:grpSpPr>
              <a:xfrm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530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31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35" name="Group"/>
              <p:cNvGrpSpPr/>
              <p:nvPr/>
            </p:nvGrpSpPr>
            <p:grpSpPr>
              <a:xfrm rot="5400000"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533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34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38" name="Group"/>
              <p:cNvGrpSpPr/>
              <p:nvPr/>
            </p:nvGrpSpPr>
            <p:grpSpPr>
              <a:xfrm rot="2700000"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536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37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41" name="Group"/>
              <p:cNvGrpSpPr/>
              <p:nvPr/>
            </p:nvGrpSpPr>
            <p:grpSpPr>
              <a:xfrm rot="8100000"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539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40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sp>
            <p:nvSpPr>
              <p:cNvPr id="542" name="Circle"/>
              <p:cNvSpPr/>
              <p:nvPr/>
            </p:nvSpPr>
            <p:spPr>
              <a:xfrm>
                <a:off x="98261" y="96640"/>
                <a:ext cx="300976" cy="300977"/>
              </a:xfrm>
              <a:prstGeom prst="ellipse">
                <a:avLst/>
              </a:prstGeom>
              <a:noFill/>
              <a:ln w="12700" cap="flat">
                <a:solidFill>
                  <a:srgbClr val="F9FAF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543" name="Circle"/>
              <p:cNvSpPr/>
              <p:nvPr/>
            </p:nvSpPr>
            <p:spPr>
              <a:xfrm>
                <a:off x="153608" y="151988"/>
                <a:ext cx="190281" cy="190281"/>
              </a:xfrm>
              <a:prstGeom prst="ellipse">
                <a:avLst/>
              </a:prstGeom>
              <a:solidFill>
                <a:srgbClr val="F9FAF5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grpSp>
          <p:nvGrpSpPr>
            <p:cNvPr id="560" name="Group"/>
            <p:cNvGrpSpPr/>
            <p:nvPr/>
          </p:nvGrpSpPr>
          <p:grpSpPr>
            <a:xfrm rot="20618897">
              <a:off x="5497580" y="737483"/>
              <a:ext cx="1496687" cy="1496687"/>
              <a:chOff x="0" y="0"/>
              <a:chExt cx="1496685" cy="1496685"/>
            </a:xfrm>
          </p:grpSpPr>
          <p:sp>
            <p:nvSpPr>
              <p:cNvPr id="545" name="Circle"/>
              <p:cNvSpPr/>
              <p:nvPr/>
            </p:nvSpPr>
            <p:spPr>
              <a:xfrm>
                <a:off x="168653" y="163778"/>
                <a:ext cx="1159380" cy="1159380"/>
              </a:xfrm>
              <a:prstGeom prst="ellipse">
                <a:avLst/>
              </a:prstGeom>
              <a:solidFill>
                <a:srgbClr val="F0F1E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grpSp>
            <p:nvGrpSpPr>
              <p:cNvPr id="548" name="Group"/>
              <p:cNvGrpSpPr/>
              <p:nvPr/>
            </p:nvGrpSpPr>
            <p:grpSpPr>
              <a:xfrm>
                <a:off x="627853" y="0"/>
                <a:ext cx="240980" cy="1496686"/>
                <a:chOff x="0" y="0"/>
                <a:chExt cx="240978" cy="1496685"/>
              </a:xfrm>
            </p:grpSpPr>
            <p:sp>
              <p:nvSpPr>
                <p:cNvPr id="546" name="Rounded Rectangle"/>
                <p:cNvSpPr/>
                <p:nvPr/>
              </p:nvSpPr>
              <p:spPr>
                <a:xfrm>
                  <a:off x="0" y="0"/>
                  <a:ext cx="240979" cy="221369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47" name="Rounded Rectangle"/>
                <p:cNvSpPr/>
                <p:nvPr/>
              </p:nvSpPr>
              <p:spPr>
                <a:xfrm>
                  <a:off x="0" y="1275316"/>
                  <a:ext cx="240979" cy="221370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51" name="Group"/>
              <p:cNvGrpSpPr/>
              <p:nvPr/>
            </p:nvGrpSpPr>
            <p:grpSpPr>
              <a:xfrm rot="5400000">
                <a:off x="627853" y="0"/>
                <a:ext cx="240980" cy="1496686"/>
                <a:chOff x="0" y="0"/>
                <a:chExt cx="240978" cy="1496685"/>
              </a:xfrm>
            </p:grpSpPr>
            <p:sp>
              <p:nvSpPr>
                <p:cNvPr id="549" name="Rounded Rectangle"/>
                <p:cNvSpPr/>
                <p:nvPr/>
              </p:nvSpPr>
              <p:spPr>
                <a:xfrm>
                  <a:off x="0" y="0"/>
                  <a:ext cx="240979" cy="221369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50" name="Rounded Rectangle"/>
                <p:cNvSpPr/>
                <p:nvPr/>
              </p:nvSpPr>
              <p:spPr>
                <a:xfrm>
                  <a:off x="0" y="1275316"/>
                  <a:ext cx="240979" cy="221370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54" name="Group"/>
              <p:cNvGrpSpPr/>
              <p:nvPr/>
            </p:nvGrpSpPr>
            <p:grpSpPr>
              <a:xfrm rot="2700000">
                <a:off x="627853" y="0"/>
                <a:ext cx="240980" cy="1496686"/>
                <a:chOff x="0" y="0"/>
                <a:chExt cx="240978" cy="1496685"/>
              </a:xfrm>
            </p:grpSpPr>
            <p:sp>
              <p:nvSpPr>
                <p:cNvPr id="552" name="Rounded Rectangle"/>
                <p:cNvSpPr/>
                <p:nvPr/>
              </p:nvSpPr>
              <p:spPr>
                <a:xfrm>
                  <a:off x="0" y="0"/>
                  <a:ext cx="240979" cy="221369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53" name="Rounded Rectangle"/>
                <p:cNvSpPr/>
                <p:nvPr/>
              </p:nvSpPr>
              <p:spPr>
                <a:xfrm>
                  <a:off x="0" y="1275316"/>
                  <a:ext cx="240979" cy="221370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57" name="Group"/>
              <p:cNvGrpSpPr/>
              <p:nvPr/>
            </p:nvGrpSpPr>
            <p:grpSpPr>
              <a:xfrm rot="8100000">
                <a:off x="627853" y="0"/>
                <a:ext cx="240980" cy="1496686"/>
                <a:chOff x="0" y="0"/>
                <a:chExt cx="240978" cy="1496685"/>
              </a:xfrm>
            </p:grpSpPr>
            <p:sp>
              <p:nvSpPr>
                <p:cNvPr id="555" name="Rounded Rectangle"/>
                <p:cNvSpPr/>
                <p:nvPr/>
              </p:nvSpPr>
              <p:spPr>
                <a:xfrm>
                  <a:off x="0" y="0"/>
                  <a:ext cx="240979" cy="221369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56" name="Rounded Rectangle"/>
                <p:cNvSpPr/>
                <p:nvPr/>
              </p:nvSpPr>
              <p:spPr>
                <a:xfrm>
                  <a:off x="0" y="1275316"/>
                  <a:ext cx="240979" cy="221370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sp>
            <p:nvSpPr>
              <p:cNvPr id="558" name="Circle"/>
              <p:cNvSpPr/>
              <p:nvPr/>
            </p:nvSpPr>
            <p:spPr>
              <a:xfrm>
                <a:off x="295611" y="290736"/>
                <a:ext cx="905464" cy="905464"/>
              </a:xfrm>
              <a:prstGeom prst="ellipse">
                <a:avLst/>
              </a:prstGeom>
              <a:noFill/>
              <a:ln w="12700" cap="flat">
                <a:solidFill>
                  <a:srgbClr val="F9FAF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559" name="Circle"/>
              <p:cNvSpPr/>
              <p:nvPr/>
            </p:nvSpPr>
            <p:spPr>
              <a:xfrm>
                <a:off x="462121" y="457246"/>
                <a:ext cx="572444" cy="572444"/>
              </a:xfrm>
              <a:prstGeom prst="ellipse">
                <a:avLst/>
              </a:prstGeom>
              <a:solidFill>
                <a:srgbClr val="F9FAF5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grpSp>
          <p:nvGrpSpPr>
            <p:cNvPr id="576" name="Group"/>
            <p:cNvGrpSpPr/>
            <p:nvPr/>
          </p:nvGrpSpPr>
          <p:grpSpPr>
            <a:xfrm rot="20618897">
              <a:off x="1359283" y="307278"/>
              <a:ext cx="1206412" cy="1206412"/>
              <a:chOff x="0" y="0"/>
              <a:chExt cx="1206411" cy="1206411"/>
            </a:xfrm>
          </p:grpSpPr>
          <p:sp>
            <p:nvSpPr>
              <p:cNvPr id="561" name="Circle"/>
              <p:cNvSpPr/>
              <p:nvPr/>
            </p:nvSpPr>
            <p:spPr>
              <a:xfrm>
                <a:off x="135943" y="132014"/>
                <a:ext cx="934525" cy="934524"/>
              </a:xfrm>
              <a:prstGeom prst="ellipse">
                <a:avLst/>
              </a:prstGeom>
              <a:solidFill>
                <a:srgbClr val="F0F1E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grpSp>
            <p:nvGrpSpPr>
              <p:cNvPr id="564" name="Group"/>
              <p:cNvGrpSpPr/>
              <p:nvPr/>
            </p:nvGrpSpPr>
            <p:grpSpPr>
              <a:xfrm>
                <a:off x="506084" y="0"/>
                <a:ext cx="194243" cy="1206412"/>
                <a:chOff x="0" y="0"/>
                <a:chExt cx="194242" cy="1206411"/>
              </a:xfrm>
            </p:grpSpPr>
            <p:sp>
              <p:nvSpPr>
                <p:cNvPr id="562" name="Rounded Rectangle"/>
                <p:cNvSpPr/>
                <p:nvPr/>
              </p:nvSpPr>
              <p:spPr>
                <a:xfrm>
                  <a:off x="0" y="-1"/>
                  <a:ext cx="194243" cy="17843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63" name="Rounded Rectangle"/>
                <p:cNvSpPr/>
                <p:nvPr/>
              </p:nvSpPr>
              <p:spPr>
                <a:xfrm>
                  <a:off x="0" y="1027975"/>
                  <a:ext cx="194243" cy="17843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67" name="Group"/>
              <p:cNvGrpSpPr/>
              <p:nvPr/>
            </p:nvGrpSpPr>
            <p:grpSpPr>
              <a:xfrm rot="5400000">
                <a:off x="506084" y="-1"/>
                <a:ext cx="194243" cy="1206413"/>
                <a:chOff x="0" y="0"/>
                <a:chExt cx="194242" cy="1206411"/>
              </a:xfrm>
            </p:grpSpPr>
            <p:sp>
              <p:nvSpPr>
                <p:cNvPr id="565" name="Rounded Rectangle"/>
                <p:cNvSpPr/>
                <p:nvPr/>
              </p:nvSpPr>
              <p:spPr>
                <a:xfrm>
                  <a:off x="0" y="-1"/>
                  <a:ext cx="194243" cy="17843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66" name="Rounded Rectangle"/>
                <p:cNvSpPr/>
                <p:nvPr/>
              </p:nvSpPr>
              <p:spPr>
                <a:xfrm>
                  <a:off x="0" y="1027975"/>
                  <a:ext cx="194243" cy="17843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70" name="Group"/>
              <p:cNvGrpSpPr/>
              <p:nvPr/>
            </p:nvGrpSpPr>
            <p:grpSpPr>
              <a:xfrm rot="2700000">
                <a:off x="506084" y="-1"/>
                <a:ext cx="194243" cy="1206413"/>
                <a:chOff x="0" y="0"/>
                <a:chExt cx="194242" cy="1206411"/>
              </a:xfrm>
            </p:grpSpPr>
            <p:sp>
              <p:nvSpPr>
                <p:cNvPr id="568" name="Rounded Rectangle"/>
                <p:cNvSpPr/>
                <p:nvPr/>
              </p:nvSpPr>
              <p:spPr>
                <a:xfrm>
                  <a:off x="0" y="-1"/>
                  <a:ext cx="194243" cy="17843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69" name="Rounded Rectangle"/>
                <p:cNvSpPr/>
                <p:nvPr/>
              </p:nvSpPr>
              <p:spPr>
                <a:xfrm>
                  <a:off x="0" y="1027975"/>
                  <a:ext cx="194243" cy="17843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73" name="Group"/>
              <p:cNvGrpSpPr/>
              <p:nvPr/>
            </p:nvGrpSpPr>
            <p:grpSpPr>
              <a:xfrm rot="8100000">
                <a:off x="506084" y="-1"/>
                <a:ext cx="194243" cy="1206413"/>
                <a:chOff x="0" y="0"/>
                <a:chExt cx="194242" cy="1206411"/>
              </a:xfrm>
            </p:grpSpPr>
            <p:sp>
              <p:nvSpPr>
                <p:cNvPr id="571" name="Rounded Rectangle"/>
                <p:cNvSpPr/>
                <p:nvPr/>
              </p:nvSpPr>
              <p:spPr>
                <a:xfrm>
                  <a:off x="0" y="-1"/>
                  <a:ext cx="194243" cy="17843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72" name="Rounded Rectangle"/>
                <p:cNvSpPr/>
                <p:nvPr/>
              </p:nvSpPr>
              <p:spPr>
                <a:xfrm>
                  <a:off x="0" y="1027975"/>
                  <a:ext cx="194243" cy="17843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sp>
            <p:nvSpPr>
              <p:cNvPr id="574" name="Circle"/>
              <p:cNvSpPr/>
              <p:nvPr/>
            </p:nvSpPr>
            <p:spPr>
              <a:xfrm>
                <a:off x="238279" y="234349"/>
                <a:ext cx="729854" cy="729854"/>
              </a:xfrm>
              <a:prstGeom prst="ellipse">
                <a:avLst/>
              </a:prstGeom>
              <a:noFill/>
              <a:ln w="12700" cap="flat">
                <a:solidFill>
                  <a:srgbClr val="F9FAF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575" name="Circle"/>
              <p:cNvSpPr/>
              <p:nvPr/>
            </p:nvSpPr>
            <p:spPr>
              <a:xfrm>
                <a:off x="372495" y="368565"/>
                <a:ext cx="461422" cy="461422"/>
              </a:xfrm>
              <a:prstGeom prst="ellipse">
                <a:avLst/>
              </a:prstGeom>
              <a:solidFill>
                <a:srgbClr val="F9FAF5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grpSp>
          <p:nvGrpSpPr>
            <p:cNvPr id="592" name="Group"/>
            <p:cNvGrpSpPr/>
            <p:nvPr/>
          </p:nvGrpSpPr>
          <p:grpSpPr>
            <a:xfrm rot="19207709">
              <a:off x="2326038" y="116799"/>
              <a:ext cx="497499" cy="497499"/>
              <a:chOff x="0" y="0"/>
              <a:chExt cx="497497" cy="497497"/>
            </a:xfrm>
          </p:grpSpPr>
          <p:sp>
            <p:nvSpPr>
              <p:cNvPr id="577" name="Circle"/>
              <p:cNvSpPr/>
              <p:nvPr/>
            </p:nvSpPr>
            <p:spPr>
              <a:xfrm>
                <a:off x="56060" y="54439"/>
                <a:ext cx="385378" cy="385378"/>
              </a:xfrm>
              <a:prstGeom prst="ellipse">
                <a:avLst/>
              </a:prstGeom>
              <a:solidFill>
                <a:srgbClr val="F0F1E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grpSp>
            <p:nvGrpSpPr>
              <p:cNvPr id="580" name="Group"/>
              <p:cNvGrpSpPr/>
              <p:nvPr/>
            </p:nvGrpSpPr>
            <p:grpSpPr>
              <a:xfrm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578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79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83" name="Group"/>
              <p:cNvGrpSpPr/>
              <p:nvPr/>
            </p:nvGrpSpPr>
            <p:grpSpPr>
              <a:xfrm rot="5400000"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581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82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86" name="Group"/>
              <p:cNvGrpSpPr/>
              <p:nvPr/>
            </p:nvGrpSpPr>
            <p:grpSpPr>
              <a:xfrm rot="2700000"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584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85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89" name="Group"/>
              <p:cNvGrpSpPr/>
              <p:nvPr/>
            </p:nvGrpSpPr>
            <p:grpSpPr>
              <a:xfrm rot="8100000"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587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88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sp>
            <p:nvSpPr>
              <p:cNvPr id="590" name="Circle"/>
              <p:cNvSpPr/>
              <p:nvPr/>
            </p:nvSpPr>
            <p:spPr>
              <a:xfrm>
                <a:off x="98261" y="96640"/>
                <a:ext cx="300976" cy="300977"/>
              </a:xfrm>
              <a:prstGeom prst="ellipse">
                <a:avLst/>
              </a:prstGeom>
              <a:noFill/>
              <a:ln w="12700" cap="flat">
                <a:solidFill>
                  <a:srgbClr val="F9FAF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591" name="Circle"/>
              <p:cNvSpPr/>
              <p:nvPr/>
            </p:nvSpPr>
            <p:spPr>
              <a:xfrm>
                <a:off x="153608" y="151988"/>
                <a:ext cx="190281" cy="190281"/>
              </a:xfrm>
              <a:prstGeom prst="ellipse">
                <a:avLst/>
              </a:prstGeom>
              <a:solidFill>
                <a:srgbClr val="F9FAF5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grpSp>
          <p:nvGrpSpPr>
            <p:cNvPr id="608" name="Group"/>
            <p:cNvGrpSpPr/>
            <p:nvPr/>
          </p:nvGrpSpPr>
          <p:grpSpPr>
            <a:xfrm rot="20554197">
              <a:off x="2594415" y="491758"/>
              <a:ext cx="716977" cy="716976"/>
              <a:chOff x="0" y="0"/>
              <a:chExt cx="716975" cy="716975"/>
            </a:xfrm>
          </p:grpSpPr>
          <p:sp>
            <p:nvSpPr>
              <p:cNvPr id="593" name="Circle"/>
              <p:cNvSpPr/>
              <p:nvPr/>
            </p:nvSpPr>
            <p:spPr>
              <a:xfrm>
                <a:off x="80792" y="78456"/>
                <a:ext cx="555392" cy="555393"/>
              </a:xfrm>
              <a:prstGeom prst="ellipse">
                <a:avLst/>
              </a:prstGeom>
              <a:solidFill>
                <a:srgbClr val="F0F1E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grpSp>
            <p:nvGrpSpPr>
              <p:cNvPr id="596" name="Group"/>
              <p:cNvGrpSpPr/>
              <p:nvPr/>
            </p:nvGrpSpPr>
            <p:grpSpPr>
              <a:xfrm>
                <a:off x="300768" y="0"/>
                <a:ext cx="115440" cy="716976"/>
                <a:chOff x="0" y="0"/>
                <a:chExt cx="115439" cy="716975"/>
              </a:xfrm>
            </p:grpSpPr>
            <p:sp>
              <p:nvSpPr>
                <p:cNvPr id="594" name="Rounded Rectangle"/>
                <p:cNvSpPr/>
                <p:nvPr/>
              </p:nvSpPr>
              <p:spPr>
                <a:xfrm>
                  <a:off x="0" y="-1"/>
                  <a:ext cx="115440" cy="10604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95" name="Rounded Rectangle"/>
                <p:cNvSpPr/>
                <p:nvPr/>
              </p:nvSpPr>
              <p:spPr>
                <a:xfrm>
                  <a:off x="0" y="610930"/>
                  <a:ext cx="115440" cy="106046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599" name="Group"/>
              <p:cNvGrpSpPr/>
              <p:nvPr/>
            </p:nvGrpSpPr>
            <p:grpSpPr>
              <a:xfrm rot="5400000">
                <a:off x="300768" y="0"/>
                <a:ext cx="115440" cy="716976"/>
                <a:chOff x="0" y="0"/>
                <a:chExt cx="115439" cy="716975"/>
              </a:xfrm>
            </p:grpSpPr>
            <p:sp>
              <p:nvSpPr>
                <p:cNvPr id="597" name="Rounded Rectangle"/>
                <p:cNvSpPr/>
                <p:nvPr/>
              </p:nvSpPr>
              <p:spPr>
                <a:xfrm>
                  <a:off x="0" y="-1"/>
                  <a:ext cx="115440" cy="10604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598" name="Rounded Rectangle"/>
                <p:cNvSpPr/>
                <p:nvPr/>
              </p:nvSpPr>
              <p:spPr>
                <a:xfrm>
                  <a:off x="0" y="610930"/>
                  <a:ext cx="115440" cy="106046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02" name="Group"/>
              <p:cNvGrpSpPr/>
              <p:nvPr/>
            </p:nvGrpSpPr>
            <p:grpSpPr>
              <a:xfrm rot="2700000">
                <a:off x="300768" y="0"/>
                <a:ext cx="115440" cy="716976"/>
                <a:chOff x="0" y="0"/>
                <a:chExt cx="115439" cy="716975"/>
              </a:xfrm>
            </p:grpSpPr>
            <p:sp>
              <p:nvSpPr>
                <p:cNvPr id="600" name="Rounded Rectangle"/>
                <p:cNvSpPr/>
                <p:nvPr/>
              </p:nvSpPr>
              <p:spPr>
                <a:xfrm>
                  <a:off x="0" y="-1"/>
                  <a:ext cx="115440" cy="10604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01" name="Rounded Rectangle"/>
                <p:cNvSpPr/>
                <p:nvPr/>
              </p:nvSpPr>
              <p:spPr>
                <a:xfrm>
                  <a:off x="0" y="610930"/>
                  <a:ext cx="115440" cy="106046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05" name="Group"/>
              <p:cNvGrpSpPr/>
              <p:nvPr/>
            </p:nvGrpSpPr>
            <p:grpSpPr>
              <a:xfrm rot="8100000">
                <a:off x="300768" y="0"/>
                <a:ext cx="115440" cy="716976"/>
                <a:chOff x="0" y="0"/>
                <a:chExt cx="115439" cy="716975"/>
              </a:xfrm>
            </p:grpSpPr>
            <p:sp>
              <p:nvSpPr>
                <p:cNvPr id="603" name="Rounded Rectangle"/>
                <p:cNvSpPr/>
                <p:nvPr/>
              </p:nvSpPr>
              <p:spPr>
                <a:xfrm>
                  <a:off x="0" y="-1"/>
                  <a:ext cx="115440" cy="10604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04" name="Rounded Rectangle"/>
                <p:cNvSpPr/>
                <p:nvPr/>
              </p:nvSpPr>
              <p:spPr>
                <a:xfrm>
                  <a:off x="0" y="610930"/>
                  <a:ext cx="115440" cy="106046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sp>
            <p:nvSpPr>
              <p:cNvPr id="606" name="Circle"/>
              <p:cNvSpPr/>
              <p:nvPr/>
            </p:nvSpPr>
            <p:spPr>
              <a:xfrm>
                <a:off x="141610" y="139275"/>
                <a:ext cx="433756" cy="433756"/>
              </a:xfrm>
              <a:prstGeom prst="ellipse">
                <a:avLst/>
              </a:prstGeom>
              <a:noFill/>
              <a:ln w="12700" cap="flat">
                <a:solidFill>
                  <a:srgbClr val="F9FAF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607" name="Circle"/>
              <p:cNvSpPr/>
              <p:nvPr/>
            </p:nvSpPr>
            <p:spPr>
              <a:xfrm>
                <a:off x="221375" y="219040"/>
                <a:ext cx="274226" cy="274225"/>
              </a:xfrm>
              <a:prstGeom prst="ellipse">
                <a:avLst/>
              </a:prstGeom>
              <a:solidFill>
                <a:srgbClr val="F9FAF5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grpSp>
          <p:nvGrpSpPr>
            <p:cNvPr id="624" name="Group"/>
            <p:cNvGrpSpPr/>
            <p:nvPr/>
          </p:nvGrpSpPr>
          <p:grpSpPr>
            <a:xfrm rot="471085">
              <a:off x="98508" y="992890"/>
              <a:ext cx="1548512" cy="1548512"/>
              <a:chOff x="0" y="0"/>
              <a:chExt cx="1548510" cy="1548510"/>
            </a:xfrm>
          </p:grpSpPr>
          <p:sp>
            <p:nvSpPr>
              <p:cNvPr id="609" name="Circle"/>
              <p:cNvSpPr/>
              <p:nvPr/>
            </p:nvSpPr>
            <p:spPr>
              <a:xfrm>
                <a:off x="174493" y="169449"/>
                <a:ext cx="1199525" cy="1199525"/>
              </a:xfrm>
              <a:prstGeom prst="ellipse">
                <a:avLst/>
              </a:prstGeom>
              <a:solidFill>
                <a:srgbClr val="F0F1E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grpSp>
            <p:nvGrpSpPr>
              <p:cNvPr id="612" name="Group"/>
              <p:cNvGrpSpPr/>
              <p:nvPr/>
            </p:nvGrpSpPr>
            <p:grpSpPr>
              <a:xfrm>
                <a:off x="649593" y="0"/>
                <a:ext cx="249324" cy="1548511"/>
                <a:chOff x="0" y="0"/>
                <a:chExt cx="249322" cy="1548510"/>
              </a:xfrm>
            </p:grpSpPr>
            <p:sp>
              <p:nvSpPr>
                <p:cNvPr id="610" name="Rounded Rectangle"/>
                <p:cNvSpPr/>
                <p:nvPr/>
              </p:nvSpPr>
              <p:spPr>
                <a:xfrm>
                  <a:off x="0" y="-1"/>
                  <a:ext cx="249323" cy="229036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11" name="Rounded Rectangle"/>
                <p:cNvSpPr/>
                <p:nvPr/>
              </p:nvSpPr>
              <p:spPr>
                <a:xfrm>
                  <a:off x="0" y="1319476"/>
                  <a:ext cx="249323" cy="22903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15" name="Group"/>
              <p:cNvGrpSpPr/>
              <p:nvPr/>
            </p:nvGrpSpPr>
            <p:grpSpPr>
              <a:xfrm rot="5400000">
                <a:off x="649593" y="-1"/>
                <a:ext cx="249324" cy="1548512"/>
                <a:chOff x="0" y="0"/>
                <a:chExt cx="249322" cy="1548510"/>
              </a:xfrm>
            </p:grpSpPr>
            <p:sp>
              <p:nvSpPr>
                <p:cNvPr id="613" name="Rounded Rectangle"/>
                <p:cNvSpPr/>
                <p:nvPr/>
              </p:nvSpPr>
              <p:spPr>
                <a:xfrm>
                  <a:off x="0" y="-1"/>
                  <a:ext cx="249323" cy="229036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14" name="Rounded Rectangle"/>
                <p:cNvSpPr/>
                <p:nvPr/>
              </p:nvSpPr>
              <p:spPr>
                <a:xfrm>
                  <a:off x="0" y="1319476"/>
                  <a:ext cx="249323" cy="22903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18" name="Group"/>
              <p:cNvGrpSpPr/>
              <p:nvPr/>
            </p:nvGrpSpPr>
            <p:grpSpPr>
              <a:xfrm rot="2700000">
                <a:off x="649593" y="-1"/>
                <a:ext cx="249324" cy="1548512"/>
                <a:chOff x="0" y="0"/>
                <a:chExt cx="249322" cy="1548510"/>
              </a:xfrm>
            </p:grpSpPr>
            <p:sp>
              <p:nvSpPr>
                <p:cNvPr id="616" name="Rounded Rectangle"/>
                <p:cNvSpPr/>
                <p:nvPr/>
              </p:nvSpPr>
              <p:spPr>
                <a:xfrm>
                  <a:off x="0" y="-1"/>
                  <a:ext cx="249323" cy="229036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17" name="Rounded Rectangle"/>
                <p:cNvSpPr/>
                <p:nvPr/>
              </p:nvSpPr>
              <p:spPr>
                <a:xfrm>
                  <a:off x="0" y="1319476"/>
                  <a:ext cx="249323" cy="22903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21" name="Group"/>
              <p:cNvGrpSpPr/>
              <p:nvPr/>
            </p:nvGrpSpPr>
            <p:grpSpPr>
              <a:xfrm rot="8100000">
                <a:off x="649593" y="-1"/>
                <a:ext cx="249324" cy="1548512"/>
                <a:chOff x="0" y="0"/>
                <a:chExt cx="249322" cy="1548510"/>
              </a:xfrm>
            </p:grpSpPr>
            <p:sp>
              <p:nvSpPr>
                <p:cNvPr id="619" name="Rounded Rectangle"/>
                <p:cNvSpPr/>
                <p:nvPr/>
              </p:nvSpPr>
              <p:spPr>
                <a:xfrm>
                  <a:off x="0" y="-1"/>
                  <a:ext cx="249323" cy="229036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20" name="Rounded Rectangle"/>
                <p:cNvSpPr/>
                <p:nvPr/>
              </p:nvSpPr>
              <p:spPr>
                <a:xfrm>
                  <a:off x="0" y="1319476"/>
                  <a:ext cx="249323" cy="22903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sp>
            <p:nvSpPr>
              <p:cNvPr id="622" name="Circle"/>
              <p:cNvSpPr/>
              <p:nvPr/>
            </p:nvSpPr>
            <p:spPr>
              <a:xfrm>
                <a:off x="305847" y="300803"/>
                <a:ext cx="936817" cy="936817"/>
              </a:xfrm>
              <a:prstGeom prst="ellipse">
                <a:avLst/>
              </a:prstGeom>
              <a:noFill/>
              <a:ln w="12700" cap="flat">
                <a:solidFill>
                  <a:srgbClr val="F9FAF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623" name="Circle"/>
              <p:cNvSpPr/>
              <p:nvPr/>
            </p:nvSpPr>
            <p:spPr>
              <a:xfrm>
                <a:off x="478122" y="473078"/>
                <a:ext cx="592266" cy="592266"/>
              </a:xfrm>
              <a:prstGeom prst="ellipse">
                <a:avLst/>
              </a:prstGeom>
              <a:solidFill>
                <a:srgbClr val="F9FAF5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grpSp>
          <p:nvGrpSpPr>
            <p:cNvPr id="640" name="Group"/>
            <p:cNvGrpSpPr/>
            <p:nvPr/>
          </p:nvGrpSpPr>
          <p:grpSpPr>
            <a:xfrm rot="20554197">
              <a:off x="3214420" y="140988"/>
              <a:ext cx="716976" cy="716976"/>
              <a:chOff x="0" y="0"/>
              <a:chExt cx="716975" cy="716975"/>
            </a:xfrm>
          </p:grpSpPr>
          <p:sp>
            <p:nvSpPr>
              <p:cNvPr id="625" name="Circle"/>
              <p:cNvSpPr/>
              <p:nvPr/>
            </p:nvSpPr>
            <p:spPr>
              <a:xfrm>
                <a:off x="80792" y="78456"/>
                <a:ext cx="555392" cy="555393"/>
              </a:xfrm>
              <a:prstGeom prst="ellipse">
                <a:avLst/>
              </a:prstGeom>
              <a:solidFill>
                <a:srgbClr val="F0F1E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grpSp>
            <p:nvGrpSpPr>
              <p:cNvPr id="628" name="Group"/>
              <p:cNvGrpSpPr/>
              <p:nvPr/>
            </p:nvGrpSpPr>
            <p:grpSpPr>
              <a:xfrm>
                <a:off x="300768" y="0"/>
                <a:ext cx="115440" cy="716976"/>
                <a:chOff x="0" y="0"/>
                <a:chExt cx="115439" cy="716975"/>
              </a:xfrm>
            </p:grpSpPr>
            <p:sp>
              <p:nvSpPr>
                <p:cNvPr id="626" name="Rounded Rectangle"/>
                <p:cNvSpPr/>
                <p:nvPr/>
              </p:nvSpPr>
              <p:spPr>
                <a:xfrm>
                  <a:off x="0" y="-1"/>
                  <a:ext cx="115440" cy="10604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27" name="Rounded Rectangle"/>
                <p:cNvSpPr/>
                <p:nvPr/>
              </p:nvSpPr>
              <p:spPr>
                <a:xfrm>
                  <a:off x="0" y="610930"/>
                  <a:ext cx="115440" cy="106046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31" name="Group"/>
              <p:cNvGrpSpPr/>
              <p:nvPr/>
            </p:nvGrpSpPr>
            <p:grpSpPr>
              <a:xfrm rot="5400000">
                <a:off x="300768" y="0"/>
                <a:ext cx="115440" cy="716976"/>
                <a:chOff x="0" y="0"/>
                <a:chExt cx="115439" cy="716975"/>
              </a:xfrm>
            </p:grpSpPr>
            <p:sp>
              <p:nvSpPr>
                <p:cNvPr id="629" name="Rounded Rectangle"/>
                <p:cNvSpPr/>
                <p:nvPr/>
              </p:nvSpPr>
              <p:spPr>
                <a:xfrm>
                  <a:off x="0" y="-1"/>
                  <a:ext cx="115440" cy="10604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30" name="Rounded Rectangle"/>
                <p:cNvSpPr/>
                <p:nvPr/>
              </p:nvSpPr>
              <p:spPr>
                <a:xfrm>
                  <a:off x="0" y="610930"/>
                  <a:ext cx="115440" cy="106046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34" name="Group"/>
              <p:cNvGrpSpPr/>
              <p:nvPr/>
            </p:nvGrpSpPr>
            <p:grpSpPr>
              <a:xfrm rot="2700000">
                <a:off x="300768" y="0"/>
                <a:ext cx="115440" cy="716976"/>
                <a:chOff x="0" y="0"/>
                <a:chExt cx="115439" cy="716975"/>
              </a:xfrm>
            </p:grpSpPr>
            <p:sp>
              <p:nvSpPr>
                <p:cNvPr id="632" name="Rounded Rectangle"/>
                <p:cNvSpPr/>
                <p:nvPr/>
              </p:nvSpPr>
              <p:spPr>
                <a:xfrm>
                  <a:off x="0" y="-1"/>
                  <a:ext cx="115440" cy="10604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33" name="Rounded Rectangle"/>
                <p:cNvSpPr/>
                <p:nvPr/>
              </p:nvSpPr>
              <p:spPr>
                <a:xfrm>
                  <a:off x="0" y="610930"/>
                  <a:ext cx="115440" cy="106046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37" name="Group"/>
              <p:cNvGrpSpPr/>
              <p:nvPr/>
            </p:nvGrpSpPr>
            <p:grpSpPr>
              <a:xfrm rot="8100000">
                <a:off x="300768" y="0"/>
                <a:ext cx="115440" cy="716976"/>
                <a:chOff x="0" y="0"/>
                <a:chExt cx="115439" cy="716975"/>
              </a:xfrm>
            </p:grpSpPr>
            <p:sp>
              <p:nvSpPr>
                <p:cNvPr id="635" name="Rounded Rectangle"/>
                <p:cNvSpPr/>
                <p:nvPr/>
              </p:nvSpPr>
              <p:spPr>
                <a:xfrm>
                  <a:off x="0" y="-1"/>
                  <a:ext cx="115440" cy="106047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36" name="Rounded Rectangle"/>
                <p:cNvSpPr/>
                <p:nvPr/>
              </p:nvSpPr>
              <p:spPr>
                <a:xfrm>
                  <a:off x="0" y="610930"/>
                  <a:ext cx="115440" cy="106046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sp>
            <p:nvSpPr>
              <p:cNvPr id="638" name="Circle"/>
              <p:cNvSpPr/>
              <p:nvPr/>
            </p:nvSpPr>
            <p:spPr>
              <a:xfrm>
                <a:off x="141610" y="139275"/>
                <a:ext cx="433756" cy="433756"/>
              </a:xfrm>
              <a:prstGeom prst="ellipse">
                <a:avLst/>
              </a:prstGeom>
              <a:noFill/>
              <a:ln w="12700" cap="flat">
                <a:solidFill>
                  <a:srgbClr val="F9FAF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639" name="Circle"/>
              <p:cNvSpPr/>
              <p:nvPr/>
            </p:nvSpPr>
            <p:spPr>
              <a:xfrm>
                <a:off x="221375" y="219040"/>
                <a:ext cx="274226" cy="274225"/>
              </a:xfrm>
              <a:prstGeom prst="ellipse">
                <a:avLst/>
              </a:prstGeom>
              <a:solidFill>
                <a:srgbClr val="F9FAF5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grpSp>
          <p:nvGrpSpPr>
            <p:cNvPr id="656" name="Group"/>
            <p:cNvGrpSpPr/>
            <p:nvPr/>
          </p:nvGrpSpPr>
          <p:grpSpPr>
            <a:xfrm rot="19207709">
              <a:off x="3906482" y="306452"/>
              <a:ext cx="497499" cy="497499"/>
              <a:chOff x="0" y="0"/>
              <a:chExt cx="497497" cy="497497"/>
            </a:xfrm>
          </p:grpSpPr>
          <p:sp>
            <p:nvSpPr>
              <p:cNvPr id="641" name="Circle"/>
              <p:cNvSpPr/>
              <p:nvPr/>
            </p:nvSpPr>
            <p:spPr>
              <a:xfrm>
                <a:off x="56060" y="54439"/>
                <a:ext cx="385378" cy="385378"/>
              </a:xfrm>
              <a:prstGeom prst="ellipse">
                <a:avLst/>
              </a:prstGeom>
              <a:solidFill>
                <a:srgbClr val="F0F1E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grpSp>
            <p:nvGrpSpPr>
              <p:cNvPr id="644" name="Group"/>
              <p:cNvGrpSpPr/>
              <p:nvPr/>
            </p:nvGrpSpPr>
            <p:grpSpPr>
              <a:xfrm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642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43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47" name="Group"/>
              <p:cNvGrpSpPr/>
              <p:nvPr/>
            </p:nvGrpSpPr>
            <p:grpSpPr>
              <a:xfrm rot="5400000"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645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46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50" name="Group"/>
              <p:cNvGrpSpPr/>
              <p:nvPr/>
            </p:nvGrpSpPr>
            <p:grpSpPr>
              <a:xfrm rot="2700000"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648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49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53" name="Group"/>
              <p:cNvGrpSpPr/>
              <p:nvPr/>
            </p:nvGrpSpPr>
            <p:grpSpPr>
              <a:xfrm rot="8100000"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651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52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sp>
            <p:nvSpPr>
              <p:cNvPr id="654" name="Circle"/>
              <p:cNvSpPr/>
              <p:nvPr/>
            </p:nvSpPr>
            <p:spPr>
              <a:xfrm>
                <a:off x="98261" y="96640"/>
                <a:ext cx="300976" cy="300977"/>
              </a:xfrm>
              <a:prstGeom prst="ellipse">
                <a:avLst/>
              </a:prstGeom>
              <a:noFill/>
              <a:ln w="12700" cap="flat">
                <a:solidFill>
                  <a:srgbClr val="F9FAF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655" name="Circle"/>
              <p:cNvSpPr/>
              <p:nvPr/>
            </p:nvSpPr>
            <p:spPr>
              <a:xfrm>
                <a:off x="153608" y="151988"/>
                <a:ext cx="190281" cy="190281"/>
              </a:xfrm>
              <a:prstGeom prst="ellipse">
                <a:avLst/>
              </a:prstGeom>
              <a:solidFill>
                <a:srgbClr val="F9FAF5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grpSp>
          <p:nvGrpSpPr>
            <p:cNvPr id="672" name="Group"/>
            <p:cNvGrpSpPr/>
            <p:nvPr/>
          </p:nvGrpSpPr>
          <p:grpSpPr>
            <a:xfrm rot="19207709">
              <a:off x="4303876" y="601966"/>
              <a:ext cx="603489" cy="603489"/>
              <a:chOff x="0" y="0"/>
              <a:chExt cx="603487" cy="603487"/>
            </a:xfrm>
          </p:grpSpPr>
          <p:sp>
            <p:nvSpPr>
              <p:cNvPr id="657" name="Circle"/>
              <p:cNvSpPr/>
              <p:nvPr/>
            </p:nvSpPr>
            <p:spPr>
              <a:xfrm>
                <a:off x="68003" y="66038"/>
                <a:ext cx="467482" cy="467481"/>
              </a:xfrm>
              <a:prstGeom prst="ellipse">
                <a:avLst/>
              </a:prstGeom>
              <a:solidFill>
                <a:srgbClr val="F0F1E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grpSp>
            <p:nvGrpSpPr>
              <p:cNvPr id="660" name="Group"/>
              <p:cNvGrpSpPr/>
              <p:nvPr/>
            </p:nvGrpSpPr>
            <p:grpSpPr>
              <a:xfrm>
                <a:off x="253160" y="0"/>
                <a:ext cx="97168" cy="603488"/>
                <a:chOff x="0" y="0"/>
                <a:chExt cx="97166" cy="603487"/>
              </a:xfrm>
            </p:grpSpPr>
            <p:sp>
              <p:nvSpPr>
                <p:cNvPr id="658" name="Rounded Rectangle"/>
                <p:cNvSpPr/>
                <p:nvPr/>
              </p:nvSpPr>
              <p:spPr>
                <a:xfrm>
                  <a:off x="0" y="-1"/>
                  <a:ext cx="97167" cy="89261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59" name="Rounded Rectangle"/>
                <p:cNvSpPr/>
                <p:nvPr/>
              </p:nvSpPr>
              <p:spPr>
                <a:xfrm>
                  <a:off x="0" y="514228"/>
                  <a:ext cx="97167" cy="89260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63" name="Group"/>
              <p:cNvGrpSpPr/>
              <p:nvPr/>
            </p:nvGrpSpPr>
            <p:grpSpPr>
              <a:xfrm rot="5400000">
                <a:off x="253160" y="0"/>
                <a:ext cx="97168" cy="603488"/>
                <a:chOff x="0" y="0"/>
                <a:chExt cx="97166" cy="603487"/>
              </a:xfrm>
            </p:grpSpPr>
            <p:sp>
              <p:nvSpPr>
                <p:cNvPr id="661" name="Rounded Rectangle"/>
                <p:cNvSpPr/>
                <p:nvPr/>
              </p:nvSpPr>
              <p:spPr>
                <a:xfrm>
                  <a:off x="0" y="-1"/>
                  <a:ext cx="97167" cy="89261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62" name="Rounded Rectangle"/>
                <p:cNvSpPr/>
                <p:nvPr/>
              </p:nvSpPr>
              <p:spPr>
                <a:xfrm>
                  <a:off x="0" y="514228"/>
                  <a:ext cx="97167" cy="89260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66" name="Group"/>
              <p:cNvGrpSpPr/>
              <p:nvPr/>
            </p:nvGrpSpPr>
            <p:grpSpPr>
              <a:xfrm rot="2700000">
                <a:off x="253160" y="0"/>
                <a:ext cx="97168" cy="603488"/>
                <a:chOff x="0" y="0"/>
                <a:chExt cx="97166" cy="603487"/>
              </a:xfrm>
            </p:grpSpPr>
            <p:sp>
              <p:nvSpPr>
                <p:cNvPr id="664" name="Rounded Rectangle"/>
                <p:cNvSpPr/>
                <p:nvPr/>
              </p:nvSpPr>
              <p:spPr>
                <a:xfrm>
                  <a:off x="0" y="-1"/>
                  <a:ext cx="97167" cy="89261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65" name="Rounded Rectangle"/>
                <p:cNvSpPr/>
                <p:nvPr/>
              </p:nvSpPr>
              <p:spPr>
                <a:xfrm>
                  <a:off x="0" y="514228"/>
                  <a:ext cx="97167" cy="89260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69" name="Group"/>
              <p:cNvGrpSpPr/>
              <p:nvPr/>
            </p:nvGrpSpPr>
            <p:grpSpPr>
              <a:xfrm rot="8100000">
                <a:off x="253160" y="0"/>
                <a:ext cx="97168" cy="603488"/>
                <a:chOff x="0" y="0"/>
                <a:chExt cx="97166" cy="603487"/>
              </a:xfrm>
            </p:grpSpPr>
            <p:sp>
              <p:nvSpPr>
                <p:cNvPr id="667" name="Rounded Rectangle"/>
                <p:cNvSpPr/>
                <p:nvPr/>
              </p:nvSpPr>
              <p:spPr>
                <a:xfrm>
                  <a:off x="0" y="-1"/>
                  <a:ext cx="97167" cy="89261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68" name="Rounded Rectangle"/>
                <p:cNvSpPr/>
                <p:nvPr/>
              </p:nvSpPr>
              <p:spPr>
                <a:xfrm>
                  <a:off x="0" y="514228"/>
                  <a:ext cx="97167" cy="89260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sp>
            <p:nvSpPr>
              <p:cNvPr id="670" name="Circle"/>
              <p:cNvSpPr/>
              <p:nvPr/>
            </p:nvSpPr>
            <p:spPr>
              <a:xfrm>
                <a:off x="119195" y="117229"/>
                <a:ext cx="365098" cy="365098"/>
              </a:xfrm>
              <a:prstGeom prst="ellipse">
                <a:avLst/>
              </a:prstGeom>
              <a:noFill/>
              <a:ln w="12700" cap="flat">
                <a:solidFill>
                  <a:srgbClr val="F9FAF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671" name="Circle"/>
              <p:cNvSpPr/>
              <p:nvPr/>
            </p:nvSpPr>
            <p:spPr>
              <a:xfrm>
                <a:off x="186334" y="184368"/>
                <a:ext cx="230820" cy="230820"/>
              </a:xfrm>
              <a:prstGeom prst="ellipse">
                <a:avLst/>
              </a:prstGeom>
              <a:solidFill>
                <a:srgbClr val="F9FAF5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grpSp>
          <p:nvGrpSpPr>
            <p:cNvPr id="688" name="Group"/>
            <p:cNvGrpSpPr/>
            <p:nvPr/>
          </p:nvGrpSpPr>
          <p:grpSpPr>
            <a:xfrm rot="19207709">
              <a:off x="6703527" y="205971"/>
              <a:ext cx="1008300" cy="1008301"/>
              <a:chOff x="0" y="0"/>
              <a:chExt cx="1008299" cy="1008299"/>
            </a:xfrm>
          </p:grpSpPr>
          <p:sp>
            <p:nvSpPr>
              <p:cNvPr id="673" name="Circle"/>
              <p:cNvSpPr/>
              <p:nvPr/>
            </p:nvSpPr>
            <p:spPr>
              <a:xfrm>
                <a:off x="113619" y="110335"/>
                <a:ext cx="781061" cy="781061"/>
              </a:xfrm>
              <a:prstGeom prst="ellipse">
                <a:avLst/>
              </a:prstGeom>
              <a:solidFill>
                <a:srgbClr val="F0F1E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grpSp>
            <p:nvGrpSpPr>
              <p:cNvPr id="676" name="Group"/>
              <p:cNvGrpSpPr/>
              <p:nvPr/>
            </p:nvGrpSpPr>
            <p:grpSpPr>
              <a:xfrm>
                <a:off x="422977" y="0"/>
                <a:ext cx="162346" cy="1008300"/>
                <a:chOff x="0" y="0"/>
                <a:chExt cx="162344" cy="1008299"/>
              </a:xfrm>
            </p:grpSpPr>
            <p:sp>
              <p:nvSpPr>
                <p:cNvPr id="674" name="Rounded Rectangle"/>
                <p:cNvSpPr/>
                <p:nvPr/>
              </p:nvSpPr>
              <p:spPr>
                <a:xfrm>
                  <a:off x="0" y="-1"/>
                  <a:ext cx="162345" cy="14913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75" name="Rounded Rectangle"/>
                <p:cNvSpPr/>
                <p:nvPr/>
              </p:nvSpPr>
              <p:spPr>
                <a:xfrm>
                  <a:off x="0" y="859165"/>
                  <a:ext cx="162345" cy="14913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79" name="Group"/>
              <p:cNvGrpSpPr/>
              <p:nvPr/>
            </p:nvGrpSpPr>
            <p:grpSpPr>
              <a:xfrm rot="5400000">
                <a:off x="422977" y="-1"/>
                <a:ext cx="162346" cy="1008301"/>
                <a:chOff x="0" y="0"/>
                <a:chExt cx="162344" cy="1008299"/>
              </a:xfrm>
            </p:grpSpPr>
            <p:sp>
              <p:nvSpPr>
                <p:cNvPr id="677" name="Rounded Rectangle"/>
                <p:cNvSpPr/>
                <p:nvPr/>
              </p:nvSpPr>
              <p:spPr>
                <a:xfrm>
                  <a:off x="0" y="-1"/>
                  <a:ext cx="162345" cy="14913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78" name="Rounded Rectangle"/>
                <p:cNvSpPr/>
                <p:nvPr/>
              </p:nvSpPr>
              <p:spPr>
                <a:xfrm>
                  <a:off x="0" y="859165"/>
                  <a:ext cx="162345" cy="14913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82" name="Group"/>
              <p:cNvGrpSpPr/>
              <p:nvPr/>
            </p:nvGrpSpPr>
            <p:grpSpPr>
              <a:xfrm rot="2700000">
                <a:off x="422977" y="0"/>
                <a:ext cx="162346" cy="1008300"/>
                <a:chOff x="0" y="0"/>
                <a:chExt cx="162344" cy="1008299"/>
              </a:xfrm>
            </p:grpSpPr>
            <p:sp>
              <p:nvSpPr>
                <p:cNvPr id="680" name="Rounded Rectangle"/>
                <p:cNvSpPr/>
                <p:nvPr/>
              </p:nvSpPr>
              <p:spPr>
                <a:xfrm>
                  <a:off x="0" y="-1"/>
                  <a:ext cx="162345" cy="14913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81" name="Rounded Rectangle"/>
                <p:cNvSpPr/>
                <p:nvPr/>
              </p:nvSpPr>
              <p:spPr>
                <a:xfrm>
                  <a:off x="0" y="859165"/>
                  <a:ext cx="162345" cy="14913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85" name="Group"/>
              <p:cNvGrpSpPr/>
              <p:nvPr/>
            </p:nvGrpSpPr>
            <p:grpSpPr>
              <a:xfrm rot="8100000">
                <a:off x="422977" y="-1"/>
                <a:ext cx="162346" cy="1008301"/>
                <a:chOff x="0" y="0"/>
                <a:chExt cx="162344" cy="1008299"/>
              </a:xfrm>
            </p:grpSpPr>
            <p:sp>
              <p:nvSpPr>
                <p:cNvPr id="683" name="Rounded Rectangle"/>
                <p:cNvSpPr/>
                <p:nvPr/>
              </p:nvSpPr>
              <p:spPr>
                <a:xfrm>
                  <a:off x="0" y="-1"/>
                  <a:ext cx="162345" cy="14913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84" name="Rounded Rectangle"/>
                <p:cNvSpPr/>
                <p:nvPr/>
              </p:nvSpPr>
              <p:spPr>
                <a:xfrm>
                  <a:off x="0" y="859165"/>
                  <a:ext cx="162345" cy="14913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sp>
            <p:nvSpPr>
              <p:cNvPr id="686" name="Circle"/>
              <p:cNvSpPr/>
              <p:nvPr/>
            </p:nvSpPr>
            <p:spPr>
              <a:xfrm>
                <a:off x="199149" y="195865"/>
                <a:ext cx="610001" cy="610001"/>
              </a:xfrm>
              <a:prstGeom prst="ellipse">
                <a:avLst/>
              </a:prstGeom>
              <a:noFill/>
              <a:ln w="12700" cap="flat">
                <a:solidFill>
                  <a:srgbClr val="F9FAF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687" name="Circle"/>
              <p:cNvSpPr/>
              <p:nvPr/>
            </p:nvSpPr>
            <p:spPr>
              <a:xfrm>
                <a:off x="311325" y="308041"/>
                <a:ext cx="385650" cy="385649"/>
              </a:xfrm>
              <a:prstGeom prst="ellipse">
                <a:avLst/>
              </a:prstGeom>
              <a:solidFill>
                <a:srgbClr val="F9FAF5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grpSp>
          <p:nvGrpSpPr>
            <p:cNvPr id="704" name="Group"/>
            <p:cNvGrpSpPr/>
            <p:nvPr/>
          </p:nvGrpSpPr>
          <p:grpSpPr>
            <a:xfrm rot="19207709">
              <a:off x="6957969" y="1399791"/>
              <a:ext cx="335946" cy="335945"/>
              <a:chOff x="0" y="0"/>
              <a:chExt cx="335944" cy="335944"/>
            </a:xfrm>
          </p:grpSpPr>
          <p:sp>
            <p:nvSpPr>
              <p:cNvPr id="689" name="Circle"/>
              <p:cNvSpPr/>
              <p:nvPr/>
            </p:nvSpPr>
            <p:spPr>
              <a:xfrm>
                <a:off x="37855" y="36761"/>
                <a:ext cx="260234" cy="260234"/>
              </a:xfrm>
              <a:prstGeom prst="ellipse">
                <a:avLst/>
              </a:prstGeom>
              <a:solidFill>
                <a:srgbClr val="F0F1E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grpSp>
            <p:nvGrpSpPr>
              <p:cNvPr id="692" name="Group"/>
              <p:cNvGrpSpPr/>
              <p:nvPr/>
            </p:nvGrpSpPr>
            <p:grpSpPr>
              <a:xfrm>
                <a:off x="140927" y="-1"/>
                <a:ext cx="54091" cy="335946"/>
                <a:chOff x="0" y="0"/>
                <a:chExt cx="54089" cy="335944"/>
              </a:xfrm>
            </p:grpSpPr>
            <p:sp>
              <p:nvSpPr>
                <p:cNvPr id="690" name="Rounded Rectangle"/>
                <p:cNvSpPr/>
                <p:nvPr/>
              </p:nvSpPr>
              <p:spPr>
                <a:xfrm>
                  <a:off x="0" y="-1"/>
                  <a:ext cx="54090" cy="49690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91" name="Rounded Rectangle"/>
                <p:cNvSpPr/>
                <p:nvPr/>
              </p:nvSpPr>
              <p:spPr>
                <a:xfrm>
                  <a:off x="0" y="286256"/>
                  <a:ext cx="54090" cy="49689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95" name="Group"/>
              <p:cNvGrpSpPr/>
              <p:nvPr/>
            </p:nvGrpSpPr>
            <p:grpSpPr>
              <a:xfrm rot="5400000">
                <a:off x="140927" y="0"/>
                <a:ext cx="54091" cy="335945"/>
                <a:chOff x="0" y="0"/>
                <a:chExt cx="54089" cy="335944"/>
              </a:xfrm>
            </p:grpSpPr>
            <p:sp>
              <p:nvSpPr>
                <p:cNvPr id="693" name="Rounded Rectangle"/>
                <p:cNvSpPr/>
                <p:nvPr/>
              </p:nvSpPr>
              <p:spPr>
                <a:xfrm>
                  <a:off x="0" y="-1"/>
                  <a:ext cx="54090" cy="49690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94" name="Rounded Rectangle"/>
                <p:cNvSpPr/>
                <p:nvPr/>
              </p:nvSpPr>
              <p:spPr>
                <a:xfrm>
                  <a:off x="0" y="286256"/>
                  <a:ext cx="54090" cy="49689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698" name="Group"/>
              <p:cNvGrpSpPr/>
              <p:nvPr/>
            </p:nvGrpSpPr>
            <p:grpSpPr>
              <a:xfrm rot="2700000">
                <a:off x="140927" y="0"/>
                <a:ext cx="54091" cy="335945"/>
                <a:chOff x="0" y="0"/>
                <a:chExt cx="54089" cy="335944"/>
              </a:xfrm>
            </p:grpSpPr>
            <p:sp>
              <p:nvSpPr>
                <p:cNvPr id="696" name="Rounded Rectangle"/>
                <p:cNvSpPr/>
                <p:nvPr/>
              </p:nvSpPr>
              <p:spPr>
                <a:xfrm>
                  <a:off x="0" y="-1"/>
                  <a:ext cx="54090" cy="49690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697" name="Rounded Rectangle"/>
                <p:cNvSpPr/>
                <p:nvPr/>
              </p:nvSpPr>
              <p:spPr>
                <a:xfrm>
                  <a:off x="0" y="286256"/>
                  <a:ext cx="54090" cy="49689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701" name="Group"/>
              <p:cNvGrpSpPr/>
              <p:nvPr/>
            </p:nvGrpSpPr>
            <p:grpSpPr>
              <a:xfrm rot="8100000">
                <a:off x="140927" y="0"/>
                <a:ext cx="54091" cy="335945"/>
                <a:chOff x="0" y="0"/>
                <a:chExt cx="54089" cy="335944"/>
              </a:xfrm>
            </p:grpSpPr>
            <p:sp>
              <p:nvSpPr>
                <p:cNvPr id="699" name="Rounded Rectangle"/>
                <p:cNvSpPr/>
                <p:nvPr/>
              </p:nvSpPr>
              <p:spPr>
                <a:xfrm>
                  <a:off x="0" y="-1"/>
                  <a:ext cx="54090" cy="49690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700" name="Rounded Rectangle"/>
                <p:cNvSpPr/>
                <p:nvPr/>
              </p:nvSpPr>
              <p:spPr>
                <a:xfrm>
                  <a:off x="0" y="286256"/>
                  <a:ext cx="54090" cy="49689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sp>
            <p:nvSpPr>
              <p:cNvPr id="702" name="Circle"/>
              <p:cNvSpPr/>
              <p:nvPr/>
            </p:nvSpPr>
            <p:spPr>
              <a:xfrm>
                <a:off x="66352" y="65258"/>
                <a:ext cx="203240" cy="203240"/>
              </a:xfrm>
              <a:prstGeom prst="ellipse">
                <a:avLst/>
              </a:prstGeom>
              <a:noFill/>
              <a:ln w="12700" cap="flat">
                <a:solidFill>
                  <a:srgbClr val="F9FAF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703" name="Circle"/>
              <p:cNvSpPr/>
              <p:nvPr/>
            </p:nvSpPr>
            <p:spPr>
              <a:xfrm>
                <a:off x="103727" y="102632"/>
                <a:ext cx="128491" cy="128492"/>
              </a:xfrm>
              <a:prstGeom prst="ellipse">
                <a:avLst/>
              </a:prstGeom>
              <a:solidFill>
                <a:srgbClr val="F9FAF5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grpSp>
          <p:nvGrpSpPr>
            <p:cNvPr id="720" name="Group"/>
            <p:cNvGrpSpPr/>
            <p:nvPr/>
          </p:nvGrpSpPr>
          <p:grpSpPr>
            <a:xfrm rot="18283563">
              <a:off x="6062088" y="2254915"/>
              <a:ext cx="497499" cy="497498"/>
              <a:chOff x="0" y="0"/>
              <a:chExt cx="497497" cy="497497"/>
            </a:xfrm>
          </p:grpSpPr>
          <p:sp>
            <p:nvSpPr>
              <p:cNvPr id="705" name="Circle"/>
              <p:cNvSpPr/>
              <p:nvPr/>
            </p:nvSpPr>
            <p:spPr>
              <a:xfrm>
                <a:off x="56060" y="54439"/>
                <a:ext cx="385378" cy="385378"/>
              </a:xfrm>
              <a:prstGeom prst="ellipse">
                <a:avLst/>
              </a:prstGeom>
              <a:solidFill>
                <a:srgbClr val="F0F1E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grpSp>
            <p:nvGrpSpPr>
              <p:cNvPr id="708" name="Group"/>
              <p:cNvGrpSpPr/>
              <p:nvPr/>
            </p:nvGrpSpPr>
            <p:grpSpPr>
              <a:xfrm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706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707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711" name="Group"/>
              <p:cNvGrpSpPr/>
              <p:nvPr/>
            </p:nvGrpSpPr>
            <p:grpSpPr>
              <a:xfrm rot="5400000"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709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710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714" name="Group"/>
              <p:cNvGrpSpPr/>
              <p:nvPr/>
            </p:nvGrpSpPr>
            <p:grpSpPr>
              <a:xfrm rot="2700000"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712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713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717" name="Group"/>
              <p:cNvGrpSpPr/>
              <p:nvPr/>
            </p:nvGrpSpPr>
            <p:grpSpPr>
              <a:xfrm rot="8100000">
                <a:off x="208698" y="0"/>
                <a:ext cx="80102" cy="497498"/>
                <a:chOff x="0" y="0"/>
                <a:chExt cx="80101" cy="497497"/>
              </a:xfrm>
            </p:grpSpPr>
            <p:sp>
              <p:nvSpPr>
                <p:cNvPr id="715" name="Rounded Rectangle"/>
                <p:cNvSpPr/>
                <p:nvPr/>
              </p:nvSpPr>
              <p:spPr>
                <a:xfrm>
                  <a:off x="0" y="-1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716" name="Rounded Rectangle"/>
                <p:cNvSpPr/>
                <p:nvPr/>
              </p:nvSpPr>
              <p:spPr>
                <a:xfrm>
                  <a:off x="0" y="423914"/>
                  <a:ext cx="80102" cy="7358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sp>
            <p:nvSpPr>
              <p:cNvPr id="718" name="Circle"/>
              <p:cNvSpPr/>
              <p:nvPr/>
            </p:nvSpPr>
            <p:spPr>
              <a:xfrm>
                <a:off x="98261" y="96640"/>
                <a:ext cx="300976" cy="300977"/>
              </a:xfrm>
              <a:prstGeom prst="ellipse">
                <a:avLst/>
              </a:prstGeom>
              <a:noFill/>
              <a:ln w="12700" cap="flat">
                <a:solidFill>
                  <a:srgbClr val="F9FAF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719" name="Circle"/>
              <p:cNvSpPr/>
              <p:nvPr/>
            </p:nvSpPr>
            <p:spPr>
              <a:xfrm>
                <a:off x="153608" y="151988"/>
                <a:ext cx="190281" cy="190281"/>
              </a:xfrm>
              <a:prstGeom prst="ellipse">
                <a:avLst/>
              </a:prstGeom>
              <a:solidFill>
                <a:srgbClr val="F9FAF5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  <p:grpSp>
          <p:nvGrpSpPr>
            <p:cNvPr id="736" name="Group"/>
            <p:cNvGrpSpPr/>
            <p:nvPr/>
          </p:nvGrpSpPr>
          <p:grpSpPr>
            <a:xfrm rot="18283563">
              <a:off x="7702333" y="317119"/>
              <a:ext cx="364714" cy="364714"/>
              <a:chOff x="0" y="0"/>
              <a:chExt cx="364712" cy="364712"/>
            </a:xfrm>
          </p:grpSpPr>
          <p:sp>
            <p:nvSpPr>
              <p:cNvPr id="721" name="Circle"/>
              <p:cNvSpPr/>
              <p:nvPr/>
            </p:nvSpPr>
            <p:spPr>
              <a:xfrm>
                <a:off x="41097" y="39909"/>
                <a:ext cx="282519" cy="282519"/>
              </a:xfrm>
              <a:prstGeom prst="ellipse">
                <a:avLst/>
              </a:prstGeom>
              <a:solidFill>
                <a:srgbClr val="F0F1E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grpSp>
            <p:nvGrpSpPr>
              <p:cNvPr id="724" name="Group"/>
              <p:cNvGrpSpPr/>
              <p:nvPr/>
            </p:nvGrpSpPr>
            <p:grpSpPr>
              <a:xfrm>
                <a:off x="152995" y="0"/>
                <a:ext cx="58723" cy="364713"/>
                <a:chOff x="0" y="0"/>
                <a:chExt cx="58721" cy="364712"/>
              </a:xfrm>
            </p:grpSpPr>
            <p:sp>
              <p:nvSpPr>
                <p:cNvPr id="722" name="Rounded Rectangle"/>
                <p:cNvSpPr/>
                <p:nvPr/>
              </p:nvSpPr>
              <p:spPr>
                <a:xfrm>
                  <a:off x="0" y="-1"/>
                  <a:ext cx="58722" cy="5394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723" name="Rounded Rectangle"/>
                <p:cNvSpPr/>
                <p:nvPr/>
              </p:nvSpPr>
              <p:spPr>
                <a:xfrm>
                  <a:off x="0" y="310769"/>
                  <a:ext cx="58722" cy="5394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727" name="Group"/>
              <p:cNvGrpSpPr/>
              <p:nvPr/>
            </p:nvGrpSpPr>
            <p:grpSpPr>
              <a:xfrm rot="5400000">
                <a:off x="152995" y="0"/>
                <a:ext cx="58723" cy="364713"/>
                <a:chOff x="0" y="0"/>
                <a:chExt cx="58721" cy="364712"/>
              </a:xfrm>
            </p:grpSpPr>
            <p:sp>
              <p:nvSpPr>
                <p:cNvPr id="725" name="Rounded Rectangle"/>
                <p:cNvSpPr/>
                <p:nvPr/>
              </p:nvSpPr>
              <p:spPr>
                <a:xfrm>
                  <a:off x="0" y="-1"/>
                  <a:ext cx="58722" cy="5394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726" name="Rounded Rectangle"/>
                <p:cNvSpPr/>
                <p:nvPr/>
              </p:nvSpPr>
              <p:spPr>
                <a:xfrm>
                  <a:off x="0" y="310769"/>
                  <a:ext cx="58722" cy="5394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730" name="Group"/>
              <p:cNvGrpSpPr/>
              <p:nvPr/>
            </p:nvGrpSpPr>
            <p:grpSpPr>
              <a:xfrm rot="2700000">
                <a:off x="152995" y="0"/>
                <a:ext cx="58723" cy="364713"/>
                <a:chOff x="0" y="0"/>
                <a:chExt cx="58721" cy="364712"/>
              </a:xfrm>
            </p:grpSpPr>
            <p:sp>
              <p:nvSpPr>
                <p:cNvPr id="728" name="Rounded Rectangle"/>
                <p:cNvSpPr/>
                <p:nvPr/>
              </p:nvSpPr>
              <p:spPr>
                <a:xfrm>
                  <a:off x="0" y="-1"/>
                  <a:ext cx="58722" cy="5394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729" name="Rounded Rectangle"/>
                <p:cNvSpPr/>
                <p:nvPr/>
              </p:nvSpPr>
              <p:spPr>
                <a:xfrm>
                  <a:off x="0" y="310769"/>
                  <a:ext cx="58722" cy="5394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733" name="Group"/>
              <p:cNvGrpSpPr/>
              <p:nvPr/>
            </p:nvGrpSpPr>
            <p:grpSpPr>
              <a:xfrm rot="8100000">
                <a:off x="152995" y="0"/>
                <a:ext cx="58723" cy="364713"/>
                <a:chOff x="0" y="0"/>
                <a:chExt cx="58721" cy="364712"/>
              </a:xfrm>
            </p:grpSpPr>
            <p:sp>
              <p:nvSpPr>
                <p:cNvPr id="731" name="Rounded Rectangle"/>
                <p:cNvSpPr/>
                <p:nvPr/>
              </p:nvSpPr>
              <p:spPr>
                <a:xfrm>
                  <a:off x="0" y="-1"/>
                  <a:ext cx="58722" cy="53945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732" name="Rounded Rectangle"/>
                <p:cNvSpPr/>
                <p:nvPr/>
              </p:nvSpPr>
              <p:spPr>
                <a:xfrm>
                  <a:off x="0" y="310769"/>
                  <a:ext cx="58722" cy="53944"/>
                </a:xfrm>
                <a:prstGeom prst="roundRect">
                  <a:avLst>
                    <a:gd name="adj" fmla="val 28217"/>
                  </a:avLst>
                </a:prstGeom>
                <a:solidFill>
                  <a:srgbClr val="F0F1E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sp>
            <p:nvSpPr>
              <p:cNvPr id="734" name="Circle"/>
              <p:cNvSpPr/>
              <p:nvPr/>
            </p:nvSpPr>
            <p:spPr>
              <a:xfrm>
                <a:off x="72034" y="70846"/>
                <a:ext cx="220644" cy="220645"/>
              </a:xfrm>
              <a:prstGeom prst="ellipse">
                <a:avLst/>
              </a:prstGeom>
              <a:noFill/>
              <a:ln w="12700" cap="flat">
                <a:solidFill>
                  <a:srgbClr val="F9FAF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  <p:sp>
            <p:nvSpPr>
              <p:cNvPr id="735" name="Circle"/>
              <p:cNvSpPr/>
              <p:nvPr/>
            </p:nvSpPr>
            <p:spPr>
              <a:xfrm>
                <a:off x="112609" y="111421"/>
                <a:ext cx="139494" cy="139494"/>
              </a:xfrm>
              <a:prstGeom prst="ellipse">
                <a:avLst/>
              </a:prstGeom>
              <a:solidFill>
                <a:srgbClr val="F9FAF5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3000">
                    <a:solidFill>
                      <a:srgbClr val="77716C"/>
                    </a:solidFill>
                    <a:latin typeface="+mn-lt"/>
                    <a:ea typeface="+mn-ea"/>
                    <a:cs typeface="+mn-cs"/>
                    <a:sym typeface="Open Sans Light"/>
                  </a:defRPr>
                </a:pPr>
              </a:p>
            </p:txBody>
          </p:sp>
        </p:grpSp>
      </p:grpSp>
      <p:grpSp>
        <p:nvGrpSpPr>
          <p:cNvPr id="868" name="Group"/>
          <p:cNvGrpSpPr/>
          <p:nvPr/>
        </p:nvGrpSpPr>
        <p:grpSpPr>
          <a:xfrm>
            <a:off x="-135556" y="4512607"/>
            <a:ext cx="4693921" cy="5432214"/>
            <a:chOff x="0" y="0"/>
            <a:chExt cx="4693920" cy="5432213"/>
          </a:xfrm>
        </p:grpSpPr>
        <p:pic>
          <p:nvPicPr>
            <p:cNvPr id="738" name="head.png" descr="hea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4693921" cy="543221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867" name="Group"/>
            <p:cNvGrpSpPr/>
            <p:nvPr/>
          </p:nvGrpSpPr>
          <p:grpSpPr>
            <a:xfrm>
              <a:off x="691722" y="502976"/>
              <a:ext cx="3144048" cy="2901798"/>
              <a:chOff x="0" y="0"/>
              <a:chExt cx="3144046" cy="2901797"/>
            </a:xfrm>
          </p:grpSpPr>
          <p:grpSp>
            <p:nvGrpSpPr>
              <p:cNvPr id="754" name="Group"/>
              <p:cNvGrpSpPr/>
              <p:nvPr/>
            </p:nvGrpSpPr>
            <p:grpSpPr>
              <a:xfrm rot="1633229">
                <a:off x="202167" y="1643123"/>
                <a:ext cx="983414" cy="983415"/>
                <a:chOff x="0" y="0"/>
                <a:chExt cx="983413" cy="983413"/>
              </a:xfrm>
            </p:grpSpPr>
            <p:sp>
              <p:nvSpPr>
                <p:cNvPr id="739" name="Circle"/>
                <p:cNvSpPr/>
                <p:nvPr/>
              </p:nvSpPr>
              <p:spPr>
                <a:xfrm>
                  <a:off x="110815" y="107612"/>
                  <a:ext cx="761783" cy="761783"/>
                </a:xfrm>
                <a:prstGeom prst="ellipse">
                  <a:avLst/>
                </a:prstGeom>
                <a:solidFill>
                  <a:srgbClr val="F9FAF5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grpSp>
              <p:nvGrpSpPr>
                <p:cNvPr id="742" name="Group"/>
                <p:cNvGrpSpPr/>
                <p:nvPr/>
              </p:nvGrpSpPr>
              <p:grpSpPr>
                <a:xfrm>
                  <a:off x="412537" y="0"/>
                  <a:ext cx="158339" cy="983414"/>
                  <a:chOff x="0" y="0"/>
                  <a:chExt cx="158337" cy="983413"/>
                </a:xfrm>
              </p:grpSpPr>
              <p:sp>
                <p:nvSpPr>
                  <p:cNvPr id="740" name="Rounded Rectangle"/>
                  <p:cNvSpPr/>
                  <p:nvPr/>
                </p:nvSpPr>
                <p:spPr>
                  <a:xfrm>
                    <a:off x="0" y="0"/>
                    <a:ext cx="158338" cy="145453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41" name="Rounded Rectangle"/>
                  <p:cNvSpPr/>
                  <p:nvPr/>
                </p:nvSpPr>
                <p:spPr>
                  <a:xfrm>
                    <a:off x="0" y="837960"/>
                    <a:ext cx="158338" cy="145454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745" name="Group"/>
                <p:cNvGrpSpPr/>
                <p:nvPr/>
              </p:nvGrpSpPr>
              <p:grpSpPr>
                <a:xfrm rot="5400000">
                  <a:off x="412537" y="0"/>
                  <a:ext cx="158339" cy="983414"/>
                  <a:chOff x="0" y="0"/>
                  <a:chExt cx="158337" cy="983413"/>
                </a:xfrm>
              </p:grpSpPr>
              <p:sp>
                <p:nvSpPr>
                  <p:cNvPr id="743" name="Rounded Rectangle"/>
                  <p:cNvSpPr/>
                  <p:nvPr/>
                </p:nvSpPr>
                <p:spPr>
                  <a:xfrm>
                    <a:off x="0" y="0"/>
                    <a:ext cx="158338" cy="145453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44" name="Rounded Rectangle"/>
                  <p:cNvSpPr/>
                  <p:nvPr/>
                </p:nvSpPr>
                <p:spPr>
                  <a:xfrm>
                    <a:off x="0" y="837960"/>
                    <a:ext cx="158338" cy="145454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748" name="Group"/>
                <p:cNvGrpSpPr/>
                <p:nvPr/>
              </p:nvGrpSpPr>
              <p:grpSpPr>
                <a:xfrm rot="2700000">
                  <a:off x="412537" y="0"/>
                  <a:ext cx="158339" cy="983414"/>
                  <a:chOff x="0" y="0"/>
                  <a:chExt cx="158337" cy="983413"/>
                </a:xfrm>
              </p:grpSpPr>
              <p:sp>
                <p:nvSpPr>
                  <p:cNvPr id="746" name="Rounded Rectangle"/>
                  <p:cNvSpPr/>
                  <p:nvPr/>
                </p:nvSpPr>
                <p:spPr>
                  <a:xfrm>
                    <a:off x="0" y="0"/>
                    <a:ext cx="158338" cy="145453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47" name="Rounded Rectangle"/>
                  <p:cNvSpPr/>
                  <p:nvPr/>
                </p:nvSpPr>
                <p:spPr>
                  <a:xfrm>
                    <a:off x="0" y="837960"/>
                    <a:ext cx="158338" cy="145454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751" name="Group"/>
                <p:cNvGrpSpPr/>
                <p:nvPr/>
              </p:nvGrpSpPr>
              <p:grpSpPr>
                <a:xfrm rot="8100000">
                  <a:off x="412537" y="0"/>
                  <a:ext cx="158339" cy="983414"/>
                  <a:chOff x="0" y="0"/>
                  <a:chExt cx="158337" cy="983413"/>
                </a:xfrm>
              </p:grpSpPr>
              <p:sp>
                <p:nvSpPr>
                  <p:cNvPr id="749" name="Rounded Rectangle"/>
                  <p:cNvSpPr/>
                  <p:nvPr/>
                </p:nvSpPr>
                <p:spPr>
                  <a:xfrm>
                    <a:off x="0" y="0"/>
                    <a:ext cx="158338" cy="145453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50" name="Rounded Rectangle"/>
                  <p:cNvSpPr/>
                  <p:nvPr/>
                </p:nvSpPr>
                <p:spPr>
                  <a:xfrm>
                    <a:off x="0" y="837960"/>
                    <a:ext cx="158338" cy="145454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sp>
              <p:nvSpPr>
                <p:cNvPr id="752" name="Circle"/>
                <p:cNvSpPr/>
                <p:nvPr/>
              </p:nvSpPr>
              <p:spPr>
                <a:xfrm>
                  <a:off x="194234" y="191031"/>
                  <a:ext cx="594945" cy="594945"/>
                </a:xfrm>
                <a:prstGeom prst="ellipse">
                  <a:avLst/>
                </a:prstGeom>
                <a:noFill/>
                <a:ln w="12700" cap="flat">
                  <a:solidFill>
                    <a:srgbClr val="D33F4F"/>
                  </a:solidFill>
                  <a:prstDash val="solid"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753" name="Circle"/>
                <p:cNvSpPr/>
                <p:nvPr/>
              </p:nvSpPr>
              <p:spPr>
                <a:xfrm>
                  <a:off x="303641" y="300438"/>
                  <a:ext cx="376131" cy="376131"/>
                </a:xfrm>
                <a:prstGeom prst="ellipse">
                  <a:avLst/>
                </a:prstGeom>
                <a:solidFill>
                  <a:srgbClr val="D33F4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770" name="Group"/>
              <p:cNvGrpSpPr/>
              <p:nvPr/>
            </p:nvGrpSpPr>
            <p:grpSpPr>
              <a:xfrm rot="20618897">
                <a:off x="1901747" y="107948"/>
                <a:ext cx="895526" cy="895525"/>
                <a:chOff x="0" y="0"/>
                <a:chExt cx="895524" cy="895524"/>
              </a:xfrm>
            </p:grpSpPr>
            <p:sp>
              <p:nvSpPr>
                <p:cNvPr id="755" name="Circle"/>
                <p:cNvSpPr/>
                <p:nvPr/>
              </p:nvSpPr>
              <p:spPr>
                <a:xfrm>
                  <a:off x="100911" y="97994"/>
                  <a:ext cx="693702" cy="693702"/>
                </a:xfrm>
                <a:prstGeom prst="ellipse">
                  <a:avLst/>
                </a:prstGeom>
                <a:solidFill>
                  <a:srgbClr val="F9FAF5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grpSp>
              <p:nvGrpSpPr>
                <p:cNvPr id="758" name="Group"/>
                <p:cNvGrpSpPr/>
                <p:nvPr/>
              </p:nvGrpSpPr>
              <p:grpSpPr>
                <a:xfrm>
                  <a:off x="375668" y="0"/>
                  <a:ext cx="144188" cy="895525"/>
                  <a:chOff x="0" y="0"/>
                  <a:chExt cx="144186" cy="895524"/>
                </a:xfrm>
              </p:grpSpPr>
              <p:sp>
                <p:nvSpPr>
                  <p:cNvPr id="756" name="Rounded Rectangle"/>
                  <p:cNvSpPr/>
                  <p:nvPr/>
                </p:nvSpPr>
                <p:spPr>
                  <a:xfrm>
                    <a:off x="0" y="-1"/>
                    <a:ext cx="144187" cy="13245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57" name="Rounded Rectangle"/>
                  <p:cNvSpPr/>
                  <p:nvPr/>
                </p:nvSpPr>
                <p:spPr>
                  <a:xfrm>
                    <a:off x="0" y="763070"/>
                    <a:ext cx="144187" cy="13245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761" name="Group"/>
                <p:cNvGrpSpPr/>
                <p:nvPr/>
              </p:nvGrpSpPr>
              <p:grpSpPr>
                <a:xfrm rot="5400000">
                  <a:off x="375668" y="0"/>
                  <a:ext cx="144188" cy="895525"/>
                  <a:chOff x="0" y="0"/>
                  <a:chExt cx="144186" cy="895524"/>
                </a:xfrm>
              </p:grpSpPr>
              <p:sp>
                <p:nvSpPr>
                  <p:cNvPr id="759" name="Rounded Rectangle"/>
                  <p:cNvSpPr/>
                  <p:nvPr/>
                </p:nvSpPr>
                <p:spPr>
                  <a:xfrm>
                    <a:off x="0" y="-1"/>
                    <a:ext cx="144187" cy="13245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60" name="Rounded Rectangle"/>
                  <p:cNvSpPr/>
                  <p:nvPr/>
                </p:nvSpPr>
                <p:spPr>
                  <a:xfrm>
                    <a:off x="0" y="763070"/>
                    <a:ext cx="144187" cy="13245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764" name="Group"/>
                <p:cNvGrpSpPr/>
                <p:nvPr/>
              </p:nvGrpSpPr>
              <p:grpSpPr>
                <a:xfrm rot="2700000">
                  <a:off x="375668" y="0"/>
                  <a:ext cx="144188" cy="895525"/>
                  <a:chOff x="0" y="0"/>
                  <a:chExt cx="144186" cy="895524"/>
                </a:xfrm>
              </p:grpSpPr>
              <p:sp>
                <p:nvSpPr>
                  <p:cNvPr id="762" name="Rounded Rectangle"/>
                  <p:cNvSpPr/>
                  <p:nvPr/>
                </p:nvSpPr>
                <p:spPr>
                  <a:xfrm>
                    <a:off x="0" y="-1"/>
                    <a:ext cx="144187" cy="13245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63" name="Rounded Rectangle"/>
                  <p:cNvSpPr/>
                  <p:nvPr/>
                </p:nvSpPr>
                <p:spPr>
                  <a:xfrm>
                    <a:off x="0" y="763070"/>
                    <a:ext cx="144187" cy="13245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767" name="Group"/>
                <p:cNvGrpSpPr/>
                <p:nvPr/>
              </p:nvGrpSpPr>
              <p:grpSpPr>
                <a:xfrm rot="8100000">
                  <a:off x="375668" y="0"/>
                  <a:ext cx="144188" cy="895525"/>
                  <a:chOff x="0" y="0"/>
                  <a:chExt cx="144186" cy="895524"/>
                </a:xfrm>
              </p:grpSpPr>
              <p:sp>
                <p:nvSpPr>
                  <p:cNvPr id="765" name="Rounded Rectangle"/>
                  <p:cNvSpPr/>
                  <p:nvPr/>
                </p:nvSpPr>
                <p:spPr>
                  <a:xfrm>
                    <a:off x="0" y="-1"/>
                    <a:ext cx="144187" cy="13245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66" name="Rounded Rectangle"/>
                  <p:cNvSpPr/>
                  <p:nvPr/>
                </p:nvSpPr>
                <p:spPr>
                  <a:xfrm>
                    <a:off x="0" y="763070"/>
                    <a:ext cx="144187" cy="13245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sp>
              <p:nvSpPr>
                <p:cNvPr id="768" name="Circle"/>
                <p:cNvSpPr/>
                <p:nvPr/>
              </p:nvSpPr>
              <p:spPr>
                <a:xfrm>
                  <a:off x="176875" y="173958"/>
                  <a:ext cx="541774" cy="541774"/>
                </a:xfrm>
                <a:prstGeom prst="ellipse">
                  <a:avLst/>
                </a:prstGeom>
                <a:noFill/>
                <a:ln w="12700" cap="flat">
                  <a:solidFill>
                    <a:srgbClr val="D33F4F"/>
                  </a:solidFill>
                  <a:prstDash val="solid"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769" name="Circle"/>
                <p:cNvSpPr/>
                <p:nvPr/>
              </p:nvSpPr>
              <p:spPr>
                <a:xfrm>
                  <a:off x="276504" y="273587"/>
                  <a:ext cx="342516" cy="342516"/>
                </a:xfrm>
                <a:prstGeom prst="ellipse">
                  <a:avLst/>
                </a:prstGeom>
                <a:solidFill>
                  <a:srgbClr val="D33F4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786" name="Group"/>
              <p:cNvGrpSpPr/>
              <p:nvPr/>
            </p:nvGrpSpPr>
            <p:grpSpPr>
              <a:xfrm>
                <a:off x="1055617" y="844314"/>
                <a:ext cx="1587630" cy="1587630"/>
                <a:chOff x="0" y="0"/>
                <a:chExt cx="1587628" cy="1587628"/>
              </a:xfrm>
            </p:grpSpPr>
            <p:sp>
              <p:nvSpPr>
                <p:cNvPr id="771" name="Circle"/>
                <p:cNvSpPr/>
                <p:nvPr/>
              </p:nvSpPr>
              <p:spPr>
                <a:xfrm>
                  <a:off x="178901" y="173730"/>
                  <a:ext cx="1229827" cy="1229827"/>
                </a:xfrm>
                <a:prstGeom prst="ellipse">
                  <a:avLst/>
                </a:prstGeom>
                <a:solidFill>
                  <a:srgbClr val="F9FAF5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grpSp>
              <p:nvGrpSpPr>
                <p:cNvPr id="774" name="Group"/>
                <p:cNvGrpSpPr/>
                <p:nvPr/>
              </p:nvGrpSpPr>
              <p:grpSpPr>
                <a:xfrm>
                  <a:off x="666003" y="0"/>
                  <a:ext cx="255623" cy="1587629"/>
                  <a:chOff x="0" y="0"/>
                  <a:chExt cx="255621" cy="1587628"/>
                </a:xfrm>
              </p:grpSpPr>
              <p:sp>
                <p:nvSpPr>
                  <p:cNvPr id="772" name="Rounded Rectangle"/>
                  <p:cNvSpPr/>
                  <p:nvPr/>
                </p:nvSpPr>
                <p:spPr>
                  <a:xfrm>
                    <a:off x="0" y="0"/>
                    <a:ext cx="255622" cy="234820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73" name="Rounded Rectangle"/>
                  <p:cNvSpPr/>
                  <p:nvPr/>
                </p:nvSpPr>
                <p:spPr>
                  <a:xfrm>
                    <a:off x="0" y="1352808"/>
                    <a:ext cx="255622" cy="234821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777" name="Group"/>
                <p:cNvGrpSpPr/>
                <p:nvPr/>
              </p:nvGrpSpPr>
              <p:grpSpPr>
                <a:xfrm rot="5400000">
                  <a:off x="666003" y="-1"/>
                  <a:ext cx="255623" cy="1587630"/>
                  <a:chOff x="0" y="0"/>
                  <a:chExt cx="255621" cy="1587628"/>
                </a:xfrm>
              </p:grpSpPr>
              <p:sp>
                <p:nvSpPr>
                  <p:cNvPr id="775" name="Rounded Rectangle"/>
                  <p:cNvSpPr/>
                  <p:nvPr/>
                </p:nvSpPr>
                <p:spPr>
                  <a:xfrm>
                    <a:off x="0" y="0"/>
                    <a:ext cx="255622" cy="234820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76" name="Rounded Rectangle"/>
                  <p:cNvSpPr/>
                  <p:nvPr/>
                </p:nvSpPr>
                <p:spPr>
                  <a:xfrm>
                    <a:off x="0" y="1352808"/>
                    <a:ext cx="255622" cy="234821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780" name="Group"/>
                <p:cNvGrpSpPr/>
                <p:nvPr/>
              </p:nvGrpSpPr>
              <p:grpSpPr>
                <a:xfrm rot="2700000">
                  <a:off x="666003" y="-1"/>
                  <a:ext cx="255623" cy="1587630"/>
                  <a:chOff x="0" y="0"/>
                  <a:chExt cx="255621" cy="1587628"/>
                </a:xfrm>
              </p:grpSpPr>
              <p:sp>
                <p:nvSpPr>
                  <p:cNvPr id="778" name="Rounded Rectangle"/>
                  <p:cNvSpPr/>
                  <p:nvPr/>
                </p:nvSpPr>
                <p:spPr>
                  <a:xfrm>
                    <a:off x="0" y="0"/>
                    <a:ext cx="255622" cy="234820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79" name="Rounded Rectangle"/>
                  <p:cNvSpPr/>
                  <p:nvPr/>
                </p:nvSpPr>
                <p:spPr>
                  <a:xfrm>
                    <a:off x="0" y="1352808"/>
                    <a:ext cx="255622" cy="234821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783" name="Group"/>
                <p:cNvGrpSpPr/>
                <p:nvPr/>
              </p:nvGrpSpPr>
              <p:grpSpPr>
                <a:xfrm rot="8100000">
                  <a:off x="666003" y="-1"/>
                  <a:ext cx="255623" cy="1587630"/>
                  <a:chOff x="0" y="0"/>
                  <a:chExt cx="255621" cy="1587628"/>
                </a:xfrm>
              </p:grpSpPr>
              <p:sp>
                <p:nvSpPr>
                  <p:cNvPr id="781" name="Rounded Rectangle"/>
                  <p:cNvSpPr/>
                  <p:nvPr/>
                </p:nvSpPr>
                <p:spPr>
                  <a:xfrm>
                    <a:off x="0" y="0"/>
                    <a:ext cx="255622" cy="234820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82" name="Rounded Rectangle"/>
                  <p:cNvSpPr/>
                  <p:nvPr/>
                </p:nvSpPr>
                <p:spPr>
                  <a:xfrm>
                    <a:off x="0" y="1352808"/>
                    <a:ext cx="255622" cy="234821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sp>
              <p:nvSpPr>
                <p:cNvPr id="784" name="Circle"/>
                <p:cNvSpPr/>
                <p:nvPr/>
              </p:nvSpPr>
              <p:spPr>
                <a:xfrm>
                  <a:off x="313573" y="308402"/>
                  <a:ext cx="960483" cy="960483"/>
                </a:xfrm>
                <a:prstGeom prst="ellipse">
                  <a:avLst/>
                </a:prstGeom>
                <a:noFill/>
                <a:ln w="12700" cap="flat">
                  <a:solidFill>
                    <a:srgbClr val="D33F4F"/>
                  </a:solidFill>
                  <a:prstDash val="solid"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785" name="Circle"/>
                <p:cNvSpPr/>
                <p:nvPr/>
              </p:nvSpPr>
              <p:spPr>
                <a:xfrm>
                  <a:off x="490201" y="485029"/>
                  <a:ext cx="607227" cy="607228"/>
                </a:xfrm>
                <a:prstGeom prst="ellipse">
                  <a:avLst/>
                </a:prstGeom>
                <a:solidFill>
                  <a:srgbClr val="D33F4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802" name="Group"/>
              <p:cNvGrpSpPr/>
              <p:nvPr/>
            </p:nvGrpSpPr>
            <p:grpSpPr>
              <a:xfrm rot="20119825">
                <a:off x="2490555" y="908729"/>
                <a:ext cx="561875" cy="561874"/>
                <a:chOff x="0" y="0"/>
                <a:chExt cx="561873" cy="561873"/>
              </a:xfrm>
            </p:grpSpPr>
            <p:sp>
              <p:nvSpPr>
                <p:cNvPr id="787" name="Circle"/>
                <p:cNvSpPr/>
                <p:nvPr/>
              </p:nvSpPr>
              <p:spPr>
                <a:xfrm>
                  <a:off x="63314" y="61484"/>
                  <a:ext cx="435245" cy="435245"/>
                </a:xfrm>
                <a:prstGeom prst="ellipse">
                  <a:avLst/>
                </a:prstGeom>
                <a:solidFill>
                  <a:srgbClr val="F9FAF5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grpSp>
              <p:nvGrpSpPr>
                <p:cNvPr id="790" name="Group"/>
                <p:cNvGrpSpPr/>
                <p:nvPr/>
              </p:nvGrpSpPr>
              <p:grpSpPr>
                <a:xfrm>
                  <a:off x="235703" y="0"/>
                  <a:ext cx="90467" cy="561874"/>
                  <a:chOff x="0" y="0"/>
                  <a:chExt cx="90466" cy="561873"/>
                </a:xfrm>
              </p:grpSpPr>
              <p:sp>
                <p:nvSpPr>
                  <p:cNvPr id="788" name="Rounded Rectangle"/>
                  <p:cNvSpPr/>
                  <p:nvPr/>
                </p:nvSpPr>
                <p:spPr>
                  <a:xfrm>
                    <a:off x="0" y="-1"/>
                    <a:ext cx="90467" cy="8310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89" name="Rounded Rectangle"/>
                  <p:cNvSpPr/>
                  <p:nvPr/>
                </p:nvSpPr>
                <p:spPr>
                  <a:xfrm>
                    <a:off x="0" y="478768"/>
                    <a:ext cx="90467" cy="8310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793" name="Group"/>
                <p:cNvGrpSpPr/>
                <p:nvPr/>
              </p:nvGrpSpPr>
              <p:grpSpPr>
                <a:xfrm rot="5400000">
                  <a:off x="235703" y="-1"/>
                  <a:ext cx="90467" cy="561875"/>
                  <a:chOff x="0" y="0"/>
                  <a:chExt cx="90466" cy="561873"/>
                </a:xfrm>
              </p:grpSpPr>
              <p:sp>
                <p:nvSpPr>
                  <p:cNvPr id="791" name="Rounded Rectangle"/>
                  <p:cNvSpPr/>
                  <p:nvPr/>
                </p:nvSpPr>
                <p:spPr>
                  <a:xfrm>
                    <a:off x="0" y="-1"/>
                    <a:ext cx="90467" cy="8310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92" name="Rounded Rectangle"/>
                  <p:cNvSpPr/>
                  <p:nvPr/>
                </p:nvSpPr>
                <p:spPr>
                  <a:xfrm>
                    <a:off x="0" y="478768"/>
                    <a:ext cx="90467" cy="8310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796" name="Group"/>
                <p:cNvGrpSpPr/>
                <p:nvPr/>
              </p:nvGrpSpPr>
              <p:grpSpPr>
                <a:xfrm rot="2700000">
                  <a:off x="235703" y="-1"/>
                  <a:ext cx="90467" cy="561875"/>
                  <a:chOff x="0" y="0"/>
                  <a:chExt cx="90466" cy="561873"/>
                </a:xfrm>
              </p:grpSpPr>
              <p:sp>
                <p:nvSpPr>
                  <p:cNvPr id="794" name="Rounded Rectangle"/>
                  <p:cNvSpPr/>
                  <p:nvPr/>
                </p:nvSpPr>
                <p:spPr>
                  <a:xfrm>
                    <a:off x="0" y="-1"/>
                    <a:ext cx="90467" cy="8310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95" name="Rounded Rectangle"/>
                  <p:cNvSpPr/>
                  <p:nvPr/>
                </p:nvSpPr>
                <p:spPr>
                  <a:xfrm>
                    <a:off x="0" y="478768"/>
                    <a:ext cx="90467" cy="8310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799" name="Group"/>
                <p:cNvGrpSpPr/>
                <p:nvPr/>
              </p:nvGrpSpPr>
              <p:grpSpPr>
                <a:xfrm rot="8100000">
                  <a:off x="235703" y="-1"/>
                  <a:ext cx="90467" cy="561875"/>
                  <a:chOff x="0" y="0"/>
                  <a:chExt cx="90466" cy="561873"/>
                </a:xfrm>
              </p:grpSpPr>
              <p:sp>
                <p:nvSpPr>
                  <p:cNvPr id="797" name="Rounded Rectangle"/>
                  <p:cNvSpPr/>
                  <p:nvPr/>
                </p:nvSpPr>
                <p:spPr>
                  <a:xfrm>
                    <a:off x="0" y="-1"/>
                    <a:ext cx="90467" cy="8310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798" name="Rounded Rectangle"/>
                  <p:cNvSpPr/>
                  <p:nvPr/>
                </p:nvSpPr>
                <p:spPr>
                  <a:xfrm>
                    <a:off x="0" y="478768"/>
                    <a:ext cx="90467" cy="8310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sp>
              <p:nvSpPr>
                <p:cNvPr id="800" name="Circle"/>
                <p:cNvSpPr/>
                <p:nvPr/>
              </p:nvSpPr>
              <p:spPr>
                <a:xfrm>
                  <a:off x="110975" y="109145"/>
                  <a:ext cx="339923" cy="339923"/>
                </a:xfrm>
                <a:prstGeom prst="ellipse">
                  <a:avLst/>
                </a:prstGeom>
                <a:noFill/>
                <a:ln w="12700" cap="flat">
                  <a:solidFill>
                    <a:srgbClr val="D33F4F"/>
                  </a:solidFill>
                  <a:prstDash val="solid"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801" name="Circle"/>
                <p:cNvSpPr/>
                <p:nvPr/>
              </p:nvSpPr>
              <p:spPr>
                <a:xfrm>
                  <a:off x="173485" y="171655"/>
                  <a:ext cx="214903" cy="214903"/>
                </a:xfrm>
                <a:prstGeom prst="ellipse">
                  <a:avLst/>
                </a:prstGeom>
                <a:solidFill>
                  <a:srgbClr val="D33F4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818" name="Group"/>
              <p:cNvGrpSpPr/>
              <p:nvPr/>
            </p:nvGrpSpPr>
            <p:grpSpPr>
              <a:xfrm rot="20618897">
                <a:off x="134787" y="516591"/>
                <a:ext cx="1118174" cy="1118175"/>
                <a:chOff x="0" y="0"/>
                <a:chExt cx="1118173" cy="1118173"/>
              </a:xfrm>
            </p:grpSpPr>
            <p:sp>
              <p:nvSpPr>
                <p:cNvPr id="803" name="Circle"/>
                <p:cNvSpPr/>
                <p:nvPr/>
              </p:nvSpPr>
              <p:spPr>
                <a:xfrm>
                  <a:off x="126000" y="122358"/>
                  <a:ext cx="866173" cy="866173"/>
                </a:xfrm>
                <a:prstGeom prst="ellipse">
                  <a:avLst/>
                </a:prstGeom>
                <a:solidFill>
                  <a:srgbClr val="F9FAF5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grpSp>
              <p:nvGrpSpPr>
                <p:cNvPr id="806" name="Group"/>
                <p:cNvGrpSpPr/>
                <p:nvPr/>
              </p:nvGrpSpPr>
              <p:grpSpPr>
                <a:xfrm>
                  <a:off x="469069" y="0"/>
                  <a:ext cx="180036" cy="1118174"/>
                  <a:chOff x="0" y="0"/>
                  <a:chExt cx="180035" cy="1118173"/>
                </a:xfrm>
              </p:grpSpPr>
              <p:sp>
                <p:nvSpPr>
                  <p:cNvPr id="804" name="Rounded Rectangle"/>
                  <p:cNvSpPr/>
                  <p:nvPr/>
                </p:nvSpPr>
                <p:spPr>
                  <a:xfrm>
                    <a:off x="0" y="-1"/>
                    <a:ext cx="180036" cy="16538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05" name="Rounded Rectangle"/>
                  <p:cNvSpPr/>
                  <p:nvPr/>
                </p:nvSpPr>
                <p:spPr>
                  <a:xfrm>
                    <a:off x="0" y="952788"/>
                    <a:ext cx="180036" cy="16538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809" name="Group"/>
                <p:cNvGrpSpPr/>
                <p:nvPr/>
              </p:nvGrpSpPr>
              <p:grpSpPr>
                <a:xfrm rot="5400000">
                  <a:off x="469069" y="0"/>
                  <a:ext cx="180036" cy="1118174"/>
                  <a:chOff x="0" y="0"/>
                  <a:chExt cx="180035" cy="1118173"/>
                </a:xfrm>
              </p:grpSpPr>
              <p:sp>
                <p:nvSpPr>
                  <p:cNvPr id="807" name="Rounded Rectangle"/>
                  <p:cNvSpPr/>
                  <p:nvPr/>
                </p:nvSpPr>
                <p:spPr>
                  <a:xfrm>
                    <a:off x="0" y="-1"/>
                    <a:ext cx="180036" cy="16538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08" name="Rounded Rectangle"/>
                  <p:cNvSpPr/>
                  <p:nvPr/>
                </p:nvSpPr>
                <p:spPr>
                  <a:xfrm>
                    <a:off x="0" y="952788"/>
                    <a:ext cx="180036" cy="16538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812" name="Group"/>
                <p:cNvGrpSpPr/>
                <p:nvPr/>
              </p:nvGrpSpPr>
              <p:grpSpPr>
                <a:xfrm rot="2700000">
                  <a:off x="469069" y="0"/>
                  <a:ext cx="180036" cy="1118174"/>
                  <a:chOff x="0" y="0"/>
                  <a:chExt cx="180035" cy="1118173"/>
                </a:xfrm>
              </p:grpSpPr>
              <p:sp>
                <p:nvSpPr>
                  <p:cNvPr id="810" name="Rounded Rectangle"/>
                  <p:cNvSpPr/>
                  <p:nvPr/>
                </p:nvSpPr>
                <p:spPr>
                  <a:xfrm>
                    <a:off x="0" y="-1"/>
                    <a:ext cx="180036" cy="16538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11" name="Rounded Rectangle"/>
                  <p:cNvSpPr/>
                  <p:nvPr/>
                </p:nvSpPr>
                <p:spPr>
                  <a:xfrm>
                    <a:off x="0" y="952788"/>
                    <a:ext cx="180036" cy="16538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815" name="Group"/>
                <p:cNvGrpSpPr/>
                <p:nvPr/>
              </p:nvGrpSpPr>
              <p:grpSpPr>
                <a:xfrm rot="8100000">
                  <a:off x="469069" y="-1"/>
                  <a:ext cx="180036" cy="1118175"/>
                  <a:chOff x="0" y="0"/>
                  <a:chExt cx="180035" cy="1118173"/>
                </a:xfrm>
              </p:grpSpPr>
              <p:sp>
                <p:nvSpPr>
                  <p:cNvPr id="813" name="Rounded Rectangle"/>
                  <p:cNvSpPr/>
                  <p:nvPr/>
                </p:nvSpPr>
                <p:spPr>
                  <a:xfrm>
                    <a:off x="0" y="-1"/>
                    <a:ext cx="180036" cy="16538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14" name="Rounded Rectangle"/>
                  <p:cNvSpPr/>
                  <p:nvPr/>
                </p:nvSpPr>
                <p:spPr>
                  <a:xfrm>
                    <a:off x="0" y="952788"/>
                    <a:ext cx="180036" cy="16538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sp>
              <p:nvSpPr>
                <p:cNvPr id="816" name="Circle"/>
                <p:cNvSpPr/>
                <p:nvPr/>
              </p:nvSpPr>
              <p:spPr>
                <a:xfrm>
                  <a:off x="220851" y="217209"/>
                  <a:ext cx="676472" cy="676472"/>
                </a:xfrm>
                <a:prstGeom prst="ellipse">
                  <a:avLst/>
                </a:prstGeom>
                <a:noFill/>
                <a:ln w="12700" cap="flat">
                  <a:solidFill>
                    <a:srgbClr val="D33F4F"/>
                  </a:solidFill>
                  <a:prstDash val="solid"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817" name="Circle"/>
                <p:cNvSpPr/>
                <p:nvPr/>
              </p:nvSpPr>
              <p:spPr>
                <a:xfrm>
                  <a:off x="345250" y="341608"/>
                  <a:ext cx="427673" cy="427673"/>
                </a:xfrm>
                <a:prstGeom prst="ellipse">
                  <a:avLst/>
                </a:prstGeom>
                <a:solidFill>
                  <a:srgbClr val="D33F4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834" name="Group"/>
              <p:cNvGrpSpPr/>
              <p:nvPr/>
            </p:nvGrpSpPr>
            <p:grpSpPr>
              <a:xfrm rot="20119825">
                <a:off x="1119015" y="232720"/>
                <a:ext cx="708115" cy="708115"/>
                <a:chOff x="0" y="0"/>
                <a:chExt cx="708113" cy="708113"/>
              </a:xfrm>
            </p:grpSpPr>
            <p:sp>
              <p:nvSpPr>
                <p:cNvPr id="819" name="Circle"/>
                <p:cNvSpPr/>
                <p:nvPr/>
              </p:nvSpPr>
              <p:spPr>
                <a:xfrm>
                  <a:off x="79793" y="77486"/>
                  <a:ext cx="548528" cy="548528"/>
                </a:xfrm>
                <a:prstGeom prst="ellipse">
                  <a:avLst/>
                </a:prstGeom>
                <a:solidFill>
                  <a:srgbClr val="F9FAF5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grpSp>
              <p:nvGrpSpPr>
                <p:cNvPr id="822" name="Group"/>
                <p:cNvGrpSpPr/>
                <p:nvPr/>
              </p:nvGrpSpPr>
              <p:grpSpPr>
                <a:xfrm>
                  <a:off x="297050" y="0"/>
                  <a:ext cx="114013" cy="708114"/>
                  <a:chOff x="0" y="0"/>
                  <a:chExt cx="114012" cy="708113"/>
                </a:xfrm>
              </p:grpSpPr>
              <p:sp>
                <p:nvSpPr>
                  <p:cNvPr id="820" name="Rounded Rectangle"/>
                  <p:cNvSpPr/>
                  <p:nvPr/>
                </p:nvSpPr>
                <p:spPr>
                  <a:xfrm>
                    <a:off x="0" y="-1"/>
                    <a:ext cx="114013" cy="10473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21" name="Rounded Rectangle"/>
                  <p:cNvSpPr/>
                  <p:nvPr/>
                </p:nvSpPr>
                <p:spPr>
                  <a:xfrm>
                    <a:off x="0" y="603379"/>
                    <a:ext cx="114013" cy="10473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825" name="Group"/>
                <p:cNvGrpSpPr/>
                <p:nvPr/>
              </p:nvGrpSpPr>
              <p:grpSpPr>
                <a:xfrm rot="5400000">
                  <a:off x="297050" y="0"/>
                  <a:ext cx="114013" cy="708114"/>
                  <a:chOff x="0" y="0"/>
                  <a:chExt cx="114012" cy="708113"/>
                </a:xfrm>
              </p:grpSpPr>
              <p:sp>
                <p:nvSpPr>
                  <p:cNvPr id="823" name="Rounded Rectangle"/>
                  <p:cNvSpPr/>
                  <p:nvPr/>
                </p:nvSpPr>
                <p:spPr>
                  <a:xfrm>
                    <a:off x="0" y="-1"/>
                    <a:ext cx="114013" cy="10473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24" name="Rounded Rectangle"/>
                  <p:cNvSpPr/>
                  <p:nvPr/>
                </p:nvSpPr>
                <p:spPr>
                  <a:xfrm>
                    <a:off x="0" y="603379"/>
                    <a:ext cx="114013" cy="10473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828" name="Group"/>
                <p:cNvGrpSpPr/>
                <p:nvPr/>
              </p:nvGrpSpPr>
              <p:grpSpPr>
                <a:xfrm rot="2700000">
                  <a:off x="297050" y="0"/>
                  <a:ext cx="114013" cy="708114"/>
                  <a:chOff x="0" y="0"/>
                  <a:chExt cx="114012" cy="708113"/>
                </a:xfrm>
              </p:grpSpPr>
              <p:sp>
                <p:nvSpPr>
                  <p:cNvPr id="826" name="Rounded Rectangle"/>
                  <p:cNvSpPr/>
                  <p:nvPr/>
                </p:nvSpPr>
                <p:spPr>
                  <a:xfrm>
                    <a:off x="0" y="-1"/>
                    <a:ext cx="114013" cy="10473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27" name="Rounded Rectangle"/>
                  <p:cNvSpPr/>
                  <p:nvPr/>
                </p:nvSpPr>
                <p:spPr>
                  <a:xfrm>
                    <a:off x="0" y="603379"/>
                    <a:ext cx="114013" cy="10473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831" name="Group"/>
                <p:cNvGrpSpPr/>
                <p:nvPr/>
              </p:nvGrpSpPr>
              <p:grpSpPr>
                <a:xfrm rot="8100000">
                  <a:off x="297050" y="0"/>
                  <a:ext cx="114013" cy="708114"/>
                  <a:chOff x="0" y="0"/>
                  <a:chExt cx="114012" cy="708113"/>
                </a:xfrm>
              </p:grpSpPr>
              <p:sp>
                <p:nvSpPr>
                  <p:cNvPr id="829" name="Rounded Rectangle"/>
                  <p:cNvSpPr/>
                  <p:nvPr/>
                </p:nvSpPr>
                <p:spPr>
                  <a:xfrm>
                    <a:off x="0" y="-1"/>
                    <a:ext cx="114013" cy="104736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30" name="Rounded Rectangle"/>
                  <p:cNvSpPr/>
                  <p:nvPr/>
                </p:nvSpPr>
                <p:spPr>
                  <a:xfrm>
                    <a:off x="0" y="603379"/>
                    <a:ext cx="114013" cy="10473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sp>
              <p:nvSpPr>
                <p:cNvPr id="832" name="Circle"/>
                <p:cNvSpPr/>
                <p:nvPr/>
              </p:nvSpPr>
              <p:spPr>
                <a:xfrm>
                  <a:off x="139859" y="137553"/>
                  <a:ext cx="428395" cy="428395"/>
                </a:xfrm>
                <a:prstGeom prst="ellipse">
                  <a:avLst/>
                </a:prstGeom>
                <a:noFill/>
                <a:ln w="12700" cap="flat">
                  <a:solidFill>
                    <a:srgbClr val="D33F4F"/>
                  </a:solidFill>
                  <a:prstDash val="solid"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833" name="Circle"/>
                <p:cNvSpPr/>
                <p:nvPr/>
              </p:nvSpPr>
              <p:spPr>
                <a:xfrm>
                  <a:off x="218639" y="216332"/>
                  <a:ext cx="270836" cy="270836"/>
                </a:xfrm>
                <a:prstGeom prst="ellipse">
                  <a:avLst/>
                </a:prstGeom>
                <a:solidFill>
                  <a:srgbClr val="D33F4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850" name="Group"/>
              <p:cNvGrpSpPr/>
              <p:nvPr/>
            </p:nvGrpSpPr>
            <p:grpSpPr>
              <a:xfrm rot="20119825">
                <a:off x="746670" y="105425"/>
                <a:ext cx="418007" cy="418007"/>
                <a:chOff x="0" y="0"/>
                <a:chExt cx="418006" cy="418006"/>
              </a:xfrm>
            </p:grpSpPr>
            <p:sp>
              <p:nvSpPr>
                <p:cNvPr id="835" name="Circle"/>
                <p:cNvSpPr/>
                <p:nvPr/>
              </p:nvSpPr>
              <p:spPr>
                <a:xfrm>
                  <a:off x="47102" y="45741"/>
                  <a:ext cx="323802" cy="323801"/>
                </a:xfrm>
                <a:prstGeom prst="ellipse">
                  <a:avLst/>
                </a:prstGeom>
                <a:solidFill>
                  <a:srgbClr val="F9FAF5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grpSp>
              <p:nvGrpSpPr>
                <p:cNvPr id="838" name="Group"/>
                <p:cNvGrpSpPr/>
                <p:nvPr/>
              </p:nvGrpSpPr>
              <p:grpSpPr>
                <a:xfrm>
                  <a:off x="175351" y="0"/>
                  <a:ext cx="67304" cy="418007"/>
                  <a:chOff x="0" y="0"/>
                  <a:chExt cx="67302" cy="418006"/>
                </a:xfrm>
              </p:grpSpPr>
              <p:sp>
                <p:nvSpPr>
                  <p:cNvPr id="836" name="Rounded Rectangle"/>
                  <p:cNvSpPr/>
                  <p:nvPr/>
                </p:nvSpPr>
                <p:spPr>
                  <a:xfrm>
                    <a:off x="0" y="-1"/>
                    <a:ext cx="67303" cy="61827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37" name="Rounded Rectangle"/>
                  <p:cNvSpPr/>
                  <p:nvPr/>
                </p:nvSpPr>
                <p:spPr>
                  <a:xfrm>
                    <a:off x="0" y="356180"/>
                    <a:ext cx="67303" cy="61827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841" name="Group"/>
                <p:cNvGrpSpPr/>
                <p:nvPr/>
              </p:nvGrpSpPr>
              <p:grpSpPr>
                <a:xfrm rot="5400000">
                  <a:off x="175351" y="0"/>
                  <a:ext cx="67304" cy="418007"/>
                  <a:chOff x="0" y="0"/>
                  <a:chExt cx="67302" cy="418006"/>
                </a:xfrm>
              </p:grpSpPr>
              <p:sp>
                <p:nvSpPr>
                  <p:cNvPr id="839" name="Rounded Rectangle"/>
                  <p:cNvSpPr/>
                  <p:nvPr/>
                </p:nvSpPr>
                <p:spPr>
                  <a:xfrm>
                    <a:off x="0" y="-1"/>
                    <a:ext cx="67303" cy="61827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40" name="Rounded Rectangle"/>
                  <p:cNvSpPr/>
                  <p:nvPr/>
                </p:nvSpPr>
                <p:spPr>
                  <a:xfrm>
                    <a:off x="0" y="356180"/>
                    <a:ext cx="67303" cy="61827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844" name="Group"/>
                <p:cNvGrpSpPr/>
                <p:nvPr/>
              </p:nvGrpSpPr>
              <p:grpSpPr>
                <a:xfrm rot="2700000">
                  <a:off x="175351" y="-1"/>
                  <a:ext cx="67304" cy="418008"/>
                  <a:chOff x="0" y="0"/>
                  <a:chExt cx="67302" cy="418006"/>
                </a:xfrm>
              </p:grpSpPr>
              <p:sp>
                <p:nvSpPr>
                  <p:cNvPr id="842" name="Rounded Rectangle"/>
                  <p:cNvSpPr/>
                  <p:nvPr/>
                </p:nvSpPr>
                <p:spPr>
                  <a:xfrm>
                    <a:off x="0" y="-1"/>
                    <a:ext cx="67303" cy="61827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43" name="Rounded Rectangle"/>
                  <p:cNvSpPr/>
                  <p:nvPr/>
                </p:nvSpPr>
                <p:spPr>
                  <a:xfrm>
                    <a:off x="0" y="356180"/>
                    <a:ext cx="67303" cy="61827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847" name="Group"/>
                <p:cNvGrpSpPr/>
                <p:nvPr/>
              </p:nvGrpSpPr>
              <p:grpSpPr>
                <a:xfrm rot="8100000">
                  <a:off x="175351" y="0"/>
                  <a:ext cx="67304" cy="418007"/>
                  <a:chOff x="0" y="0"/>
                  <a:chExt cx="67302" cy="418006"/>
                </a:xfrm>
              </p:grpSpPr>
              <p:sp>
                <p:nvSpPr>
                  <p:cNvPr id="845" name="Rounded Rectangle"/>
                  <p:cNvSpPr/>
                  <p:nvPr/>
                </p:nvSpPr>
                <p:spPr>
                  <a:xfrm>
                    <a:off x="0" y="-1"/>
                    <a:ext cx="67303" cy="61827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46" name="Rounded Rectangle"/>
                  <p:cNvSpPr/>
                  <p:nvPr/>
                </p:nvSpPr>
                <p:spPr>
                  <a:xfrm>
                    <a:off x="0" y="356180"/>
                    <a:ext cx="67303" cy="61827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sp>
              <p:nvSpPr>
                <p:cNvPr id="848" name="Circle"/>
                <p:cNvSpPr/>
                <p:nvPr/>
              </p:nvSpPr>
              <p:spPr>
                <a:xfrm>
                  <a:off x="82560" y="81199"/>
                  <a:ext cx="252886" cy="252886"/>
                </a:xfrm>
                <a:prstGeom prst="ellipse">
                  <a:avLst/>
                </a:prstGeom>
                <a:noFill/>
                <a:ln w="12700" cap="flat">
                  <a:solidFill>
                    <a:srgbClr val="D33F4F"/>
                  </a:solidFill>
                  <a:prstDash val="solid"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849" name="Circle"/>
                <p:cNvSpPr/>
                <p:nvPr/>
              </p:nvSpPr>
              <p:spPr>
                <a:xfrm>
                  <a:off x="129064" y="127703"/>
                  <a:ext cx="159878" cy="159877"/>
                </a:xfrm>
                <a:prstGeom prst="ellipse">
                  <a:avLst/>
                </a:prstGeom>
                <a:solidFill>
                  <a:srgbClr val="D33F4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  <p:grpSp>
            <p:nvGrpSpPr>
              <p:cNvPr id="866" name="Group"/>
              <p:cNvGrpSpPr/>
              <p:nvPr/>
            </p:nvGrpSpPr>
            <p:grpSpPr>
              <a:xfrm rot="20119825">
                <a:off x="1116857" y="2319633"/>
                <a:ext cx="500548" cy="500547"/>
                <a:chOff x="0" y="0"/>
                <a:chExt cx="500546" cy="500546"/>
              </a:xfrm>
            </p:grpSpPr>
            <p:sp>
              <p:nvSpPr>
                <p:cNvPr id="851" name="Circle"/>
                <p:cNvSpPr/>
                <p:nvPr/>
              </p:nvSpPr>
              <p:spPr>
                <a:xfrm>
                  <a:off x="56403" y="54773"/>
                  <a:ext cx="387740" cy="387740"/>
                </a:xfrm>
                <a:prstGeom prst="ellipse">
                  <a:avLst/>
                </a:prstGeom>
                <a:solidFill>
                  <a:srgbClr val="F9FAF5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grpSp>
              <p:nvGrpSpPr>
                <p:cNvPr id="854" name="Group"/>
                <p:cNvGrpSpPr/>
                <p:nvPr/>
              </p:nvGrpSpPr>
              <p:grpSpPr>
                <a:xfrm>
                  <a:off x="209977" y="0"/>
                  <a:ext cx="80593" cy="500547"/>
                  <a:chOff x="0" y="0"/>
                  <a:chExt cx="80592" cy="500546"/>
                </a:xfrm>
              </p:grpSpPr>
              <p:sp>
                <p:nvSpPr>
                  <p:cNvPr id="852" name="Rounded Rectangle"/>
                  <p:cNvSpPr/>
                  <p:nvPr/>
                </p:nvSpPr>
                <p:spPr>
                  <a:xfrm>
                    <a:off x="0" y="-1"/>
                    <a:ext cx="80593" cy="7403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53" name="Rounded Rectangle"/>
                  <p:cNvSpPr/>
                  <p:nvPr/>
                </p:nvSpPr>
                <p:spPr>
                  <a:xfrm>
                    <a:off x="0" y="426512"/>
                    <a:ext cx="80593" cy="7403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857" name="Group"/>
                <p:cNvGrpSpPr/>
                <p:nvPr/>
              </p:nvGrpSpPr>
              <p:grpSpPr>
                <a:xfrm rot="5400000">
                  <a:off x="209977" y="0"/>
                  <a:ext cx="80593" cy="500547"/>
                  <a:chOff x="0" y="0"/>
                  <a:chExt cx="80592" cy="500546"/>
                </a:xfrm>
              </p:grpSpPr>
              <p:sp>
                <p:nvSpPr>
                  <p:cNvPr id="855" name="Rounded Rectangle"/>
                  <p:cNvSpPr/>
                  <p:nvPr/>
                </p:nvSpPr>
                <p:spPr>
                  <a:xfrm>
                    <a:off x="0" y="-1"/>
                    <a:ext cx="80593" cy="7403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56" name="Rounded Rectangle"/>
                  <p:cNvSpPr/>
                  <p:nvPr/>
                </p:nvSpPr>
                <p:spPr>
                  <a:xfrm>
                    <a:off x="0" y="426512"/>
                    <a:ext cx="80593" cy="7403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860" name="Group"/>
                <p:cNvGrpSpPr/>
                <p:nvPr/>
              </p:nvGrpSpPr>
              <p:grpSpPr>
                <a:xfrm rot="2700000">
                  <a:off x="209977" y="0"/>
                  <a:ext cx="80593" cy="500547"/>
                  <a:chOff x="0" y="0"/>
                  <a:chExt cx="80592" cy="500546"/>
                </a:xfrm>
              </p:grpSpPr>
              <p:sp>
                <p:nvSpPr>
                  <p:cNvPr id="858" name="Rounded Rectangle"/>
                  <p:cNvSpPr/>
                  <p:nvPr/>
                </p:nvSpPr>
                <p:spPr>
                  <a:xfrm>
                    <a:off x="0" y="-1"/>
                    <a:ext cx="80593" cy="7403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59" name="Rounded Rectangle"/>
                  <p:cNvSpPr/>
                  <p:nvPr/>
                </p:nvSpPr>
                <p:spPr>
                  <a:xfrm>
                    <a:off x="0" y="426512"/>
                    <a:ext cx="80593" cy="7403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grpSp>
              <p:nvGrpSpPr>
                <p:cNvPr id="863" name="Group"/>
                <p:cNvGrpSpPr/>
                <p:nvPr/>
              </p:nvGrpSpPr>
              <p:grpSpPr>
                <a:xfrm rot="8100000">
                  <a:off x="209977" y="0"/>
                  <a:ext cx="80593" cy="500547"/>
                  <a:chOff x="0" y="0"/>
                  <a:chExt cx="80592" cy="500546"/>
                </a:xfrm>
              </p:grpSpPr>
              <p:sp>
                <p:nvSpPr>
                  <p:cNvPr id="861" name="Rounded Rectangle"/>
                  <p:cNvSpPr/>
                  <p:nvPr/>
                </p:nvSpPr>
                <p:spPr>
                  <a:xfrm>
                    <a:off x="0" y="-1"/>
                    <a:ext cx="80593" cy="7403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  <p:sp>
                <p:nvSpPr>
                  <p:cNvPr id="862" name="Rounded Rectangle"/>
                  <p:cNvSpPr/>
                  <p:nvPr/>
                </p:nvSpPr>
                <p:spPr>
                  <a:xfrm>
                    <a:off x="0" y="426512"/>
                    <a:ext cx="80593" cy="74035"/>
                  </a:xfrm>
                  <a:prstGeom prst="roundRect">
                    <a:avLst>
                      <a:gd name="adj" fmla="val 28217"/>
                    </a:avLst>
                  </a:prstGeom>
                  <a:solidFill>
                    <a:srgbClr val="F9FAF5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7093" tIns="27093" rIns="27093" bIns="27093" numCol="1" anchor="ctr">
                    <a:noAutofit/>
                  </a:bodyPr>
                  <a:lstStyle/>
                  <a:p>
                    <a:pPr>
                      <a:defRPr sz="3000">
                        <a:solidFill>
                          <a:srgbClr val="77716C"/>
                        </a:solidFill>
                        <a:latin typeface="+mn-lt"/>
                        <a:ea typeface="+mn-ea"/>
                        <a:cs typeface="+mn-cs"/>
                        <a:sym typeface="Open Sans Light"/>
                      </a:defRPr>
                    </a:pPr>
                  </a:p>
                </p:txBody>
              </p:sp>
            </p:grpSp>
            <p:sp>
              <p:nvSpPr>
                <p:cNvPr id="864" name="Circle"/>
                <p:cNvSpPr/>
                <p:nvPr/>
              </p:nvSpPr>
              <p:spPr>
                <a:xfrm>
                  <a:off x="98863" y="97232"/>
                  <a:ext cx="302821" cy="302821"/>
                </a:xfrm>
                <a:prstGeom prst="ellipse">
                  <a:avLst/>
                </a:prstGeom>
                <a:noFill/>
                <a:ln w="12700" cap="flat">
                  <a:solidFill>
                    <a:srgbClr val="D33F4F"/>
                  </a:solidFill>
                  <a:prstDash val="solid"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865" name="Circle"/>
                <p:cNvSpPr/>
                <p:nvPr/>
              </p:nvSpPr>
              <p:spPr>
                <a:xfrm>
                  <a:off x="154550" y="152919"/>
                  <a:ext cx="191447" cy="191447"/>
                </a:xfrm>
                <a:prstGeom prst="ellipse">
                  <a:avLst/>
                </a:prstGeom>
                <a:solidFill>
                  <a:srgbClr val="D33F4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</p:grpSp>
        </p:grpSp>
      </p:grpSp>
      <p:sp>
        <p:nvSpPr>
          <p:cNvPr id="869" name="ORIENTATION"/>
          <p:cNvSpPr/>
          <p:nvPr/>
        </p:nvSpPr>
        <p:spPr>
          <a:xfrm>
            <a:off x="-1169978" y="1187838"/>
            <a:ext cx="5553182" cy="7434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 lvl="1" indent="141731" algn="r" defTabSz="511809">
              <a:defRPr cap="all" sz="3968">
                <a:solidFill>
                  <a:srgbClr val="D23E4F"/>
                </a:solidFill>
                <a:latin typeface="+mn-lt"/>
                <a:ea typeface="+mn-ea"/>
                <a:cs typeface="+mn-cs"/>
                <a:sym typeface="Open Sans Light"/>
              </a:defRPr>
            </a:pPr>
            <a:r>
              <a:t>ORIENTATION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fallOver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roup"/>
          <p:cNvGrpSpPr/>
          <p:nvPr/>
        </p:nvGrpSpPr>
        <p:grpSpPr>
          <a:xfrm>
            <a:off x="7931389" y="3949561"/>
            <a:ext cx="4721302" cy="2281933"/>
            <a:chOff x="0" y="0"/>
            <a:chExt cx="4721300" cy="2281931"/>
          </a:xfrm>
        </p:grpSpPr>
        <p:grpSp>
          <p:nvGrpSpPr>
            <p:cNvPr id="876" name="Group"/>
            <p:cNvGrpSpPr/>
            <p:nvPr/>
          </p:nvGrpSpPr>
          <p:grpSpPr>
            <a:xfrm>
              <a:off x="0" y="0"/>
              <a:ext cx="4396174" cy="2281932"/>
              <a:chOff x="0" y="0"/>
              <a:chExt cx="4396173" cy="2281931"/>
            </a:xfrm>
          </p:grpSpPr>
          <p:pic>
            <p:nvPicPr>
              <p:cNvPr id="871" name="balance_2.png" descr="balance_2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22432" y="0"/>
                <a:ext cx="4073742" cy="72409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pic>
            <p:nvPicPr>
              <p:cNvPr id="872" name="balance_3.png" descr="balance_3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562954"/>
                <a:ext cx="947793" cy="171897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grpSp>
            <p:nvGrpSpPr>
              <p:cNvPr id="875" name="Group"/>
              <p:cNvGrpSpPr/>
              <p:nvPr/>
            </p:nvGrpSpPr>
            <p:grpSpPr>
              <a:xfrm>
                <a:off x="83326" y="1688518"/>
                <a:ext cx="781139" cy="506919"/>
                <a:chOff x="0" y="0"/>
                <a:chExt cx="781138" cy="506917"/>
              </a:xfrm>
            </p:grpSpPr>
            <p:sp>
              <p:nvSpPr>
                <p:cNvPr id="873" name="Oval"/>
                <p:cNvSpPr/>
                <p:nvPr/>
              </p:nvSpPr>
              <p:spPr>
                <a:xfrm>
                  <a:off x="0" y="258836"/>
                  <a:ext cx="781139" cy="248082"/>
                </a:xfrm>
                <a:prstGeom prst="ellipse">
                  <a:avLst/>
                </a:prstGeom>
                <a:solidFill>
                  <a:srgbClr val="CC4456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874" name="Shape"/>
                <p:cNvSpPr/>
                <p:nvPr/>
              </p:nvSpPr>
              <p:spPr>
                <a:xfrm>
                  <a:off x="6133" y="0"/>
                  <a:ext cx="762390" cy="362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41" fill="norm" stroke="1" extrusionOk="0">
                      <a:moveTo>
                        <a:pt x="0" y="21441"/>
                      </a:moveTo>
                      <a:lnTo>
                        <a:pt x="5972" y="5510"/>
                      </a:lnTo>
                      <a:cubicBezTo>
                        <a:pt x="7130" y="2187"/>
                        <a:pt x="8931" y="164"/>
                        <a:pt x="10869" y="10"/>
                      </a:cubicBezTo>
                      <a:cubicBezTo>
                        <a:pt x="12981" y="-159"/>
                        <a:pt x="14998" y="1897"/>
                        <a:pt x="16263" y="5510"/>
                      </a:cubicBezTo>
                      <a:lnTo>
                        <a:pt x="21600" y="20796"/>
                      </a:lnTo>
                      <a:lnTo>
                        <a:pt x="0" y="21441"/>
                      </a:lnTo>
                      <a:close/>
                    </a:path>
                  </a:pathLst>
                </a:custGeom>
                <a:solidFill>
                  <a:srgbClr val="CA465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2200"/>
                  </a:pPr>
                </a:p>
              </p:txBody>
            </p:sp>
          </p:grpSp>
        </p:grpSp>
        <p:grpSp>
          <p:nvGrpSpPr>
            <p:cNvPr id="881" name="Group"/>
            <p:cNvGrpSpPr/>
            <p:nvPr/>
          </p:nvGrpSpPr>
          <p:grpSpPr>
            <a:xfrm>
              <a:off x="3773508" y="562954"/>
              <a:ext cx="947793" cy="1718978"/>
              <a:chOff x="0" y="0"/>
              <a:chExt cx="947792" cy="1718977"/>
            </a:xfrm>
          </p:grpSpPr>
          <p:pic>
            <p:nvPicPr>
              <p:cNvPr id="877" name="balance_3.png" descr="balance_3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947793" cy="171897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grpSp>
            <p:nvGrpSpPr>
              <p:cNvPr id="880" name="Group"/>
              <p:cNvGrpSpPr/>
              <p:nvPr/>
            </p:nvGrpSpPr>
            <p:grpSpPr>
              <a:xfrm>
                <a:off x="83327" y="1125564"/>
                <a:ext cx="781139" cy="506919"/>
                <a:chOff x="0" y="0"/>
                <a:chExt cx="781138" cy="506917"/>
              </a:xfrm>
            </p:grpSpPr>
            <p:sp>
              <p:nvSpPr>
                <p:cNvPr id="878" name="Oval"/>
                <p:cNvSpPr/>
                <p:nvPr/>
              </p:nvSpPr>
              <p:spPr>
                <a:xfrm>
                  <a:off x="0" y="258836"/>
                  <a:ext cx="781139" cy="248082"/>
                </a:xfrm>
                <a:prstGeom prst="ellipse">
                  <a:avLst/>
                </a:prstGeom>
                <a:solidFill>
                  <a:srgbClr val="962E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3000">
                      <a:solidFill>
                        <a:srgbClr val="77716C"/>
                      </a:solidFill>
                      <a:latin typeface="+mn-lt"/>
                      <a:ea typeface="+mn-ea"/>
                      <a:cs typeface="+mn-cs"/>
                      <a:sym typeface="Open Sans Light"/>
                    </a:defRPr>
                  </a:pPr>
                </a:p>
              </p:txBody>
            </p:sp>
            <p:sp>
              <p:nvSpPr>
                <p:cNvPr id="879" name="Shape"/>
                <p:cNvSpPr/>
                <p:nvPr/>
              </p:nvSpPr>
              <p:spPr>
                <a:xfrm>
                  <a:off x="6133" y="0"/>
                  <a:ext cx="762390" cy="362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41" fill="norm" stroke="1" extrusionOk="0">
                      <a:moveTo>
                        <a:pt x="0" y="21441"/>
                      </a:moveTo>
                      <a:lnTo>
                        <a:pt x="5972" y="5510"/>
                      </a:lnTo>
                      <a:cubicBezTo>
                        <a:pt x="7130" y="2187"/>
                        <a:pt x="8931" y="164"/>
                        <a:pt x="10869" y="10"/>
                      </a:cubicBezTo>
                      <a:cubicBezTo>
                        <a:pt x="12981" y="-159"/>
                        <a:pt x="14998" y="1897"/>
                        <a:pt x="16263" y="5510"/>
                      </a:cubicBezTo>
                      <a:lnTo>
                        <a:pt x="21600" y="20796"/>
                      </a:lnTo>
                      <a:lnTo>
                        <a:pt x="0" y="21441"/>
                      </a:lnTo>
                      <a:close/>
                    </a:path>
                  </a:pathLst>
                </a:custGeom>
                <a:solidFill>
                  <a:srgbClr val="962E3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7093" tIns="27093" rIns="27093" bIns="27093" numCol="1" anchor="ctr">
                  <a:noAutofit/>
                </a:bodyPr>
                <a:lstStyle/>
                <a:p>
                  <a:pPr>
                    <a:defRPr sz="2200"/>
                  </a:pPr>
                </a:p>
              </p:txBody>
            </p:sp>
          </p:grpSp>
        </p:grpSp>
      </p:grpSp>
      <p:sp>
        <p:nvSpPr>
          <p:cNvPr id="883" name="Decision"/>
          <p:cNvSpPr/>
          <p:nvPr/>
        </p:nvSpPr>
        <p:spPr>
          <a:xfrm>
            <a:off x="641208" y="1261203"/>
            <a:ext cx="5553182" cy="7434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 lvl="1" indent="93726" algn="l" defTabSz="338454">
              <a:defRPr cap="all" sz="3936">
                <a:solidFill>
                  <a:srgbClr val="D23E4F"/>
                </a:solidFill>
                <a:latin typeface="+mn-lt"/>
                <a:ea typeface="+mn-ea"/>
                <a:cs typeface="+mn-cs"/>
                <a:sym typeface="Open Sans Light"/>
              </a:defRPr>
            </a:pPr>
            <a:r>
              <a:t>Decision</a:t>
            </a:r>
          </a:p>
        </p:txBody>
      </p:sp>
      <p:sp>
        <p:nvSpPr>
          <p:cNvPr id="884" name="Group"/>
          <p:cNvSpPr/>
          <p:nvPr/>
        </p:nvSpPr>
        <p:spPr>
          <a:xfrm>
            <a:off x="712165" y="3202127"/>
            <a:ext cx="7294116" cy="64444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/>
          <a:p>
            <a:pPr marL="293076" indent="-293076" algn="l">
              <a:buSzPct val="75000"/>
              <a:buChar char="•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r>
              <a:t>Deciding the next course of action is where most processes break down.  Without having desired outcomes and previously considered actions, your observable world model will change before you can act.</a:t>
            </a:r>
          </a:p>
          <a:p>
            <a:pPr marL="293076" indent="-293076" algn="l">
              <a:buSzPct val="75000"/>
              <a:buChar char="•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marL="293076" indent="-293076" algn="l">
              <a:buSzPct val="75000"/>
              <a:buChar char="•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r>
              <a:t>Planning is essential to quick reaction times themselves, but plans themselves are worthless.</a:t>
            </a:r>
          </a:p>
          <a:p>
            <a:pPr marL="293076" indent="-293076" algn="l">
              <a:buSzPct val="75000"/>
              <a:buChar char="•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marL="293076" indent="-293076" algn="l">
              <a:buSzPct val="75000"/>
              <a:buChar char="•"/>
              <a:defRPr sz="2400">
                <a:latin typeface="Open Sans"/>
                <a:ea typeface="Open Sans"/>
                <a:cs typeface="Open Sans"/>
                <a:sym typeface="Open Sans"/>
              </a:defRPr>
            </a:pPr>
            <a:r>
              <a:t>Plans can't include specific context about a situation, and thus can't provide contextual feedback.</a:t>
            </a:r>
          </a:p>
          <a:p>
            <a:pPr algn="l">
              <a:defRPr sz="24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 defTabSz="457200">
              <a:defRPr b="1" sz="2400">
                <a:solidFill>
                  <a:srgbClr val="6A6A6A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defRPr sz="16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defRPr sz="16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defRPr sz="16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pic>
        <p:nvPicPr>
          <p:cNvPr id="885" name="balance_1.png" descr="balance_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15636" y="3675113"/>
            <a:ext cx="1752808" cy="3329784"/>
          </a:xfrm>
          <a:prstGeom prst="rect">
            <a:avLst/>
          </a:prstGeom>
          <a:ln w="3175">
            <a:miter lim="400000"/>
          </a:ln>
        </p:spPr>
      </p:pic>
      <p:sp>
        <p:nvSpPr>
          <p:cNvPr id="886" name="&quot;Everyone has a plan 'till they get punched in the mouth.&quot; - Mike Tyson"/>
          <p:cNvSpPr/>
          <p:nvPr/>
        </p:nvSpPr>
        <p:spPr>
          <a:xfrm>
            <a:off x="1431422" y="2151738"/>
            <a:ext cx="10141956" cy="3998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 defTabSz="457200">
              <a:defRPr b="1" sz="2400">
                <a:solidFill>
                  <a:srgbClr val="6A6A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solidFill>
                  <a:srgbClr val="545454"/>
                </a:solidFill>
              </a:rPr>
              <a:t>"</a:t>
            </a:r>
            <a:r>
              <a:t>Everyone has a plan</a:t>
            </a:r>
            <a:r>
              <a:rPr b="0">
                <a:solidFill>
                  <a:srgbClr val="545454"/>
                </a:solidFill>
              </a:rPr>
              <a:t> '</a:t>
            </a:r>
            <a:r>
              <a:t>till they get punched in the mouth</a:t>
            </a:r>
            <a:r>
              <a:rPr b="0">
                <a:solidFill>
                  <a:srgbClr val="545454"/>
                </a:solidFill>
              </a:rPr>
              <a:t>." - Mike Tyson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fallOver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8" name="2D Pie Chart"/>
          <p:cNvGraphicFramePr/>
          <p:nvPr/>
        </p:nvGraphicFramePr>
        <p:xfrm>
          <a:off x="9319715" y="3313506"/>
          <a:ext cx="2505202" cy="250520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89" name="2D Pie Chart"/>
          <p:cNvGraphicFramePr/>
          <p:nvPr/>
        </p:nvGraphicFramePr>
        <p:xfrm>
          <a:off x="5263346" y="3313506"/>
          <a:ext cx="2505202" cy="250520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890" name="2D Pie Chart"/>
          <p:cNvGraphicFramePr/>
          <p:nvPr/>
        </p:nvGraphicFramePr>
        <p:xfrm>
          <a:off x="1210519" y="3255957"/>
          <a:ext cx="2526478" cy="252647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891" name="ACT"/>
          <p:cNvSpPr/>
          <p:nvPr/>
        </p:nvSpPr>
        <p:spPr>
          <a:xfrm>
            <a:off x="641208" y="1236665"/>
            <a:ext cx="5815938" cy="7434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l" defTabSz="775969">
              <a:defRPr cap="all" sz="3948">
                <a:solidFill>
                  <a:srgbClr val="D23E4F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pPr/>
            <a:r>
              <a:t>ACT</a:t>
            </a:r>
          </a:p>
        </p:txBody>
      </p:sp>
      <p:pic>
        <p:nvPicPr>
          <p:cNvPr id="892" name="clock.png" descr="cloc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9187" y="2686618"/>
            <a:ext cx="2946401" cy="3332481"/>
          </a:xfrm>
          <a:prstGeom prst="rect">
            <a:avLst/>
          </a:prstGeom>
          <a:ln w="3175">
            <a:miter lim="400000"/>
          </a:ln>
        </p:spPr>
      </p:pic>
      <p:pic>
        <p:nvPicPr>
          <p:cNvPr id="893" name="clock.png" descr="cloc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34636" y="2686618"/>
            <a:ext cx="2946401" cy="3332481"/>
          </a:xfrm>
          <a:prstGeom prst="rect">
            <a:avLst/>
          </a:prstGeom>
          <a:ln w="3175">
            <a:miter lim="400000"/>
          </a:ln>
        </p:spPr>
      </p:pic>
      <p:pic>
        <p:nvPicPr>
          <p:cNvPr id="894" name="clock.png" descr="cloc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80085" y="2686618"/>
            <a:ext cx="2946401" cy="3332481"/>
          </a:xfrm>
          <a:prstGeom prst="rect">
            <a:avLst/>
          </a:prstGeom>
          <a:ln w="3175">
            <a:miter lim="400000"/>
          </a:ln>
        </p:spPr>
      </p:pic>
      <p:pic>
        <p:nvPicPr>
          <p:cNvPr id="895" name="clock_arrow.png" descr="clock_arrow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7838470">
            <a:off x="6102086" y="3915978"/>
            <a:ext cx="257388" cy="914401"/>
          </a:xfrm>
          <a:prstGeom prst="rect">
            <a:avLst/>
          </a:prstGeom>
          <a:ln w="3175">
            <a:miter lim="400000"/>
          </a:ln>
        </p:spPr>
      </p:pic>
      <p:pic>
        <p:nvPicPr>
          <p:cNvPr id="896" name="clock_arrow.png" descr="clock_arrow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8297904">
            <a:off x="10655519" y="4333240"/>
            <a:ext cx="257388" cy="914401"/>
          </a:xfrm>
          <a:prstGeom prst="rect">
            <a:avLst/>
          </a:prstGeom>
          <a:ln w="3175">
            <a:miter lim="400000"/>
          </a:ln>
        </p:spPr>
      </p:pic>
      <p:pic>
        <p:nvPicPr>
          <p:cNvPr id="897" name="clock_arrow.png" descr="clock_arrow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3998945">
            <a:off x="2650115" y="3931425"/>
            <a:ext cx="257388" cy="914401"/>
          </a:xfrm>
          <a:prstGeom prst="rect">
            <a:avLst/>
          </a:prstGeom>
          <a:ln w="3175">
            <a:miter lim="400000"/>
          </a:ln>
        </p:spPr>
      </p:pic>
      <p:sp>
        <p:nvSpPr>
          <p:cNvPr id="898" name="When situational awareness, subject-matter-expertise and well considered business rules are employed during an event, a clear course of action should be evident."/>
          <p:cNvSpPr/>
          <p:nvPr/>
        </p:nvSpPr>
        <p:spPr>
          <a:xfrm>
            <a:off x="538183" y="5167003"/>
            <a:ext cx="11385278" cy="4765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l">
              <a:spcBef>
                <a:spcPts val="4500"/>
              </a:spcBef>
              <a:defRPr sz="2600">
                <a:latin typeface="+mn-lt"/>
                <a:ea typeface="+mn-ea"/>
                <a:cs typeface="+mn-cs"/>
                <a:sym typeface="Open Sans Light"/>
              </a:defRPr>
            </a:pPr>
          </a:p>
          <a:p>
            <a:pPr algn="l">
              <a:spcBef>
                <a:spcPts val="4500"/>
              </a:spcBef>
              <a:defRPr sz="3600">
                <a:latin typeface="+mn-lt"/>
                <a:ea typeface="+mn-ea"/>
                <a:cs typeface="+mn-cs"/>
                <a:sym typeface="Open Sans Light"/>
              </a:defRPr>
            </a:pPr>
            <a:r>
              <a:t>When situational awareness, subject-matter-expertise and well considered business rules are employed during an event, a clear course of action should be evident.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fallOver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Rectangle"/>
          <p:cNvSpPr/>
          <p:nvPr/>
        </p:nvSpPr>
        <p:spPr>
          <a:xfrm>
            <a:off x="-2630" y="-4995"/>
            <a:ext cx="13010060" cy="9983830"/>
          </a:xfrm>
          <a:prstGeom prst="rect">
            <a:avLst/>
          </a:prstGeom>
          <a:solidFill>
            <a:srgbClr val="D04052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>
              <a:defRPr sz="3000">
                <a:solidFill>
                  <a:srgbClr val="77716C"/>
                </a:solidFill>
                <a:latin typeface="+mn-lt"/>
                <a:ea typeface="+mn-ea"/>
                <a:cs typeface="+mn-cs"/>
                <a:sym typeface="Open Sans Light"/>
              </a:defRPr>
            </a:pPr>
          </a:p>
        </p:txBody>
      </p:sp>
      <p:sp>
        <p:nvSpPr>
          <p:cNvPr id="901" name="Questions?"/>
          <p:cNvSpPr/>
          <p:nvPr/>
        </p:nvSpPr>
        <p:spPr>
          <a:xfrm>
            <a:off x="1807259" y="373106"/>
            <a:ext cx="9390283" cy="31468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354965">
              <a:defRPr cap="all" sz="12384">
                <a:solidFill>
                  <a:srgbClr val="F9FAF5"/>
                </a:solidFill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pPr/>
            <a:r>
              <a:t>Questions?</a:t>
            </a:r>
          </a:p>
        </p:txBody>
      </p:sp>
      <p:pic>
        <p:nvPicPr>
          <p:cNvPr id="902" name="head_2.png" descr="head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7796" y="4429314"/>
            <a:ext cx="4998721" cy="5398348"/>
          </a:xfrm>
          <a:prstGeom prst="rect">
            <a:avLst/>
          </a:prstGeom>
          <a:ln w="3175">
            <a:miter lim="400000"/>
          </a:ln>
        </p:spPr>
      </p:pic>
      <p:sp>
        <p:nvSpPr>
          <p:cNvPr id="903" name="?"/>
          <p:cNvSpPr/>
          <p:nvPr/>
        </p:nvSpPr>
        <p:spPr>
          <a:xfrm>
            <a:off x="2089294" y="5298876"/>
            <a:ext cx="2954444" cy="27353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387984">
              <a:defRPr cap="all" sz="17484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904" name="Screen Shot 2017-04-04 at 2.57.07 AM.png" descr="Screen Shot 2017-04-04 at 2.57.07 AM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911"/>
          <a:stretch>
            <a:fillRect/>
          </a:stretch>
        </p:blipFill>
        <p:spPr>
          <a:xfrm>
            <a:off x="5152613" y="3392576"/>
            <a:ext cx="6929082" cy="1642103"/>
          </a:xfrm>
          <a:prstGeom prst="rect">
            <a:avLst/>
          </a:prstGeom>
          <a:ln w="3175">
            <a:miter lim="400000"/>
          </a:ln>
        </p:spPr>
      </p:pic>
      <p:pic>
        <p:nvPicPr>
          <p:cNvPr id="905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80366" y="5967663"/>
            <a:ext cx="3132823" cy="313282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fallOver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Open Sans Light"/>
        <a:ea typeface="Open Sans Light"/>
        <a:cs typeface="Open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77716C"/>
            </a:solidFill>
            <a:effectLst/>
            <a:uFillTx/>
            <a:latin typeface="+mn-lt"/>
            <a:ea typeface="+mn-ea"/>
            <a:cs typeface="+mn-cs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Open Sans Light"/>
        <a:ea typeface="Open Sans Light"/>
        <a:cs typeface="Open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77716C"/>
            </a:solidFill>
            <a:effectLst/>
            <a:uFillTx/>
            <a:latin typeface="+mn-lt"/>
            <a:ea typeface="+mn-ea"/>
            <a:cs typeface="+mn-cs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