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71" r:id="rId13"/>
    <p:sldId id="267" r:id="rId14"/>
    <p:sldId id="270" r:id="rId15"/>
    <p:sldId id="268" r:id="rId16"/>
    <p:sldId id="269" r:id="rId17"/>
    <p:sldId id="275" r:id="rId18"/>
    <p:sldId id="272" r:id="rId19"/>
    <p:sldId id="273" r:id="rId20"/>
    <p:sldId id="274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B849-6D2A-46DF-817C-0A257745099D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3261-6DBF-4BFB-B925-A7B8CB64D4C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You're Right, This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Sucks!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>
            <a:normAutofit/>
          </a:bodyPr>
          <a:lstStyle/>
          <a:p>
            <a:r>
              <a:rPr lang="en-US" i="1" dirty="0" smtClean="0"/>
              <a:t>Bettering our InfoSec community by breaking out of the echo chamber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CypherCon</a:t>
            </a:r>
            <a:r>
              <a:rPr lang="en-US" dirty="0" smtClean="0"/>
              <a:t> 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 can do this too!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Social Interaction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(Yes, I’m an introvert, he’s an introvert, she’s an introvert, introverts for everybody!)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Super Technical Things to Non-Technical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Career Advising and Mentoring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Recruiting from Other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InfoSec Resume Advising and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InfoSec Resume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InfoSec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Recruiting at Anime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Blogging &amp; Podcasting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Johnny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the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Hackers For Charity</a:t>
            </a:r>
          </a:p>
          <a:p>
            <a:pPr>
              <a:buNone/>
            </a:pPr>
            <a:r>
              <a:rPr lang="en-US" i="1" dirty="0" smtClean="0"/>
              <a:t>	www.</a:t>
            </a:r>
            <a:r>
              <a:rPr lang="en-US" b="1" i="1" dirty="0" smtClean="0"/>
              <a:t>hackersforcharity</a:t>
            </a:r>
            <a:r>
              <a:rPr lang="en-US" i="1" dirty="0" smtClean="0"/>
              <a:t>.org</a:t>
            </a:r>
            <a:endParaRPr lang="en-US" dirty="0" smtClean="0"/>
          </a:p>
          <a:p>
            <a:r>
              <a:rPr lang="en-US" dirty="0" smtClean="0"/>
              <a:t>I am the Cavalry </a:t>
            </a:r>
            <a:br>
              <a:rPr lang="en-US" dirty="0" smtClean="0"/>
            </a:br>
            <a:r>
              <a:rPr lang="en-US" i="1" dirty="0" smtClean="0"/>
              <a:t>www.</a:t>
            </a:r>
            <a:r>
              <a:rPr lang="en-US" b="1" i="1" dirty="0" smtClean="0"/>
              <a:t>iamthecavalry</a:t>
            </a:r>
            <a:r>
              <a:rPr lang="en-US" i="1" dirty="0" smtClean="0"/>
              <a:t>.org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Questions, Comments, Taunts?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Johnny Xmas - @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J0hnnyXm4s</a:t>
            </a:r>
          </a:p>
          <a:p>
            <a:r>
              <a:rPr lang="en-US" dirty="0" smtClean="0"/>
              <a:t>Lesley </a:t>
            </a:r>
            <a:r>
              <a:rPr lang="en-US" dirty="0" err="1" smtClean="0"/>
              <a:t>Carhart</a:t>
            </a:r>
            <a:r>
              <a:rPr lang="en-US" dirty="0" smtClean="0"/>
              <a:t> - @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hacks4pancakes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Lesley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Blue Team / Incident Response and Digital Forensics</a:t>
            </a:r>
          </a:p>
          <a:p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Hack stuff.</a:t>
            </a:r>
          </a:p>
          <a:p>
            <a:pPr lvl="1"/>
            <a:r>
              <a:rPr lang="en-US" dirty="0" smtClean="0"/>
              <a:t>Write stuff.</a:t>
            </a:r>
          </a:p>
          <a:p>
            <a:pPr lvl="1"/>
            <a:r>
              <a:rPr lang="en-US" dirty="0" smtClean="0"/>
              <a:t>Shoot paper.</a:t>
            </a:r>
          </a:p>
          <a:p>
            <a:pPr lvl="1"/>
            <a:r>
              <a:rPr lang="en-US" dirty="0" smtClean="0"/>
              <a:t>Fight people, occasionally with swords.</a:t>
            </a:r>
          </a:p>
          <a:p>
            <a:pPr lvl="1"/>
            <a:r>
              <a:rPr lang="en-US" dirty="0" smtClean="0"/>
              <a:t>Pick locks and lock accessories.</a:t>
            </a:r>
          </a:p>
          <a:p>
            <a:pPr lvl="1"/>
            <a:r>
              <a:rPr lang="en-US" dirty="0" smtClean="0"/>
              <a:t>Annoy people on the internet [prolifically].</a:t>
            </a:r>
          </a:p>
          <a:p>
            <a:pPr lvl="1"/>
            <a:r>
              <a:rPr lang="en-US" dirty="0" smtClean="0"/>
              <a:t>Swift on Security doesn’t hate me [currently].</a:t>
            </a:r>
          </a:p>
          <a:p>
            <a:pPr lvl="1"/>
            <a:r>
              <a:rPr lang="en-US" dirty="0" smtClean="0"/>
              <a:t>Justin </a:t>
            </a:r>
            <a:r>
              <a:rPr lang="en-US" dirty="0" err="1" smtClean="0"/>
              <a:t>Bieber</a:t>
            </a:r>
            <a:r>
              <a:rPr lang="en-US" dirty="0" smtClean="0"/>
              <a:t> probably hates me.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InfoSec Echo Chamber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all aware of the problems.</a:t>
            </a:r>
          </a:p>
          <a:p>
            <a:r>
              <a:rPr lang="en-US" dirty="0" smtClean="0"/>
              <a:t>Nobody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outside</a:t>
            </a:r>
            <a:r>
              <a:rPr lang="en-US" dirty="0" smtClean="0"/>
              <a:t> our community is fully aware of the problems.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Media</a:t>
            </a:r>
            <a:r>
              <a:rPr lang="en-US" dirty="0" smtClean="0"/>
              <a:t> is a problem.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Stigmas</a:t>
            </a:r>
            <a:r>
              <a:rPr lang="en-US" dirty="0" smtClean="0"/>
              <a:t> and our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perceived image </a:t>
            </a:r>
            <a:r>
              <a:rPr lang="en-US" dirty="0" smtClean="0"/>
              <a:t>(to others and ourselves) are a problem.</a:t>
            </a:r>
          </a:p>
          <a:p>
            <a:r>
              <a:rPr lang="en-US" dirty="0" smtClean="0"/>
              <a:t>We’re not willing to leave our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comfort zone</a:t>
            </a:r>
            <a:r>
              <a:rPr lang="en-US" dirty="0" smtClean="0"/>
              <a:t>, and that’s a problem, too.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Echo Chamber Sucks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We’re not recruiting from a broad pool of the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best potential candidates.</a:t>
            </a:r>
          </a:p>
          <a:p>
            <a:r>
              <a:rPr lang="en-US" dirty="0" smtClean="0"/>
              <a:t>We’re allowing the media to tell our story 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wrong</a:t>
            </a:r>
            <a:r>
              <a:rPr lang="en-US" dirty="0" smtClean="0"/>
              <a:t>) for us.</a:t>
            </a:r>
          </a:p>
          <a:p>
            <a:r>
              <a:rPr lang="en-US" dirty="0" smtClean="0"/>
              <a:t>We’re allowing vendors who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market irresponsibly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without technical merit</a:t>
            </a:r>
            <a:r>
              <a:rPr lang="en-US" dirty="0" smtClean="0"/>
              <a:t> to gain a market foothold.</a:t>
            </a:r>
          </a:p>
          <a:p>
            <a:r>
              <a:rPr lang="en-US" dirty="0" smtClean="0"/>
              <a:t>We’re not pushing politicians and the public to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tackle problems that matter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Super-Awesome Benefits of Breaking out of the Echo Chamber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Travel to exciting places, meet new people, and recruit them.</a:t>
            </a:r>
          </a:p>
          <a:p>
            <a:r>
              <a:rPr lang="en-US" dirty="0" smtClean="0"/>
              <a:t>See security from other perspectives.</a:t>
            </a:r>
          </a:p>
          <a:p>
            <a:r>
              <a:rPr lang="en-US" dirty="0" smtClean="0"/>
              <a:t>Demonstrate to the world that we are not Chris </a:t>
            </a:r>
            <a:r>
              <a:rPr lang="en-US" dirty="0" err="1" smtClean="0"/>
              <a:t>Hemsworth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Demonstrate to the world that we are Chris </a:t>
            </a:r>
            <a:r>
              <a:rPr lang="en-US" dirty="0" err="1" smtClean="0"/>
              <a:t>Hemsworth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So, we proudly introduce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Lesley and Johnny’s [awkward and] super exciting adventures in trying to teach </a:t>
            </a:r>
            <a:r>
              <a:rPr lang="en-US" strike="sngStrike" dirty="0" smtClean="0"/>
              <a:t>random</a:t>
            </a:r>
            <a:r>
              <a:rPr lang="en-US" dirty="0" smtClean="0"/>
              <a:t> </a:t>
            </a:r>
            <a:r>
              <a:rPr lang="en-US" strike="sngStrike" dirty="0" smtClean="0"/>
              <a:t>people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everybody</a:t>
            </a:r>
            <a:r>
              <a:rPr lang="en-US" dirty="0" smtClean="0"/>
              <a:t> about </a:t>
            </a:r>
            <a:r>
              <a:rPr lang="en-US" dirty="0" err="1" smtClean="0"/>
              <a:t>infosec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67000" y="4648200"/>
            <a:ext cx="5638800" cy="1752600"/>
          </a:xfrm>
        </p:spPr>
        <p:txBody>
          <a:bodyPr/>
          <a:lstStyle/>
          <a:p>
            <a:r>
              <a:rPr lang="en-US" dirty="0" smtClean="0"/>
              <a:t>*and get them to come work for us, immediately.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Adventures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Career Advising and Mentoring</a:t>
            </a:r>
            <a:endParaRPr lang="en-US" dirty="0" smtClean="0"/>
          </a:p>
          <a:p>
            <a:r>
              <a:rPr lang="en-US" dirty="0" err="1" smtClean="0"/>
              <a:t>Infosec</a:t>
            </a:r>
            <a:r>
              <a:rPr lang="en-US" dirty="0" smtClean="0"/>
              <a:t> Resume Advising and Editing</a:t>
            </a:r>
          </a:p>
          <a:p>
            <a:r>
              <a:rPr lang="en-US" dirty="0" smtClean="0"/>
              <a:t>Explaining Super Technical Things to Non-Technical People</a:t>
            </a:r>
            <a:endParaRPr lang="en-US" dirty="0" smtClean="0"/>
          </a:p>
          <a:p>
            <a:r>
              <a:rPr lang="en-US" dirty="0" smtClean="0"/>
              <a:t>Speaking at Anime/Gaming/Science Fiction Cons (with and without costumes)</a:t>
            </a:r>
          </a:p>
          <a:p>
            <a:r>
              <a:rPr lang="en-US" dirty="0" smtClean="0"/>
              <a:t>Blogging</a:t>
            </a:r>
          </a:p>
          <a:p>
            <a:r>
              <a:rPr lang="en-US" dirty="0" smtClean="0"/>
              <a:t>Dealing with the Media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411</Words>
  <Application>Microsoft Office PowerPoint</Application>
  <PresentationFormat>On-screen Show (4:3)</PresentationFormat>
  <Paragraphs>60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You're Right, This Sucks!</vt:lpstr>
      <vt:lpstr>Who Am I? Johnny</vt:lpstr>
      <vt:lpstr>Who Am I? Lesley</vt:lpstr>
      <vt:lpstr>The InfoSec Echo Chamber</vt:lpstr>
      <vt:lpstr>Why the Echo Chamber Sucks</vt:lpstr>
      <vt:lpstr>Super-Awesome Benefits of Breaking out of the Echo Chamber</vt:lpstr>
      <vt:lpstr>So, we proudly introduce</vt:lpstr>
      <vt:lpstr>Lesley and Johnny’s [awkward and] super exciting adventures in trying to teach random people everybody about infosec.</vt:lpstr>
      <vt:lpstr>Our Adventures Include:</vt:lpstr>
      <vt:lpstr>You can do this too!</vt:lpstr>
      <vt:lpstr>Building Social Interaction Skills</vt:lpstr>
      <vt:lpstr>Explaining Super Technical Things to Non-Technical People</vt:lpstr>
      <vt:lpstr>Career Advising and Mentoring</vt:lpstr>
      <vt:lpstr>Recruiting from Other Fields</vt:lpstr>
      <vt:lpstr>InfoSec Resume Advising and Editing</vt:lpstr>
      <vt:lpstr>Common InfoSec Resume Mistakes</vt:lpstr>
      <vt:lpstr>Making InfoSec Fun</vt:lpstr>
      <vt:lpstr>Recruiting at Anime Cons</vt:lpstr>
      <vt:lpstr>Blogging &amp; Podcasting</vt:lpstr>
      <vt:lpstr>Dealing with the Media</vt:lpstr>
      <vt:lpstr>Outreach Organizations</vt:lpstr>
      <vt:lpstr>Questions, Comments, Taunts?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You're Right, This Sucks</dc:title>
  <dc:creator>tdck63</dc:creator>
  <cp:lastModifiedBy>tdck63</cp:lastModifiedBy>
  <cp:revision>67</cp:revision>
  <dcterms:created xsi:type="dcterms:W3CDTF">2016-03-01T19:28:24Z</dcterms:created>
  <dcterms:modified xsi:type="dcterms:W3CDTF">2016-03-01T20:16:37Z</dcterms:modified>
</cp:coreProperties>
</file>