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20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that You Keep Your Data Safe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question-mark-7876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1942452"/>
            <a:ext cx="4586270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 comprehensive </a:t>
            </a:r>
          </a:p>
          <a:p>
            <a:r>
              <a:rPr lang="en-US" dirty="0" smtClean="0"/>
              <a:t>The camp is focused on cyber security, not Android development</a:t>
            </a:r>
          </a:p>
          <a:p>
            <a:pPr lvl="1"/>
            <a:r>
              <a:rPr lang="en-US" dirty="0" smtClean="0"/>
              <a:t>Learning to develop is still very cool/useful!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8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file from Google Play</a:t>
            </a:r>
          </a:p>
          <a:p>
            <a:r>
              <a:rPr lang="en-US" dirty="0" smtClean="0"/>
              <a:t>Can download APK file (3</a:t>
            </a:r>
            <a:r>
              <a:rPr lang="en-US" baseline="30000" dirty="0" smtClean="0"/>
              <a:t>rd</a:t>
            </a:r>
            <a:r>
              <a:rPr lang="en-US" dirty="0" smtClean="0"/>
              <a:t> party source)</a:t>
            </a:r>
          </a:p>
          <a:p>
            <a:r>
              <a:rPr lang="en-US" dirty="0" smtClean="0"/>
              <a:t>Push to phone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1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9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76</Words>
  <Application>Microsoft Macintosh PowerPoint</Application>
  <PresentationFormat>Custom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Android Development</vt:lpstr>
      <vt:lpstr>Introductory Note</vt:lpstr>
      <vt:lpstr>XXXX</vt:lpstr>
      <vt:lpstr>XXXX</vt:lpstr>
      <vt:lpstr>XXXX</vt:lpstr>
      <vt:lpstr>XXXX</vt:lpstr>
      <vt:lpstr>Moving to Phone</vt:lpstr>
      <vt:lpstr>XXXX</vt:lpstr>
      <vt:lpstr>XXXX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30</cp:revision>
  <dcterms:created xsi:type="dcterms:W3CDTF">2017-04-13T19:19:12Z</dcterms:created>
  <dcterms:modified xsi:type="dcterms:W3CDTF">2018-07-02T20:09:23Z</dcterms:modified>
</cp:coreProperties>
</file>