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Permission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8</Words>
  <Application>Microsoft Macintosh PowerPoint</Application>
  <PresentationFormat>Custom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Proper Permission Usage</vt:lpstr>
      <vt:lpstr>XXXX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55</cp:revision>
  <dcterms:created xsi:type="dcterms:W3CDTF">2017-04-13T19:19:12Z</dcterms:created>
  <dcterms:modified xsi:type="dcterms:W3CDTF">2018-07-14T02:10:11Z</dcterms:modified>
</cp:coreProperties>
</file>