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0" r:id="rId4"/>
    <p:sldId id="282" r:id="rId5"/>
    <p:sldId id="281" r:id="rId6"/>
    <p:sldId id="283" r:id="rId7"/>
    <p:sldId id="272" r:id="rId8"/>
    <p:sldId id="278" r:id="rId9"/>
    <p:sldId id="279" r:id="rId10"/>
    <p:sldId id="276" r:id="rId11"/>
    <p:sldId id="275" r:id="rId12"/>
    <p:sldId id="270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20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achingmobilesecurity.github.io/index.html?page=permiss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.google.com/store/apps/details?id=com.google.android.gm&amp;hl=e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Permissions &amp; Privacy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Only Give Apps the Permissions that they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Need Permissions 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1323642"/>
            <a:ext cx="8685647" cy="51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5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Should Only Ask for Permissions They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2947" y="1944869"/>
            <a:ext cx="1689057" cy="53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Contacts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15" y="2581471"/>
            <a:ext cx="2067575" cy="2067575"/>
          </a:xfrm>
          <a:prstGeom prst="rect">
            <a:avLst/>
          </a:prstGeom>
        </p:spPr>
      </p:pic>
      <p:pic>
        <p:nvPicPr>
          <p:cNvPr id="7" name="Picture 6" descr="contac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2506296"/>
            <a:ext cx="2183416" cy="21737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11960" y="1986841"/>
            <a:ext cx="2512201" cy="53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Calculator App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 descr="Screen Shot 2018-06-18 at 5.06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08" y="2889098"/>
            <a:ext cx="4013200" cy="14732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568074" y="4567842"/>
            <a:ext cx="1689057" cy="53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Why?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920098" y="3435075"/>
            <a:ext cx="779610" cy="46669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373568" y="3403431"/>
            <a:ext cx="779610" cy="46669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5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should only ask for the least amount of privileges to properly function</a:t>
            </a:r>
          </a:p>
          <a:p>
            <a:r>
              <a:rPr lang="en-US" dirty="0">
                <a:hlinkClick r:id="rId2"/>
              </a:rPr>
              <a:t>https://teachingmobilesecurity.github.io/index.html?page=</a:t>
            </a:r>
            <a:r>
              <a:rPr lang="en-US" dirty="0" smtClean="0">
                <a:hlinkClick r:id="rId2"/>
              </a:rPr>
              <a:t>permissions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4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about what you allow the applications you create to do</a:t>
            </a:r>
          </a:p>
          <a:p>
            <a:r>
              <a:rPr lang="en-US" dirty="0" smtClean="0"/>
              <a:t>As a user, be careful about what you enable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question-mark-7876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30" y="1942452"/>
            <a:ext cx="4586270" cy="45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pic>
        <p:nvPicPr>
          <p:cNvPr id="4" name="Picture 3" descr="IMG_00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45" y="1298222"/>
            <a:ext cx="3092333" cy="54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5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Your Favorite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What is it?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What permissions does it use?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What permissions have you enabled?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" dirty="0">
                <a:solidFill>
                  <a:srgbClr val="000000"/>
                </a:solidFill>
              </a:rPr>
              <a:t>Are you comfortable with these permissions?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App’s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u="sng" dirty="0">
                <a:solidFill>
                  <a:srgbClr val="4A86E8"/>
                </a:solidFill>
                <a:hlinkClick r:id="rId2"/>
              </a:rPr>
              <a:t>Let’s find out</a:t>
            </a:r>
            <a:r>
              <a:rPr lang="en" dirty="0">
                <a:solidFill>
                  <a:srgbClr val="4A86E8"/>
                </a:solidFill>
                <a:hlinkClick r:id="rId2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&lt;-check them out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lang="en" dirty="0">
              <a:solidFill>
                <a:srgbClr val="4A86E8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creen Shot 2018-06-19 at 6.21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80" y="2233521"/>
            <a:ext cx="4641488" cy="3747174"/>
          </a:xfrm>
          <a:prstGeom prst="rect">
            <a:avLst/>
          </a:prstGeom>
        </p:spPr>
      </p:pic>
      <p:pic>
        <p:nvPicPr>
          <p:cNvPr id="5" name="Picture 4" descr="Screen Shot 2018-06-19 at 6.20.5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75" y="2468365"/>
            <a:ext cx="2222500" cy="3187700"/>
          </a:xfrm>
          <a:prstGeom prst="rect">
            <a:avLst/>
          </a:prstGeom>
        </p:spPr>
      </p:pic>
      <p:pic>
        <p:nvPicPr>
          <p:cNvPr id="7" name="Picture 6" descr="Screen Shot 2018-06-19 at 6.21.1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06" y="3564664"/>
            <a:ext cx="1610883" cy="105057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2932" y="3817398"/>
            <a:ext cx="630639" cy="388199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88895" y="3790094"/>
            <a:ext cx="779610" cy="46669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016" y="4295791"/>
            <a:ext cx="777115" cy="565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887" y="4352608"/>
            <a:ext cx="777115" cy="5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 About What You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review the permissions the app will request before you install it</a:t>
            </a:r>
          </a:p>
          <a:p>
            <a:r>
              <a:rPr lang="en-US" dirty="0" smtClean="0"/>
              <a:t>You can deny an app’s requested permissions while you are using it</a:t>
            </a:r>
            <a:endParaRPr lang="en-US" dirty="0"/>
          </a:p>
        </p:txBody>
      </p:sp>
      <p:pic>
        <p:nvPicPr>
          <p:cNvPr id="4" name="Picture 3" descr="Screen Shot 2018-06-19 at 6.46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14" y="3712917"/>
            <a:ext cx="3479800" cy="1968500"/>
          </a:xfrm>
          <a:prstGeom prst="rect">
            <a:avLst/>
          </a:prstGeom>
        </p:spPr>
      </p:pic>
      <p:pic>
        <p:nvPicPr>
          <p:cNvPr id="5" name="Picture 4" descr="Screen Shot 2018-06-19 at 6.46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06" y="3816757"/>
            <a:ext cx="35052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8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Apps should only request the permissions they need to operate</a:t>
            </a:r>
          </a:p>
          <a:p>
            <a:r>
              <a:rPr lang="en-US" dirty="0" smtClean="0"/>
              <a:t>By granting too many permissions, you are violating the principle of least privilege</a:t>
            </a:r>
          </a:p>
          <a:p>
            <a:r>
              <a:rPr lang="en-US" dirty="0" smtClean="0"/>
              <a:t>You may be violating your privacy &amp; security as well!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6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least amount of privilege that something needs to properly function</a:t>
            </a:r>
          </a:p>
          <a:p>
            <a:r>
              <a:rPr lang="en-US" dirty="0" smtClean="0"/>
              <a:t>Examples:	</a:t>
            </a:r>
          </a:p>
          <a:p>
            <a:pPr lvl="1"/>
            <a:r>
              <a:rPr lang="en-US" dirty="0" smtClean="0"/>
              <a:t>Adult privilege to drive a car </a:t>
            </a:r>
            <a:r>
              <a:rPr lang="en-US" dirty="0">
                <a:solidFill>
                  <a:srgbClr val="008000"/>
                </a:solidFill>
              </a:rPr>
              <a:t>= </a:t>
            </a:r>
            <a:r>
              <a:rPr lang="en-US" dirty="0" smtClean="0">
                <a:solidFill>
                  <a:srgbClr val="008000"/>
                </a:solidFill>
              </a:rPr>
              <a:t>Generally Ok</a:t>
            </a:r>
            <a:endParaRPr lang="en-US" dirty="0" smtClean="0"/>
          </a:p>
          <a:p>
            <a:pPr lvl="1"/>
            <a:r>
              <a:rPr lang="en-US" dirty="0" smtClean="0"/>
              <a:t>Child drive a car?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 smtClean="0"/>
          </a:p>
          <a:p>
            <a:pPr lvl="1"/>
            <a:r>
              <a:rPr lang="en-US" dirty="0" smtClean="0"/>
              <a:t>Your classmates know you’re in the class </a:t>
            </a:r>
            <a:r>
              <a:rPr lang="en-US" dirty="0" smtClean="0">
                <a:solidFill>
                  <a:srgbClr val="008000"/>
                </a:solidFill>
              </a:rPr>
              <a:t>= Ok</a:t>
            </a:r>
          </a:p>
          <a:p>
            <a:pPr lvl="1"/>
            <a:r>
              <a:rPr lang="en-US" dirty="0" smtClean="0"/>
              <a:t>Your classmates can know your grades </a:t>
            </a:r>
            <a:r>
              <a:rPr lang="en-US" dirty="0" smtClean="0">
                <a:solidFill>
                  <a:srgbClr val="FF0000"/>
                </a:solidFill>
              </a:rPr>
              <a:t>= Bad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bad things can happen from improperly using privileges?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7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operates under the same reasoning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2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Benefits of Least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resource is comprised, the effects will be limited</a:t>
            </a:r>
          </a:p>
          <a:p>
            <a:pPr lvl="1"/>
            <a:r>
              <a:rPr lang="en-US" dirty="0" smtClean="0"/>
              <a:t>Abuse</a:t>
            </a:r>
          </a:p>
          <a:p>
            <a:pPr lvl="1"/>
            <a:r>
              <a:rPr lang="en-US" dirty="0" smtClean="0"/>
              <a:t>Misuse</a:t>
            </a:r>
          </a:p>
          <a:p>
            <a:r>
              <a:rPr lang="en-US" dirty="0" smtClean="0"/>
              <a:t>Limit impact of vulnerabilities</a:t>
            </a:r>
          </a:p>
          <a:p>
            <a:r>
              <a:rPr lang="en-US" dirty="0" smtClean="0"/>
              <a:t>Only the resources that need to know will know……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252</Words>
  <Application>Microsoft Macintosh PowerPoint</Application>
  <PresentationFormat>Custom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Permissions &amp; Privacy</vt:lpstr>
      <vt:lpstr>What’s wrong with this?</vt:lpstr>
      <vt:lpstr>Think About Your Favorite App</vt:lpstr>
      <vt:lpstr>Finding an App’s Permissions</vt:lpstr>
      <vt:lpstr>Be Careful About What You Grant</vt:lpstr>
      <vt:lpstr>PowerPoint Presentation</vt:lpstr>
      <vt:lpstr>Principle of Least Privilege</vt:lpstr>
      <vt:lpstr>Principle of Least Privilege</vt:lpstr>
      <vt:lpstr>Security Benefits of Least Privilege</vt:lpstr>
      <vt:lpstr>Apps Need Permissions to Function</vt:lpstr>
      <vt:lpstr>Apps Should Only Ask for Permissions They Need</vt:lpstr>
      <vt:lpstr>Permissions Activity</vt:lpstr>
      <vt:lpstr>Discussion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Dan</cp:lastModifiedBy>
  <cp:revision>53</cp:revision>
  <dcterms:created xsi:type="dcterms:W3CDTF">2017-04-13T19:19:12Z</dcterms:created>
  <dcterms:modified xsi:type="dcterms:W3CDTF">2018-06-25T01:52:27Z</dcterms:modified>
</cp:coreProperties>
</file>