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70" r:id="rId4"/>
    <p:sldId id="27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-120" y="-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Ud19Nr7VtIhLu5pjs9C1hw" TargetMode="External"/><Relationship Id="rId4" Type="http://schemas.openxmlformats.org/officeDocument/2006/relationships/hyperlink" Target="http://www.teachingmobilesecurity.com/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6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8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0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778"/>
          </a:xfrm>
        </p:spPr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  <a:lvl2pPr>
              <a:defRPr b="0" i="0">
                <a:latin typeface="Cambria" panose="02040503050406030204" pitchFamily="18" charset="0"/>
              </a:defRPr>
            </a:lvl2pPr>
            <a:lvl3pPr>
              <a:defRPr b="0" i="0">
                <a:latin typeface="Cambria" panose="02040503050406030204" pitchFamily="18" charset="0"/>
              </a:defRPr>
            </a:lvl3pPr>
            <a:lvl4pPr>
              <a:defRPr b="0" i="0">
                <a:latin typeface="Cambria" panose="02040503050406030204" pitchFamily="18" charset="0"/>
              </a:defRPr>
            </a:lvl4pPr>
            <a:lvl5pPr>
              <a:defRPr b="0" i="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034" y="5341102"/>
            <a:ext cx="1200318" cy="141942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6715" y="6421971"/>
            <a:ext cx="2839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hlinkClick r:id="rId3"/>
              </a:rPr>
              <a:t>PLASMA Security Modules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9015105" y="26571"/>
            <a:ext cx="31768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hlinkClick r:id="rId4"/>
              </a:rPr>
              <a:t>www.Teachingmobilesecurity.com</a:t>
            </a:r>
            <a:endParaRPr lang="en-US" sz="1600" b="0" i="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7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6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6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1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2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5A854-3A0C-43B7-AE6D-AB817FE73E1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6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 Reverse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Only Give Apps the Permissions that they Need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70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XXXX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XXXX</a:t>
            </a:r>
            <a:endParaRPr lang="en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3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XXXActivity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34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XXX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7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 descr="question-mark-7876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130" y="1942452"/>
            <a:ext cx="4586270" cy="458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19</Words>
  <Application>Microsoft Macintosh PowerPoint</Application>
  <PresentationFormat>Custom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App Reverse Engineering</vt:lpstr>
      <vt:lpstr>XXXX</vt:lpstr>
      <vt:lpstr>XXXActivity</vt:lpstr>
      <vt:lpstr>Discussion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Access</dc:title>
  <dc:creator>Heena Surve</dc:creator>
  <cp:lastModifiedBy>Dan</cp:lastModifiedBy>
  <cp:revision>54</cp:revision>
  <dcterms:created xsi:type="dcterms:W3CDTF">2017-04-13T19:19:12Z</dcterms:created>
  <dcterms:modified xsi:type="dcterms:W3CDTF">2018-06-26T21:07:17Z</dcterms:modified>
</cp:coreProperties>
</file>