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achingMobileSecurit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PLASMA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Inform and motivate students about: 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The importance of adhering to proper security procedures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Fundamental security concepts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Structure/Components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Structure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Problematic App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Fix for the app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Demonstrate that the app has been repaired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Components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Activity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Videos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Lecture Slides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Howto</a:t>
            </a:r>
            <a:r>
              <a:rPr lang="en-US" dirty="0" smtClean="0">
                <a:solidFill>
                  <a:srgbClr val="000000"/>
                </a:solidFill>
              </a:rPr>
              <a:t>” Guide</a:t>
            </a:r>
          </a:p>
          <a:p>
            <a:pPr marL="495300" lvl="1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95300" lvl="1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US" dirty="0" smtClean="0">
                <a:solidFill>
                  <a:srgbClr val="000000"/>
                </a:solidFill>
              </a:rPr>
              <a:t>Can do the activities on your own, or in a classroom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Beginner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Just learning about security/programming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Medium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Arial" panose="020B0604020202020204" pitchFamily="34" charset="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Some experience with </a:t>
            </a:r>
            <a:r>
              <a:rPr lang="en-US" dirty="0">
                <a:solidFill>
                  <a:srgbClr val="000000"/>
                </a:solidFill>
              </a:rPr>
              <a:t>security/</a:t>
            </a:r>
            <a:r>
              <a:rPr lang="en-US" dirty="0" smtClean="0">
                <a:solidFill>
                  <a:srgbClr val="000000"/>
                </a:solidFill>
              </a:rPr>
              <a:t>programming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Advanced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Have been developing Android apps ~6+ months</a:t>
            </a:r>
          </a:p>
          <a:p>
            <a:pPr marL="1371600" lvl="2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Designed to challenge all levels of developers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Hands-On Learning</a:t>
            </a:r>
            <a:endParaRPr lang="en-US" dirty="0"/>
          </a:p>
        </p:txBody>
      </p:sp>
      <p:pic>
        <p:nvPicPr>
          <p:cNvPr id="4" name="Picture 3" descr="featuredActiv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0" y="1429857"/>
            <a:ext cx="10583070" cy="47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Publicly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3000"/>
              <a:buChar char="●"/>
            </a:pPr>
            <a:r>
              <a:rPr lang="en-US" dirty="0" smtClean="0">
                <a:solidFill>
                  <a:srgbClr val="000000"/>
                </a:solidFill>
                <a:hlinkClick r:id="rId2"/>
              </a:rPr>
              <a:t>www.TeachingMobileSecurity.com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103</Words>
  <Application>Microsoft Macintosh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PLASMA Labs</vt:lpstr>
      <vt:lpstr>Lab Purpose</vt:lpstr>
      <vt:lpstr>Lab Structure/Components</vt:lpstr>
      <vt:lpstr>Lab Levels</vt:lpstr>
      <vt:lpstr>Enable Hands-On Learning</vt:lpstr>
      <vt:lpstr>Publicly Available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55</cp:revision>
  <dcterms:created xsi:type="dcterms:W3CDTF">2017-04-13T19:19:12Z</dcterms:created>
  <dcterms:modified xsi:type="dcterms:W3CDTF">2018-07-04T20:10:27Z</dcterms:modified>
</cp:coreProperties>
</file>