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72" r:id="rId4"/>
    <p:sldId id="279" r:id="rId5"/>
    <p:sldId id="273" r:id="rId6"/>
    <p:sldId id="284" r:id="rId7"/>
    <p:sldId id="274" r:id="rId8"/>
    <p:sldId id="285" r:id="rId9"/>
    <p:sldId id="280" r:id="rId10"/>
    <p:sldId id="28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2196" autoAdjust="0"/>
  </p:normalViewPr>
  <p:slideViewPr>
    <p:cSldViewPr snapToGrid="0">
      <p:cViewPr varScale="1">
        <p:scale>
          <a:sx n="87" d="100"/>
          <a:sy n="87" d="100"/>
        </p:scale>
        <p:origin x="-35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313B5-33EC-9D49-A30E-66ABFEBEA51C}" type="datetimeFigureOut">
              <a:rPr lang="en-US" smtClean="0"/>
              <a:t>7/2/18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8EDDF-F1F3-A044-BC87-CF9BE109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50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Instructor should create a hello world app with the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8EDDF-F1F3-A044-BC87-CF9BE10997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4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d19Nr7VtIhLu5pjs9C1hw" TargetMode="External"/><Relationship Id="rId4" Type="http://schemas.openxmlformats.org/officeDocument/2006/relationships/hyperlink" Target="http://www.teachingmobilesecurity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34" y="5341102"/>
            <a:ext cx="1200318" cy="141942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6715" y="6421971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3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9015105" y="26571"/>
            <a:ext cx="3176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hlinkClick r:id="rId4"/>
              </a:rPr>
              <a:t>www.Teachingmobilesecurity.com</a:t>
            </a:r>
            <a:endParaRPr lang="en-US" sz="1600" b="0" i="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7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A854-3A0C-43B7-AE6D-AB817FE73E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Preparing You for Mobile </a:t>
            </a:r>
            <a:r>
              <a:rPr lang="en-US" dirty="0" err="1" smtClean="0"/>
              <a:t>CyberSecurity</a:t>
            </a:r>
            <a:r>
              <a:rPr lang="en-US" dirty="0" smtClean="0"/>
              <a:t>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7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apps are developed by: Android Studio</a:t>
            </a:r>
          </a:p>
          <a:p>
            <a:r>
              <a:rPr lang="en-US" dirty="0" smtClean="0"/>
              <a:t>What platforms are they available for: Windows, Mac</a:t>
            </a:r>
          </a:p>
          <a:p>
            <a:r>
              <a:rPr lang="en-US" dirty="0" smtClean="0"/>
              <a:t>Many files are created by default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7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question-mark-7876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130" y="1942452"/>
            <a:ext cx="4586270" cy="458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not a comprehensive Android development guide</a:t>
            </a:r>
          </a:p>
          <a:p>
            <a:r>
              <a:rPr lang="en-US" dirty="0" smtClean="0"/>
              <a:t>The camp is focused on cyber security, not Android development</a:t>
            </a:r>
          </a:p>
          <a:p>
            <a:pPr lvl="1"/>
            <a:r>
              <a:rPr lang="en-US" dirty="0" smtClean="0"/>
              <a:t>Learning to develop is still very cool/useful!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7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IDE – Android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code development tools and emulators</a:t>
            </a:r>
          </a:p>
          <a:p>
            <a:r>
              <a:rPr lang="en-US" dirty="0" smtClean="0"/>
              <a:t>Free for Windows and Mac</a:t>
            </a:r>
          </a:p>
          <a:p>
            <a:r>
              <a:rPr lang="en-US" dirty="0" smtClean="0"/>
              <a:t>1,000 of good tutorials</a:t>
            </a:r>
          </a:p>
          <a:p>
            <a:pPr lvl="1"/>
            <a:r>
              <a:rPr lang="en-US" dirty="0" smtClean="0">
                <a:hlinkClick r:id="rId2"/>
              </a:rPr>
              <a:t>www.google.com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2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IDE – Android Studio</a:t>
            </a:r>
            <a:endParaRPr lang="en-US" dirty="0"/>
          </a:p>
        </p:txBody>
      </p:sp>
      <p:pic>
        <p:nvPicPr>
          <p:cNvPr id="4" name="Picture 3" descr="Android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95" y="1420073"/>
            <a:ext cx="9761436" cy="529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IDE – Android Studio</a:t>
            </a:r>
            <a:endParaRPr lang="en-US" dirty="0"/>
          </a:p>
        </p:txBody>
      </p:sp>
      <p:pic>
        <p:nvPicPr>
          <p:cNvPr id="4" name="Picture 3" descr="Screen Shot 2018-07-02 at 4.39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1" y="1860109"/>
            <a:ext cx="11739724" cy="27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2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Studio: 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will appear on the left</a:t>
            </a:r>
          </a:p>
          <a:p>
            <a:r>
              <a:rPr lang="en-US" dirty="0" smtClean="0"/>
              <a:t>Many files are created by default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Screen Shot 2018-07-02 at 4.40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927" y="2898457"/>
            <a:ext cx="4308660" cy="348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8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Studio: Code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is “Java like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Uses functions, objects just like many programs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Screen Shot 2018-07-02 at 4.40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971" y="2979807"/>
            <a:ext cx="8483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2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UI:</a:t>
            </a:r>
            <a:r>
              <a:rPr lang="en-US" dirty="0" smtClean="0"/>
              <a:t> What the user sees</a:t>
            </a:r>
          </a:p>
          <a:p>
            <a:r>
              <a:rPr lang="en-US" b="1" dirty="0" smtClean="0"/>
              <a:t>“Code-Behind”:</a:t>
            </a:r>
            <a:r>
              <a:rPr lang="en-US" dirty="0" smtClean="0"/>
              <a:t> What drives the app</a:t>
            </a:r>
          </a:p>
          <a:p>
            <a:r>
              <a:rPr lang="en-US" b="1" dirty="0" smtClean="0"/>
              <a:t>Data:</a:t>
            </a:r>
            <a:r>
              <a:rPr lang="en-US" dirty="0" smtClean="0"/>
              <a:t> Where the information is 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5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Let’s Create an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Screen Shot 2018-07-02 at 4.45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99" y="1374814"/>
            <a:ext cx="3039902" cy="542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7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181</Words>
  <Application>Microsoft Macintosh PowerPoint</Application>
  <PresentationFormat>Custom</PresentationFormat>
  <Paragraphs>32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to Android Development</vt:lpstr>
      <vt:lpstr>Introductory Note</vt:lpstr>
      <vt:lpstr>Android IDE – Android Studio</vt:lpstr>
      <vt:lpstr>Android IDE – Android Studio</vt:lpstr>
      <vt:lpstr>Android IDE – Android Studio</vt:lpstr>
      <vt:lpstr>Android Studio: File Structure</vt:lpstr>
      <vt:lpstr>Android Studio: Code Structure</vt:lpstr>
      <vt:lpstr>Components of an App</vt:lpstr>
      <vt:lpstr>Hello World: Let’s Create an App</vt:lpstr>
      <vt:lpstr>Recap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Access</dc:title>
  <dc:creator>Heena Surve</dc:creator>
  <cp:lastModifiedBy>Dan</cp:lastModifiedBy>
  <cp:revision>35</cp:revision>
  <dcterms:created xsi:type="dcterms:W3CDTF">2017-04-13T19:19:12Z</dcterms:created>
  <dcterms:modified xsi:type="dcterms:W3CDTF">2018-07-02T20:51:22Z</dcterms:modified>
</cp:coreProperties>
</file>