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"/>
          <p:cNvPicPr/>
          <p:nvPr/>
        </p:nvPicPr>
        <p:blipFill>
          <a:blip r:embed="rId2"/>
          <a:stretch/>
        </p:blipFill>
        <p:spPr>
          <a:xfrm>
            <a:off x="10833120" y="5340960"/>
            <a:ext cx="1199520" cy="141876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96840" y="6422040"/>
            <a:ext cx="2839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  <a:hlinkClick r:id="rId3"/>
              </a:rPr>
              <a:t>PLASMA Security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9034560" y="26640"/>
            <a:ext cx="31374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  <a:hlinkClick r:id="rId4"/>
              </a:rPr>
              <a:t>www.Teachingmobilesecurity.com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Key Terms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Starting 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8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Data Hiding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Abstraction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Modularity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Layering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Process Isolation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Conceptually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Resource Encapsulation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Domain Separation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Least Privilege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Minimization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8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XXXX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Application>LibreOffice/5.1.6.2$Linux_X86_64 LibreOffice_project/10m0$Build-2</Application>
  <Words>103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2017-04-13T19:19:12Z</dcterms:created>
  <dc:creator>Heena Surve</dc:creator>
  <dc:description/>
  <dc:language>en-US</dc:language>
  <cp:lastModifiedBy/>
  <dcterms:modified xsi:type="dcterms:W3CDTF">2018-07-13T11:10:36Z</dcterms:modified>
  <cp:revision>57</cp:revision>
  <dc:subject/>
  <dc:title>Activities Access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