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73" r:id="rId7"/>
    <p:sldId id="270" r:id="rId8"/>
    <p:sldId id="27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-120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Ud19Nr7VtIhLu5pjs9C1hw" TargetMode="External"/><Relationship Id="rId4" Type="http://schemas.openxmlformats.org/officeDocument/2006/relationships/hyperlink" Target="http://www.teachingmobilesecurity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6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778"/>
          </a:xfrm>
        </p:spPr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  <a:lvl3pPr>
              <a:defRPr b="0" i="0">
                <a:latin typeface="Cambria" panose="02040503050406030204" pitchFamily="18" charset="0"/>
              </a:defRPr>
            </a:lvl3pPr>
            <a:lvl4pPr>
              <a:defRPr b="0" i="0">
                <a:latin typeface="Cambria" panose="02040503050406030204" pitchFamily="18" charset="0"/>
              </a:defRPr>
            </a:lvl4pPr>
            <a:lvl5pPr>
              <a:defRPr b="0" i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034" y="5341102"/>
            <a:ext cx="1200318" cy="141942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6715" y="6421971"/>
            <a:ext cx="283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hlinkClick r:id="rId3"/>
              </a:rPr>
              <a:t>PLASMA Security Modules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9015105" y="26571"/>
            <a:ext cx="3176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hlinkClick r:id="rId4"/>
              </a:rPr>
              <a:t>www.Teachingmobilesecurity.com</a:t>
            </a:r>
            <a:endParaRPr lang="en-US" sz="1600" b="0" i="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7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6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6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1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A854-3A0C-43B7-AE6D-AB817FE73E17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an7800/VulnerableAndroidAppOracle/tree/master/Vulnerabilities/PrivateInf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Ensuring that You Keep Your Data Safe 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7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Apps Ask for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applications ask your data</a:t>
            </a:r>
          </a:p>
          <a:p>
            <a:r>
              <a:rPr lang="en-US" dirty="0" smtClean="0"/>
              <a:t>Think about the data that your apps have access to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Phone Number</a:t>
            </a:r>
          </a:p>
          <a:p>
            <a:pPr lvl="1"/>
            <a:r>
              <a:rPr lang="en-US" dirty="0" smtClean="0"/>
              <a:t>Friends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2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Could This Data Be Used Against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your location</a:t>
            </a:r>
          </a:p>
          <a:p>
            <a:r>
              <a:rPr lang="en-US" dirty="0" smtClean="0"/>
              <a:t>Know your friends</a:t>
            </a:r>
          </a:p>
          <a:p>
            <a:r>
              <a:rPr lang="en-US" dirty="0" smtClean="0"/>
              <a:t>Spam you</a:t>
            </a:r>
          </a:p>
          <a:p>
            <a:r>
              <a:rPr lang="en-US" dirty="0" smtClean="0"/>
              <a:t>Spoof you</a:t>
            </a:r>
          </a:p>
          <a:p>
            <a:r>
              <a:rPr lang="en-US" dirty="0" smtClean="0"/>
              <a:t>Steal your identify</a:t>
            </a:r>
          </a:p>
          <a:p>
            <a:r>
              <a:rPr lang="en-US" dirty="0" smtClean="0"/>
              <a:t>…..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8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Stored on Your Phone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be accessed by that app</a:t>
            </a:r>
          </a:p>
          <a:p>
            <a:r>
              <a:rPr lang="en-US" dirty="0" smtClean="0"/>
              <a:t>May be accessed by other apps (if not properly stored)</a:t>
            </a:r>
          </a:p>
          <a:p>
            <a:r>
              <a:rPr lang="en-US" dirty="0" smtClean="0"/>
              <a:t>Could be intercepted by other parties on the web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“Accessing” Your Data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98" y="1691852"/>
            <a:ext cx="1826392" cy="182639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991" y="1610425"/>
            <a:ext cx="2539682" cy="2539682"/>
          </a:xfrm>
          <a:prstGeom prst="rect">
            <a:avLst/>
          </a:prstGeom>
        </p:spPr>
      </p:pic>
      <p:pic>
        <p:nvPicPr>
          <p:cNvPr id="1026" name="Picture 2" descr="Image result for app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91" y="1802929"/>
            <a:ext cx="654559" cy="65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app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161" y="1843061"/>
            <a:ext cx="654559" cy="65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app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606" y="3071356"/>
            <a:ext cx="654559" cy="65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app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890" y="3071355"/>
            <a:ext cx="654559" cy="65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ouble arrow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668" y="2475214"/>
            <a:ext cx="536403" cy="53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Image result for double arrow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413" y="2497620"/>
            <a:ext cx="536403" cy="53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Image result for double arrow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73009" y="1828209"/>
            <a:ext cx="693393" cy="69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Image result for double arrow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63331" y="3029289"/>
            <a:ext cx="693393" cy="69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Image result for double arrow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499538" y="1656073"/>
            <a:ext cx="1023749" cy="247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8" descr="Image result for sp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Image result for spy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635" y="3987616"/>
            <a:ext cx="1060784" cy="106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Image result for spy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020" y="3987616"/>
            <a:ext cx="1060784" cy="106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Image result for spy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595" y="3991649"/>
            <a:ext cx="1060784" cy="106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247606" y="5252810"/>
            <a:ext cx="197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 observe data from other apps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24242" y="5252810"/>
            <a:ext cx="197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Steal data during transmission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40817" y="5252809"/>
            <a:ext cx="197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Steal data from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87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You Can Stay Safe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careful about what you </a:t>
            </a:r>
            <a:r>
              <a:rPr lang="en-US" dirty="0" smtClean="0"/>
              <a:t>share</a:t>
            </a:r>
          </a:p>
          <a:p>
            <a:r>
              <a:rPr lang="en-US" dirty="0" smtClean="0"/>
              <a:t>Think about what data you’d want others </a:t>
            </a:r>
            <a:r>
              <a:rPr lang="en-US" smtClean="0"/>
              <a:t>to know</a:t>
            </a:r>
            <a:endParaRPr lang="en-US" dirty="0" smtClean="0"/>
          </a:p>
          <a:p>
            <a:r>
              <a:rPr lang="en-US" dirty="0" smtClean="0"/>
              <a:t>Know that your data can be accessed by others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9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Privacy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Data Privacy Activity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4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Third parties could know your information</a:t>
            </a:r>
          </a:p>
          <a:p>
            <a:r>
              <a:rPr lang="en-US" dirty="0" smtClean="0"/>
              <a:t>People snooping could know your information</a:t>
            </a:r>
          </a:p>
          <a:p>
            <a:endParaRPr lang="en-US" dirty="0"/>
          </a:p>
          <a:p>
            <a:r>
              <a:rPr lang="en-US" dirty="0" smtClean="0"/>
              <a:t>How could this be used against you?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78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 descr="question-mark-7876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130" y="1942452"/>
            <a:ext cx="4586270" cy="458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170</Words>
  <Application>Microsoft Macintosh PowerPoint</Application>
  <PresentationFormat>Custom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 Privacy</vt:lpstr>
      <vt:lpstr>Many Apps Ask for Data</vt:lpstr>
      <vt:lpstr>How Could This Data Be Used Against You?</vt:lpstr>
      <vt:lpstr>Data Stored on Your Phone </vt:lpstr>
      <vt:lpstr>“Accessing” Your Data</vt:lpstr>
      <vt:lpstr>How You Can Stay Safe</vt:lpstr>
      <vt:lpstr>Data Privacy Activity</vt:lpstr>
      <vt:lpstr>Results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Access</dc:title>
  <dc:creator>Heena Surve</dc:creator>
  <cp:lastModifiedBy>Dan</cp:lastModifiedBy>
  <cp:revision>29</cp:revision>
  <dcterms:created xsi:type="dcterms:W3CDTF">2017-04-13T19:19:12Z</dcterms:created>
  <dcterms:modified xsi:type="dcterms:W3CDTF">2018-06-16T15:04:35Z</dcterms:modified>
</cp:coreProperties>
</file>