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8" r:id="rId6"/>
    <p:sldId id="283" r:id="rId7"/>
    <p:sldId id="284" r:id="rId8"/>
    <p:sldId id="289" r:id="rId9"/>
    <p:sldId id="293" r:id="rId10"/>
    <p:sldId id="290" r:id="rId11"/>
    <p:sldId id="291" r:id="rId12"/>
    <p:sldId id="294" r:id="rId13"/>
    <p:sldId id="296" r:id="rId14"/>
    <p:sldId id="286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4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 Encryption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Encryption is not Created Equally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Caesar </a:t>
            </a:r>
            <a:r>
              <a:rPr lang="en-US" dirty="0"/>
              <a:t>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Why is it easy to break?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2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Brute Force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Frequency of words and letters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Others?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2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err="1" smtClean="0">
                <a:solidFill>
                  <a:srgbClr val="000000"/>
                </a:solidFill>
              </a:rPr>
              <a:t>Playfair</a:t>
            </a:r>
            <a:endParaRPr lang="en-US" dirty="0" smtClean="0">
              <a:solidFill>
                <a:srgbClr val="000000"/>
              </a:solidFill>
            </a:endParaRP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Stronger </a:t>
            </a:r>
            <a:r>
              <a:rPr lang="en-US" smtClean="0">
                <a:solidFill>
                  <a:srgbClr val="000000"/>
                </a:solidFill>
              </a:rPr>
              <a:t>but very breakable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AES</a:t>
            </a:r>
            <a:endParaRPr lang="en-US" dirty="0" smtClean="0">
              <a:solidFill>
                <a:srgbClr val="000000"/>
              </a:solidFill>
            </a:endParaRP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Largely the standard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1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Which form of encryption uses the same key? </a:t>
            </a:r>
            <a:r>
              <a:rPr lang="en-US" dirty="0" smtClean="0">
                <a:solidFill>
                  <a:srgbClr val="FF0000"/>
                </a:solidFill>
              </a:rPr>
              <a:t>Symmetric</a:t>
            </a:r>
          </a:p>
          <a:p>
            <a:pPr marL="45720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rgbClr val="000000"/>
                </a:solidFill>
              </a:rPr>
              <a:t>Which form of encryption uses </a:t>
            </a:r>
            <a:r>
              <a:rPr lang="en-US" dirty="0" smtClean="0">
                <a:solidFill>
                  <a:srgbClr val="000000"/>
                </a:solidFill>
              </a:rPr>
              <a:t>a different </a:t>
            </a:r>
            <a:r>
              <a:rPr lang="en-US" dirty="0">
                <a:solidFill>
                  <a:srgbClr val="000000"/>
                </a:solidFill>
              </a:rPr>
              <a:t>key</a:t>
            </a:r>
            <a:r>
              <a:rPr lang="en-US" dirty="0" smtClean="0">
                <a:solidFill>
                  <a:srgbClr val="000000"/>
                </a:solidFill>
              </a:rPr>
              <a:t>? </a:t>
            </a:r>
            <a:r>
              <a:rPr lang="en-US" dirty="0" smtClean="0">
                <a:solidFill>
                  <a:srgbClr val="FF0000"/>
                </a:solidFill>
              </a:rPr>
              <a:t>Asymmetric</a:t>
            </a:r>
          </a:p>
          <a:p>
            <a:pPr marL="45720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Arial" panose="020B0604020202020204" pitchFamily="34" charset="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What are some forms of “defeating” cryptography? </a:t>
            </a:r>
            <a:r>
              <a:rPr lang="en-US" dirty="0" smtClean="0">
                <a:solidFill>
                  <a:srgbClr val="FF0000"/>
                </a:solidFill>
              </a:rPr>
              <a:t>Brute force, common word</a:t>
            </a:r>
            <a:endParaRPr lang="en-US" dirty="0">
              <a:solidFill>
                <a:srgbClr val="FF0000"/>
              </a:solidFill>
            </a:endParaRP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8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Implement several forms of cryptography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See why cryptography is necessary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Break the forms of cryptography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4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question-mark-7876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30" y="1942452"/>
            <a:ext cx="4586270" cy="45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Methods of masking messages from unintended parties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Common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Symmetric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Asymmetric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4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mmetric-Encry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3" y="661064"/>
            <a:ext cx="10027018" cy="54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4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ymmetric-encryption-primiti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98" y="475276"/>
            <a:ext cx="8164601" cy="579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2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Thoughts on Each?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Which would you use and when?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What are the strengths and weaknesses of each?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4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Forms of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Caesar Cipher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err="1" smtClean="0">
                <a:solidFill>
                  <a:srgbClr val="000000"/>
                </a:solidFill>
              </a:rPr>
              <a:t>Playfair</a:t>
            </a:r>
            <a:r>
              <a:rPr lang="en-US" dirty="0" smtClean="0">
                <a:solidFill>
                  <a:srgbClr val="000000"/>
                </a:solidFill>
              </a:rPr>
              <a:t> Cipher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AES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4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Each letter “shifts”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ca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24" y="1062875"/>
            <a:ext cx="4901270" cy="4901270"/>
          </a:xfrm>
          <a:prstGeom prst="rect">
            <a:avLst/>
          </a:prstGeom>
        </p:spPr>
      </p:pic>
      <p:pic>
        <p:nvPicPr>
          <p:cNvPr id="5" name="Picture 4" descr="ca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5" y="3707394"/>
            <a:ext cx="5999309" cy="25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2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Art of breaking codes and ciphers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1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155</Words>
  <Application>Microsoft Macintosh PowerPoint</Application>
  <PresentationFormat>Custom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Proper Encryption Usage</vt:lpstr>
      <vt:lpstr>What is Encryption</vt:lpstr>
      <vt:lpstr>Two Common Forms</vt:lpstr>
      <vt:lpstr>PowerPoint Presentation</vt:lpstr>
      <vt:lpstr>PowerPoint Presentation</vt:lpstr>
      <vt:lpstr>Your Thoughts on Each?</vt:lpstr>
      <vt:lpstr>Some Forms of Cryptography</vt:lpstr>
      <vt:lpstr>Caesar Cipher</vt:lpstr>
      <vt:lpstr>Cryptanalysis</vt:lpstr>
      <vt:lpstr>Breaking Caesar Cipher</vt:lpstr>
      <vt:lpstr>Breaking Caesar Cipher</vt:lpstr>
      <vt:lpstr>Stronger Methods</vt:lpstr>
      <vt:lpstr>Recap</vt:lpstr>
      <vt:lpstr>Activity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Dan</cp:lastModifiedBy>
  <cp:revision>63</cp:revision>
  <dcterms:created xsi:type="dcterms:W3CDTF">2017-04-13T19:19:12Z</dcterms:created>
  <dcterms:modified xsi:type="dcterms:W3CDTF">2018-07-16T12:03:28Z</dcterms:modified>
</cp:coreProperties>
</file>