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318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365000"/>
            <a:ext cx="10515240" cy="2318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318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318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365000"/>
            <a:ext cx="5131080" cy="2318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365000"/>
            <a:ext cx="5131080" cy="2318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8614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8614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048840" y="1825560"/>
            <a:ext cx="6093000" cy="4861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048840" y="1825560"/>
            <a:ext cx="6093000" cy="4861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8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8614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8614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8614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318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365000"/>
            <a:ext cx="5131080" cy="2318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8614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8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8614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318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365000"/>
            <a:ext cx="5131080" cy="2318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318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318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365000"/>
            <a:ext cx="10515240" cy="2318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318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365000"/>
            <a:ext cx="10515240" cy="2318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318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318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365000"/>
            <a:ext cx="5131080" cy="2318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365000"/>
            <a:ext cx="5131080" cy="2318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8614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8614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048840" y="1825560"/>
            <a:ext cx="6093000" cy="48614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048840" y="1825560"/>
            <a:ext cx="6093000" cy="4861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8614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8614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8614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318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365000"/>
            <a:ext cx="5131080" cy="2318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8614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8614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318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365000"/>
            <a:ext cx="5131080" cy="2318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318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318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365000"/>
            <a:ext cx="10515240" cy="2318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hyperlink" Target="https://www.youtube.com/channel/UCUd19Nr7VtIhLu5pjs9C1hw" TargetMode="External"/><Relationship Id="rId4" Type="http://schemas.openxmlformats.org/officeDocument/2006/relationships/hyperlink" Target="http://www.teachingmobilesecurity.com/" TargetMode="Externa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7/13/18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27FF1B9-B76E-4F85-B891-E781E704469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861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1" name="Picture 7" descr=""/>
          <p:cNvPicPr/>
          <p:nvPr/>
        </p:nvPicPr>
        <p:blipFill>
          <a:blip r:embed="rId2"/>
          <a:stretch/>
        </p:blipFill>
        <p:spPr>
          <a:xfrm>
            <a:off x="10833120" y="5340960"/>
            <a:ext cx="1199880" cy="141912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96840" y="6422040"/>
            <a:ext cx="2839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 u="sng">
                <a:solidFill>
                  <a:srgbClr val="033261"/>
                </a:solidFill>
                <a:uFill>
                  <a:solidFill>
                    <a:srgbClr val="ffffff"/>
                  </a:solidFill>
                </a:uFill>
                <a:latin typeface="Cambria"/>
                <a:hlinkClick r:id="rId3"/>
              </a:rPr>
              <a:t>PLASMA Security Modules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9034560" y="26640"/>
            <a:ext cx="3137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 u="sng">
                <a:solidFill>
                  <a:srgbClr val="044a91"/>
                </a:solidFill>
                <a:uFill>
                  <a:solidFill>
                    <a:srgbClr val="ffffff"/>
                  </a:solidFill>
                </a:uFill>
                <a:latin typeface="Cambria"/>
                <a:hlinkClick r:id="rId4"/>
              </a:rPr>
              <a:t>www.Teachingmobilesecurity.com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www.TeachingMobileSecurity.com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PLASMA Labs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Activity Introduction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Starting Android Studio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86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1868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Because Android Studio takes a while to start, let’s do it now…..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Lab Purpose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86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1868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Inform and motivate students about: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1868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The importance of adhering to proper security procedures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1868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Fundamental security concepts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Lab Structure/Components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86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1868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Structure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1868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Problematic App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1868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Fix for the app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1868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Demonstrate that the app has been repaired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1868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Components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1868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Activity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1868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Videos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1868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Lecture Slides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1868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Howto” Guide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Can do the activities on your own, or in a classroom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Lab Levels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86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1868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Beginner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1868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Just learning about security/programming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1868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Medium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1868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Some experience with security/programming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1868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Advanced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1868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Have been developing Android apps ~6+ months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371600" indent="-41868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Designed to challenge all levels of developers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Enable Hands-On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Picture 3" descr=""/>
          <p:cNvPicPr/>
          <p:nvPr/>
        </p:nvPicPr>
        <p:blipFill>
          <a:blip r:embed="rId1"/>
          <a:stretch/>
        </p:blipFill>
        <p:spPr>
          <a:xfrm>
            <a:off x="478800" y="1429920"/>
            <a:ext cx="10582560" cy="471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Publicly Available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86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1868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mbria"/>
                <a:hlinkClick r:id="rId1"/>
              </a:rPr>
              <a:t>www.TeachingMobileSecurity.com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1221</TotalTime>
  <Application>LibreOffice/5.1.6.2$Linux_X86_64 LibreOffice_project/10m0$Build-2</Application>
  <Words>103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2017-04-13T19:19:12Z</dcterms:created>
  <dc:creator>Heena Surve</dc:creator>
  <dc:description/>
  <dc:language>en-US</dc:language>
  <cp:lastModifiedBy/>
  <dcterms:modified xsi:type="dcterms:W3CDTF">2018-07-13T11:03:21Z</dcterms:modified>
  <cp:revision>56</cp:revision>
  <dc:subject/>
  <dc:title>Activities Access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