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5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2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1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4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4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8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3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0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7947-594D-4E83-B5B8-62FD0082F3D4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C88A-1C9F-47BC-98FD-8D4A101E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1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07531" y="685799"/>
            <a:ext cx="2717075" cy="147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ip:192.168.199.129</a:t>
            </a:r>
          </a:p>
          <a:p>
            <a:pPr algn="ctr"/>
            <a:r>
              <a:rPr lang="en-US" altLang="zh-CN" dirty="0"/>
              <a:t>Netmask:255.255.255.0</a:t>
            </a:r>
          </a:p>
          <a:p>
            <a:pPr algn="ctr"/>
            <a:r>
              <a:rPr lang="en-US" altLang="zh-CN" dirty="0"/>
              <a:t>GW:</a:t>
            </a:r>
            <a:r>
              <a:rPr lang="zh-CN" altLang="en-US" dirty="0"/>
              <a:t>上网的入口</a:t>
            </a:r>
            <a:r>
              <a:rPr lang="en-US" altLang="zh-CN" dirty="0"/>
              <a:t>:10.0.0.254</a:t>
            </a:r>
          </a:p>
          <a:p>
            <a:pPr algn="ctr"/>
            <a:r>
              <a:rPr lang="en-US" altLang="zh-CN" dirty="0"/>
              <a:t>DNS:8.8.8.8</a:t>
            </a:r>
          </a:p>
        </p:txBody>
      </p:sp>
      <p:sp>
        <p:nvSpPr>
          <p:cNvPr id="5" name="矩形 4"/>
          <p:cNvSpPr/>
          <p:nvPr/>
        </p:nvSpPr>
        <p:spPr>
          <a:xfrm>
            <a:off x="7785463" y="2351314"/>
            <a:ext cx="2704011" cy="1672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78240" y="4376057"/>
            <a:ext cx="1554480" cy="105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120640" y="1208313"/>
            <a:ext cx="1319349" cy="3866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交换机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361612" y="1149531"/>
            <a:ext cx="1567542" cy="144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1"/>
          </p:cNvCxnSpPr>
          <p:nvPr/>
        </p:nvCxnSpPr>
        <p:spPr>
          <a:xfrm flipH="1" flipV="1">
            <a:off x="6361612" y="2991394"/>
            <a:ext cx="1423851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413863" y="3664130"/>
            <a:ext cx="2312126" cy="141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657601" y="2991394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429691" y="2161901"/>
            <a:ext cx="1227910" cy="1678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路由器</a:t>
            </a:r>
          </a:p>
        </p:txBody>
      </p:sp>
      <p:cxnSp>
        <p:nvCxnSpPr>
          <p:cNvPr id="25" name="直接箭头连接符 24"/>
          <p:cNvCxnSpPr>
            <a:stCxn id="23" idx="1"/>
          </p:cNvCxnSpPr>
          <p:nvPr/>
        </p:nvCxnSpPr>
        <p:spPr>
          <a:xfrm flipH="1" flipV="1">
            <a:off x="1802674" y="2991394"/>
            <a:ext cx="627017" cy="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75210" y="2199457"/>
            <a:ext cx="940526" cy="160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猫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731520" y="1724297"/>
            <a:ext cx="287383" cy="47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2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27817" y="4023360"/>
            <a:ext cx="1985554" cy="161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网址</a:t>
            </a:r>
            <a:r>
              <a:rPr lang="en-US" altLang="zh-CN" dirty="0"/>
              <a:t>baidu.com</a:t>
            </a:r>
          </a:p>
          <a:p>
            <a:pPr algn="ctr"/>
            <a:r>
              <a:rPr lang="zh-CN" altLang="en-US" dirty="0"/>
              <a:t>电脑 </a:t>
            </a:r>
            <a:endParaRPr lang="en-US" altLang="zh-CN" dirty="0"/>
          </a:p>
          <a:p>
            <a:pPr algn="ctr"/>
            <a:r>
              <a:rPr lang="en-US" altLang="zh-CN" dirty="0"/>
              <a:t>DNS:8.8.8.8 LOCAL </a:t>
            </a:r>
            <a:r>
              <a:rPr lang="en-US" altLang="zh-CN" dirty="0" err="1"/>
              <a:t>dns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5355772" y="4023360"/>
            <a:ext cx="1541417" cy="9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91443" y="3105318"/>
            <a:ext cx="3082834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Local </a:t>
            </a:r>
            <a:r>
              <a:rPr lang="en-US" altLang="zh-CN" dirty="0" err="1"/>
              <a:t>dns</a:t>
            </a:r>
            <a:endParaRPr lang="en-US" altLang="zh-CN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728754" y="1867989"/>
            <a:ext cx="91441" cy="122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010297" y="1789611"/>
            <a:ext cx="104503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30137" y="679269"/>
            <a:ext cx="3396343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授权</a:t>
            </a:r>
            <a:r>
              <a:rPr lang="en-US" altLang="zh-CN" dirty="0" err="1"/>
              <a:t>dns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9013371" y="1789612"/>
            <a:ext cx="509453" cy="268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9013371" y="2240279"/>
            <a:ext cx="1280160" cy="263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9834" y="950322"/>
            <a:ext cx="2632166" cy="123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89308" y="3850418"/>
            <a:ext cx="1585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请求域名对应 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376057" y="4323806"/>
            <a:ext cx="237744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493623" y="2106571"/>
            <a:ext cx="1944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请求域名对应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192512" y="2027783"/>
            <a:ext cx="1989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返回域名对应 </a:t>
            </a:r>
            <a:r>
              <a:rPr lang="en-US" altLang="zh-CN" dirty="0" err="1"/>
              <a:t>ip</a:t>
            </a:r>
            <a:endParaRPr lang="en-US" altLang="zh-CN" dirty="0"/>
          </a:p>
          <a:p>
            <a:pPr algn="ctr"/>
            <a:r>
              <a:rPr lang="en-US" altLang="zh-CN" dirty="0"/>
              <a:t>180.149.132.47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779650" y="4882242"/>
            <a:ext cx="1989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返回域名对应 </a:t>
            </a:r>
            <a:r>
              <a:rPr lang="en-US" altLang="zh-CN" dirty="0" err="1"/>
              <a:t>ip</a:t>
            </a:r>
            <a:endParaRPr lang="en-US" altLang="zh-CN" dirty="0"/>
          </a:p>
          <a:p>
            <a:pPr algn="ctr"/>
            <a:r>
              <a:rPr lang="en-US" altLang="zh-CN" dirty="0"/>
              <a:t>180.149.132.47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593875" y="33705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请求</a:t>
            </a:r>
            <a:r>
              <a:rPr lang="en-US" altLang="zh-CN" dirty="0"/>
              <a:t>baidu.com</a:t>
            </a:r>
            <a:r>
              <a:rPr lang="zh-CN" altLang="en-US" dirty="0"/>
              <a:t>的内容</a:t>
            </a:r>
          </a:p>
        </p:txBody>
      </p:sp>
      <p:sp>
        <p:nvSpPr>
          <p:cNvPr id="29" name="矩形 28"/>
          <p:cNvSpPr/>
          <p:nvPr/>
        </p:nvSpPr>
        <p:spPr>
          <a:xfrm>
            <a:off x="7704701" y="247590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返回</a:t>
            </a:r>
            <a:r>
              <a:rPr lang="en-US" altLang="zh-CN" dirty="0"/>
              <a:t>200 OK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07997" y="65078"/>
            <a:ext cx="10339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用户访问网站流程</a:t>
            </a:r>
          </a:p>
        </p:txBody>
      </p:sp>
    </p:spTree>
    <p:extLst>
      <p:ext uri="{BB962C8B-B14F-4D97-AF65-F5344CB8AC3E}">
        <p14:creationId xmlns:p14="http://schemas.microsoft.com/office/powerpoint/2010/main" val="22725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</a:t>
            </a:r>
            <a:r>
              <a:rPr lang="zh-CN" altLang="en-US" dirty="0"/>
              <a:t>七层模型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521229" y="5329408"/>
            <a:ext cx="1230284" cy="56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496290" y="2551574"/>
            <a:ext cx="1230284" cy="5652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表示层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496290" y="3126191"/>
            <a:ext cx="1230284" cy="5652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会话层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496290" y="3682104"/>
            <a:ext cx="1230284" cy="56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504603" y="4247369"/>
            <a:ext cx="1230284" cy="56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12916" y="4793930"/>
            <a:ext cx="1230284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数据链路层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496290" y="1981633"/>
            <a:ext cx="1230284" cy="5652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22" name="矩形 21"/>
          <p:cNvSpPr/>
          <p:nvPr/>
        </p:nvSpPr>
        <p:spPr>
          <a:xfrm>
            <a:off x="5956663" y="2701936"/>
            <a:ext cx="1510936" cy="40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上层数据</a:t>
            </a:r>
          </a:p>
        </p:txBody>
      </p:sp>
      <p:sp>
        <p:nvSpPr>
          <p:cNvPr id="24" name="矩形 23"/>
          <p:cNvSpPr/>
          <p:nvPr/>
        </p:nvSpPr>
        <p:spPr>
          <a:xfrm>
            <a:off x="4493621" y="3266409"/>
            <a:ext cx="1463041" cy="4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</a:t>
            </a:r>
            <a:r>
              <a:rPr lang="zh-CN" altLang="en-US" dirty="0"/>
              <a:t>头</a:t>
            </a:r>
          </a:p>
        </p:txBody>
      </p:sp>
      <p:sp>
        <p:nvSpPr>
          <p:cNvPr id="25" name="矩形 24"/>
          <p:cNvSpPr/>
          <p:nvPr/>
        </p:nvSpPr>
        <p:spPr>
          <a:xfrm>
            <a:off x="5956663" y="3281076"/>
            <a:ext cx="1510936" cy="40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上层数据</a:t>
            </a:r>
          </a:p>
        </p:txBody>
      </p:sp>
      <p:sp>
        <p:nvSpPr>
          <p:cNvPr id="26" name="矩形 25"/>
          <p:cNvSpPr/>
          <p:nvPr/>
        </p:nvSpPr>
        <p:spPr>
          <a:xfrm>
            <a:off x="4493621" y="3860216"/>
            <a:ext cx="1463041" cy="4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头</a:t>
            </a:r>
          </a:p>
        </p:txBody>
      </p:sp>
      <p:sp>
        <p:nvSpPr>
          <p:cNvPr id="27" name="矩形 26"/>
          <p:cNvSpPr/>
          <p:nvPr/>
        </p:nvSpPr>
        <p:spPr>
          <a:xfrm>
            <a:off x="5956662" y="3860216"/>
            <a:ext cx="2695305" cy="4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TCP+</a:t>
            </a:r>
            <a:r>
              <a:rPr lang="zh-CN" altLang="en-US" dirty="0"/>
              <a:t>上层数据</a:t>
            </a:r>
          </a:p>
        </p:txBody>
      </p:sp>
      <p:sp>
        <p:nvSpPr>
          <p:cNvPr id="29" name="矩形 28"/>
          <p:cNvSpPr/>
          <p:nvPr/>
        </p:nvSpPr>
        <p:spPr>
          <a:xfrm>
            <a:off x="4493621" y="4469878"/>
            <a:ext cx="4715693" cy="44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r>
              <a:rPr lang="zh-CN" altLang="en-US" dirty="0"/>
              <a:t>头</a:t>
            </a:r>
            <a:r>
              <a:rPr lang="en-US" altLang="zh-CN" dirty="0"/>
              <a:t>+IP+TCP+</a:t>
            </a:r>
            <a:r>
              <a:rPr lang="zh-CN" altLang="en-US" dirty="0"/>
              <a:t>上层数据</a:t>
            </a:r>
          </a:p>
        </p:txBody>
      </p:sp>
      <p:sp>
        <p:nvSpPr>
          <p:cNvPr id="30" name="矩形 29"/>
          <p:cNvSpPr/>
          <p:nvPr/>
        </p:nvSpPr>
        <p:spPr>
          <a:xfrm>
            <a:off x="4493621" y="5032925"/>
            <a:ext cx="4715693" cy="44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</a:t>
            </a:r>
            <a:r>
              <a:rPr lang="zh-CN" altLang="en-US" dirty="0"/>
              <a:t>头 </a:t>
            </a:r>
            <a:r>
              <a:rPr lang="en-US" altLang="zh-CN" dirty="0"/>
              <a:t>+LLC</a:t>
            </a:r>
            <a:r>
              <a:rPr lang="zh-CN" altLang="en-US" dirty="0"/>
              <a:t>头</a:t>
            </a:r>
            <a:r>
              <a:rPr lang="en-US" altLang="zh-CN" dirty="0"/>
              <a:t>+IP+TCP+</a:t>
            </a:r>
            <a:r>
              <a:rPr lang="zh-CN" altLang="en-US" dirty="0"/>
              <a:t>上层数据</a:t>
            </a:r>
          </a:p>
        </p:txBody>
      </p:sp>
      <p:sp>
        <p:nvSpPr>
          <p:cNvPr id="31" name="矩形 30"/>
          <p:cNvSpPr/>
          <p:nvPr/>
        </p:nvSpPr>
        <p:spPr>
          <a:xfrm>
            <a:off x="4493621" y="5851632"/>
            <a:ext cx="4898573" cy="44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二进制代码</a:t>
            </a:r>
          </a:p>
        </p:txBody>
      </p:sp>
      <p:sp>
        <p:nvSpPr>
          <p:cNvPr id="32" name="矩形 31"/>
          <p:cNvSpPr/>
          <p:nvPr/>
        </p:nvSpPr>
        <p:spPr>
          <a:xfrm>
            <a:off x="4493621" y="1909160"/>
            <a:ext cx="2132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封装过程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10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tcp</a:t>
            </a:r>
            <a:r>
              <a:rPr lang="zh-CN" altLang="en-US" dirty="0"/>
              <a:t>三次握手</a:t>
            </a:r>
          </a:p>
        </p:txBody>
      </p:sp>
      <p:sp>
        <p:nvSpPr>
          <p:cNvPr id="5" name="矩形 4"/>
          <p:cNvSpPr/>
          <p:nvPr/>
        </p:nvSpPr>
        <p:spPr>
          <a:xfrm>
            <a:off x="6962504" y="1867989"/>
            <a:ext cx="770708" cy="455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77587" y="1867989"/>
            <a:ext cx="984069" cy="455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461657" y="2037806"/>
            <a:ext cx="3500847" cy="56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04011" y="2481943"/>
            <a:ext cx="265611" cy="156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53543" y="1828801"/>
            <a:ext cx="128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Seq</a:t>
            </a:r>
            <a:r>
              <a:rPr lang="en-US" altLang="zh-CN" dirty="0"/>
              <a:t>=X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461656" y="3513909"/>
            <a:ext cx="3409407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507376" y="5081451"/>
            <a:ext cx="3363687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675051" y="3244334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Seq</a:t>
            </a:r>
            <a:r>
              <a:rPr lang="en-US" altLang="zh-CN" dirty="0"/>
              <a:t>=Y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04915" y="3724701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ACK = X+1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321795" y="5047008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ACK = Y+1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58172" y="196618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SYN=1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020665" y="4150417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X,Y</a:t>
            </a:r>
            <a:r>
              <a:rPr lang="zh-CN" altLang="en-US" dirty="0"/>
              <a:t>是随机值</a:t>
            </a:r>
          </a:p>
        </p:txBody>
      </p:sp>
      <p:sp>
        <p:nvSpPr>
          <p:cNvPr id="24" name="矩形 23"/>
          <p:cNvSpPr/>
          <p:nvPr/>
        </p:nvSpPr>
        <p:spPr>
          <a:xfrm>
            <a:off x="3720389" y="288510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SYN=1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656060" y="2893643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ACK = 1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25012" y="4519749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ACK = 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37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069" y="0"/>
            <a:ext cx="10515600" cy="1325563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四次断开</a:t>
            </a:r>
          </a:p>
        </p:txBody>
      </p:sp>
      <p:sp>
        <p:nvSpPr>
          <p:cNvPr id="4" name="矩形 3"/>
          <p:cNvSpPr/>
          <p:nvPr/>
        </p:nvSpPr>
        <p:spPr>
          <a:xfrm>
            <a:off x="1423852" y="1541418"/>
            <a:ext cx="1188719" cy="480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3646" y="1541418"/>
            <a:ext cx="1088571" cy="480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638697" y="5765074"/>
            <a:ext cx="4214949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2612571" y="3239589"/>
            <a:ext cx="4228012" cy="3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2625634" y="4754881"/>
            <a:ext cx="4228012" cy="3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38697" y="1965642"/>
            <a:ext cx="4214949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63731" y="1608053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FIN=1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06966" y="1608053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Seq</a:t>
            </a:r>
            <a:r>
              <a:rPr lang="en-US" altLang="zh-CN" dirty="0"/>
              <a:t>=X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11262" y="2823217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ACK=1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26577" y="2839068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Seq</a:t>
            </a:r>
            <a:r>
              <a:rPr lang="en-US" altLang="zh-CN" dirty="0"/>
              <a:t>=X+1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1067" y="4358103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FIN=1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26052" y="4371826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Seq</a:t>
            </a:r>
            <a:r>
              <a:rPr lang="en-US" altLang="zh-CN" dirty="0"/>
              <a:t>=Y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29928" y="5391339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ACK=1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26577" y="5428399"/>
            <a:ext cx="1117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Seq</a:t>
            </a:r>
            <a:r>
              <a:rPr lang="en-US" altLang="zh-CN" dirty="0"/>
              <a:t>=Y+1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41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/>
              <a:t>解析原理</a:t>
            </a:r>
          </a:p>
        </p:txBody>
      </p:sp>
      <p:pic>
        <p:nvPicPr>
          <p:cNvPr id="1026" name="Picture 2" descr="http://img1.51cto.com/attachment/201203/1753339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9" y="1955369"/>
            <a:ext cx="84963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8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altLang="zh-CN" dirty="0"/>
              <a:t>SSH</a:t>
            </a:r>
            <a:r>
              <a:rPr lang="zh-CN" altLang="en-US" dirty="0"/>
              <a:t>加密原理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1240971" y="1907177"/>
            <a:ext cx="2625635" cy="427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</a:t>
            </a:r>
            <a:r>
              <a:rPr lang="zh-CN" altLang="en-US" dirty="0"/>
              <a:t>服务端</a:t>
            </a:r>
            <a:endParaRPr lang="en-US" altLang="zh-CN" dirty="0"/>
          </a:p>
          <a:p>
            <a:pPr algn="ctr"/>
            <a:r>
              <a:rPr lang="en-US" altLang="zh-CN" dirty="0"/>
              <a:t>768-bit</a:t>
            </a:r>
          </a:p>
          <a:p>
            <a:pPr algn="ctr"/>
            <a:r>
              <a:rPr lang="en-US" altLang="zh-CN" dirty="0"/>
              <a:t>(server key </a:t>
            </a:r>
            <a:r>
              <a:rPr lang="zh-CN" altLang="en-US" dirty="0"/>
              <a:t>公钥</a:t>
            </a:r>
            <a:r>
              <a:rPr lang="en-US" altLang="zh-CN" dirty="0"/>
              <a:t>)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建立联机</a:t>
            </a:r>
            <a:endParaRPr lang="en-US" altLang="zh-CN" dirty="0"/>
          </a:p>
          <a:p>
            <a:pPr algn="ctr"/>
            <a:r>
              <a:rPr lang="zh-CN" altLang="en-US" dirty="0"/>
              <a:t>双方用</a:t>
            </a:r>
            <a:r>
              <a:rPr lang="en-US" altLang="zh-CN" dirty="0" err="1"/>
              <a:t>keypair</a:t>
            </a:r>
            <a:r>
              <a:rPr lang="zh-CN" altLang="en-US" dirty="0"/>
              <a:t>数据传递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670765" y="1907177"/>
            <a:ext cx="2625635" cy="427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 </a:t>
            </a:r>
            <a:r>
              <a:rPr lang="zh-CN" altLang="en-US" dirty="0"/>
              <a:t>客户端</a:t>
            </a:r>
            <a:r>
              <a:rPr lang="en-US" altLang="zh-CN" dirty="0"/>
              <a:t>(client)</a:t>
            </a:r>
          </a:p>
          <a:p>
            <a:pPr algn="ctr"/>
            <a:r>
              <a:rPr lang="en-US" altLang="zh-CN" dirty="0"/>
              <a:t>256-bit</a:t>
            </a:r>
          </a:p>
          <a:p>
            <a:pPr algn="ctr"/>
            <a:r>
              <a:rPr lang="en-US" altLang="zh-CN" dirty="0"/>
              <a:t>(private key)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server key+ private key=key pain(1024bit)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905794" y="3030583"/>
            <a:ext cx="276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25425" y="2661251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发送请求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866606" y="3683726"/>
            <a:ext cx="2804159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613975" y="3314393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Server key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3905794" y="4611189"/>
            <a:ext cx="2764971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637135" y="426619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Key pair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66605" y="5636623"/>
            <a:ext cx="2804159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30603" y="528867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Key pair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3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194</Words>
  <Application>Microsoft Office PowerPoint</Application>
  <PresentationFormat>宽屏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OSI七层模型</vt:lpstr>
      <vt:lpstr>tcp三次握手</vt:lpstr>
      <vt:lpstr>TCP四次断开</vt:lpstr>
      <vt:lpstr>DNS解析原理</vt:lpstr>
      <vt:lpstr>SSH加密原理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黄鸿飞</dc:creator>
  <cp:lastModifiedBy>黄鸿飞</cp:lastModifiedBy>
  <cp:revision>13</cp:revision>
  <dcterms:created xsi:type="dcterms:W3CDTF">2016-08-10T02:45:36Z</dcterms:created>
  <dcterms:modified xsi:type="dcterms:W3CDTF">2016-08-14T04:54:27Z</dcterms:modified>
</cp:coreProperties>
</file>