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Share Target In The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 Xiaozhan</a:t>
            </a:r>
          </a:p>
          <a:p>
            <a:r>
              <a:rPr lang="en-US" smtClean="0"/>
              <a:t>2018.5.18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/>
              <a:t>[Quidway-vlan20</a:t>
            </a:r>
            <a:r>
              <a:rPr lang="en-US" dirty="0" smtClean="0"/>
              <a:t>]</a:t>
            </a:r>
          </a:p>
          <a:p>
            <a:r>
              <a:rPr lang="en-US" dirty="0"/>
              <a:t>[Quidway-vlan20]</a:t>
            </a:r>
            <a:r>
              <a:rPr lang="en-US" dirty="0" err="1"/>
              <a:t>ip</a:t>
            </a:r>
            <a:r>
              <a:rPr lang="en-US" dirty="0"/>
              <a:t>-subnet-</a:t>
            </a:r>
            <a:r>
              <a:rPr lang="en-US" dirty="0" err="1"/>
              <a:t>vlan</a:t>
            </a:r>
            <a:r>
              <a:rPr lang="en-US" dirty="0"/>
              <a:t> 1 </a:t>
            </a:r>
            <a:r>
              <a:rPr lang="en-US" dirty="0" err="1"/>
              <a:t>ip</a:t>
            </a:r>
            <a:r>
              <a:rPr lang="en-US" dirty="0"/>
              <a:t> 128.224.166.4 24 priority 3----this is for the target on the 15th </a:t>
            </a:r>
            <a:r>
              <a:rPr lang="en-US" dirty="0" smtClean="0"/>
              <a:t>floor</a:t>
            </a:r>
            <a:endParaRPr lang="en-US" dirty="0"/>
          </a:p>
          <a:p>
            <a:r>
              <a:rPr lang="en-US" dirty="0"/>
              <a:t>[Quidway-vlan20]</a:t>
            </a:r>
            <a:r>
              <a:rPr lang="en-US" dirty="0" err="1"/>
              <a:t>ip</a:t>
            </a:r>
            <a:r>
              <a:rPr lang="en-US" dirty="0"/>
              <a:t>-subnet-</a:t>
            </a:r>
            <a:r>
              <a:rPr lang="en-US" dirty="0" err="1"/>
              <a:t>vlan</a:t>
            </a:r>
            <a:r>
              <a:rPr lang="en-US" dirty="0"/>
              <a:t> 2 </a:t>
            </a:r>
            <a:r>
              <a:rPr lang="en-US" dirty="0" err="1"/>
              <a:t>ip</a:t>
            </a:r>
            <a:r>
              <a:rPr lang="en-US" dirty="0"/>
              <a:t> 128.224.156.2 24 priority 4---you can add this one if this is on the 3rd </a:t>
            </a:r>
            <a:r>
              <a:rPr lang="en-US" dirty="0" smtClean="0"/>
              <a:t>floor</a:t>
            </a:r>
          </a:p>
          <a:p>
            <a:r>
              <a:rPr lang="en-US" dirty="0"/>
              <a:t>[Quidway-vlan20]q</a:t>
            </a:r>
          </a:p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426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]interface </a:t>
            </a:r>
            <a:r>
              <a:rPr lang="en-US" dirty="0" err="1"/>
              <a:t>GigabitEthernet</a:t>
            </a:r>
            <a:r>
              <a:rPr lang="en-US" dirty="0"/>
              <a:t> 0/0/1</a:t>
            </a:r>
          </a:p>
          <a:p>
            <a:endParaRPr lang="en-US" dirty="0"/>
          </a:p>
          <a:p>
            <a:r>
              <a:rPr lang="en-US" dirty="0"/>
              <a:t>[Quidway-GigabitEthernet0/0/1]port link-type access</a:t>
            </a:r>
          </a:p>
          <a:p>
            <a:endParaRPr lang="en-US" dirty="0"/>
          </a:p>
          <a:p>
            <a:r>
              <a:rPr lang="en-US" dirty="0"/>
              <a:t>[Quidway-GigabitEthernet0/0/1]port default 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r>
              <a:rPr lang="en-US" dirty="0"/>
              <a:t>[Quidway-GigabitEthernet0/0/1]q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]interface </a:t>
            </a:r>
            <a:r>
              <a:rPr lang="en-US" dirty="0" err="1"/>
              <a:t>GigabitEthernet</a:t>
            </a:r>
            <a:r>
              <a:rPr lang="en-US" dirty="0"/>
              <a:t> 0/0/24</a:t>
            </a:r>
          </a:p>
          <a:p>
            <a:endParaRPr lang="en-US" dirty="0"/>
          </a:p>
          <a:p>
            <a:r>
              <a:rPr lang="en-US" dirty="0"/>
              <a:t>[Quidway-GigabitEthernet0/0/24]port link-type access</a:t>
            </a:r>
          </a:p>
          <a:p>
            <a:endParaRPr lang="en-US" dirty="0"/>
          </a:p>
          <a:p>
            <a:r>
              <a:rPr lang="en-US" dirty="0"/>
              <a:t>[Quidway-GigabitEthernet0/0/24]port default </a:t>
            </a:r>
            <a:r>
              <a:rPr lang="en-US" dirty="0" err="1"/>
              <a:t>vlan</a:t>
            </a:r>
            <a:r>
              <a:rPr lang="en-US" dirty="0"/>
              <a:t> 20</a:t>
            </a:r>
          </a:p>
          <a:p>
            <a:r>
              <a:rPr lang="en-US" dirty="0"/>
              <a:t>[Quidway-GigabitEthernet0/0/24]q</a:t>
            </a:r>
          </a:p>
        </p:txBody>
      </p:sp>
    </p:spTree>
    <p:extLst>
      <p:ext uri="{BB962C8B-B14F-4D97-AF65-F5344CB8AC3E}">
        <p14:creationId xmlns:p14="http://schemas.microsoft.com/office/powerpoint/2010/main" val="389932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mirror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to observe port 24</a:t>
            </a:r>
          </a:p>
          <a:p>
            <a:r>
              <a:rPr lang="en-US" dirty="0" smtClean="0"/>
              <a:t>[</a:t>
            </a:r>
            <a:r>
              <a:rPr lang="en-US" dirty="0" err="1"/>
              <a:t>Quidway</a:t>
            </a:r>
            <a:r>
              <a:rPr lang="en-US" dirty="0"/>
              <a:t>]observe-port 1 interface </a:t>
            </a:r>
            <a:r>
              <a:rPr lang="en-US" dirty="0" err="1"/>
              <a:t>GigabitEthernet</a:t>
            </a:r>
            <a:r>
              <a:rPr lang="en-US" dirty="0"/>
              <a:t> </a:t>
            </a:r>
            <a:r>
              <a:rPr lang="en-US" dirty="0" smtClean="0"/>
              <a:t>0/0/2 (this port is connected to L4 server)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]interface </a:t>
            </a:r>
            <a:r>
              <a:rPr lang="en-US" dirty="0" err="1"/>
              <a:t>GigabitEthernet</a:t>
            </a:r>
            <a:r>
              <a:rPr lang="en-US" dirty="0"/>
              <a:t> 0/0/24</a:t>
            </a:r>
          </a:p>
          <a:p>
            <a:r>
              <a:rPr lang="en-US" dirty="0"/>
              <a:t>port-mirroring to observe-port 1 </a:t>
            </a:r>
            <a:r>
              <a:rPr lang="en-US" dirty="0" smtClean="0"/>
              <a:t>both</a:t>
            </a:r>
            <a:endParaRPr lang="en-US" dirty="0"/>
          </a:p>
          <a:p>
            <a:r>
              <a:rPr lang="en-US" dirty="0" smtClean="0"/>
              <a:t>Clear data record </a:t>
            </a:r>
            <a:r>
              <a:rPr lang="en-US" dirty="0"/>
              <a:t>on </a:t>
            </a:r>
            <a:r>
              <a:rPr lang="en-US" dirty="0" err="1"/>
              <a:t>interface:reset</a:t>
            </a:r>
            <a:r>
              <a:rPr lang="en-US" dirty="0"/>
              <a:t>  counters interface </a:t>
            </a:r>
            <a:r>
              <a:rPr lang="en-US" dirty="0" err="1"/>
              <a:t>GigabitEthernet</a:t>
            </a:r>
            <a:r>
              <a:rPr lang="en-US" dirty="0"/>
              <a:t> 0/0/24</a:t>
            </a:r>
          </a:p>
        </p:txBody>
      </p:sp>
    </p:spTree>
    <p:extLst>
      <p:ext uri="{BB962C8B-B14F-4D97-AF65-F5344CB8AC3E}">
        <p14:creationId xmlns:p14="http://schemas.microsoft.com/office/powerpoint/2010/main" val="399051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target boards are in the lab and others are on the desk.</a:t>
            </a:r>
          </a:p>
          <a:p>
            <a:r>
              <a:rPr lang="en-US" smtClean="0"/>
              <a:t>Some </a:t>
            </a:r>
            <a:r>
              <a:rPr lang="en-US" dirty="0" smtClean="0"/>
              <a:t>target boards have only one interface.</a:t>
            </a:r>
          </a:p>
          <a:p>
            <a:r>
              <a:rPr lang="en-US" dirty="0" smtClean="0"/>
              <a:t>Some target boards are needed to be shared with other teams to run network performance test.</a:t>
            </a:r>
          </a:p>
          <a:p>
            <a:r>
              <a:rPr lang="en-US" dirty="0" smtClean="0"/>
              <a:t>We do not have solutions to divide private and public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4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Layer3 Switch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port 1-4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Layer4 </a:t>
            </a:r>
            <a:r>
              <a:rPr lang="en-US" altLang="zh-CN" dirty="0"/>
              <a:t>server</a:t>
            </a:r>
          </a:p>
          <a:p>
            <a:r>
              <a:rPr lang="en-US" altLang="zh-CN" dirty="0" smtClean="0"/>
              <a:t>Configure port 5-12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smtClean="0"/>
              <a:t>different targets</a:t>
            </a:r>
            <a:endParaRPr lang="en-US" altLang="zh-CN" dirty="0"/>
          </a:p>
          <a:p>
            <a:r>
              <a:rPr lang="en-US" altLang="zh-CN" dirty="0" smtClean="0"/>
              <a:t>Configure port 13-24 for public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Topology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0544"/>
            <a:ext cx="48196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18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Topology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53381"/>
            <a:ext cx="6896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24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performance test, the traffic is going toward L4 server.</a:t>
            </a:r>
          </a:p>
          <a:p>
            <a:r>
              <a:rPr lang="en-US" dirty="0" smtClean="0"/>
              <a:t>For nightly test, the traffic is going toward public network.</a:t>
            </a:r>
          </a:p>
          <a:p>
            <a:r>
              <a:rPr lang="en-US" dirty="0" smtClean="0"/>
              <a:t>Configure </a:t>
            </a:r>
            <a:r>
              <a:rPr lang="en-US" dirty="0" smtClean="0"/>
              <a:t>observ</a:t>
            </a:r>
            <a:r>
              <a:rPr lang="en-US" altLang="zh-CN" dirty="0" smtClean="0"/>
              <a:t>ation</a:t>
            </a:r>
            <a:r>
              <a:rPr lang="en-US" dirty="0" smtClean="0"/>
              <a:t> </a:t>
            </a:r>
            <a:r>
              <a:rPr lang="en-US" dirty="0" smtClean="0"/>
              <a:t>port to check traffic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 interface </a:t>
            </a:r>
            <a:r>
              <a:rPr lang="en-US" dirty="0" err="1"/>
              <a:t>gigabitethernet</a:t>
            </a:r>
            <a:r>
              <a:rPr lang="en-US" dirty="0"/>
              <a:t> 0/0/5 --------------this belongs to </a:t>
            </a:r>
            <a:r>
              <a:rPr lang="en-US" dirty="0" err="1"/>
              <a:t>vlan</a:t>
            </a:r>
            <a:r>
              <a:rPr lang="en-US" dirty="0"/>
              <a:t> 10 and 20</a:t>
            </a:r>
          </a:p>
          <a:p>
            <a:r>
              <a:rPr lang="en-US" dirty="0"/>
              <a:t>[Quidway-GigabitEthernet0/0/5] port link-type hybrid</a:t>
            </a:r>
          </a:p>
          <a:p>
            <a:r>
              <a:rPr lang="en-US" dirty="0"/>
              <a:t>[Quidway-GigabitEthernet0/0/5] port hybrid untagged </a:t>
            </a:r>
            <a:r>
              <a:rPr lang="en-US" dirty="0" err="1"/>
              <a:t>vlan</a:t>
            </a:r>
            <a:r>
              <a:rPr lang="en-US" dirty="0"/>
              <a:t> 10 20     you can add more </a:t>
            </a:r>
            <a:r>
              <a:rPr lang="en-US" dirty="0" err="1"/>
              <a:t>vlan</a:t>
            </a:r>
            <a:endParaRPr lang="en-US" dirty="0"/>
          </a:p>
          <a:p>
            <a:r>
              <a:rPr lang="en-US" dirty="0"/>
              <a:t>[Quidway-GigabitEthernet0/0/5] </a:t>
            </a:r>
            <a:r>
              <a:rPr lang="en-US" dirty="0" err="1"/>
              <a:t>ip</a:t>
            </a:r>
            <a:r>
              <a:rPr lang="en-US" dirty="0"/>
              <a:t>-subnet-</a:t>
            </a:r>
            <a:r>
              <a:rPr lang="en-US" dirty="0" err="1"/>
              <a:t>vlan</a:t>
            </a:r>
            <a:r>
              <a:rPr lang="en-US" dirty="0"/>
              <a:t> enable    </a:t>
            </a:r>
          </a:p>
          <a:p>
            <a:r>
              <a:rPr lang="en-US" dirty="0"/>
              <a:t>[Quidway-GigabitEthernet0/0/5] quit</a:t>
            </a:r>
          </a:p>
        </p:txBody>
      </p:sp>
    </p:spTree>
    <p:extLst>
      <p:ext uri="{BB962C8B-B14F-4D97-AF65-F5344CB8AC3E}">
        <p14:creationId xmlns:p14="http://schemas.microsoft.com/office/powerpoint/2010/main" val="36297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]interface </a:t>
            </a:r>
            <a:r>
              <a:rPr lang="en-US" dirty="0" err="1"/>
              <a:t>GigabitEthernet</a:t>
            </a:r>
            <a:r>
              <a:rPr lang="en-US" dirty="0"/>
              <a:t> 0/0/5</a:t>
            </a:r>
          </a:p>
          <a:p>
            <a:r>
              <a:rPr lang="en-US" dirty="0"/>
              <a:t>[Quidway-GigabitEthernet0/0/5]dis this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interface GigabitEthernet0/0/5</a:t>
            </a:r>
          </a:p>
          <a:p>
            <a:r>
              <a:rPr lang="en-US" dirty="0"/>
              <a:t> port link-type hybrid</a:t>
            </a:r>
          </a:p>
          <a:p>
            <a:r>
              <a:rPr lang="en-US" dirty="0"/>
              <a:t> port hybrid untagged </a:t>
            </a:r>
            <a:r>
              <a:rPr lang="en-US" dirty="0" err="1"/>
              <a:t>vlan</a:t>
            </a:r>
            <a:r>
              <a:rPr lang="en-US" dirty="0"/>
              <a:t> 10 20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-subnet-</a:t>
            </a:r>
            <a:r>
              <a:rPr lang="en-US" dirty="0" err="1"/>
              <a:t>vlan</a:t>
            </a:r>
            <a:r>
              <a:rPr lang="en-US" dirty="0"/>
              <a:t> enable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00298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  <a:r>
              <a:rPr lang="en-US" dirty="0" err="1"/>
              <a:t>Quidway</a:t>
            </a:r>
            <a:r>
              <a:rPr lang="en-US" dirty="0"/>
              <a:t>]</a:t>
            </a:r>
            <a:r>
              <a:rPr lang="en-US" dirty="0" err="1"/>
              <a:t>vlan</a:t>
            </a:r>
            <a:r>
              <a:rPr lang="en-US" dirty="0"/>
              <a:t> 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[Quidway-vlan10]</a:t>
            </a:r>
            <a:r>
              <a:rPr lang="en-US" dirty="0" err="1"/>
              <a:t>ip</a:t>
            </a:r>
            <a:r>
              <a:rPr lang="en-US" dirty="0"/>
              <a:t>-subnet-</a:t>
            </a:r>
            <a:r>
              <a:rPr lang="en-US" dirty="0" err="1"/>
              <a:t>vlan</a:t>
            </a:r>
            <a:r>
              <a:rPr lang="en-US" dirty="0"/>
              <a:t> 1 </a:t>
            </a:r>
            <a:r>
              <a:rPr lang="en-US" dirty="0" err="1"/>
              <a:t>ip</a:t>
            </a:r>
            <a:r>
              <a:rPr lang="en-US" dirty="0"/>
              <a:t> 192.168.2.4 24 priority 2---this is used 15 lab</a:t>
            </a:r>
          </a:p>
          <a:p>
            <a:r>
              <a:rPr lang="en-US" dirty="0"/>
              <a:t> you can try to add this one if there is another L4 interface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[Quidway-vlan10]</a:t>
            </a:r>
            <a:r>
              <a:rPr lang="en-US" dirty="0" err="1"/>
              <a:t>ip</a:t>
            </a:r>
            <a:r>
              <a:rPr lang="en-US" dirty="0"/>
              <a:t>-subnet-</a:t>
            </a:r>
            <a:r>
              <a:rPr lang="en-US" dirty="0" err="1"/>
              <a:t>vlan</a:t>
            </a:r>
            <a:r>
              <a:rPr lang="en-US" dirty="0"/>
              <a:t> 2 </a:t>
            </a:r>
            <a:r>
              <a:rPr lang="en-US" dirty="0" err="1"/>
              <a:t>ip</a:t>
            </a:r>
            <a:r>
              <a:rPr lang="en-US" dirty="0"/>
              <a:t> 11.11.11.2 24 priority 5----this is for system nightly </a:t>
            </a:r>
          </a:p>
          <a:p>
            <a:endParaRPr lang="en-US" dirty="0"/>
          </a:p>
          <a:p>
            <a:r>
              <a:rPr lang="en-US" dirty="0"/>
              <a:t>[Quidway-vlan10]quit</a:t>
            </a:r>
          </a:p>
        </p:txBody>
      </p:sp>
    </p:spTree>
    <p:extLst>
      <p:ext uri="{BB962C8B-B14F-4D97-AF65-F5344CB8AC3E}">
        <p14:creationId xmlns:p14="http://schemas.microsoft.com/office/powerpoint/2010/main" val="64634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365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Better Share Target In The Lab</vt:lpstr>
      <vt:lpstr>Current Situation</vt:lpstr>
      <vt:lpstr>Layer3 Switch Solution</vt:lpstr>
      <vt:lpstr>Old Topology</vt:lpstr>
      <vt:lpstr>New Topology</vt:lpstr>
      <vt:lpstr>Outcomes</vt:lpstr>
      <vt:lpstr>Configuration</vt:lpstr>
      <vt:lpstr>Configuration</vt:lpstr>
      <vt:lpstr>Configuration</vt:lpstr>
      <vt:lpstr>Configuration</vt:lpstr>
      <vt:lpstr>Configuration</vt:lpstr>
      <vt:lpstr>Configuration of mirror 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Share Target In The Lab</dc:title>
  <dc:creator>Li, Xiaozhan</dc:creator>
  <cp:lastModifiedBy>Li, Xiaozhan</cp:lastModifiedBy>
  <cp:revision>37</cp:revision>
  <dcterms:created xsi:type="dcterms:W3CDTF">2006-08-16T00:00:00Z</dcterms:created>
  <dcterms:modified xsi:type="dcterms:W3CDTF">2020-03-06T01:42:55Z</dcterms:modified>
</cp:coreProperties>
</file>