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User Guide Only For Wind River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 Xiaozhan</a:t>
            </a:r>
            <a:endParaRPr lang="en-US" altLang="zh-CN"/>
          </a:p>
          <a:p>
            <a:r>
              <a:rPr lang="en-US" altLang="zh-CN"/>
              <a:t>2019.6.4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Entry Point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We use jenkins to trigger nightly test every night.</a:t>
            </a:r>
            <a:endParaRPr lang="en-US" altLang="zh-CN"/>
          </a:p>
          <a:p>
            <a:r>
              <a:rPr lang="en-US" altLang="zh-CN"/>
              <a:t>In this file </a:t>
            </a:r>
            <a:r>
              <a:rPr lang="zh-CN" altLang="en-US"/>
              <a:t>xiaozhan_test_nightly</a:t>
            </a:r>
            <a:r>
              <a:rPr lang="en-US" altLang="zh-CN"/>
              <a:t>.py, which includes the main process of nightly test in my domain,you can see the comment for every step.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Install Spin and License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Spin is our software release version.</a:t>
            </a:r>
            <a:endParaRPr lang="en-US" altLang="zh-CN"/>
          </a:p>
          <a:p>
            <a:r>
              <a:rPr lang="en-US" altLang="zh-CN"/>
              <a:t>There are many code commits every day and we usually trigger this process at night.</a:t>
            </a:r>
            <a:endParaRPr lang="en-US" altLang="zh-CN"/>
          </a:p>
          <a:p>
            <a:r>
              <a:rPr lang="en-US" altLang="zh-CN"/>
              <a:t>We check the keyword in the spin file and decide whether to run nightly test.</a:t>
            </a:r>
            <a:endParaRPr lang="en-US" altLang="zh-CN"/>
          </a:p>
          <a:p>
            <a:r>
              <a:rPr lang="en-US" altLang="zh-CN"/>
              <a:t>For details, you can refer to this package InstallSpin.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Build Image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this process, I use a shell script which is simple and easy to check. </a:t>
            </a:r>
            <a:endParaRPr lang="en-US" altLang="zh-CN"/>
          </a:p>
          <a:p>
            <a:r>
              <a:rPr lang="en-US" altLang="zh-CN"/>
              <a:t>Please refer to buildRTNet.sh.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Analyze Result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original log is like DHCPC.log which includes status of each case.</a:t>
            </a:r>
            <a:endParaRPr lang="en-US" altLang="zh-CN"/>
          </a:p>
          <a:p>
            <a:r>
              <a:rPr lang="en-US" altLang="zh-CN"/>
              <a:t>There are three types of status: Passed,FAILED,INCONCLUSIVE.</a:t>
            </a:r>
            <a:endParaRPr lang="en-US" altLang="zh-CN"/>
          </a:p>
          <a:p>
            <a:r>
              <a:rPr lang="en-US" altLang="zh-CN"/>
              <a:t>For detailed information, you can refer to this file analyze.py and calculate.py.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Test Log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 altLang="zh-CN"/>
              <a:t>After process, the overall log is like this : </a:t>
            </a:r>
            <a:endParaRPr lang="en-US" altLang="zh-CN"/>
          </a:p>
          <a:p>
            <a:r>
              <a:rPr lang="en-US" altLang="zh-CN"/>
              <a:t>IPSEC-AH-8.4:Passed</a:t>
            </a:r>
            <a:endParaRPr lang="en-US" altLang="zh-CN"/>
          </a:p>
          <a:p>
            <a:r>
              <a:rPr lang="en-US" altLang="zh-CN"/>
              <a:t>IPSEC-AH-9.1:Passed</a:t>
            </a:r>
            <a:endParaRPr lang="en-US" altLang="zh-CN"/>
          </a:p>
          <a:p>
            <a:r>
              <a:rPr lang="en-US" altLang="zh-CN"/>
              <a:t>IPSEC-AH-10.1:Passed</a:t>
            </a:r>
            <a:endParaRPr lang="en-US" altLang="zh-CN"/>
          </a:p>
          <a:p>
            <a:r>
              <a:rPr lang="en-US" altLang="zh-CN"/>
              <a:t>DHCP-SERVER-6.2:!FAILED!</a:t>
            </a:r>
            <a:endParaRPr lang="en-US" altLang="zh-CN"/>
          </a:p>
          <a:p>
            <a:r>
              <a:rPr lang="en-US" altLang="zh-CN"/>
              <a:t>DHCP-SERVER-3.1:!INCONCLUSIVE!</a:t>
            </a:r>
            <a:endParaRPr lang="en-US" altLang="zh-CN"/>
          </a:p>
          <a:p>
            <a:r>
              <a:rPr lang="en-US" altLang="zh-CN"/>
              <a:t>DHCP-SERVER-10.6:!INCONCLUSIVE!</a:t>
            </a:r>
            <a:endParaRPr lang="en-US" altLang="zh-CN"/>
          </a:p>
          <a:p>
            <a:r>
              <a:rPr lang="en-US" altLang="zh-CN"/>
              <a:t>DHCP-SERVER-12.1:!INCONCLUSIVE!</a:t>
            </a:r>
            <a:endParaRPr lang="en-US" altLang="zh-CN"/>
          </a:p>
          <a:p>
            <a:r>
              <a:rPr lang="en-US" altLang="zh-CN"/>
              <a:t>You can see the whole test result in this file </a:t>
            </a:r>
            <a:r>
              <a:rPr lang="en-US" altLang="zh-CN">
                <a:sym typeface="+mn-ea"/>
              </a:rPr>
              <a:t>test_result.log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Upload Test Log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There is a database that already stored our cases</a:t>
            </a:r>
            <a:endParaRPr lang="en-US" altLang="zh-CN"/>
          </a:p>
          <a:p>
            <a:r>
              <a:rPr lang="en-US" altLang="zh-CN"/>
              <a:t>I use below function to update the status of every case in the database</a:t>
            </a:r>
            <a:endParaRPr lang="en-US" altLang="zh-CN"/>
          </a:p>
          <a:p>
            <a:r>
              <a:rPr lang="zh-CN" altLang="en-US"/>
              <a:t>uploadLog.updateLtaf(dir)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Below crontab tasks are used to store my image</a:t>
            </a:r>
            <a:endParaRPr lang="en-US" altLang="zh-CN"/>
          </a:p>
          <a:p>
            <a:r>
              <a:rPr lang="zh-CN" altLang="en-US"/>
              <a:t>30 10 * * * python /home/windriver/ANVL/scp_dir_test.py</a:t>
            </a:r>
            <a:endParaRPr lang="zh-CN" altLang="en-US"/>
          </a:p>
          <a:p>
            <a:r>
              <a:rPr lang="zh-CN" altLang="en-US"/>
              <a:t>30 8 * * * python /home/windriver/ANVL/cp.py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User Guide Only For Wind River</vt:lpstr>
      <vt:lpstr>                          Entry Script</vt:lpstr>
      <vt:lpstr>                 Install Spin and License</vt:lpstr>
      <vt:lpstr>                         Build Image	</vt:lpstr>
      <vt:lpstr>                    Analyze Result	</vt:lpstr>
      <vt:lpstr>                          Test Log	</vt:lpstr>
      <vt:lpstr>                    Upload Test Log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</cp:revision>
  <dcterms:created xsi:type="dcterms:W3CDTF">2015-05-05T08:02:00Z</dcterms:created>
  <dcterms:modified xsi:type="dcterms:W3CDTF">2019-06-04T14:57:10Z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