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7559675" cy="10691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Calibri Light"/>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Calibri Light"/>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Calibri Light"/>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Calibri Light"/>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Calibri Light"/>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zh-CN" sz="2800" b="0" strike="noStrike" spc="-1">
              <a:solidFill>
                <a:srgbClr val="000000"/>
              </a:solidFill>
              <a:latin typeface="Calibri Ligh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Calibri Light"/>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2800" b="0" strike="noStrike" spc="-1">
              <a:solidFill>
                <a:srgbClr val="000000"/>
              </a:solidFill>
              <a:latin typeface="Calibri Light"/>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2800" b="0" strike="noStrike" spc="-1">
              <a:solidFill>
                <a:srgbClr val="000000"/>
              </a:solidFill>
              <a:latin typeface="Calibri Ligh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Calibri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Calibri Light"/>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2800" b="0" strike="noStrike" spc="-1">
              <a:solidFill>
                <a:srgbClr val="000000"/>
              </a:solidFill>
              <a:latin typeface="Calibri Light"/>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Calibri Light"/>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Calibri Light"/>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2800" b="0" strike="noStrike" spc="-1">
              <a:solidFill>
                <a:srgbClr val="000000"/>
              </a:solidFill>
              <a:latin typeface="Calibri Light"/>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Calibri Light"/>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Calibri Light"/>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Calibri Light"/>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Calibri Light"/>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Calibri Light"/>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zh-CN" sz="2800" b="0" strike="noStrike" spc="-1">
              <a:solidFill>
                <a:srgbClr val="000000"/>
              </a:solidFill>
              <a:latin typeface="Calibri 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Calibri Light"/>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2800" b="0" strike="noStrike" spc="-1">
              <a:solidFill>
                <a:srgbClr val="000000"/>
              </a:solidFill>
              <a:latin typeface="Calibri Light"/>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2800" b="0" strike="noStrike" spc="-1">
              <a:solidFill>
                <a:srgbClr val="000000"/>
              </a:solidFill>
              <a:latin typeface="Calibri 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Calibri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Calibri Light"/>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2800" b="0" strike="noStrike" spc="-1">
              <a:solidFill>
                <a:srgbClr val="000000"/>
              </a:solidFill>
              <a:latin typeface="Calibri Light"/>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Calibri Light"/>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2800" b="0" strike="noStrike" spc="-1">
              <a:solidFill>
                <a:srgbClr val="000000"/>
              </a:solidFill>
              <a:latin typeface="Calibri Light"/>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Calibri Light"/>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zh-CN" sz="2800" b="0" strike="noStrike" spc="-1">
              <a:solidFill>
                <a:srgbClr val="000000"/>
              </a:solidFill>
              <a:latin typeface="Calibri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zh-CN" sz="1800" b="0" strike="noStrike" spc="-1">
                <a:solidFill>
                  <a:srgbClr val="000000"/>
                </a:solidFill>
                <a:latin typeface="Calibri Light"/>
              </a:rPr>
              <a:t>点击鼠标编辑标题文字格式</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zh-CN" sz="2800" b="0" strike="noStrike" spc="-1">
                <a:solidFill>
                  <a:srgbClr val="000000"/>
                </a:solidFill>
                <a:latin typeface="Calibri Light"/>
              </a:rPr>
              <a:t>点击鼠标编辑大纲文字格式</a:t>
            </a:r>
          </a:p>
          <a:p>
            <a:pPr marL="864000" lvl="1" indent="-324000">
              <a:spcBef>
                <a:spcPts val="1134"/>
              </a:spcBef>
              <a:buClr>
                <a:srgbClr val="000000"/>
              </a:buClr>
              <a:buSzPct val="75000"/>
              <a:buFont typeface="Symbol" charset="2"/>
              <a:buChar char=""/>
            </a:pPr>
            <a:r>
              <a:rPr lang="zh-CN" sz="2000" b="0" strike="noStrike" spc="-1">
                <a:solidFill>
                  <a:srgbClr val="000000"/>
                </a:solidFill>
                <a:latin typeface="Calibri Light"/>
              </a:rPr>
              <a:t>第二个大纲级</a:t>
            </a:r>
          </a:p>
          <a:p>
            <a:pPr marL="1296000" lvl="2" indent="-288000">
              <a:spcBef>
                <a:spcPts val="850"/>
              </a:spcBef>
              <a:buClr>
                <a:srgbClr val="000000"/>
              </a:buClr>
              <a:buSzPct val="45000"/>
              <a:buFont typeface="Wingdings" charset="2"/>
              <a:buChar char=""/>
            </a:pPr>
            <a:r>
              <a:rPr lang="zh-CN" sz="1800" b="0" strike="noStrike" spc="-1">
                <a:solidFill>
                  <a:srgbClr val="000000"/>
                </a:solidFill>
                <a:latin typeface="Calibri Light"/>
              </a:rPr>
              <a:t>第三大纲级别</a:t>
            </a:r>
          </a:p>
          <a:p>
            <a:pPr marL="1728000" lvl="3" indent="-216000">
              <a:spcBef>
                <a:spcPts val="567"/>
              </a:spcBef>
              <a:buClr>
                <a:srgbClr val="000000"/>
              </a:buClr>
              <a:buSzPct val="75000"/>
              <a:buFont typeface="Symbol" charset="2"/>
              <a:buChar char=""/>
            </a:pPr>
            <a:r>
              <a:rPr lang="zh-CN" sz="1800" b="0" strike="noStrike" spc="-1">
                <a:solidFill>
                  <a:srgbClr val="000000"/>
                </a:solidFill>
                <a:latin typeface="Calibri Light"/>
              </a:rPr>
              <a:t>第四大纲级别</a:t>
            </a:r>
          </a:p>
          <a:p>
            <a:pPr marL="2160000" lvl="4" indent="-216000">
              <a:spcBef>
                <a:spcPts val="283"/>
              </a:spcBef>
              <a:buClr>
                <a:srgbClr val="000000"/>
              </a:buClr>
              <a:buSzPct val="45000"/>
              <a:buFont typeface="Wingdings" charset="2"/>
              <a:buChar char=""/>
            </a:pPr>
            <a:r>
              <a:rPr lang="zh-CN" sz="2000" b="0" strike="noStrike" spc="-1">
                <a:solidFill>
                  <a:srgbClr val="000000"/>
                </a:solidFill>
                <a:latin typeface="Calibri Light"/>
              </a:rPr>
              <a:t>第五大纲级别</a:t>
            </a:r>
          </a:p>
          <a:p>
            <a:pPr marL="2592000" lvl="5" indent="-216000">
              <a:spcBef>
                <a:spcPts val="283"/>
              </a:spcBef>
              <a:buClr>
                <a:srgbClr val="000000"/>
              </a:buClr>
              <a:buSzPct val="45000"/>
              <a:buFont typeface="Wingdings" charset="2"/>
              <a:buChar char=""/>
            </a:pPr>
            <a:r>
              <a:rPr lang="zh-CN" sz="2000" b="0" strike="noStrike" spc="-1">
                <a:solidFill>
                  <a:srgbClr val="000000"/>
                </a:solidFill>
                <a:latin typeface="Calibri Light"/>
              </a:rPr>
              <a:t>第六大纲级别</a:t>
            </a:r>
          </a:p>
          <a:p>
            <a:pPr marL="3024000" lvl="6" indent="-216000">
              <a:spcBef>
                <a:spcPts val="283"/>
              </a:spcBef>
              <a:buClr>
                <a:srgbClr val="000000"/>
              </a:buClr>
              <a:buSzPct val="45000"/>
              <a:buFont typeface="Wingdings" charset="2"/>
              <a:buChar char=""/>
            </a:pPr>
            <a:r>
              <a:rPr lang="zh-CN" sz="2000" b="0" strike="noStrike" spc="-1">
                <a:solidFill>
                  <a:srgbClr val="000000"/>
                </a:solidFill>
                <a:latin typeface="Calibri Light"/>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zh-CN" sz="1800" b="0" strike="noStrike" spc="-1">
                <a:solidFill>
                  <a:srgbClr val="000000"/>
                </a:solidFill>
                <a:latin typeface="Calibri Light"/>
              </a:rPr>
              <a:t>点击鼠标编辑标题文字格式</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zh-CN" sz="2800" b="0" strike="noStrike" spc="-1">
                <a:solidFill>
                  <a:srgbClr val="000000"/>
                </a:solidFill>
                <a:latin typeface="Calibri Light"/>
              </a:rPr>
              <a:t>点击鼠标编辑大纲文字格式</a:t>
            </a:r>
          </a:p>
          <a:p>
            <a:pPr marL="864000" lvl="1" indent="-324000">
              <a:spcBef>
                <a:spcPts val="1134"/>
              </a:spcBef>
              <a:buClr>
                <a:srgbClr val="000000"/>
              </a:buClr>
              <a:buSzPct val="75000"/>
              <a:buFont typeface="Symbol" charset="2"/>
              <a:buChar char=""/>
            </a:pPr>
            <a:r>
              <a:rPr lang="zh-CN" sz="2000" b="0" strike="noStrike" spc="-1">
                <a:solidFill>
                  <a:srgbClr val="000000"/>
                </a:solidFill>
                <a:latin typeface="Calibri Light"/>
              </a:rPr>
              <a:t>第二个大纲级</a:t>
            </a:r>
          </a:p>
          <a:p>
            <a:pPr marL="1296000" lvl="2" indent="-288000">
              <a:spcBef>
                <a:spcPts val="850"/>
              </a:spcBef>
              <a:buClr>
                <a:srgbClr val="000000"/>
              </a:buClr>
              <a:buSzPct val="45000"/>
              <a:buFont typeface="Wingdings" charset="2"/>
              <a:buChar char=""/>
            </a:pPr>
            <a:r>
              <a:rPr lang="zh-CN" sz="1800" b="0" strike="noStrike" spc="-1">
                <a:solidFill>
                  <a:srgbClr val="000000"/>
                </a:solidFill>
                <a:latin typeface="Calibri Light"/>
              </a:rPr>
              <a:t>第三大纲级别</a:t>
            </a:r>
          </a:p>
          <a:p>
            <a:pPr marL="1728000" lvl="3" indent="-216000">
              <a:spcBef>
                <a:spcPts val="567"/>
              </a:spcBef>
              <a:buClr>
                <a:srgbClr val="000000"/>
              </a:buClr>
              <a:buSzPct val="75000"/>
              <a:buFont typeface="Symbol" charset="2"/>
              <a:buChar char=""/>
            </a:pPr>
            <a:r>
              <a:rPr lang="zh-CN" sz="1800" b="0" strike="noStrike" spc="-1">
                <a:solidFill>
                  <a:srgbClr val="000000"/>
                </a:solidFill>
                <a:latin typeface="Calibri Light"/>
              </a:rPr>
              <a:t>第四大纲级别</a:t>
            </a:r>
          </a:p>
          <a:p>
            <a:pPr marL="2160000" lvl="4" indent="-216000">
              <a:spcBef>
                <a:spcPts val="283"/>
              </a:spcBef>
              <a:buClr>
                <a:srgbClr val="000000"/>
              </a:buClr>
              <a:buSzPct val="45000"/>
              <a:buFont typeface="Wingdings" charset="2"/>
              <a:buChar char=""/>
            </a:pPr>
            <a:r>
              <a:rPr lang="zh-CN" sz="2000" b="0" strike="noStrike" spc="-1">
                <a:solidFill>
                  <a:srgbClr val="000000"/>
                </a:solidFill>
                <a:latin typeface="Calibri Light"/>
              </a:rPr>
              <a:t>第五大纲级别</a:t>
            </a:r>
          </a:p>
          <a:p>
            <a:pPr marL="2592000" lvl="5" indent="-216000">
              <a:spcBef>
                <a:spcPts val="283"/>
              </a:spcBef>
              <a:buClr>
                <a:srgbClr val="000000"/>
              </a:buClr>
              <a:buSzPct val="45000"/>
              <a:buFont typeface="Wingdings" charset="2"/>
              <a:buChar char=""/>
            </a:pPr>
            <a:r>
              <a:rPr lang="zh-CN" sz="2000" b="0" strike="noStrike" spc="-1">
                <a:solidFill>
                  <a:srgbClr val="000000"/>
                </a:solidFill>
                <a:latin typeface="Calibri Light"/>
              </a:rPr>
              <a:t>第六大纲级别</a:t>
            </a:r>
          </a:p>
          <a:p>
            <a:pPr marL="3024000" lvl="6" indent="-216000">
              <a:spcBef>
                <a:spcPts val="283"/>
              </a:spcBef>
              <a:buClr>
                <a:srgbClr val="000000"/>
              </a:buClr>
              <a:buSzPct val="45000"/>
              <a:buFont typeface="Wingdings" charset="2"/>
              <a:buChar char=""/>
            </a:pPr>
            <a:r>
              <a:rPr lang="zh-CN" sz="2000" b="0" strike="noStrike" spc="-1">
                <a:solidFill>
                  <a:srgbClr val="000000"/>
                </a:solidFill>
                <a:latin typeface="Calibri Light"/>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0" y="0"/>
            <a:ext cx="12191760" cy="6857640"/>
          </a:xfrm>
          <a:prstGeom prst="rect">
            <a:avLst/>
          </a:prstGeom>
          <a:blipFill rotWithShape="0">
            <a:blip r:embed="rId2"/>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77" name="CustomShape 2"/>
          <p:cNvSpPr/>
          <p:nvPr/>
        </p:nvSpPr>
        <p:spPr>
          <a:xfrm>
            <a:off x="0" y="0"/>
            <a:ext cx="12191760" cy="6857640"/>
          </a:xfrm>
          <a:prstGeom prst="rect">
            <a:avLst/>
          </a:prstGeom>
          <a:gradFill rotWithShape="0">
            <a:gsLst>
              <a:gs pos="0">
                <a:srgbClr val="000000"/>
              </a:gs>
              <a:gs pos="100000">
                <a:srgbClr val="00000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78" name="CustomShape 3"/>
          <p:cNvSpPr/>
          <p:nvPr/>
        </p:nvSpPr>
        <p:spPr>
          <a:xfrm rot="9776400">
            <a:off x="4330800" y="1956240"/>
            <a:ext cx="3504960" cy="3352320"/>
          </a:xfrm>
          <a:prstGeom prst="triangle">
            <a:avLst>
              <a:gd name="adj" fmla="val 50000"/>
            </a:avLst>
          </a:prstGeom>
          <a:noFill/>
          <a:ln>
            <a:solidFill>
              <a:schemeClr val="accent1">
                <a:lumMod val="50000"/>
                <a:lumOff val="50000"/>
              </a:schemeClr>
            </a:solidFill>
          </a:ln>
        </p:spPr>
        <p:style>
          <a:lnRef idx="2">
            <a:schemeClr val="accent1">
              <a:shade val="50000"/>
            </a:schemeClr>
          </a:lnRef>
          <a:fillRef idx="1">
            <a:schemeClr val="accent1"/>
          </a:fillRef>
          <a:effectRef idx="0">
            <a:schemeClr val="accent1"/>
          </a:effectRef>
          <a:fontRef idx="minor"/>
        </p:style>
      </p:sp>
      <p:sp>
        <p:nvSpPr>
          <p:cNvPr id="79" name="CustomShape 4"/>
          <p:cNvSpPr/>
          <p:nvPr/>
        </p:nvSpPr>
        <p:spPr>
          <a:xfrm rot="10307400">
            <a:off x="4330800" y="1943280"/>
            <a:ext cx="3504960" cy="3352320"/>
          </a:xfrm>
          <a:prstGeom prst="triangle">
            <a:avLst>
              <a:gd name="adj" fmla="val 50000"/>
            </a:avLst>
          </a:prstGeom>
          <a:noFill/>
          <a:ln>
            <a:solidFill>
              <a:schemeClr val="accent1">
                <a:lumMod val="50000"/>
                <a:lumOff val="50000"/>
              </a:schemeClr>
            </a:solidFill>
          </a:ln>
        </p:spPr>
        <p:style>
          <a:lnRef idx="2">
            <a:schemeClr val="accent1">
              <a:shade val="50000"/>
            </a:schemeClr>
          </a:lnRef>
          <a:fillRef idx="1">
            <a:schemeClr val="accent1"/>
          </a:fillRef>
          <a:effectRef idx="0">
            <a:schemeClr val="accent1"/>
          </a:effectRef>
          <a:fontRef idx="minor"/>
        </p:style>
      </p:sp>
      <p:sp>
        <p:nvSpPr>
          <p:cNvPr id="80" name="CustomShape 5"/>
          <p:cNvSpPr/>
          <p:nvPr/>
        </p:nvSpPr>
        <p:spPr>
          <a:xfrm>
            <a:off x="438480" y="338040"/>
            <a:ext cx="1728360" cy="700920"/>
          </a:xfrm>
          <a:prstGeom prst="rect">
            <a:avLst/>
          </a:prstGeom>
          <a:noFill/>
          <a:ln>
            <a:solidFill>
              <a:schemeClr val="accent1">
                <a:lumMod val="50000"/>
                <a:lumOff val="5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400" b="1" strike="noStrike" spc="-1">
                <a:solidFill>
                  <a:srgbClr val="808080"/>
                </a:solidFill>
                <a:latin typeface="微软雅黑"/>
                <a:ea typeface="微软雅黑"/>
              </a:rPr>
              <a:t>RESUME</a:t>
            </a:r>
            <a:endParaRPr lang="en-US" sz="2400" b="0" strike="noStrike" spc="-1">
              <a:latin typeface="Arial"/>
            </a:endParaRPr>
          </a:p>
        </p:txBody>
      </p:sp>
      <p:sp>
        <p:nvSpPr>
          <p:cNvPr id="81" name="Line 6"/>
          <p:cNvSpPr/>
          <p:nvPr/>
        </p:nvSpPr>
        <p:spPr>
          <a:xfrm flipV="1">
            <a:off x="3916080" y="1515240"/>
            <a:ext cx="3350880" cy="1028160"/>
          </a:xfrm>
          <a:prstGeom prst="line">
            <a:avLst/>
          </a:prstGeom>
          <a:ln>
            <a:solidFill>
              <a:schemeClr val="accent1">
                <a:lumMod val="50000"/>
                <a:lumOff val="50000"/>
                <a:alpha val="49000"/>
              </a:schemeClr>
            </a:solidFill>
          </a:ln>
        </p:spPr>
        <p:style>
          <a:lnRef idx="1">
            <a:schemeClr val="accent1"/>
          </a:lnRef>
          <a:fillRef idx="0">
            <a:schemeClr val="accent1"/>
          </a:fillRef>
          <a:effectRef idx="0">
            <a:schemeClr val="accent1"/>
          </a:effectRef>
          <a:fontRef idx="minor"/>
        </p:style>
      </p:sp>
      <p:sp>
        <p:nvSpPr>
          <p:cNvPr id="82" name="Line 7"/>
          <p:cNvSpPr/>
          <p:nvPr/>
        </p:nvSpPr>
        <p:spPr>
          <a:xfrm flipH="1">
            <a:off x="6574680" y="1515240"/>
            <a:ext cx="692280" cy="3719520"/>
          </a:xfrm>
          <a:prstGeom prst="line">
            <a:avLst/>
          </a:prstGeom>
          <a:ln>
            <a:solidFill>
              <a:schemeClr val="accent1">
                <a:lumMod val="50000"/>
                <a:lumOff val="50000"/>
                <a:alpha val="49000"/>
              </a:schemeClr>
            </a:solidFill>
          </a:ln>
        </p:spPr>
        <p:style>
          <a:lnRef idx="1">
            <a:schemeClr val="accent1"/>
          </a:lnRef>
          <a:fillRef idx="0">
            <a:schemeClr val="accent1"/>
          </a:fillRef>
          <a:effectRef idx="0">
            <a:schemeClr val="accent1"/>
          </a:effectRef>
          <a:fontRef idx="minor"/>
        </p:style>
      </p:sp>
      <p:sp>
        <p:nvSpPr>
          <p:cNvPr id="83" name="Line 8"/>
          <p:cNvSpPr/>
          <p:nvPr/>
        </p:nvSpPr>
        <p:spPr>
          <a:xfrm flipH="1" flipV="1">
            <a:off x="3916080" y="2543400"/>
            <a:ext cx="2658600" cy="2691360"/>
          </a:xfrm>
          <a:prstGeom prst="line">
            <a:avLst/>
          </a:prstGeom>
          <a:ln>
            <a:solidFill>
              <a:schemeClr val="accent1">
                <a:lumMod val="50000"/>
                <a:lumOff val="50000"/>
                <a:alpha val="49000"/>
              </a:schemeClr>
            </a:solidFill>
          </a:ln>
        </p:spPr>
        <p:style>
          <a:lnRef idx="1">
            <a:schemeClr val="accent1"/>
          </a:lnRef>
          <a:fillRef idx="0">
            <a:schemeClr val="accent1"/>
          </a:fillRef>
          <a:effectRef idx="0">
            <a:schemeClr val="accent1"/>
          </a:effectRef>
          <a:fontRef idx="minor"/>
        </p:style>
      </p:sp>
      <p:sp>
        <p:nvSpPr>
          <p:cNvPr id="84" name="Line 9"/>
          <p:cNvSpPr/>
          <p:nvPr/>
        </p:nvSpPr>
        <p:spPr>
          <a:xfrm flipV="1">
            <a:off x="4109040" y="1710000"/>
            <a:ext cx="3469320" cy="500400"/>
          </a:xfrm>
          <a:prstGeom prst="line">
            <a:avLst/>
          </a:prstGeom>
          <a:ln>
            <a:solidFill>
              <a:schemeClr val="accent1">
                <a:lumMod val="50000"/>
                <a:lumOff val="50000"/>
                <a:alpha val="49000"/>
              </a:schemeClr>
            </a:solidFill>
          </a:ln>
        </p:spPr>
        <p:style>
          <a:lnRef idx="1">
            <a:schemeClr val="accent1"/>
          </a:lnRef>
          <a:fillRef idx="0">
            <a:schemeClr val="accent1"/>
          </a:fillRef>
          <a:effectRef idx="0">
            <a:schemeClr val="accent1"/>
          </a:effectRef>
          <a:fontRef idx="minor"/>
        </p:style>
      </p:sp>
      <p:sp>
        <p:nvSpPr>
          <p:cNvPr id="85" name="Line 10"/>
          <p:cNvSpPr/>
          <p:nvPr/>
        </p:nvSpPr>
        <p:spPr>
          <a:xfrm flipH="1">
            <a:off x="6322320" y="1710000"/>
            <a:ext cx="1256040" cy="3568680"/>
          </a:xfrm>
          <a:prstGeom prst="line">
            <a:avLst/>
          </a:prstGeom>
          <a:ln>
            <a:solidFill>
              <a:schemeClr val="accent1">
                <a:lumMod val="50000"/>
                <a:lumOff val="50000"/>
                <a:alpha val="49000"/>
              </a:schemeClr>
            </a:solidFill>
          </a:ln>
        </p:spPr>
        <p:style>
          <a:lnRef idx="1">
            <a:schemeClr val="accent1"/>
          </a:lnRef>
          <a:fillRef idx="0">
            <a:schemeClr val="accent1"/>
          </a:fillRef>
          <a:effectRef idx="0">
            <a:schemeClr val="accent1"/>
          </a:effectRef>
          <a:fontRef idx="minor"/>
        </p:style>
      </p:sp>
      <p:sp>
        <p:nvSpPr>
          <p:cNvPr id="86" name="Line 11"/>
          <p:cNvSpPr/>
          <p:nvPr/>
        </p:nvSpPr>
        <p:spPr>
          <a:xfrm flipH="1" flipV="1">
            <a:off x="4109040" y="2210400"/>
            <a:ext cx="2213280" cy="3068280"/>
          </a:xfrm>
          <a:prstGeom prst="line">
            <a:avLst/>
          </a:prstGeom>
          <a:ln>
            <a:solidFill>
              <a:schemeClr val="accent1">
                <a:lumMod val="50000"/>
                <a:lumOff val="50000"/>
                <a:alpha val="49000"/>
              </a:schemeClr>
            </a:solidFill>
          </a:ln>
        </p:spPr>
        <p:style>
          <a:lnRef idx="1">
            <a:schemeClr val="accent1"/>
          </a:lnRef>
          <a:fillRef idx="0">
            <a:schemeClr val="accent1"/>
          </a:fillRef>
          <a:effectRef idx="0">
            <a:schemeClr val="accent1"/>
          </a:effectRef>
          <a:fontRef idx="minor"/>
        </p:style>
      </p:sp>
      <p:sp>
        <p:nvSpPr>
          <p:cNvPr id="87" name="CustomShape 12"/>
          <p:cNvSpPr/>
          <p:nvPr/>
        </p:nvSpPr>
        <p:spPr>
          <a:xfrm rot="10800000">
            <a:off x="4330800" y="1955880"/>
            <a:ext cx="3504960" cy="3352320"/>
          </a:xfrm>
          <a:prstGeom prst="triangle">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8" name="CustomShape 13"/>
          <p:cNvSpPr/>
          <p:nvPr/>
        </p:nvSpPr>
        <p:spPr>
          <a:xfrm>
            <a:off x="5381640" y="2342520"/>
            <a:ext cx="1401840" cy="1552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3200" b="0" strike="noStrike" spc="-1">
                <a:solidFill>
                  <a:srgbClr val="000000"/>
                </a:solidFill>
                <a:latin typeface="华文隶书"/>
                <a:ea typeface="华文隶书"/>
              </a:rPr>
              <a:t>来吧</a:t>
            </a:r>
            <a:endParaRPr lang="en-US" sz="3200" b="0" strike="noStrike" spc="-1">
              <a:latin typeface="Arial"/>
            </a:endParaRPr>
          </a:p>
          <a:p>
            <a:pPr algn="ctr">
              <a:lnSpc>
                <a:spcPct val="100000"/>
              </a:lnSpc>
            </a:pPr>
            <a:r>
              <a:rPr lang="en-US" sz="3200" b="0" strike="noStrike" spc="-1">
                <a:solidFill>
                  <a:srgbClr val="000000"/>
                </a:solidFill>
                <a:latin typeface="华文隶书"/>
                <a:ea typeface="华文隶书"/>
              </a:rPr>
              <a:t>咱们答</a:t>
            </a:r>
            <a:endParaRPr lang="en-US" sz="3200" b="0" strike="noStrike" spc="-1">
              <a:latin typeface="Arial"/>
            </a:endParaRPr>
          </a:p>
          <a:p>
            <a:pPr algn="ctr">
              <a:lnSpc>
                <a:spcPct val="100000"/>
              </a:lnSpc>
            </a:pPr>
            <a:r>
              <a:rPr lang="en-US" sz="3200" b="0" strike="noStrike" spc="-1">
                <a:solidFill>
                  <a:srgbClr val="000000"/>
                </a:solidFill>
                <a:latin typeface="华文隶书"/>
                <a:ea typeface="华文隶书"/>
              </a:rPr>
              <a:t>个辩</a:t>
            </a: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down)">
                                      <p:cBhvr additive="repl">
                                        <p:cTn id="7" dur="250"/>
                                        <p:tgtEl>
                                          <p:spTgt spid="81"/>
                                        </p:tgtEl>
                                      </p:cBhvr>
                                    </p:animEffect>
                                  </p:childTnLst>
                                </p:cTn>
                              </p:par>
                              <p:par>
                                <p:cTn id="8" presetID="22" presetClass="exit" presetSubtype="4" fill="hold" nodeType="withEffect">
                                  <p:stCondLst>
                                    <p:cond delay="180"/>
                                  </p:stCondLst>
                                  <p:childTnLst>
                                    <p:animEffect transition="out" filter="wipe(down)">
                                      <p:cBhvr additive="repl">
                                        <p:cTn id="9" dur="250"/>
                                        <p:tgtEl>
                                          <p:spTgt spid="81"/>
                                        </p:tgtEl>
                                      </p:cBhvr>
                                    </p:animEffect>
                                    <p:set>
                                      <p:cBhvr>
                                        <p:cTn id="10" dur="1" fill="hold">
                                          <p:stCondLst>
                                            <p:cond delay="249"/>
                                          </p:stCondLst>
                                        </p:cTn>
                                        <p:tgtEl>
                                          <p:spTgt spid="81"/>
                                        </p:tgtEl>
                                        <p:attrNameLst>
                                          <p:attrName>style.visibility</p:attrName>
                                        </p:attrNameLst>
                                      </p:cBhvr>
                                      <p:to>
                                        <p:strVal val="hidden"/>
                                      </p:to>
                                    </p:set>
                                  </p:childTnLst>
                                </p:cTn>
                              </p:par>
                              <p:par>
                                <p:cTn id="11" presetID="22" presetClass="entr" presetSubtype="1" fill="hold" nodeType="withEffect">
                                  <p:stCondLst>
                                    <p:cond delay="360"/>
                                  </p:stCondLst>
                                  <p:childTnLst>
                                    <p:set>
                                      <p:cBhvr>
                                        <p:cTn id="12" dur="1" fill="hold">
                                          <p:stCondLst>
                                            <p:cond delay="0"/>
                                          </p:stCondLst>
                                        </p:cTn>
                                        <p:tgtEl>
                                          <p:spTgt spid="82"/>
                                        </p:tgtEl>
                                        <p:attrNameLst>
                                          <p:attrName>style.visibility</p:attrName>
                                        </p:attrNameLst>
                                      </p:cBhvr>
                                      <p:to>
                                        <p:strVal val="visible"/>
                                      </p:to>
                                    </p:set>
                                    <p:animEffect transition="in" filter="wipe(up)">
                                      <p:cBhvr additive="repl">
                                        <p:cTn id="13" dur="250"/>
                                        <p:tgtEl>
                                          <p:spTgt spid="82"/>
                                        </p:tgtEl>
                                      </p:cBhvr>
                                    </p:animEffect>
                                  </p:childTnLst>
                                </p:cTn>
                              </p:par>
                              <p:par>
                                <p:cTn id="14" presetID="22" presetClass="exit" presetSubtype="1" fill="hold" nodeType="withEffect">
                                  <p:stCondLst>
                                    <p:cond delay="540"/>
                                  </p:stCondLst>
                                  <p:childTnLst>
                                    <p:animEffect transition="out" filter="wipe(up)">
                                      <p:cBhvr additive="repl">
                                        <p:cTn id="15" dur="250"/>
                                        <p:tgtEl>
                                          <p:spTgt spid="82"/>
                                        </p:tgtEl>
                                      </p:cBhvr>
                                    </p:animEffect>
                                    <p:set>
                                      <p:cBhvr>
                                        <p:cTn id="16" dur="1" fill="hold">
                                          <p:stCondLst>
                                            <p:cond delay="249"/>
                                          </p:stCondLst>
                                        </p:cTn>
                                        <p:tgtEl>
                                          <p:spTgt spid="82"/>
                                        </p:tgtEl>
                                        <p:attrNameLst>
                                          <p:attrName>style.visibility</p:attrName>
                                        </p:attrNameLst>
                                      </p:cBhvr>
                                      <p:to>
                                        <p:strVal val="hidden"/>
                                      </p:to>
                                    </p:set>
                                  </p:childTnLst>
                                </p:cTn>
                              </p:par>
                              <p:par>
                                <p:cTn id="17" presetID="22" presetClass="entr" presetSubtype="4" fill="hold" nodeType="withEffect">
                                  <p:stCondLst>
                                    <p:cond delay="720"/>
                                  </p:stCondLst>
                                  <p:childTnLst>
                                    <p:set>
                                      <p:cBhvr>
                                        <p:cTn id="18" dur="1" fill="hold">
                                          <p:stCondLst>
                                            <p:cond delay="0"/>
                                          </p:stCondLst>
                                        </p:cTn>
                                        <p:tgtEl>
                                          <p:spTgt spid="83"/>
                                        </p:tgtEl>
                                        <p:attrNameLst>
                                          <p:attrName>style.visibility</p:attrName>
                                        </p:attrNameLst>
                                      </p:cBhvr>
                                      <p:to>
                                        <p:strVal val="visible"/>
                                      </p:to>
                                    </p:set>
                                    <p:animEffect transition="in" filter="wipe(down)">
                                      <p:cBhvr additive="repl">
                                        <p:cTn id="19" dur="250"/>
                                        <p:tgtEl>
                                          <p:spTgt spid="83"/>
                                        </p:tgtEl>
                                      </p:cBhvr>
                                    </p:animEffect>
                                  </p:childTnLst>
                                </p:cTn>
                              </p:par>
                              <p:par>
                                <p:cTn id="20" presetID="22" presetClass="exit" presetSubtype="4" fill="hold" nodeType="withEffect">
                                  <p:stCondLst>
                                    <p:cond delay="900"/>
                                  </p:stCondLst>
                                  <p:childTnLst>
                                    <p:animEffect transition="out" filter="wipe(down)">
                                      <p:cBhvr additive="repl">
                                        <p:cTn id="21" dur="250"/>
                                        <p:tgtEl>
                                          <p:spTgt spid="83"/>
                                        </p:tgtEl>
                                      </p:cBhvr>
                                    </p:animEffect>
                                    <p:set>
                                      <p:cBhvr>
                                        <p:cTn id="22" dur="1" fill="hold">
                                          <p:stCondLst>
                                            <p:cond delay="249"/>
                                          </p:stCondLst>
                                        </p:cTn>
                                        <p:tgtEl>
                                          <p:spTgt spid="83"/>
                                        </p:tgtEl>
                                        <p:attrNameLst>
                                          <p:attrName>style.visibility</p:attrName>
                                        </p:attrNameLst>
                                      </p:cBhvr>
                                      <p:to>
                                        <p:strVal val="hidden"/>
                                      </p:to>
                                    </p:set>
                                  </p:childTnLst>
                                </p:cTn>
                              </p:par>
                              <p:par>
                                <p:cTn id="23" presetID="22" presetClass="entr" presetSubtype="4" fill="hold" nodeType="withEffect">
                                  <p:stCondLst>
                                    <p:cond delay="1080"/>
                                  </p:stCondLst>
                                  <p:childTnLst>
                                    <p:set>
                                      <p:cBhvr>
                                        <p:cTn id="24" dur="1" fill="hold">
                                          <p:stCondLst>
                                            <p:cond delay="0"/>
                                          </p:stCondLst>
                                        </p:cTn>
                                        <p:tgtEl>
                                          <p:spTgt spid="84"/>
                                        </p:tgtEl>
                                        <p:attrNameLst>
                                          <p:attrName>style.visibility</p:attrName>
                                        </p:attrNameLst>
                                      </p:cBhvr>
                                      <p:to>
                                        <p:strVal val="visible"/>
                                      </p:to>
                                    </p:set>
                                    <p:animEffect transition="in" filter="wipe(down)">
                                      <p:cBhvr additive="repl">
                                        <p:cTn id="25" dur="250"/>
                                        <p:tgtEl>
                                          <p:spTgt spid="84"/>
                                        </p:tgtEl>
                                      </p:cBhvr>
                                    </p:animEffect>
                                  </p:childTnLst>
                                </p:cTn>
                              </p:par>
                              <p:par>
                                <p:cTn id="26" presetID="22" presetClass="exit" presetSubtype="4" fill="hold" nodeType="withEffect">
                                  <p:stCondLst>
                                    <p:cond delay="1260"/>
                                  </p:stCondLst>
                                  <p:childTnLst>
                                    <p:animEffect transition="out" filter="wipe(down)">
                                      <p:cBhvr additive="repl">
                                        <p:cTn id="27" dur="250"/>
                                        <p:tgtEl>
                                          <p:spTgt spid="84"/>
                                        </p:tgtEl>
                                      </p:cBhvr>
                                    </p:animEffect>
                                    <p:set>
                                      <p:cBhvr>
                                        <p:cTn id="28" dur="1" fill="hold">
                                          <p:stCondLst>
                                            <p:cond delay="249"/>
                                          </p:stCondLst>
                                        </p:cTn>
                                        <p:tgtEl>
                                          <p:spTgt spid="84"/>
                                        </p:tgtEl>
                                        <p:attrNameLst>
                                          <p:attrName>style.visibility</p:attrName>
                                        </p:attrNameLst>
                                      </p:cBhvr>
                                      <p:to>
                                        <p:strVal val="hidden"/>
                                      </p:to>
                                    </p:set>
                                  </p:childTnLst>
                                </p:cTn>
                              </p:par>
                              <p:par>
                                <p:cTn id="29" presetID="22" presetClass="entr" presetSubtype="1" fill="hold" nodeType="withEffect">
                                  <p:stCondLst>
                                    <p:cond delay="1440"/>
                                  </p:stCondLst>
                                  <p:childTnLst>
                                    <p:set>
                                      <p:cBhvr>
                                        <p:cTn id="30" dur="1" fill="hold">
                                          <p:stCondLst>
                                            <p:cond delay="0"/>
                                          </p:stCondLst>
                                        </p:cTn>
                                        <p:tgtEl>
                                          <p:spTgt spid="85"/>
                                        </p:tgtEl>
                                        <p:attrNameLst>
                                          <p:attrName>style.visibility</p:attrName>
                                        </p:attrNameLst>
                                      </p:cBhvr>
                                      <p:to>
                                        <p:strVal val="visible"/>
                                      </p:to>
                                    </p:set>
                                    <p:animEffect transition="in" filter="wipe(up)">
                                      <p:cBhvr additive="repl">
                                        <p:cTn id="31" dur="250"/>
                                        <p:tgtEl>
                                          <p:spTgt spid="85"/>
                                        </p:tgtEl>
                                      </p:cBhvr>
                                    </p:animEffect>
                                  </p:childTnLst>
                                </p:cTn>
                              </p:par>
                              <p:par>
                                <p:cTn id="32" presetID="22" presetClass="exit" presetSubtype="1" fill="hold" nodeType="withEffect">
                                  <p:stCondLst>
                                    <p:cond delay="1620"/>
                                  </p:stCondLst>
                                  <p:childTnLst>
                                    <p:animEffect transition="out" filter="wipe(up)">
                                      <p:cBhvr additive="repl">
                                        <p:cTn id="33" dur="250"/>
                                        <p:tgtEl>
                                          <p:spTgt spid="85"/>
                                        </p:tgtEl>
                                      </p:cBhvr>
                                    </p:animEffect>
                                    <p:set>
                                      <p:cBhvr>
                                        <p:cTn id="34" dur="1" fill="hold">
                                          <p:stCondLst>
                                            <p:cond delay="249"/>
                                          </p:stCondLst>
                                        </p:cTn>
                                        <p:tgtEl>
                                          <p:spTgt spid="85"/>
                                        </p:tgtEl>
                                        <p:attrNameLst>
                                          <p:attrName>style.visibility</p:attrName>
                                        </p:attrNameLst>
                                      </p:cBhvr>
                                      <p:to>
                                        <p:strVal val="hidden"/>
                                      </p:to>
                                    </p:set>
                                  </p:childTnLst>
                                </p:cTn>
                              </p:par>
                              <p:par>
                                <p:cTn id="35" presetID="22" presetClass="entr" presetSubtype="4" fill="hold" nodeType="withEffect">
                                  <p:stCondLst>
                                    <p:cond delay="1800"/>
                                  </p:stCondLst>
                                  <p:childTnLst>
                                    <p:set>
                                      <p:cBhvr>
                                        <p:cTn id="36" dur="1" fill="hold">
                                          <p:stCondLst>
                                            <p:cond delay="0"/>
                                          </p:stCondLst>
                                        </p:cTn>
                                        <p:tgtEl>
                                          <p:spTgt spid="86"/>
                                        </p:tgtEl>
                                        <p:attrNameLst>
                                          <p:attrName>style.visibility</p:attrName>
                                        </p:attrNameLst>
                                      </p:cBhvr>
                                      <p:to>
                                        <p:strVal val="visible"/>
                                      </p:to>
                                    </p:set>
                                    <p:animEffect transition="in" filter="wipe(down)">
                                      <p:cBhvr additive="repl">
                                        <p:cTn id="37" dur="250"/>
                                        <p:tgtEl>
                                          <p:spTgt spid="86"/>
                                        </p:tgtEl>
                                      </p:cBhvr>
                                    </p:animEffect>
                                  </p:childTnLst>
                                </p:cTn>
                              </p:par>
                              <p:par>
                                <p:cTn id="38" presetID="22" presetClass="exit" presetSubtype="4" fill="hold" nodeType="withEffect">
                                  <p:stCondLst>
                                    <p:cond delay="1980"/>
                                  </p:stCondLst>
                                  <p:childTnLst>
                                    <p:animEffect transition="out" filter="wipe(down)">
                                      <p:cBhvr additive="repl">
                                        <p:cTn id="39" dur="250"/>
                                        <p:tgtEl>
                                          <p:spTgt spid="86"/>
                                        </p:tgtEl>
                                      </p:cBhvr>
                                    </p:animEffect>
                                    <p:set>
                                      <p:cBhvr>
                                        <p:cTn id="40" dur="1" fill="hold">
                                          <p:stCondLst>
                                            <p:cond delay="249"/>
                                          </p:stCondLst>
                                        </p:cTn>
                                        <p:tgtEl>
                                          <p:spTgt spid="86"/>
                                        </p:tgtEl>
                                        <p:attrNameLst>
                                          <p:attrName>style.visibility</p:attrName>
                                        </p:attrNameLst>
                                      </p:cBhvr>
                                      <p:to>
                                        <p:strVal val="hidden"/>
                                      </p:to>
                                    </p:set>
                                  </p:childTnLst>
                                </p:cTn>
                              </p:par>
                              <p:par>
                                <p:cTn id="41" presetID="10" presetClass="entr" fill="hold" nodeType="withEffect">
                                  <p:stCondLst>
                                    <p:cond delay="2250"/>
                                  </p:stCondLst>
                                  <p:childTnLst>
                                    <p:set>
                                      <p:cBhvr>
                                        <p:cTn id="42" dur="1" fill="hold">
                                          <p:stCondLst>
                                            <p:cond delay="0"/>
                                          </p:stCondLst>
                                        </p:cTn>
                                        <p:tgtEl>
                                          <p:spTgt spid="78"/>
                                        </p:tgtEl>
                                        <p:attrNameLst>
                                          <p:attrName>style.visibility</p:attrName>
                                        </p:attrNameLst>
                                      </p:cBhvr>
                                      <p:to>
                                        <p:strVal val="visible"/>
                                      </p:to>
                                    </p:set>
                                    <p:animEffect transition="in" filter="fade">
                                      <p:cBhvr additive="repl">
                                        <p:cTn id="43" dur="250"/>
                                        <p:tgtEl>
                                          <p:spTgt spid="78"/>
                                        </p:tgtEl>
                                      </p:cBhvr>
                                    </p:animEffect>
                                  </p:childTnLst>
                                </p:cTn>
                              </p:par>
                              <p:par>
                                <p:cTn id="44" presetID="10" presetClass="entr" fill="hold" nodeType="withEffect">
                                  <p:stCondLst>
                                    <p:cond delay="2500"/>
                                  </p:stCondLst>
                                  <p:childTnLst>
                                    <p:set>
                                      <p:cBhvr>
                                        <p:cTn id="45" dur="1" fill="hold">
                                          <p:stCondLst>
                                            <p:cond delay="0"/>
                                          </p:stCondLst>
                                        </p:cTn>
                                        <p:tgtEl>
                                          <p:spTgt spid="79"/>
                                        </p:tgtEl>
                                        <p:attrNameLst>
                                          <p:attrName>style.visibility</p:attrName>
                                        </p:attrNameLst>
                                      </p:cBhvr>
                                      <p:to>
                                        <p:strVal val="visible"/>
                                      </p:to>
                                    </p:set>
                                    <p:animEffect transition="in" filter="fade">
                                      <p:cBhvr additive="repl">
                                        <p:cTn id="46" dur="250"/>
                                        <p:tgtEl>
                                          <p:spTgt spid="79"/>
                                        </p:tgtEl>
                                      </p:cBhvr>
                                    </p:animEffect>
                                  </p:childTnLst>
                                </p:cTn>
                              </p:par>
                              <p:par>
                                <p:cTn id="47" presetID="10" presetClass="entr" fill="hold" nodeType="withEffect">
                                  <p:stCondLst>
                                    <p:cond delay="2750"/>
                                  </p:stCondLst>
                                  <p:childTnLst>
                                    <p:set>
                                      <p:cBhvr>
                                        <p:cTn id="48" dur="1" fill="hold">
                                          <p:stCondLst>
                                            <p:cond delay="0"/>
                                          </p:stCondLst>
                                        </p:cTn>
                                        <p:tgtEl>
                                          <p:spTgt spid="87"/>
                                        </p:tgtEl>
                                        <p:attrNameLst>
                                          <p:attrName>style.visibility</p:attrName>
                                        </p:attrNameLst>
                                      </p:cBhvr>
                                      <p:to>
                                        <p:strVal val="visible"/>
                                      </p:to>
                                    </p:set>
                                    <p:animEffect transition="in" filter="fade">
                                      <p:cBhvr additive="repl">
                                        <p:cTn id="49" dur="500"/>
                                        <p:tgtEl>
                                          <p:spTgt spid="87"/>
                                        </p:tgtEl>
                                      </p:cBhvr>
                                    </p:animEffect>
                                  </p:childTnLst>
                                </p:cTn>
                              </p:par>
                              <p:par>
                                <p:cTn id="50" presetID="10" presetClass="entr" fill="hold" nodeType="withEffect">
                                  <p:stCondLst>
                                    <p:cond delay="3000"/>
                                  </p:stCondLst>
                                  <p:childTnLst>
                                    <p:set>
                                      <p:cBhvr>
                                        <p:cTn id="51" dur="1" fill="hold">
                                          <p:stCondLst>
                                            <p:cond delay="0"/>
                                          </p:stCondLst>
                                        </p:cTn>
                                        <p:tgtEl>
                                          <p:spTgt spid="88"/>
                                        </p:tgtEl>
                                        <p:attrNameLst>
                                          <p:attrName>style.visibility</p:attrName>
                                        </p:attrNameLst>
                                      </p:cBhvr>
                                      <p:to>
                                        <p:strVal val="visible"/>
                                      </p:to>
                                    </p:set>
                                    <p:animEffect transition="in" filter="fade">
                                      <p:cBhvr additive="repl">
                                        <p:cTn id="52" dur="500"/>
                                        <p:tgtEl>
                                          <p:spTgt spid="88"/>
                                        </p:tgtEl>
                                      </p:cBhvr>
                                    </p:animEffect>
                                  </p:childTnLst>
                                </p:cTn>
                              </p:par>
                              <p:par>
                                <p:cTn id="53" presetID="10" presetClass="entr" fill="hold" nodeType="withEffect">
                                  <p:stCondLst>
                                    <p:cond delay="3000"/>
                                  </p:stCondLst>
                                  <p:childTnLst>
                                    <p:set>
                                      <p:cBhvr>
                                        <p:cTn id="54" dur="1" fill="hold">
                                          <p:stCondLst>
                                            <p:cond delay="0"/>
                                          </p:stCondLst>
                                        </p:cTn>
                                        <p:tgtEl>
                                          <p:spTgt spid="80"/>
                                        </p:tgtEl>
                                        <p:attrNameLst>
                                          <p:attrName>style.visibility</p:attrName>
                                        </p:attrNameLst>
                                      </p:cBhvr>
                                      <p:to>
                                        <p:strVal val="visible"/>
                                      </p:to>
                                    </p:set>
                                    <p:animEffect transition="in" filter="fade">
                                      <p:cBhvr additive="repl">
                                        <p:cTn id="5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rot="19800000">
            <a:off x="392400" y="1729800"/>
            <a:ext cx="3048480" cy="2628000"/>
          </a:xfrm>
          <a:prstGeom prst="triangle">
            <a:avLst>
              <a:gd name="adj" fmla="val 50000"/>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p:style>
      </p:sp>
      <p:sp>
        <p:nvSpPr>
          <p:cNvPr id="276" name="CustomShape 2"/>
          <p:cNvSpPr/>
          <p:nvPr/>
        </p:nvSpPr>
        <p:spPr>
          <a:xfrm rot="1372800">
            <a:off x="765360" y="1909440"/>
            <a:ext cx="3048480" cy="2628000"/>
          </a:xfrm>
          <a:prstGeom prst="triangle">
            <a:avLst>
              <a:gd name="adj" fmla="val 50000"/>
            </a:avLst>
          </a:prstGeom>
          <a:blipFill rotWithShape="0">
            <a:blip r:embed="rId2"/>
            <a:stretch>
              <a:fillRect t="-17600"/>
            </a:stretch>
          </a:blipFill>
          <a:ln>
            <a:noFill/>
          </a:ln>
        </p:spPr>
        <p:style>
          <a:lnRef idx="2">
            <a:schemeClr val="accent1">
              <a:shade val="50000"/>
            </a:schemeClr>
          </a:lnRef>
          <a:fillRef idx="1">
            <a:schemeClr val="accent1"/>
          </a:fillRef>
          <a:effectRef idx="0">
            <a:schemeClr val="accent1"/>
          </a:effectRef>
          <a:fontRef idx="minor"/>
        </p:style>
      </p:sp>
      <p:sp>
        <p:nvSpPr>
          <p:cNvPr id="277" name="CustomShape 3"/>
          <p:cNvSpPr/>
          <p:nvPr/>
        </p:nvSpPr>
        <p:spPr>
          <a:xfrm>
            <a:off x="3932640" y="460440"/>
            <a:ext cx="1929240" cy="1553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4400" b="1" strike="noStrike" spc="-1">
                <a:solidFill>
                  <a:srgbClr val="3B3838"/>
                </a:solidFill>
                <a:latin typeface="华文隶书"/>
                <a:ea typeface="华文隶书"/>
              </a:rPr>
              <a:t>管理员</a:t>
            </a:r>
            <a:endParaRPr lang="en-US" sz="4400" b="0" strike="noStrike" spc="-1">
              <a:latin typeface="Arial"/>
            </a:endParaRPr>
          </a:p>
          <a:p>
            <a:pPr>
              <a:lnSpc>
                <a:spcPct val="100000"/>
              </a:lnSpc>
            </a:pPr>
            <a:endParaRPr lang="en-US" sz="4400" b="0" strike="noStrike" spc="-1">
              <a:latin typeface="Arial"/>
            </a:endParaRPr>
          </a:p>
          <a:p>
            <a:pPr>
              <a:lnSpc>
                <a:spcPct val="100000"/>
              </a:lnSpc>
            </a:pPr>
            <a:r>
              <a:rPr lang="en-US" sz="2400" b="1" strike="noStrike" spc="-1">
                <a:solidFill>
                  <a:srgbClr val="3B3838"/>
                </a:solidFill>
                <a:latin typeface="华文隶书"/>
                <a:ea typeface="华文隶书"/>
              </a:rPr>
              <a:t>     音频模块</a:t>
            </a:r>
            <a:endParaRPr lang="en-US" sz="2400" b="0" strike="noStrike" spc="-1">
              <a:latin typeface="Arial"/>
            </a:endParaRPr>
          </a:p>
        </p:txBody>
      </p:sp>
      <p:sp>
        <p:nvSpPr>
          <p:cNvPr id="278" name="Line 4"/>
          <p:cNvSpPr/>
          <p:nvPr/>
        </p:nvSpPr>
        <p:spPr>
          <a:xfrm>
            <a:off x="4262760" y="2028600"/>
            <a:ext cx="688680" cy="0"/>
          </a:xfrm>
          <a:prstGeom prst="line">
            <a:avLst/>
          </a:prstGeom>
          <a:ln w="19080">
            <a:solidFill>
              <a:schemeClr val="accent1">
                <a:lumMod val="75000"/>
                <a:lumOff val="25000"/>
              </a:schemeClr>
            </a:solidFill>
          </a:ln>
        </p:spPr>
        <p:style>
          <a:lnRef idx="1">
            <a:schemeClr val="accent1"/>
          </a:lnRef>
          <a:fillRef idx="0">
            <a:schemeClr val="accent1"/>
          </a:fillRef>
          <a:effectRef idx="0">
            <a:schemeClr val="accent1"/>
          </a:effectRef>
          <a:fontRef idx="minor"/>
        </p:style>
      </p:sp>
      <p:grpSp>
        <p:nvGrpSpPr>
          <p:cNvPr id="279" name="Group 5"/>
          <p:cNvGrpSpPr/>
          <p:nvPr/>
        </p:nvGrpSpPr>
        <p:grpSpPr>
          <a:xfrm>
            <a:off x="4611600" y="2318760"/>
            <a:ext cx="3223800" cy="1387800"/>
            <a:chOff x="4611600" y="2318760"/>
            <a:chExt cx="3223800" cy="1387800"/>
          </a:xfrm>
        </p:grpSpPr>
        <p:sp>
          <p:nvSpPr>
            <p:cNvPr id="280" name="CustomShape 6"/>
            <p:cNvSpPr/>
            <p:nvPr/>
          </p:nvSpPr>
          <p:spPr>
            <a:xfrm>
              <a:off x="4611600" y="2318760"/>
              <a:ext cx="220788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1" strike="noStrike" spc="-1">
                  <a:solidFill>
                    <a:srgbClr val="3B3838"/>
                  </a:solidFill>
                  <a:latin typeface="微软雅黑 Light"/>
                  <a:ea typeface="微软雅黑 Light"/>
                </a:rPr>
                <a:t>音频列表及回收站列表</a:t>
              </a:r>
              <a:endParaRPr lang="en-US" sz="1600" b="0" strike="noStrike" spc="-1">
                <a:latin typeface="Arial"/>
              </a:endParaRPr>
            </a:p>
          </p:txBody>
        </p:sp>
        <p:sp>
          <p:nvSpPr>
            <p:cNvPr id="281" name="CustomShape 7"/>
            <p:cNvSpPr/>
            <p:nvPr/>
          </p:nvSpPr>
          <p:spPr>
            <a:xfrm>
              <a:off x="4621320" y="2657160"/>
              <a:ext cx="3214080" cy="104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1400" b="0" strike="noStrike" spc="-1">
                  <a:solidFill>
                    <a:srgbClr val="3B3838"/>
                  </a:solidFill>
                  <a:latin typeface="微软雅黑"/>
                  <a:ea typeface="微软雅黑"/>
                </a:rPr>
                <a:t>可以查看现在平台上的所有商户上传的所有音频信息和显示所有已经删除所有音频。</a:t>
              </a:r>
              <a:endParaRPr lang="en-US" sz="1400" b="0" strike="noStrike" spc="-1">
                <a:latin typeface="Arial"/>
              </a:endParaRPr>
            </a:p>
          </p:txBody>
        </p:sp>
      </p:grpSp>
      <p:grpSp>
        <p:nvGrpSpPr>
          <p:cNvPr id="282" name="Group 8"/>
          <p:cNvGrpSpPr/>
          <p:nvPr/>
        </p:nvGrpSpPr>
        <p:grpSpPr>
          <a:xfrm>
            <a:off x="4626000" y="3897000"/>
            <a:ext cx="2719080" cy="748800"/>
            <a:chOff x="4626000" y="3897000"/>
            <a:chExt cx="2719080" cy="748800"/>
          </a:xfrm>
        </p:grpSpPr>
        <p:sp>
          <p:nvSpPr>
            <p:cNvPr id="283" name="CustomShape 9"/>
            <p:cNvSpPr/>
            <p:nvPr/>
          </p:nvSpPr>
          <p:spPr>
            <a:xfrm>
              <a:off x="4626000" y="3897000"/>
              <a:ext cx="159984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1" strike="noStrike" spc="-1">
                  <a:solidFill>
                    <a:srgbClr val="3B3838"/>
                  </a:solidFill>
                  <a:latin typeface="微软雅黑 Light"/>
                  <a:ea typeface="微软雅黑 Light"/>
                </a:rPr>
                <a:t>管理员信息编辑</a:t>
              </a:r>
              <a:endParaRPr lang="en-US" sz="1600" b="0" strike="noStrike" spc="-1">
                <a:latin typeface="Arial"/>
              </a:endParaRPr>
            </a:p>
          </p:txBody>
        </p:sp>
        <p:sp>
          <p:nvSpPr>
            <p:cNvPr id="284" name="CustomShape 10"/>
            <p:cNvSpPr/>
            <p:nvPr/>
          </p:nvSpPr>
          <p:spPr>
            <a:xfrm>
              <a:off x="4637520" y="4235760"/>
              <a:ext cx="2707560" cy="41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1400" b="0" strike="noStrike" spc="-1">
                  <a:solidFill>
                    <a:srgbClr val="3B3838"/>
                  </a:solidFill>
                  <a:latin typeface="微软雅黑"/>
                  <a:ea typeface="微软雅黑"/>
                </a:rPr>
                <a:t>要求管理员相关信息可以变</a:t>
              </a:r>
              <a:endParaRPr lang="en-US" sz="1400" b="0" strike="noStrike" spc="-1">
                <a:latin typeface="Arial"/>
              </a:endParaRPr>
            </a:p>
          </p:txBody>
        </p:sp>
      </p:grpSp>
      <p:grpSp>
        <p:nvGrpSpPr>
          <p:cNvPr id="285" name="Group 11"/>
          <p:cNvGrpSpPr/>
          <p:nvPr/>
        </p:nvGrpSpPr>
        <p:grpSpPr>
          <a:xfrm>
            <a:off x="8462880" y="1787760"/>
            <a:ext cx="2717280" cy="1387800"/>
            <a:chOff x="8462880" y="1787760"/>
            <a:chExt cx="2717280" cy="1387800"/>
          </a:xfrm>
        </p:grpSpPr>
        <p:sp>
          <p:nvSpPr>
            <p:cNvPr id="286" name="CustomShape 12"/>
            <p:cNvSpPr/>
            <p:nvPr/>
          </p:nvSpPr>
          <p:spPr>
            <a:xfrm>
              <a:off x="8462880" y="1787760"/>
              <a:ext cx="220788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1" strike="noStrike" spc="-1">
                  <a:solidFill>
                    <a:srgbClr val="3B3838"/>
                  </a:solidFill>
                  <a:latin typeface="微软雅黑 Light"/>
                  <a:ea typeface="微软雅黑 Light"/>
                </a:rPr>
                <a:t>视频列表及回收站列表</a:t>
              </a:r>
              <a:endParaRPr lang="en-US" sz="1600" b="0" strike="noStrike" spc="-1">
                <a:latin typeface="Arial"/>
              </a:endParaRPr>
            </a:p>
          </p:txBody>
        </p:sp>
        <p:sp>
          <p:nvSpPr>
            <p:cNvPr id="287" name="CustomShape 13"/>
            <p:cNvSpPr/>
            <p:nvPr/>
          </p:nvSpPr>
          <p:spPr>
            <a:xfrm>
              <a:off x="8472600" y="2126160"/>
              <a:ext cx="2707560" cy="104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1400" b="0" strike="noStrike" spc="-1">
                  <a:solidFill>
                    <a:srgbClr val="3B3838"/>
                  </a:solidFill>
                  <a:latin typeface="微软雅黑"/>
                  <a:ea typeface="微软雅黑"/>
                </a:rPr>
                <a:t>可以查看现在平台上的所有商户上传的所有视频信息和显示所有已经删除所有视频。</a:t>
              </a:r>
              <a:endParaRPr lang="en-US" sz="1400" b="0" strike="noStrike" spc="-1">
                <a:latin typeface="Arial"/>
              </a:endParaRPr>
            </a:p>
          </p:txBody>
        </p:sp>
      </p:grpSp>
      <p:grpSp>
        <p:nvGrpSpPr>
          <p:cNvPr id="288" name="Group 14"/>
          <p:cNvGrpSpPr/>
          <p:nvPr/>
        </p:nvGrpSpPr>
        <p:grpSpPr>
          <a:xfrm>
            <a:off x="8549280" y="3233880"/>
            <a:ext cx="2715840" cy="748800"/>
            <a:chOff x="8549280" y="3233880"/>
            <a:chExt cx="2715840" cy="748800"/>
          </a:xfrm>
        </p:grpSpPr>
        <p:sp>
          <p:nvSpPr>
            <p:cNvPr id="289" name="CustomShape 15"/>
            <p:cNvSpPr/>
            <p:nvPr/>
          </p:nvSpPr>
          <p:spPr>
            <a:xfrm>
              <a:off x="8549280" y="3233880"/>
              <a:ext cx="108108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1" strike="noStrike" spc="-1">
                  <a:solidFill>
                    <a:srgbClr val="3B3838"/>
                  </a:solidFill>
                  <a:latin typeface="微软雅黑 Light"/>
                  <a:ea typeface="微软雅黑 Light"/>
                </a:rPr>
                <a:t>视频播放	</a:t>
              </a:r>
              <a:endParaRPr lang="en-US" sz="1600" b="0" strike="noStrike" spc="-1">
                <a:latin typeface="Arial"/>
              </a:endParaRPr>
            </a:p>
          </p:txBody>
        </p:sp>
        <p:sp>
          <p:nvSpPr>
            <p:cNvPr id="290" name="CustomShape 16"/>
            <p:cNvSpPr/>
            <p:nvPr/>
          </p:nvSpPr>
          <p:spPr>
            <a:xfrm>
              <a:off x="8557560" y="3572640"/>
              <a:ext cx="2707560" cy="41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1400" b="0" strike="noStrike" spc="-1">
                  <a:solidFill>
                    <a:srgbClr val="3B3838"/>
                  </a:solidFill>
                  <a:latin typeface="微软雅黑"/>
                  <a:ea typeface="微软雅黑"/>
                </a:rPr>
                <a:t>实现已经上传的视频在放功能。</a:t>
              </a:r>
              <a:endParaRPr lang="en-US" sz="1400" b="0" strike="noStrike" spc="-1">
                <a:latin typeface="Arial"/>
              </a:endParaRPr>
            </a:p>
          </p:txBody>
        </p:sp>
      </p:grpSp>
      <p:grpSp>
        <p:nvGrpSpPr>
          <p:cNvPr id="291" name="Group 17"/>
          <p:cNvGrpSpPr/>
          <p:nvPr/>
        </p:nvGrpSpPr>
        <p:grpSpPr>
          <a:xfrm>
            <a:off x="8125560" y="3202200"/>
            <a:ext cx="314280" cy="369720"/>
            <a:chOff x="8125560" y="3202200"/>
            <a:chExt cx="314280" cy="369720"/>
          </a:xfrm>
        </p:grpSpPr>
        <p:sp>
          <p:nvSpPr>
            <p:cNvPr id="292" name="CustomShape 18"/>
            <p:cNvSpPr/>
            <p:nvPr/>
          </p:nvSpPr>
          <p:spPr>
            <a:xfrm>
              <a:off x="8125560" y="3202200"/>
              <a:ext cx="314280" cy="369720"/>
            </a:xfrm>
            <a:custGeom>
              <a:avLst/>
              <a:gdLst/>
              <a:ahLst/>
              <a:cxnLst/>
              <a:rect l="l" t="t" r="r" b="b"/>
              <a:pathLst>
                <a:path w="216" h="254">
                  <a:moveTo>
                    <a:pt x="0" y="230"/>
                  </a:moveTo>
                  <a:cubicBezTo>
                    <a:pt x="0" y="9"/>
                    <a:pt x="0" y="9"/>
                    <a:pt x="0" y="9"/>
                  </a:cubicBezTo>
                  <a:cubicBezTo>
                    <a:pt x="0" y="4"/>
                    <a:pt x="4" y="0"/>
                    <a:pt x="9" y="0"/>
                  </a:cubicBezTo>
                  <a:cubicBezTo>
                    <a:pt x="207" y="0"/>
                    <a:pt x="207" y="0"/>
                    <a:pt x="207" y="0"/>
                  </a:cubicBezTo>
                  <a:cubicBezTo>
                    <a:pt x="212" y="0"/>
                    <a:pt x="216" y="4"/>
                    <a:pt x="216" y="9"/>
                  </a:cubicBezTo>
                  <a:cubicBezTo>
                    <a:pt x="216" y="228"/>
                    <a:pt x="216" y="228"/>
                    <a:pt x="216" y="228"/>
                  </a:cubicBezTo>
                  <a:cubicBezTo>
                    <a:pt x="216" y="250"/>
                    <a:pt x="216" y="250"/>
                    <a:pt x="216" y="250"/>
                  </a:cubicBezTo>
                  <a:cubicBezTo>
                    <a:pt x="216" y="253"/>
                    <a:pt x="213" y="254"/>
                    <a:pt x="211" y="252"/>
                  </a:cubicBezTo>
                  <a:cubicBezTo>
                    <a:pt x="203" y="241"/>
                    <a:pt x="186" y="219"/>
                    <a:pt x="182" y="219"/>
                  </a:cubicBezTo>
                  <a:cubicBezTo>
                    <a:pt x="169" y="218"/>
                    <a:pt x="154" y="252"/>
                    <a:pt x="141" y="252"/>
                  </a:cubicBezTo>
                  <a:cubicBezTo>
                    <a:pt x="129" y="251"/>
                    <a:pt x="120" y="218"/>
                    <a:pt x="108" y="218"/>
                  </a:cubicBezTo>
                  <a:cubicBezTo>
                    <a:pt x="96" y="218"/>
                    <a:pt x="84" y="252"/>
                    <a:pt x="72" y="252"/>
                  </a:cubicBezTo>
                  <a:cubicBezTo>
                    <a:pt x="60" y="252"/>
                    <a:pt x="51" y="218"/>
                    <a:pt x="39" y="218"/>
                  </a:cubicBezTo>
                  <a:cubicBezTo>
                    <a:pt x="33" y="218"/>
                    <a:pt x="8" y="246"/>
                    <a:pt x="1" y="252"/>
                  </a:cubicBezTo>
                  <a:cubicBezTo>
                    <a:pt x="1" y="253"/>
                    <a:pt x="0" y="253"/>
                    <a:pt x="0" y="252"/>
                  </a:cubicBezTo>
                  <a:lnTo>
                    <a:pt x="0" y="230"/>
                  </a:lnTo>
                  <a:close/>
                </a:path>
              </a:pathLst>
            </a:custGeom>
            <a:noFill/>
            <a:ln w="15840">
              <a:solidFill>
                <a:srgbClr val="231F20"/>
              </a:solidFill>
              <a:miter/>
            </a:ln>
          </p:spPr>
          <p:style>
            <a:lnRef idx="0">
              <a:scrgbClr r="0" g="0" b="0"/>
            </a:lnRef>
            <a:fillRef idx="0">
              <a:scrgbClr r="0" g="0" b="0"/>
            </a:fillRef>
            <a:effectRef idx="0">
              <a:scrgbClr r="0" g="0" b="0"/>
            </a:effectRef>
            <a:fontRef idx="minor"/>
          </p:style>
        </p:sp>
        <p:sp>
          <p:nvSpPr>
            <p:cNvPr id="293" name="CustomShape 19"/>
            <p:cNvSpPr/>
            <p:nvPr/>
          </p:nvSpPr>
          <p:spPr>
            <a:xfrm>
              <a:off x="8247960" y="3289680"/>
              <a:ext cx="69840" cy="150840"/>
            </a:xfrm>
            <a:custGeom>
              <a:avLst/>
              <a:gdLst/>
              <a:ahLst/>
              <a:cxnLst/>
              <a:rect l="l" t="t" r="r" b="b"/>
              <a:pathLst>
                <a:path w="48" h="104">
                  <a:moveTo>
                    <a:pt x="48" y="8"/>
                  </a:moveTo>
                  <a:cubicBezTo>
                    <a:pt x="48" y="8"/>
                    <a:pt x="44" y="0"/>
                    <a:pt x="28" y="0"/>
                  </a:cubicBezTo>
                  <a:cubicBezTo>
                    <a:pt x="13" y="0"/>
                    <a:pt x="0" y="4"/>
                    <a:pt x="0" y="20"/>
                  </a:cubicBezTo>
                  <a:cubicBezTo>
                    <a:pt x="0" y="104"/>
                    <a:pt x="0" y="104"/>
                    <a:pt x="0" y="104"/>
                  </a:cubicBezTo>
                  <a:cubicBezTo>
                    <a:pt x="44" y="104"/>
                    <a:pt x="44" y="104"/>
                    <a:pt x="44" y="104"/>
                  </a:cubicBezTo>
                </a:path>
              </a:pathLst>
            </a:custGeom>
            <a:noFill/>
            <a:ln w="15840" cap="rnd">
              <a:solidFill>
                <a:srgbClr val="000000"/>
              </a:solidFill>
              <a:miter/>
            </a:ln>
          </p:spPr>
          <p:style>
            <a:lnRef idx="0">
              <a:scrgbClr r="0" g="0" b="0"/>
            </a:lnRef>
            <a:fillRef idx="0">
              <a:scrgbClr r="0" g="0" b="0"/>
            </a:fillRef>
            <a:effectRef idx="0">
              <a:scrgbClr r="0" g="0" b="0"/>
            </a:effectRef>
            <a:fontRef idx="minor"/>
          </p:style>
        </p:sp>
        <p:sp>
          <p:nvSpPr>
            <p:cNvPr id="294" name="Line 20"/>
            <p:cNvSpPr/>
            <p:nvPr/>
          </p:nvSpPr>
          <p:spPr>
            <a:xfrm>
              <a:off x="8219160" y="3364920"/>
              <a:ext cx="6948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295" name="Line 21"/>
            <p:cNvSpPr/>
            <p:nvPr/>
          </p:nvSpPr>
          <p:spPr>
            <a:xfrm>
              <a:off x="8219160" y="3440520"/>
              <a:ext cx="2844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grpSp>
      <p:grpSp>
        <p:nvGrpSpPr>
          <p:cNvPr id="296" name="Group 22"/>
          <p:cNvGrpSpPr/>
          <p:nvPr/>
        </p:nvGrpSpPr>
        <p:grpSpPr>
          <a:xfrm>
            <a:off x="4279320" y="4035960"/>
            <a:ext cx="313560" cy="369720"/>
            <a:chOff x="4279320" y="4035960"/>
            <a:chExt cx="313560" cy="369720"/>
          </a:xfrm>
        </p:grpSpPr>
        <p:sp>
          <p:nvSpPr>
            <p:cNvPr id="297" name="CustomShape 23"/>
            <p:cNvSpPr/>
            <p:nvPr/>
          </p:nvSpPr>
          <p:spPr>
            <a:xfrm>
              <a:off x="4389840" y="4152600"/>
              <a:ext cx="99000" cy="133560"/>
            </a:xfrm>
            <a:custGeom>
              <a:avLst/>
              <a:gdLst/>
              <a:ahLst/>
              <a:cxnLst/>
              <a:rect l="l" t="t" r="r" b="b"/>
              <a:pathLst>
                <a:path w="68" h="92">
                  <a:moveTo>
                    <a:pt x="68" y="76"/>
                  </a:moveTo>
                  <a:cubicBezTo>
                    <a:pt x="68" y="76"/>
                    <a:pt x="65" y="92"/>
                    <a:pt x="36" y="92"/>
                  </a:cubicBezTo>
                  <a:cubicBezTo>
                    <a:pt x="8" y="92"/>
                    <a:pt x="0" y="69"/>
                    <a:pt x="0" y="44"/>
                  </a:cubicBezTo>
                  <a:cubicBezTo>
                    <a:pt x="0" y="19"/>
                    <a:pt x="8" y="0"/>
                    <a:pt x="36" y="0"/>
                  </a:cubicBezTo>
                  <a:cubicBezTo>
                    <a:pt x="65" y="0"/>
                    <a:pt x="68" y="12"/>
                    <a:pt x="68" y="12"/>
                  </a:cubicBezTo>
                </a:path>
              </a:pathLst>
            </a:custGeom>
            <a:noFill/>
            <a:ln w="15840" cap="rnd">
              <a:solidFill>
                <a:srgbClr val="000000"/>
              </a:solidFill>
              <a:miter/>
            </a:ln>
          </p:spPr>
          <p:style>
            <a:lnRef idx="0">
              <a:scrgbClr r="0" g="0" b="0"/>
            </a:lnRef>
            <a:fillRef idx="0">
              <a:scrgbClr r="0" g="0" b="0"/>
            </a:fillRef>
            <a:effectRef idx="0">
              <a:scrgbClr r="0" g="0" b="0"/>
            </a:effectRef>
            <a:fontRef idx="minor"/>
          </p:style>
        </p:sp>
        <p:sp>
          <p:nvSpPr>
            <p:cNvPr id="298" name="Line 24"/>
            <p:cNvSpPr/>
            <p:nvPr/>
          </p:nvSpPr>
          <p:spPr>
            <a:xfrm>
              <a:off x="4366080" y="4210920"/>
              <a:ext cx="8748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299" name="Line 25"/>
            <p:cNvSpPr/>
            <p:nvPr/>
          </p:nvSpPr>
          <p:spPr>
            <a:xfrm>
              <a:off x="4366080" y="4233600"/>
              <a:ext cx="8748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300" name="CustomShape 26"/>
            <p:cNvSpPr/>
            <p:nvPr/>
          </p:nvSpPr>
          <p:spPr>
            <a:xfrm>
              <a:off x="4279320" y="4035960"/>
              <a:ext cx="313560" cy="369720"/>
            </a:xfrm>
            <a:custGeom>
              <a:avLst/>
              <a:gdLst/>
              <a:ahLst/>
              <a:cxnLst/>
              <a:rect l="l" t="t" r="r" b="b"/>
              <a:pathLst>
                <a:path w="216" h="254">
                  <a:moveTo>
                    <a:pt x="0" y="230"/>
                  </a:moveTo>
                  <a:cubicBezTo>
                    <a:pt x="0" y="9"/>
                    <a:pt x="0" y="9"/>
                    <a:pt x="0" y="9"/>
                  </a:cubicBezTo>
                  <a:cubicBezTo>
                    <a:pt x="0" y="4"/>
                    <a:pt x="4" y="0"/>
                    <a:pt x="9" y="0"/>
                  </a:cubicBezTo>
                  <a:cubicBezTo>
                    <a:pt x="207" y="0"/>
                    <a:pt x="207" y="0"/>
                    <a:pt x="207" y="0"/>
                  </a:cubicBezTo>
                  <a:cubicBezTo>
                    <a:pt x="212" y="0"/>
                    <a:pt x="216" y="4"/>
                    <a:pt x="216" y="9"/>
                  </a:cubicBezTo>
                  <a:cubicBezTo>
                    <a:pt x="216" y="228"/>
                    <a:pt x="216" y="228"/>
                    <a:pt x="216" y="228"/>
                  </a:cubicBezTo>
                  <a:cubicBezTo>
                    <a:pt x="216" y="251"/>
                    <a:pt x="216" y="251"/>
                    <a:pt x="216" y="251"/>
                  </a:cubicBezTo>
                  <a:cubicBezTo>
                    <a:pt x="216" y="253"/>
                    <a:pt x="213" y="254"/>
                    <a:pt x="211" y="252"/>
                  </a:cubicBezTo>
                  <a:cubicBezTo>
                    <a:pt x="203" y="241"/>
                    <a:pt x="186" y="219"/>
                    <a:pt x="182" y="219"/>
                  </a:cubicBezTo>
                  <a:cubicBezTo>
                    <a:pt x="169" y="218"/>
                    <a:pt x="154" y="253"/>
                    <a:pt x="141" y="252"/>
                  </a:cubicBezTo>
                  <a:cubicBezTo>
                    <a:pt x="129" y="251"/>
                    <a:pt x="119" y="218"/>
                    <a:pt x="108" y="218"/>
                  </a:cubicBezTo>
                  <a:cubicBezTo>
                    <a:pt x="95" y="218"/>
                    <a:pt x="84" y="252"/>
                    <a:pt x="72" y="252"/>
                  </a:cubicBezTo>
                  <a:cubicBezTo>
                    <a:pt x="60" y="252"/>
                    <a:pt x="50" y="218"/>
                    <a:pt x="39" y="218"/>
                  </a:cubicBezTo>
                  <a:cubicBezTo>
                    <a:pt x="33" y="218"/>
                    <a:pt x="7" y="246"/>
                    <a:pt x="1" y="253"/>
                  </a:cubicBezTo>
                  <a:cubicBezTo>
                    <a:pt x="1" y="253"/>
                    <a:pt x="0" y="253"/>
                    <a:pt x="0" y="252"/>
                  </a:cubicBezTo>
                  <a:lnTo>
                    <a:pt x="0" y="230"/>
                  </a:lnTo>
                  <a:close/>
                </a:path>
              </a:pathLst>
            </a:custGeom>
            <a:noFill/>
            <a:ln w="15840">
              <a:solidFill>
                <a:srgbClr val="231F20"/>
              </a:solidFill>
              <a:miter/>
            </a:ln>
          </p:spPr>
          <p:style>
            <a:lnRef idx="0">
              <a:scrgbClr r="0" g="0" b="0"/>
            </a:lnRef>
            <a:fillRef idx="0">
              <a:scrgbClr r="0" g="0" b="0"/>
            </a:fillRef>
            <a:effectRef idx="0">
              <a:scrgbClr r="0" g="0" b="0"/>
            </a:effectRef>
            <a:fontRef idx="minor"/>
          </p:style>
        </p:sp>
      </p:grpSp>
      <p:grpSp>
        <p:nvGrpSpPr>
          <p:cNvPr id="301" name="Group 27"/>
          <p:cNvGrpSpPr/>
          <p:nvPr/>
        </p:nvGrpSpPr>
        <p:grpSpPr>
          <a:xfrm>
            <a:off x="4246920" y="2391840"/>
            <a:ext cx="314280" cy="369720"/>
            <a:chOff x="4246920" y="2391840"/>
            <a:chExt cx="314280" cy="369720"/>
          </a:xfrm>
        </p:grpSpPr>
        <p:sp>
          <p:nvSpPr>
            <p:cNvPr id="302" name="CustomShape 28"/>
            <p:cNvSpPr/>
            <p:nvPr/>
          </p:nvSpPr>
          <p:spPr>
            <a:xfrm>
              <a:off x="4366440" y="2507400"/>
              <a:ext cx="78120" cy="116280"/>
            </a:xfrm>
            <a:custGeom>
              <a:avLst/>
              <a:gdLst/>
              <a:ahLst/>
              <a:cxnLst/>
              <a:rect l="l" t="t" r="r" b="b"/>
              <a:pathLst>
                <a:path w="54" h="80">
                  <a:moveTo>
                    <a:pt x="48" y="16"/>
                  </a:moveTo>
                  <a:cubicBezTo>
                    <a:pt x="48" y="16"/>
                    <a:pt x="49" y="0"/>
                    <a:pt x="24" y="0"/>
                  </a:cubicBezTo>
                  <a:cubicBezTo>
                    <a:pt x="0" y="0"/>
                    <a:pt x="0" y="12"/>
                    <a:pt x="0" y="20"/>
                  </a:cubicBezTo>
                  <a:cubicBezTo>
                    <a:pt x="0" y="28"/>
                    <a:pt x="2" y="36"/>
                    <a:pt x="24" y="36"/>
                  </a:cubicBezTo>
                  <a:cubicBezTo>
                    <a:pt x="49" y="36"/>
                    <a:pt x="52" y="54"/>
                    <a:pt x="52" y="56"/>
                  </a:cubicBezTo>
                  <a:cubicBezTo>
                    <a:pt x="52" y="62"/>
                    <a:pt x="54" y="80"/>
                    <a:pt x="24" y="80"/>
                  </a:cubicBezTo>
                  <a:cubicBezTo>
                    <a:pt x="0" y="80"/>
                    <a:pt x="0" y="67"/>
                    <a:pt x="0" y="64"/>
                  </a:cubicBezTo>
                </a:path>
              </a:pathLst>
            </a:custGeom>
            <a:noFill/>
            <a:ln w="15840" cap="rnd">
              <a:solidFill>
                <a:srgbClr val="000000"/>
              </a:solidFill>
              <a:miter/>
            </a:ln>
          </p:spPr>
          <p:style>
            <a:lnRef idx="0">
              <a:scrgbClr r="0" g="0" b="0"/>
            </a:lnRef>
            <a:fillRef idx="0">
              <a:scrgbClr r="0" g="0" b="0"/>
            </a:fillRef>
            <a:effectRef idx="0">
              <a:scrgbClr r="0" g="0" b="0"/>
            </a:effectRef>
            <a:fontRef idx="minor"/>
          </p:style>
        </p:sp>
        <p:sp>
          <p:nvSpPr>
            <p:cNvPr id="303" name="Line 29"/>
            <p:cNvSpPr/>
            <p:nvPr/>
          </p:nvSpPr>
          <p:spPr>
            <a:xfrm>
              <a:off x="4412520" y="2489760"/>
              <a:ext cx="0" cy="15696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304" name="Line 30"/>
            <p:cNvSpPr/>
            <p:nvPr/>
          </p:nvSpPr>
          <p:spPr>
            <a:xfrm>
              <a:off x="4389840" y="2489760"/>
              <a:ext cx="0" cy="15696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305" name="CustomShape 31"/>
            <p:cNvSpPr/>
            <p:nvPr/>
          </p:nvSpPr>
          <p:spPr>
            <a:xfrm>
              <a:off x="4246920" y="2391840"/>
              <a:ext cx="314280" cy="369720"/>
            </a:xfrm>
            <a:custGeom>
              <a:avLst/>
              <a:gdLst/>
              <a:ahLst/>
              <a:cxnLst/>
              <a:rect l="l" t="t" r="r" b="b"/>
              <a:pathLst>
                <a:path w="216" h="254">
                  <a:moveTo>
                    <a:pt x="0" y="230"/>
                  </a:moveTo>
                  <a:cubicBezTo>
                    <a:pt x="0" y="9"/>
                    <a:pt x="0" y="9"/>
                    <a:pt x="0" y="9"/>
                  </a:cubicBezTo>
                  <a:cubicBezTo>
                    <a:pt x="0" y="4"/>
                    <a:pt x="4" y="0"/>
                    <a:pt x="9" y="0"/>
                  </a:cubicBezTo>
                  <a:cubicBezTo>
                    <a:pt x="207" y="0"/>
                    <a:pt x="207" y="0"/>
                    <a:pt x="207" y="0"/>
                  </a:cubicBezTo>
                  <a:cubicBezTo>
                    <a:pt x="212" y="0"/>
                    <a:pt x="216" y="4"/>
                    <a:pt x="216" y="9"/>
                  </a:cubicBezTo>
                  <a:cubicBezTo>
                    <a:pt x="216" y="228"/>
                    <a:pt x="216" y="228"/>
                    <a:pt x="216" y="228"/>
                  </a:cubicBezTo>
                  <a:cubicBezTo>
                    <a:pt x="216" y="251"/>
                    <a:pt x="216" y="251"/>
                    <a:pt x="216" y="251"/>
                  </a:cubicBezTo>
                  <a:cubicBezTo>
                    <a:pt x="216" y="253"/>
                    <a:pt x="213" y="254"/>
                    <a:pt x="212" y="252"/>
                  </a:cubicBezTo>
                  <a:cubicBezTo>
                    <a:pt x="203" y="241"/>
                    <a:pt x="186" y="220"/>
                    <a:pt x="182" y="219"/>
                  </a:cubicBezTo>
                  <a:cubicBezTo>
                    <a:pt x="169" y="218"/>
                    <a:pt x="155" y="253"/>
                    <a:pt x="142" y="252"/>
                  </a:cubicBezTo>
                  <a:cubicBezTo>
                    <a:pt x="130" y="251"/>
                    <a:pt x="120" y="219"/>
                    <a:pt x="108" y="218"/>
                  </a:cubicBezTo>
                  <a:cubicBezTo>
                    <a:pt x="96" y="218"/>
                    <a:pt x="85" y="253"/>
                    <a:pt x="72" y="252"/>
                  </a:cubicBezTo>
                  <a:cubicBezTo>
                    <a:pt x="60" y="252"/>
                    <a:pt x="51" y="219"/>
                    <a:pt x="39" y="218"/>
                  </a:cubicBezTo>
                  <a:cubicBezTo>
                    <a:pt x="34" y="218"/>
                    <a:pt x="8" y="246"/>
                    <a:pt x="2" y="253"/>
                  </a:cubicBezTo>
                  <a:cubicBezTo>
                    <a:pt x="1" y="253"/>
                    <a:pt x="0" y="253"/>
                    <a:pt x="0" y="252"/>
                  </a:cubicBezTo>
                  <a:lnTo>
                    <a:pt x="0" y="230"/>
                  </a:lnTo>
                  <a:close/>
                </a:path>
              </a:pathLst>
            </a:custGeom>
            <a:noFill/>
            <a:ln w="15840">
              <a:solidFill>
                <a:srgbClr val="231F20"/>
              </a:solidFill>
              <a:miter/>
            </a:ln>
          </p:spPr>
          <p:style>
            <a:lnRef idx="0">
              <a:scrgbClr r="0" g="0" b="0"/>
            </a:lnRef>
            <a:fillRef idx="0">
              <a:scrgbClr r="0" g="0" b="0"/>
            </a:fillRef>
            <a:effectRef idx="0">
              <a:scrgbClr r="0" g="0" b="0"/>
            </a:effectRef>
            <a:fontRef idx="minor"/>
          </p:style>
        </p:sp>
      </p:grpSp>
      <p:grpSp>
        <p:nvGrpSpPr>
          <p:cNvPr id="306" name="Group 32"/>
          <p:cNvGrpSpPr/>
          <p:nvPr/>
        </p:nvGrpSpPr>
        <p:grpSpPr>
          <a:xfrm>
            <a:off x="8056800" y="1869120"/>
            <a:ext cx="314280" cy="369720"/>
            <a:chOff x="8056800" y="1869120"/>
            <a:chExt cx="314280" cy="369720"/>
          </a:xfrm>
        </p:grpSpPr>
        <p:sp>
          <p:nvSpPr>
            <p:cNvPr id="307" name="CustomShape 33"/>
            <p:cNvSpPr/>
            <p:nvPr/>
          </p:nvSpPr>
          <p:spPr>
            <a:xfrm>
              <a:off x="8056800" y="1869120"/>
              <a:ext cx="314280" cy="369720"/>
            </a:xfrm>
            <a:custGeom>
              <a:avLst/>
              <a:gdLst/>
              <a:ahLst/>
              <a:cxnLst/>
              <a:rect l="l" t="t" r="r" b="b"/>
              <a:pathLst>
                <a:path w="216" h="254">
                  <a:moveTo>
                    <a:pt x="0" y="230"/>
                  </a:moveTo>
                  <a:cubicBezTo>
                    <a:pt x="0" y="9"/>
                    <a:pt x="0" y="9"/>
                    <a:pt x="0" y="9"/>
                  </a:cubicBezTo>
                  <a:cubicBezTo>
                    <a:pt x="0" y="4"/>
                    <a:pt x="4" y="0"/>
                    <a:pt x="9" y="0"/>
                  </a:cubicBezTo>
                  <a:cubicBezTo>
                    <a:pt x="207" y="0"/>
                    <a:pt x="207" y="0"/>
                    <a:pt x="207" y="0"/>
                  </a:cubicBezTo>
                  <a:cubicBezTo>
                    <a:pt x="212" y="0"/>
                    <a:pt x="216" y="4"/>
                    <a:pt x="216" y="9"/>
                  </a:cubicBezTo>
                  <a:cubicBezTo>
                    <a:pt x="216" y="228"/>
                    <a:pt x="216" y="228"/>
                    <a:pt x="216" y="228"/>
                  </a:cubicBezTo>
                  <a:cubicBezTo>
                    <a:pt x="216" y="250"/>
                    <a:pt x="216" y="250"/>
                    <a:pt x="216" y="250"/>
                  </a:cubicBezTo>
                  <a:cubicBezTo>
                    <a:pt x="216" y="253"/>
                    <a:pt x="213" y="254"/>
                    <a:pt x="211" y="252"/>
                  </a:cubicBezTo>
                  <a:cubicBezTo>
                    <a:pt x="203" y="241"/>
                    <a:pt x="186" y="219"/>
                    <a:pt x="182" y="219"/>
                  </a:cubicBezTo>
                  <a:cubicBezTo>
                    <a:pt x="169" y="218"/>
                    <a:pt x="154" y="252"/>
                    <a:pt x="141" y="252"/>
                  </a:cubicBezTo>
                  <a:cubicBezTo>
                    <a:pt x="129" y="251"/>
                    <a:pt x="120" y="218"/>
                    <a:pt x="108" y="218"/>
                  </a:cubicBezTo>
                  <a:cubicBezTo>
                    <a:pt x="96" y="218"/>
                    <a:pt x="84" y="252"/>
                    <a:pt x="72" y="252"/>
                  </a:cubicBezTo>
                  <a:cubicBezTo>
                    <a:pt x="60" y="252"/>
                    <a:pt x="51" y="218"/>
                    <a:pt x="39" y="218"/>
                  </a:cubicBezTo>
                  <a:cubicBezTo>
                    <a:pt x="33" y="218"/>
                    <a:pt x="8" y="246"/>
                    <a:pt x="1" y="252"/>
                  </a:cubicBezTo>
                  <a:cubicBezTo>
                    <a:pt x="1" y="253"/>
                    <a:pt x="0" y="253"/>
                    <a:pt x="0" y="252"/>
                  </a:cubicBezTo>
                  <a:lnTo>
                    <a:pt x="0" y="230"/>
                  </a:lnTo>
                  <a:close/>
                </a:path>
              </a:pathLst>
            </a:custGeom>
            <a:noFill/>
            <a:ln w="15840">
              <a:solidFill>
                <a:srgbClr val="231F20"/>
              </a:solidFill>
              <a:miter/>
            </a:ln>
          </p:spPr>
          <p:style>
            <a:lnRef idx="0">
              <a:scrgbClr r="0" g="0" b="0"/>
            </a:lnRef>
            <a:fillRef idx="0">
              <a:scrgbClr r="0" g="0" b="0"/>
            </a:fillRef>
            <a:effectRef idx="0">
              <a:scrgbClr r="0" g="0" b="0"/>
            </a:effectRef>
            <a:fontRef idx="minor"/>
          </p:style>
        </p:sp>
        <p:sp>
          <p:nvSpPr>
            <p:cNvPr id="308" name="CustomShape 34"/>
            <p:cNvSpPr/>
            <p:nvPr/>
          </p:nvSpPr>
          <p:spPr>
            <a:xfrm>
              <a:off x="8156160" y="1988640"/>
              <a:ext cx="57960" cy="150840"/>
            </a:xfrm>
            <a:custGeom>
              <a:avLst/>
              <a:gdLst/>
              <a:ahLst/>
              <a:cxnLst/>
              <a:rect l="l" t="t" r="r" b="b"/>
              <a:pathLst>
                <a:path w="84" h="218">
                  <a:moveTo>
                    <a:pt x="0" y="0"/>
                  </a:moveTo>
                  <a:lnTo>
                    <a:pt x="84" y="118"/>
                  </a:lnTo>
                  <a:lnTo>
                    <a:pt x="84" y="218"/>
                  </a:lnTo>
                </a:path>
              </a:pathLst>
            </a:custGeom>
            <a:noFill/>
            <a:ln w="15840" cap="rnd">
              <a:solidFill>
                <a:srgbClr val="000000"/>
              </a:solidFill>
              <a:miter/>
            </a:ln>
          </p:spPr>
          <p:style>
            <a:lnRef idx="0">
              <a:scrgbClr r="0" g="0" b="0"/>
            </a:lnRef>
            <a:fillRef idx="0">
              <a:scrgbClr r="0" g="0" b="0"/>
            </a:fillRef>
            <a:effectRef idx="0">
              <a:scrgbClr r="0" g="0" b="0"/>
            </a:effectRef>
            <a:fontRef idx="minor"/>
          </p:style>
        </p:sp>
        <p:sp>
          <p:nvSpPr>
            <p:cNvPr id="309" name="Line 35"/>
            <p:cNvSpPr/>
            <p:nvPr/>
          </p:nvSpPr>
          <p:spPr>
            <a:xfrm flipH="1">
              <a:off x="8214120" y="1988640"/>
              <a:ext cx="58320" cy="8172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310" name="Line 36"/>
            <p:cNvSpPr/>
            <p:nvPr/>
          </p:nvSpPr>
          <p:spPr>
            <a:xfrm>
              <a:off x="8161560" y="2081520"/>
              <a:ext cx="10476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311" name="Line 37"/>
            <p:cNvSpPr/>
            <p:nvPr/>
          </p:nvSpPr>
          <p:spPr>
            <a:xfrm>
              <a:off x="8226000" y="2053080"/>
              <a:ext cx="4032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312" name="Line 38"/>
            <p:cNvSpPr/>
            <p:nvPr/>
          </p:nvSpPr>
          <p:spPr>
            <a:xfrm>
              <a:off x="8161560" y="2053080"/>
              <a:ext cx="4068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grpSp>
      <p:grpSp>
        <p:nvGrpSpPr>
          <p:cNvPr id="313" name="Group 39"/>
          <p:cNvGrpSpPr/>
          <p:nvPr/>
        </p:nvGrpSpPr>
        <p:grpSpPr>
          <a:xfrm>
            <a:off x="8573040" y="4412160"/>
            <a:ext cx="2708640" cy="1707480"/>
            <a:chOff x="8573040" y="4412160"/>
            <a:chExt cx="2708640" cy="1707480"/>
          </a:xfrm>
        </p:grpSpPr>
        <p:sp>
          <p:nvSpPr>
            <p:cNvPr id="314" name="CustomShape 40"/>
            <p:cNvSpPr/>
            <p:nvPr/>
          </p:nvSpPr>
          <p:spPr>
            <a:xfrm>
              <a:off x="8573040" y="4412160"/>
              <a:ext cx="198108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1" strike="noStrike" spc="-1">
                  <a:solidFill>
                    <a:srgbClr val="3B3838"/>
                  </a:solidFill>
                  <a:latin typeface="微软雅黑 Light"/>
                  <a:ea typeface="微软雅黑 Light"/>
                </a:rPr>
                <a:t>视频删除与还原	</a:t>
              </a:r>
              <a:endParaRPr lang="en-US" sz="1600" b="0" strike="noStrike" spc="-1">
                <a:latin typeface="Arial"/>
              </a:endParaRPr>
            </a:p>
          </p:txBody>
        </p:sp>
        <p:sp>
          <p:nvSpPr>
            <p:cNvPr id="315" name="CustomShape 41"/>
            <p:cNvSpPr/>
            <p:nvPr/>
          </p:nvSpPr>
          <p:spPr>
            <a:xfrm>
              <a:off x="8574120" y="4750560"/>
              <a:ext cx="2707560" cy="136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1400" b="0" strike="noStrike" spc="-1">
                  <a:solidFill>
                    <a:srgbClr val="3B3838"/>
                  </a:solidFill>
                  <a:latin typeface="微软雅黑"/>
                  <a:ea typeface="微软雅黑"/>
                </a:rPr>
                <a:t>超级管理员可以将视频删除到回收站。超级管理员删掉的视频，不允许商户还原。可以将已经删除到回收站的视频还原回来。</a:t>
              </a:r>
              <a:endParaRPr lang="en-US" sz="1400" b="0" strike="noStrike" spc="-1">
                <a:latin typeface="Arial"/>
              </a:endParaRPr>
            </a:p>
          </p:txBody>
        </p:sp>
      </p:grpSp>
      <p:grpSp>
        <p:nvGrpSpPr>
          <p:cNvPr id="316" name="Group 42"/>
          <p:cNvGrpSpPr/>
          <p:nvPr/>
        </p:nvGrpSpPr>
        <p:grpSpPr>
          <a:xfrm>
            <a:off x="8142120" y="4380120"/>
            <a:ext cx="314280" cy="369720"/>
            <a:chOff x="8142120" y="4380120"/>
            <a:chExt cx="314280" cy="369720"/>
          </a:xfrm>
        </p:grpSpPr>
        <p:sp>
          <p:nvSpPr>
            <p:cNvPr id="317" name="CustomShape 43"/>
            <p:cNvSpPr/>
            <p:nvPr/>
          </p:nvSpPr>
          <p:spPr>
            <a:xfrm>
              <a:off x="8142120" y="4380120"/>
              <a:ext cx="314280" cy="369720"/>
            </a:xfrm>
            <a:custGeom>
              <a:avLst/>
              <a:gdLst/>
              <a:ahLst/>
              <a:cxnLst/>
              <a:rect l="l" t="t" r="r" b="b"/>
              <a:pathLst>
                <a:path w="216" h="254">
                  <a:moveTo>
                    <a:pt x="0" y="230"/>
                  </a:moveTo>
                  <a:cubicBezTo>
                    <a:pt x="0" y="9"/>
                    <a:pt x="0" y="9"/>
                    <a:pt x="0" y="9"/>
                  </a:cubicBezTo>
                  <a:cubicBezTo>
                    <a:pt x="0" y="4"/>
                    <a:pt x="4" y="0"/>
                    <a:pt x="9" y="0"/>
                  </a:cubicBezTo>
                  <a:cubicBezTo>
                    <a:pt x="207" y="0"/>
                    <a:pt x="207" y="0"/>
                    <a:pt x="207" y="0"/>
                  </a:cubicBezTo>
                  <a:cubicBezTo>
                    <a:pt x="212" y="0"/>
                    <a:pt x="216" y="4"/>
                    <a:pt x="216" y="9"/>
                  </a:cubicBezTo>
                  <a:cubicBezTo>
                    <a:pt x="216" y="228"/>
                    <a:pt x="216" y="228"/>
                    <a:pt x="216" y="228"/>
                  </a:cubicBezTo>
                  <a:cubicBezTo>
                    <a:pt x="216" y="250"/>
                    <a:pt x="216" y="250"/>
                    <a:pt x="216" y="250"/>
                  </a:cubicBezTo>
                  <a:cubicBezTo>
                    <a:pt x="216" y="253"/>
                    <a:pt x="213" y="254"/>
                    <a:pt x="211" y="252"/>
                  </a:cubicBezTo>
                  <a:cubicBezTo>
                    <a:pt x="203" y="241"/>
                    <a:pt x="186" y="219"/>
                    <a:pt x="182" y="219"/>
                  </a:cubicBezTo>
                  <a:cubicBezTo>
                    <a:pt x="169" y="218"/>
                    <a:pt x="154" y="252"/>
                    <a:pt x="141" y="252"/>
                  </a:cubicBezTo>
                  <a:cubicBezTo>
                    <a:pt x="129" y="251"/>
                    <a:pt x="120" y="218"/>
                    <a:pt x="108" y="218"/>
                  </a:cubicBezTo>
                  <a:cubicBezTo>
                    <a:pt x="96" y="218"/>
                    <a:pt x="84" y="252"/>
                    <a:pt x="72" y="252"/>
                  </a:cubicBezTo>
                  <a:cubicBezTo>
                    <a:pt x="60" y="252"/>
                    <a:pt x="51" y="218"/>
                    <a:pt x="39" y="218"/>
                  </a:cubicBezTo>
                  <a:cubicBezTo>
                    <a:pt x="33" y="218"/>
                    <a:pt x="8" y="246"/>
                    <a:pt x="1" y="252"/>
                  </a:cubicBezTo>
                  <a:cubicBezTo>
                    <a:pt x="1" y="253"/>
                    <a:pt x="0" y="253"/>
                    <a:pt x="0" y="252"/>
                  </a:cubicBezTo>
                  <a:lnTo>
                    <a:pt x="0" y="230"/>
                  </a:lnTo>
                  <a:close/>
                </a:path>
              </a:pathLst>
            </a:custGeom>
            <a:noFill/>
            <a:ln w="15840">
              <a:solidFill>
                <a:srgbClr val="231F20"/>
              </a:solidFill>
              <a:miter/>
            </a:ln>
          </p:spPr>
          <p:style>
            <a:lnRef idx="0">
              <a:scrgbClr r="0" g="0" b="0"/>
            </a:lnRef>
            <a:fillRef idx="0">
              <a:scrgbClr r="0" g="0" b="0"/>
            </a:fillRef>
            <a:effectRef idx="0">
              <a:scrgbClr r="0" g="0" b="0"/>
            </a:effectRef>
            <a:fontRef idx="minor"/>
          </p:style>
        </p:sp>
        <p:sp>
          <p:nvSpPr>
            <p:cNvPr id="318" name="CustomShape 44"/>
            <p:cNvSpPr/>
            <p:nvPr/>
          </p:nvSpPr>
          <p:spPr>
            <a:xfrm>
              <a:off x="8264160" y="4467600"/>
              <a:ext cx="69840" cy="150840"/>
            </a:xfrm>
            <a:custGeom>
              <a:avLst/>
              <a:gdLst/>
              <a:ahLst/>
              <a:cxnLst/>
              <a:rect l="l" t="t" r="r" b="b"/>
              <a:pathLst>
                <a:path w="48" h="104">
                  <a:moveTo>
                    <a:pt x="48" y="8"/>
                  </a:moveTo>
                  <a:cubicBezTo>
                    <a:pt x="48" y="8"/>
                    <a:pt x="44" y="0"/>
                    <a:pt x="28" y="0"/>
                  </a:cubicBezTo>
                  <a:cubicBezTo>
                    <a:pt x="13" y="0"/>
                    <a:pt x="0" y="4"/>
                    <a:pt x="0" y="20"/>
                  </a:cubicBezTo>
                  <a:cubicBezTo>
                    <a:pt x="0" y="104"/>
                    <a:pt x="0" y="104"/>
                    <a:pt x="0" y="104"/>
                  </a:cubicBezTo>
                  <a:cubicBezTo>
                    <a:pt x="44" y="104"/>
                    <a:pt x="44" y="104"/>
                    <a:pt x="44" y="104"/>
                  </a:cubicBezTo>
                </a:path>
              </a:pathLst>
            </a:custGeom>
            <a:noFill/>
            <a:ln w="15840" cap="rnd">
              <a:solidFill>
                <a:srgbClr val="000000"/>
              </a:solidFill>
              <a:miter/>
            </a:ln>
          </p:spPr>
          <p:style>
            <a:lnRef idx="0">
              <a:scrgbClr r="0" g="0" b="0"/>
            </a:lnRef>
            <a:fillRef idx="0">
              <a:scrgbClr r="0" g="0" b="0"/>
            </a:fillRef>
            <a:effectRef idx="0">
              <a:scrgbClr r="0" g="0" b="0"/>
            </a:effectRef>
            <a:fontRef idx="minor"/>
          </p:style>
        </p:sp>
        <p:sp>
          <p:nvSpPr>
            <p:cNvPr id="319" name="Line 45"/>
            <p:cNvSpPr/>
            <p:nvPr/>
          </p:nvSpPr>
          <p:spPr>
            <a:xfrm>
              <a:off x="8235720" y="4542840"/>
              <a:ext cx="6948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320" name="Line 46"/>
            <p:cNvSpPr/>
            <p:nvPr/>
          </p:nvSpPr>
          <p:spPr>
            <a:xfrm>
              <a:off x="8235720" y="4618440"/>
              <a:ext cx="2844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grpSp>
      <p:sp>
        <p:nvSpPr>
          <p:cNvPr id="321" name="CustomShape 47"/>
          <p:cNvSpPr/>
          <p:nvPr/>
        </p:nvSpPr>
        <p:spPr>
          <a:xfrm>
            <a:off x="8779320" y="810720"/>
            <a:ext cx="140040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1" strike="noStrike" spc="-1">
                <a:solidFill>
                  <a:srgbClr val="3B3838"/>
                </a:solidFill>
                <a:latin typeface="华文隶书"/>
                <a:ea typeface="华文隶书"/>
              </a:rPr>
              <a:t>视频模块</a:t>
            </a:r>
            <a:endParaRPr lang="en-US" sz="2400" b="0" strike="noStrike" spc="-1">
              <a:latin typeface="Arial"/>
            </a:endParaRPr>
          </a:p>
        </p:txBody>
      </p:sp>
      <p:sp>
        <p:nvSpPr>
          <p:cNvPr id="322" name="Line 48"/>
          <p:cNvSpPr/>
          <p:nvPr/>
        </p:nvSpPr>
        <p:spPr>
          <a:xfrm>
            <a:off x="8688600" y="1271160"/>
            <a:ext cx="688680" cy="0"/>
          </a:xfrm>
          <a:prstGeom prst="line">
            <a:avLst/>
          </a:prstGeom>
          <a:ln w="19080">
            <a:solidFill>
              <a:schemeClr val="accent1">
                <a:lumMod val="75000"/>
                <a:lumOff val="25000"/>
              </a:schemeClr>
            </a:solidFill>
          </a:ln>
        </p:spPr>
        <p:style>
          <a:lnRef idx="1">
            <a:schemeClr val="accent1"/>
          </a:lnRef>
          <a:fillRef idx="0">
            <a:schemeClr val="accent1"/>
          </a:fillRef>
          <a:effectRef idx="0">
            <a:schemeClr val="accent1"/>
          </a:effectRef>
          <a:fontRef idx="minor"/>
        </p:style>
      </p:sp>
      <p:sp>
        <p:nvSpPr>
          <p:cNvPr id="323" name="CustomShape 49"/>
          <p:cNvSpPr/>
          <p:nvPr/>
        </p:nvSpPr>
        <p:spPr>
          <a:xfrm>
            <a:off x="992520" y="606600"/>
            <a:ext cx="1849320" cy="155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200" b="1" strike="noStrike" spc="-1">
                <a:solidFill>
                  <a:srgbClr val="3B3838"/>
                </a:solidFill>
                <a:latin typeface="华文隶书"/>
                <a:ea typeface="华文隶书"/>
              </a:rPr>
              <a:t>第二部分     郭江昊</a:t>
            </a:r>
            <a:endParaRPr lang="en-US" sz="3200" b="0" strike="noStrike" spc="-1">
              <a:latin typeface="Arial"/>
            </a:endParaRPr>
          </a:p>
        </p:txBody>
      </p:sp>
      <p:grpSp>
        <p:nvGrpSpPr>
          <p:cNvPr id="324" name="Group 50"/>
          <p:cNvGrpSpPr/>
          <p:nvPr/>
        </p:nvGrpSpPr>
        <p:grpSpPr>
          <a:xfrm>
            <a:off x="360" y="390600"/>
            <a:ext cx="906480" cy="1300680"/>
            <a:chOff x="360" y="390600"/>
            <a:chExt cx="906480" cy="1300680"/>
          </a:xfrm>
        </p:grpSpPr>
        <p:sp>
          <p:nvSpPr>
            <p:cNvPr id="325" name="CustomShape 51"/>
            <p:cNvSpPr/>
            <p:nvPr/>
          </p:nvSpPr>
          <p:spPr>
            <a:xfrm rot="5400000">
              <a:off x="-196560" y="587520"/>
              <a:ext cx="1300680" cy="906480"/>
            </a:xfrm>
            <a:prstGeom prst="triangle">
              <a:avLst>
                <a:gd name="adj" fmla="val 50000"/>
              </a:avLst>
            </a:prstGeom>
            <a:ln/>
          </p:spPr>
          <p:style>
            <a:lnRef idx="2">
              <a:schemeClr val="accent1">
                <a:shade val="50000"/>
              </a:schemeClr>
            </a:lnRef>
            <a:fillRef idx="1">
              <a:schemeClr val="accent1"/>
            </a:fillRef>
            <a:effectRef idx="0">
              <a:schemeClr val="accent1"/>
            </a:effectRef>
            <a:fontRef idx="minor"/>
          </p:style>
        </p:sp>
        <p:sp>
          <p:nvSpPr>
            <p:cNvPr id="326" name="CustomShape 52"/>
            <p:cNvSpPr/>
            <p:nvPr/>
          </p:nvSpPr>
          <p:spPr>
            <a:xfrm>
              <a:off x="263880" y="864360"/>
              <a:ext cx="257040" cy="318240"/>
            </a:xfrm>
            <a:custGeom>
              <a:avLst/>
              <a:gdLst/>
              <a:ahLst/>
              <a:cxnLst/>
              <a:rect l="l" t="t" r="r" b="b"/>
              <a:pathLst>
                <a:path w="228" h="249">
                  <a:moveTo>
                    <a:pt x="36" y="249"/>
                  </a:moveTo>
                  <a:cubicBezTo>
                    <a:pt x="0" y="249"/>
                    <a:pt x="0" y="249"/>
                    <a:pt x="0" y="249"/>
                  </a:cubicBezTo>
                  <a:cubicBezTo>
                    <a:pt x="0" y="217"/>
                    <a:pt x="0" y="217"/>
                    <a:pt x="0" y="217"/>
                  </a:cubicBezTo>
                  <a:cubicBezTo>
                    <a:pt x="36" y="217"/>
                    <a:pt x="36" y="217"/>
                    <a:pt x="36" y="217"/>
                  </a:cubicBezTo>
                  <a:lnTo>
                    <a:pt x="36" y="249"/>
                  </a:lnTo>
                  <a:close/>
                  <a:moveTo>
                    <a:pt x="84" y="209"/>
                  </a:moveTo>
                  <a:cubicBezTo>
                    <a:pt x="48" y="209"/>
                    <a:pt x="48" y="209"/>
                    <a:pt x="48" y="209"/>
                  </a:cubicBezTo>
                  <a:cubicBezTo>
                    <a:pt x="48" y="249"/>
                    <a:pt x="48" y="249"/>
                    <a:pt x="48" y="249"/>
                  </a:cubicBezTo>
                  <a:cubicBezTo>
                    <a:pt x="84" y="249"/>
                    <a:pt x="84" y="249"/>
                    <a:pt x="84" y="249"/>
                  </a:cubicBezTo>
                  <a:lnTo>
                    <a:pt x="84" y="209"/>
                  </a:lnTo>
                  <a:close/>
                  <a:moveTo>
                    <a:pt x="132" y="197"/>
                  </a:moveTo>
                  <a:cubicBezTo>
                    <a:pt x="96" y="197"/>
                    <a:pt x="96" y="197"/>
                    <a:pt x="96" y="197"/>
                  </a:cubicBezTo>
                  <a:cubicBezTo>
                    <a:pt x="96" y="249"/>
                    <a:pt x="96" y="249"/>
                    <a:pt x="96" y="249"/>
                  </a:cubicBezTo>
                  <a:cubicBezTo>
                    <a:pt x="132" y="249"/>
                    <a:pt x="132" y="249"/>
                    <a:pt x="132" y="249"/>
                  </a:cubicBezTo>
                  <a:lnTo>
                    <a:pt x="132" y="197"/>
                  </a:lnTo>
                  <a:close/>
                  <a:moveTo>
                    <a:pt x="180" y="153"/>
                  </a:moveTo>
                  <a:cubicBezTo>
                    <a:pt x="144" y="153"/>
                    <a:pt x="144" y="153"/>
                    <a:pt x="144" y="153"/>
                  </a:cubicBezTo>
                  <a:cubicBezTo>
                    <a:pt x="144" y="249"/>
                    <a:pt x="144" y="249"/>
                    <a:pt x="144" y="249"/>
                  </a:cubicBezTo>
                  <a:cubicBezTo>
                    <a:pt x="180" y="249"/>
                    <a:pt x="180" y="249"/>
                    <a:pt x="180" y="249"/>
                  </a:cubicBezTo>
                  <a:lnTo>
                    <a:pt x="180" y="153"/>
                  </a:lnTo>
                  <a:close/>
                  <a:moveTo>
                    <a:pt x="228" y="57"/>
                  </a:moveTo>
                  <a:cubicBezTo>
                    <a:pt x="192" y="57"/>
                    <a:pt x="192" y="57"/>
                    <a:pt x="192" y="57"/>
                  </a:cubicBezTo>
                  <a:cubicBezTo>
                    <a:pt x="192" y="249"/>
                    <a:pt x="192" y="249"/>
                    <a:pt x="192" y="249"/>
                  </a:cubicBezTo>
                  <a:cubicBezTo>
                    <a:pt x="228" y="249"/>
                    <a:pt x="228" y="249"/>
                    <a:pt x="228" y="249"/>
                  </a:cubicBezTo>
                  <a:lnTo>
                    <a:pt x="228" y="57"/>
                  </a:lnTo>
                  <a:close/>
                  <a:moveTo>
                    <a:pt x="167" y="0"/>
                  </a:moveTo>
                  <a:cubicBezTo>
                    <a:pt x="145" y="29"/>
                    <a:pt x="145" y="29"/>
                    <a:pt x="145" y="29"/>
                  </a:cubicBezTo>
                  <a:cubicBezTo>
                    <a:pt x="155" y="30"/>
                    <a:pt x="155" y="30"/>
                    <a:pt x="155" y="30"/>
                  </a:cubicBezTo>
                  <a:cubicBezTo>
                    <a:pt x="150" y="58"/>
                    <a:pt x="139" y="104"/>
                    <a:pt x="117" y="131"/>
                  </a:cubicBezTo>
                  <a:cubicBezTo>
                    <a:pt x="83" y="174"/>
                    <a:pt x="20" y="191"/>
                    <a:pt x="0" y="196"/>
                  </a:cubicBezTo>
                  <a:cubicBezTo>
                    <a:pt x="0" y="212"/>
                    <a:pt x="0" y="212"/>
                    <a:pt x="0" y="212"/>
                  </a:cubicBezTo>
                  <a:cubicBezTo>
                    <a:pt x="17" y="209"/>
                    <a:pt x="90" y="191"/>
                    <a:pt x="130" y="141"/>
                  </a:cubicBezTo>
                  <a:cubicBezTo>
                    <a:pt x="152" y="112"/>
                    <a:pt x="164" y="67"/>
                    <a:pt x="171" y="33"/>
                  </a:cubicBezTo>
                  <a:cubicBezTo>
                    <a:pt x="181" y="34"/>
                    <a:pt x="181" y="34"/>
                    <a:pt x="181" y="34"/>
                  </a:cubicBezTo>
                  <a:lnTo>
                    <a:pt x="167" y="0"/>
                  </a:lnTo>
                  <a:close/>
                </a:path>
              </a:pathLst>
            </a:custGeom>
            <a:solidFill>
              <a:srgbClr val="FFFFFF"/>
            </a:solidFill>
            <a:ln>
              <a:noFill/>
            </a:ln>
          </p:spPr>
          <p:style>
            <a:lnRef idx="0">
              <a:scrgbClr r="0" g="0" b="0"/>
            </a:lnRef>
            <a:fillRef idx="0">
              <a:scrgbClr r="0" g="0" b="0"/>
            </a:fillRef>
            <a:effectRef idx="0">
              <a:scrgbClr r="0" g="0" b="0"/>
            </a:effectRef>
            <a:fontRef idx="minor"/>
          </p:style>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75"/>
                                        </p:tgtEl>
                                        <p:attrNameLst>
                                          <p:attrName>style.visibility</p:attrName>
                                        </p:attrNameLst>
                                      </p:cBhvr>
                                      <p:to>
                                        <p:strVal val="visible"/>
                                      </p:to>
                                    </p:set>
                                    <p:anim calcmode="lin" valueType="num">
                                      <p:cBhvr additive="repl">
                                        <p:cTn id="7" dur="500" fill="hold"/>
                                        <p:tgtEl>
                                          <p:spTgt spid="275"/>
                                        </p:tgtEl>
                                        <p:attrNameLst>
                                          <p:attrName>ppt_x</p:attrName>
                                        </p:attrNameLst>
                                      </p:cBhvr>
                                      <p:tavLst>
                                        <p:tav tm="0">
                                          <p:val>
                                            <p:strVal val="0-#ppt_w/2"/>
                                          </p:val>
                                        </p:tav>
                                        <p:tav tm="100000">
                                          <p:val>
                                            <p:strVal val="#ppt_x"/>
                                          </p:val>
                                        </p:tav>
                                      </p:tavLst>
                                    </p:anim>
                                    <p:anim calcmode="lin" valueType="num">
                                      <p:cBhvr additive="repl">
                                        <p:cTn id="8" dur="500" fill="hold"/>
                                        <p:tgtEl>
                                          <p:spTgt spid="275"/>
                                        </p:tgtEl>
                                        <p:attrNameLst>
                                          <p:attrName>ppt_y</p:attrName>
                                        </p:attrNameLst>
                                      </p:cBhvr>
                                      <p:tavLst>
                                        <p:tav tm="0">
                                          <p:val>
                                            <p:strVal val="#ppt_y"/>
                                          </p:val>
                                        </p:tav>
                                        <p:tav tm="100000">
                                          <p:val>
                                            <p:strVal val="#ppt_y"/>
                                          </p:val>
                                        </p:tav>
                                      </p:tavLst>
                                    </p:anim>
                                  </p:childTnLst>
                                </p:cTn>
                              </p:par>
                              <p:par>
                                <p:cTn id="9" presetID="8" presetClass="emph" fill="hold" nodeType="withEffect">
                                  <p:stCondLst>
                                    <p:cond delay="0"/>
                                  </p:stCondLst>
                                  <p:childTnLst>
                                    <p:animRot by="21600000">
                                      <p:cBhvr>
                                        <p:cTn id="10" dur="500" fill="hold"/>
                                        <p:tgtEl>
                                          <p:spTgt spid="275"/>
                                        </p:tgtEl>
                                        <p:attrNameLst>
                                          <p:attrName>r</p:attrName>
                                        </p:attrNameLst>
                                      </p:cBhvr>
                                    </p:animRot>
                                  </p:childTnLst>
                                </p:cTn>
                              </p:par>
                              <p:par>
                                <p:cTn id="11" presetID="31" presetClass="entr" fill="hold" nodeType="withEffect">
                                  <p:stCondLst>
                                    <p:cond delay="500"/>
                                  </p:stCondLst>
                                  <p:childTnLst>
                                    <p:set>
                                      <p:cBhvr>
                                        <p:cTn id="12" dur="1" fill="hold">
                                          <p:stCondLst>
                                            <p:cond delay="0"/>
                                          </p:stCondLst>
                                        </p:cTn>
                                        <p:tgtEl>
                                          <p:spTgt spid="276"/>
                                        </p:tgtEl>
                                        <p:attrNameLst>
                                          <p:attrName>style.visibility</p:attrName>
                                        </p:attrNameLst>
                                      </p:cBhvr>
                                      <p:to>
                                        <p:strVal val="visible"/>
                                      </p:to>
                                    </p:set>
                                    <p:anim calcmode="lin" valueType="num">
                                      <p:cBhvr additive="repl">
                                        <p:cTn id="13" dur="500" fill="hold"/>
                                        <p:tgtEl>
                                          <p:spTgt spid="276"/>
                                        </p:tgtEl>
                                        <p:attrNameLst>
                                          <p:attrName>ppt_w</p:attrName>
                                        </p:attrNameLst>
                                      </p:cBhvr>
                                      <p:tavLst>
                                        <p:tav tm="0">
                                          <p:val>
                                            <p:fltVal val="0"/>
                                          </p:val>
                                        </p:tav>
                                        <p:tav tm="100000">
                                          <p:val>
                                            <p:strVal val="#ppt_w"/>
                                          </p:val>
                                        </p:tav>
                                      </p:tavLst>
                                    </p:anim>
                                    <p:anim calcmode="lin" valueType="num">
                                      <p:cBhvr additive="repl">
                                        <p:cTn id="14" dur="500" fill="hold"/>
                                        <p:tgtEl>
                                          <p:spTgt spid="276"/>
                                        </p:tgtEl>
                                        <p:attrNameLst>
                                          <p:attrName>ppt_h</p:attrName>
                                        </p:attrNameLst>
                                      </p:cBhvr>
                                      <p:tavLst>
                                        <p:tav tm="0">
                                          <p:val>
                                            <p:fltVal val="0"/>
                                          </p:val>
                                        </p:tav>
                                        <p:tav tm="100000">
                                          <p:val>
                                            <p:strVal val="#ppt_h"/>
                                          </p:val>
                                        </p:tav>
                                      </p:tavLst>
                                    </p:anim>
                                    <p:anim calcmode="lin" valueType="num">
                                      <p:cBhvr additive="repl">
                                        <p:cTn id="15" dur="500" fill="hold"/>
                                        <p:tgtEl>
                                          <p:spTgt spid="276"/>
                                        </p:tgtEl>
                                        <p:attrNameLst>
                                          <p:attrName>r</p:attrName>
                                        </p:attrNameLst>
                                      </p:cBhvr>
                                      <p:tavLst>
                                        <p:tav tm="0">
                                          <p:val>
                                            <p:strVal val="90"/>
                                          </p:val>
                                        </p:tav>
                                        <p:tav tm="100000">
                                          <p:val>
                                            <p:strVal val="0"/>
                                          </p:val>
                                        </p:tav>
                                      </p:tavLst>
                                    </p:anim>
                                    <p:animEffect transition="in" filter="fade">
                                      <p:cBhvr additive="repl">
                                        <p:cTn id="16" dur="500"/>
                                        <p:tgtEl>
                                          <p:spTgt spid="276"/>
                                        </p:tgtEl>
                                      </p:cBhvr>
                                    </p:animEffect>
                                  </p:childTnLst>
                                </p:cTn>
                              </p:par>
                              <p:par>
                                <p:cTn id="17" presetID="10" presetClass="entr" fill="hold" nodeType="withEffect">
                                  <p:stCondLst>
                                    <p:cond delay="750"/>
                                  </p:stCondLst>
                                  <p:iterate type="lt">
                                    <p:tmAbs val="100"/>
                                  </p:iterate>
                                  <p:childTnLst>
                                    <p:set>
                                      <p:cBhvr>
                                        <p:cTn id="18" dur="1" fill="hold">
                                          <p:stCondLst>
                                            <p:cond delay="0"/>
                                          </p:stCondLst>
                                        </p:cTn>
                                        <p:tgtEl>
                                          <p:spTgt spid="277"/>
                                        </p:tgtEl>
                                        <p:attrNameLst>
                                          <p:attrName>style.visibility</p:attrName>
                                        </p:attrNameLst>
                                      </p:cBhvr>
                                      <p:to>
                                        <p:strVal val="visible"/>
                                      </p:to>
                                    </p:set>
                                    <p:animEffect transition="in" filter="fade">
                                      <p:cBhvr additive="repl">
                                        <p:cTn id="19" dur="500"/>
                                        <p:tgtEl>
                                          <p:spTgt spid="277"/>
                                        </p:tgtEl>
                                      </p:cBhvr>
                                    </p:animEffect>
                                  </p:childTnLst>
                                </p:cTn>
                              </p:par>
                              <p:par>
                                <p:cTn id="20" presetID="23" presetClass="entr" presetSubtype="288" fill="hold" nodeType="withEffect">
                                  <p:stCondLst>
                                    <p:cond delay="750"/>
                                  </p:stCondLst>
                                  <p:iterate type="lt">
                                    <p:tmAbs val="100"/>
                                  </p:iterate>
                                  <p:childTnLst>
                                    <p:set>
                                      <p:cBhvr>
                                        <p:cTn id="21" dur="1" fill="hold">
                                          <p:stCondLst>
                                            <p:cond delay="0"/>
                                          </p:stCondLst>
                                        </p:cTn>
                                        <p:tgtEl>
                                          <p:spTgt spid="277"/>
                                        </p:tgtEl>
                                        <p:attrNameLst>
                                          <p:attrName>style.visibility</p:attrName>
                                        </p:attrNameLst>
                                      </p:cBhvr>
                                      <p:to>
                                        <p:strVal val="visible"/>
                                      </p:to>
                                    </p:set>
                                    <p:anim calcmode="lin" valueType="num">
                                      <p:cBhvr additive="repl">
                                        <p:cTn id="22" dur="500" fill="hold"/>
                                        <p:tgtEl>
                                          <p:spTgt spid="277"/>
                                        </p:tgtEl>
                                        <p:attrNameLst>
                                          <p:attrName>ppt_w</p:attrName>
                                        </p:attrNameLst>
                                      </p:cBhvr>
                                      <p:tavLst>
                                        <p:tav tm="0">
                                          <p:val>
                                            <p:strVal val="4/3*#ppt_w"/>
                                          </p:val>
                                        </p:tav>
                                        <p:tav tm="100000">
                                          <p:val>
                                            <p:strVal val="#ppt_w"/>
                                          </p:val>
                                        </p:tav>
                                      </p:tavLst>
                                    </p:anim>
                                    <p:anim calcmode="lin" valueType="num">
                                      <p:cBhvr additive="repl">
                                        <p:cTn id="23" dur="500" fill="hold"/>
                                        <p:tgtEl>
                                          <p:spTgt spid="277"/>
                                        </p:tgtEl>
                                        <p:attrNameLst>
                                          <p:attrName>ppt_h</p:attrName>
                                        </p:attrNameLst>
                                      </p:cBhvr>
                                      <p:tavLst>
                                        <p:tav tm="0">
                                          <p:val>
                                            <p:strVal val="4/3*#ppt_h"/>
                                          </p:val>
                                        </p:tav>
                                        <p:tav tm="100000">
                                          <p:val>
                                            <p:strVal val="#ppt_h"/>
                                          </p:val>
                                        </p:tav>
                                      </p:tavLst>
                                    </p:anim>
                                  </p:childTnLst>
                                </p:cTn>
                              </p:par>
                              <p:par>
                                <p:cTn id="24" presetID="17" presetClass="entr" presetSubtype="10" fill="hold" nodeType="withEffect">
                                  <p:stCondLst>
                                    <p:cond delay="1500"/>
                                  </p:stCondLst>
                                  <p:childTnLst>
                                    <p:set>
                                      <p:cBhvr>
                                        <p:cTn id="25" dur="1" fill="hold">
                                          <p:stCondLst>
                                            <p:cond delay="0"/>
                                          </p:stCondLst>
                                        </p:cTn>
                                        <p:tgtEl>
                                          <p:spTgt spid="278"/>
                                        </p:tgtEl>
                                        <p:attrNameLst>
                                          <p:attrName>style.visibility</p:attrName>
                                        </p:attrNameLst>
                                      </p:cBhvr>
                                      <p:to>
                                        <p:strVal val="visible"/>
                                      </p:to>
                                    </p:set>
                                    <p:anim calcmode="lin" valueType="num">
                                      <p:cBhvr additive="repl">
                                        <p:cTn id="26" dur="500" fill="hold"/>
                                        <p:tgtEl>
                                          <p:spTgt spid="278"/>
                                        </p:tgtEl>
                                        <p:attrNameLst>
                                          <p:attrName>ppt_w</p:attrName>
                                        </p:attrNameLst>
                                      </p:cBhvr>
                                      <p:tavLst>
                                        <p:tav tm="0">
                                          <p:val>
                                            <p:fltVal val="0"/>
                                          </p:val>
                                        </p:tav>
                                        <p:tav tm="100000">
                                          <p:val>
                                            <p:strVal val="#ppt_w"/>
                                          </p:val>
                                        </p:tav>
                                      </p:tavLst>
                                    </p:anim>
                                    <p:anim calcmode="lin" valueType="num">
                                      <p:cBhvr additive="repl">
                                        <p:cTn id="27" dur="500" fill="hold"/>
                                        <p:tgtEl>
                                          <p:spTgt spid="278"/>
                                        </p:tgtEl>
                                        <p:attrNameLst>
                                          <p:attrName>ppt_h</p:attrName>
                                        </p:attrNameLst>
                                      </p:cBhvr>
                                      <p:tavLst>
                                        <p:tav tm="0">
                                          <p:val>
                                            <p:strVal val="#ppt_h"/>
                                          </p:val>
                                        </p:tav>
                                        <p:tav tm="100000">
                                          <p:val>
                                            <p:strVal val="#ppt_h"/>
                                          </p:val>
                                        </p:tav>
                                      </p:tavLst>
                                    </p:anim>
                                  </p:childTnLst>
                                </p:cTn>
                              </p:par>
                              <p:par>
                                <p:cTn id="28" presetID="53" presetClass="entr" presetSubtype="16" fill="hold" nodeType="withEffect">
                                  <p:stCondLst>
                                    <p:cond delay="2000"/>
                                  </p:stCondLst>
                                  <p:childTnLst>
                                    <p:set>
                                      <p:cBhvr>
                                        <p:cTn id="29" dur="1" fill="hold">
                                          <p:stCondLst>
                                            <p:cond delay="0"/>
                                          </p:stCondLst>
                                        </p:cTn>
                                        <p:tgtEl>
                                          <p:spTgt spid="301"/>
                                        </p:tgtEl>
                                        <p:attrNameLst>
                                          <p:attrName>style.visibility</p:attrName>
                                        </p:attrNameLst>
                                      </p:cBhvr>
                                      <p:to>
                                        <p:strVal val="visible"/>
                                      </p:to>
                                    </p:set>
                                    <p:anim calcmode="lin" valueType="num">
                                      <p:cBhvr additive="repl">
                                        <p:cTn id="30" dur="500" fill="hold"/>
                                        <p:tgtEl>
                                          <p:spTgt spid="301"/>
                                        </p:tgtEl>
                                        <p:attrNameLst>
                                          <p:attrName>ppt_w</p:attrName>
                                        </p:attrNameLst>
                                      </p:cBhvr>
                                      <p:tavLst>
                                        <p:tav tm="0">
                                          <p:val>
                                            <p:fltVal val="0"/>
                                          </p:val>
                                        </p:tav>
                                        <p:tav tm="100000">
                                          <p:val>
                                            <p:strVal val="#ppt_w"/>
                                          </p:val>
                                        </p:tav>
                                      </p:tavLst>
                                    </p:anim>
                                    <p:anim calcmode="lin" valueType="num">
                                      <p:cBhvr additive="repl">
                                        <p:cTn id="31" dur="500" fill="hold"/>
                                        <p:tgtEl>
                                          <p:spTgt spid="301"/>
                                        </p:tgtEl>
                                        <p:attrNameLst>
                                          <p:attrName>ppt_h</p:attrName>
                                        </p:attrNameLst>
                                      </p:cBhvr>
                                      <p:tavLst>
                                        <p:tav tm="0">
                                          <p:val>
                                            <p:fltVal val="0"/>
                                          </p:val>
                                        </p:tav>
                                        <p:tav tm="100000">
                                          <p:val>
                                            <p:strVal val="#ppt_h"/>
                                          </p:val>
                                        </p:tav>
                                      </p:tavLst>
                                    </p:anim>
                                    <p:animEffect transition="in" filter="fade">
                                      <p:cBhvr additive="repl">
                                        <p:cTn id="32" dur="500"/>
                                        <p:tgtEl>
                                          <p:spTgt spid="301"/>
                                        </p:tgtEl>
                                      </p:cBhvr>
                                    </p:animEffect>
                                  </p:childTnLst>
                                </p:cTn>
                              </p:par>
                              <p:par>
                                <p:cTn id="33" presetID="22" presetClass="entr" presetSubtype="8" fill="hold" nodeType="withEffect">
                                  <p:stCondLst>
                                    <p:cond delay="2250"/>
                                  </p:stCondLst>
                                  <p:childTnLst>
                                    <p:set>
                                      <p:cBhvr>
                                        <p:cTn id="34" dur="1" fill="hold">
                                          <p:stCondLst>
                                            <p:cond delay="0"/>
                                          </p:stCondLst>
                                        </p:cTn>
                                        <p:tgtEl>
                                          <p:spTgt spid="279"/>
                                        </p:tgtEl>
                                        <p:attrNameLst>
                                          <p:attrName>style.visibility</p:attrName>
                                        </p:attrNameLst>
                                      </p:cBhvr>
                                      <p:to>
                                        <p:strVal val="visible"/>
                                      </p:to>
                                    </p:set>
                                    <p:animEffect transition="in" filter="wipe(left)">
                                      <p:cBhvr additive="repl">
                                        <p:cTn id="35" dur="500"/>
                                        <p:tgtEl>
                                          <p:spTgt spid="279"/>
                                        </p:tgtEl>
                                      </p:cBhvr>
                                    </p:animEffect>
                                  </p:childTnLst>
                                </p:cTn>
                              </p:par>
                              <p:par>
                                <p:cTn id="36" presetID="53" presetClass="entr" presetSubtype="16" fill="hold" nodeType="withEffect">
                                  <p:stCondLst>
                                    <p:cond delay="2500"/>
                                  </p:stCondLst>
                                  <p:childTnLst>
                                    <p:set>
                                      <p:cBhvr>
                                        <p:cTn id="37" dur="1" fill="hold">
                                          <p:stCondLst>
                                            <p:cond delay="0"/>
                                          </p:stCondLst>
                                        </p:cTn>
                                        <p:tgtEl>
                                          <p:spTgt spid="296"/>
                                        </p:tgtEl>
                                        <p:attrNameLst>
                                          <p:attrName>style.visibility</p:attrName>
                                        </p:attrNameLst>
                                      </p:cBhvr>
                                      <p:to>
                                        <p:strVal val="visible"/>
                                      </p:to>
                                    </p:set>
                                    <p:anim calcmode="lin" valueType="num">
                                      <p:cBhvr additive="repl">
                                        <p:cTn id="38" dur="500" fill="hold"/>
                                        <p:tgtEl>
                                          <p:spTgt spid="296"/>
                                        </p:tgtEl>
                                        <p:attrNameLst>
                                          <p:attrName>ppt_w</p:attrName>
                                        </p:attrNameLst>
                                      </p:cBhvr>
                                      <p:tavLst>
                                        <p:tav tm="0">
                                          <p:val>
                                            <p:fltVal val="0"/>
                                          </p:val>
                                        </p:tav>
                                        <p:tav tm="100000">
                                          <p:val>
                                            <p:strVal val="#ppt_w"/>
                                          </p:val>
                                        </p:tav>
                                      </p:tavLst>
                                    </p:anim>
                                    <p:anim calcmode="lin" valueType="num">
                                      <p:cBhvr additive="repl">
                                        <p:cTn id="39" dur="500" fill="hold"/>
                                        <p:tgtEl>
                                          <p:spTgt spid="296"/>
                                        </p:tgtEl>
                                        <p:attrNameLst>
                                          <p:attrName>ppt_h</p:attrName>
                                        </p:attrNameLst>
                                      </p:cBhvr>
                                      <p:tavLst>
                                        <p:tav tm="0">
                                          <p:val>
                                            <p:fltVal val="0"/>
                                          </p:val>
                                        </p:tav>
                                        <p:tav tm="100000">
                                          <p:val>
                                            <p:strVal val="#ppt_h"/>
                                          </p:val>
                                        </p:tav>
                                      </p:tavLst>
                                    </p:anim>
                                    <p:animEffect transition="in" filter="fade">
                                      <p:cBhvr additive="repl">
                                        <p:cTn id="40" dur="500"/>
                                        <p:tgtEl>
                                          <p:spTgt spid="296"/>
                                        </p:tgtEl>
                                      </p:cBhvr>
                                    </p:animEffect>
                                  </p:childTnLst>
                                </p:cTn>
                              </p:par>
                              <p:par>
                                <p:cTn id="41" presetID="22" presetClass="entr" presetSubtype="8" fill="hold" nodeType="withEffect">
                                  <p:stCondLst>
                                    <p:cond delay="2750"/>
                                  </p:stCondLst>
                                  <p:childTnLst>
                                    <p:set>
                                      <p:cBhvr>
                                        <p:cTn id="42" dur="1" fill="hold">
                                          <p:stCondLst>
                                            <p:cond delay="0"/>
                                          </p:stCondLst>
                                        </p:cTn>
                                        <p:tgtEl>
                                          <p:spTgt spid="282"/>
                                        </p:tgtEl>
                                        <p:attrNameLst>
                                          <p:attrName>style.visibility</p:attrName>
                                        </p:attrNameLst>
                                      </p:cBhvr>
                                      <p:to>
                                        <p:strVal val="visible"/>
                                      </p:to>
                                    </p:set>
                                    <p:animEffect transition="in" filter="wipe(left)">
                                      <p:cBhvr additive="repl">
                                        <p:cTn id="43" dur="500"/>
                                        <p:tgtEl>
                                          <p:spTgt spid="282"/>
                                        </p:tgtEl>
                                      </p:cBhvr>
                                    </p:animEffect>
                                  </p:childTnLst>
                                </p:cTn>
                              </p:par>
                              <p:par>
                                <p:cTn id="44" presetID="53" presetClass="entr" presetSubtype="16" fill="hold" nodeType="withEffect">
                                  <p:stCondLst>
                                    <p:cond delay="3000"/>
                                  </p:stCondLst>
                                  <p:childTnLst>
                                    <p:set>
                                      <p:cBhvr>
                                        <p:cTn id="45" dur="1" fill="hold">
                                          <p:stCondLst>
                                            <p:cond delay="0"/>
                                          </p:stCondLst>
                                        </p:cTn>
                                        <p:tgtEl>
                                          <p:spTgt spid="306"/>
                                        </p:tgtEl>
                                        <p:attrNameLst>
                                          <p:attrName>style.visibility</p:attrName>
                                        </p:attrNameLst>
                                      </p:cBhvr>
                                      <p:to>
                                        <p:strVal val="visible"/>
                                      </p:to>
                                    </p:set>
                                    <p:anim calcmode="lin" valueType="num">
                                      <p:cBhvr additive="repl">
                                        <p:cTn id="46" dur="500" fill="hold"/>
                                        <p:tgtEl>
                                          <p:spTgt spid="306"/>
                                        </p:tgtEl>
                                        <p:attrNameLst>
                                          <p:attrName>ppt_w</p:attrName>
                                        </p:attrNameLst>
                                      </p:cBhvr>
                                      <p:tavLst>
                                        <p:tav tm="0">
                                          <p:val>
                                            <p:fltVal val="0"/>
                                          </p:val>
                                        </p:tav>
                                        <p:tav tm="100000">
                                          <p:val>
                                            <p:strVal val="#ppt_w"/>
                                          </p:val>
                                        </p:tav>
                                      </p:tavLst>
                                    </p:anim>
                                    <p:anim calcmode="lin" valueType="num">
                                      <p:cBhvr additive="repl">
                                        <p:cTn id="47" dur="500" fill="hold"/>
                                        <p:tgtEl>
                                          <p:spTgt spid="306"/>
                                        </p:tgtEl>
                                        <p:attrNameLst>
                                          <p:attrName>ppt_h</p:attrName>
                                        </p:attrNameLst>
                                      </p:cBhvr>
                                      <p:tavLst>
                                        <p:tav tm="0">
                                          <p:val>
                                            <p:fltVal val="0"/>
                                          </p:val>
                                        </p:tav>
                                        <p:tav tm="100000">
                                          <p:val>
                                            <p:strVal val="#ppt_h"/>
                                          </p:val>
                                        </p:tav>
                                      </p:tavLst>
                                    </p:anim>
                                    <p:animEffect transition="in" filter="fade">
                                      <p:cBhvr additive="repl">
                                        <p:cTn id="48" dur="500"/>
                                        <p:tgtEl>
                                          <p:spTgt spid="306"/>
                                        </p:tgtEl>
                                      </p:cBhvr>
                                    </p:animEffect>
                                  </p:childTnLst>
                                </p:cTn>
                              </p:par>
                              <p:par>
                                <p:cTn id="49" presetID="22" presetClass="entr" presetSubtype="8" fill="hold" nodeType="withEffect">
                                  <p:stCondLst>
                                    <p:cond delay="3250"/>
                                  </p:stCondLst>
                                  <p:childTnLst>
                                    <p:set>
                                      <p:cBhvr>
                                        <p:cTn id="50" dur="1" fill="hold">
                                          <p:stCondLst>
                                            <p:cond delay="0"/>
                                          </p:stCondLst>
                                        </p:cTn>
                                        <p:tgtEl>
                                          <p:spTgt spid="285"/>
                                        </p:tgtEl>
                                        <p:attrNameLst>
                                          <p:attrName>style.visibility</p:attrName>
                                        </p:attrNameLst>
                                      </p:cBhvr>
                                      <p:to>
                                        <p:strVal val="visible"/>
                                      </p:to>
                                    </p:set>
                                    <p:animEffect transition="in" filter="wipe(left)">
                                      <p:cBhvr additive="repl">
                                        <p:cTn id="51" dur="500"/>
                                        <p:tgtEl>
                                          <p:spTgt spid="285"/>
                                        </p:tgtEl>
                                      </p:cBhvr>
                                    </p:animEffect>
                                  </p:childTnLst>
                                </p:cTn>
                              </p:par>
                              <p:par>
                                <p:cTn id="52" presetID="53" presetClass="entr" presetSubtype="16" fill="hold" nodeType="withEffect">
                                  <p:stCondLst>
                                    <p:cond delay="3500"/>
                                  </p:stCondLst>
                                  <p:childTnLst>
                                    <p:set>
                                      <p:cBhvr>
                                        <p:cTn id="53" dur="1" fill="hold">
                                          <p:stCondLst>
                                            <p:cond delay="0"/>
                                          </p:stCondLst>
                                        </p:cTn>
                                        <p:tgtEl>
                                          <p:spTgt spid="291"/>
                                        </p:tgtEl>
                                        <p:attrNameLst>
                                          <p:attrName>style.visibility</p:attrName>
                                        </p:attrNameLst>
                                      </p:cBhvr>
                                      <p:to>
                                        <p:strVal val="visible"/>
                                      </p:to>
                                    </p:set>
                                    <p:anim calcmode="lin" valueType="num">
                                      <p:cBhvr additive="repl">
                                        <p:cTn id="54" dur="500" fill="hold"/>
                                        <p:tgtEl>
                                          <p:spTgt spid="291"/>
                                        </p:tgtEl>
                                        <p:attrNameLst>
                                          <p:attrName>ppt_w</p:attrName>
                                        </p:attrNameLst>
                                      </p:cBhvr>
                                      <p:tavLst>
                                        <p:tav tm="0">
                                          <p:val>
                                            <p:fltVal val="0"/>
                                          </p:val>
                                        </p:tav>
                                        <p:tav tm="100000">
                                          <p:val>
                                            <p:strVal val="#ppt_w"/>
                                          </p:val>
                                        </p:tav>
                                      </p:tavLst>
                                    </p:anim>
                                    <p:anim calcmode="lin" valueType="num">
                                      <p:cBhvr additive="repl">
                                        <p:cTn id="55" dur="500" fill="hold"/>
                                        <p:tgtEl>
                                          <p:spTgt spid="291"/>
                                        </p:tgtEl>
                                        <p:attrNameLst>
                                          <p:attrName>ppt_h</p:attrName>
                                        </p:attrNameLst>
                                      </p:cBhvr>
                                      <p:tavLst>
                                        <p:tav tm="0">
                                          <p:val>
                                            <p:fltVal val="0"/>
                                          </p:val>
                                        </p:tav>
                                        <p:tav tm="100000">
                                          <p:val>
                                            <p:strVal val="#ppt_h"/>
                                          </p:val>
                                        </p:tav>
                                      </p:tavLst>
                                    </p:anim>
                                    <p:animEffect transition="in" filter="fade">
                                      <p:cBhvr additive="repl">
                                        <p:cTn id="56" dur="500"/>
                                        <p:tgtEl>
                                          <p:spTgt spid="291"/>
                                        </p:tgtEl>
                                      </p:cBhvr>
                                    </p:animEffect>
                                  </p:childTnLst>
                                </p:cTn>
                              </p:par>
                              <p:par>
                                <p:cTn id="57" presetID="22" presetClass="entr" presetSubtype="8" fill="hold" nodeType="withEffect">
                                  <p:stCondLst>
                                    <p:cond delay="3750"/>
                                  </p:stCondLst>
                                  <p:childTnLst>
                                    <p:set>
                                      <p:cBhvr>
                                        <p:cTn id="58" dur="1" fill="hold">
                                          <p:stCondLst>
                                            <p:cond delay="0"/>
                                          </p:stCondLst>
                                        </p:cTn>
                                        <p:tgtEl>
                                          <p:spTgt spid="288"/>
                                        </p:tgtEl>
                                        <p:attrNameLst>
                                          <p:attrName>style.visibility</p:attrName>
                                        </p:attrNameLst>
                                      </p:cBhvr>
                                      <p:to>
                                        <p:strVal val="visible"/>
                                      </p:to>
                                    </p:set>
                                    <p:animEffect transition="in" filter="wipe(left)">
                                      <p:cBhvr additive="repl">
                                        <p:cTn id="59" dur="500"/>
                                        <p:tgtEl>
                                          <p:spTgt spid="288"/>
                                        </p:tgtEl>
                                      </p:cBhvr>
                                    </p:animEffect>
                                  </p:childTnLst>
                                </p:cTn>
                              </p:par>
                              <p:par>
                                <p:cTn id="60" presetID="53" presetClass="entr" presetSubtype="16" fill="hold" nodeType="withEffect">
                                  <p:stCondLst>
                                    <p:cond delay="3500"/>
                                  </p:stCondLst>
                                  <p:childTnLst>
                                    <p:set>
                                      <p:cBhvr>
                                        <p:cTn id="61" dur="1" fill="hold">
                                          <p:stCondLst>
                                            <p:cond delay="0"/>
                                          </p:stCondLst>
                                        </p:cTn>
                                        <p:tgtEl>
                                          <p:spTgt spid="316"/>
                                        </p:tgtEl>
                                        <p:attrNameLst>
                                          <p:attrName>style.visibility</p:attrName>
                                        </p:attrNameLst>
                                      </p:cBhvr>
                                      <p:to>
                                        <p:strVal val="visible"/>
                                      </p:to>
                                    </p:set>
                                    <p:anim calcmode="lin" valueType="num">
                                      <p:cBhvr additive="repl">
                                        <p:cTn id="62" dur="500" fill="hold"/>
                                        <p:tgtEl>
                                          <p:spTgt spid="316"/>
                                        </p:tgtEl>
                                        <p:attrNameLst>
                                          <p:attrName>ppt_w</p:attrName>
                                        </p:attrNameLst>
                                      </p:cBhvr>
                                      <p:tavLst>
                                        <p:tav tm="0">
                                          <p:val>
                                            <p:fltVal val="0"/>
                                          </p:val>
                                        </p:tav>
                                        <p:tav tm="100000">
                                          <p:val>
                                            <p:strVal val="#ppt_w"/>
                                          </p:val>
                                        </p:tav>
                                      </p:tavLst>
                                    </p:anim>
                                    <p:anim calcmode="lin" valueType="num">
                                      <p:cBhvr additive="repl">
                                        <p:cTn id="63" dur="500" fill="hold"/>
                                        <p:tgtEl>
                                          <p:spTgt spid="316"/>
                                        </p:tgtEl>
                                        <p:attrNameLst>
                                          <p:attrName>ppt_h</p:attrName>
                                        </p:attrNameLst>
                                      </p:cBhvr>
                                      <p:tavLst>
                                        <p:tav tm="0">
                                          <p:val>
                                            <p:fltVal val="0"/>
                                          </p:val>
                                        </p:tav>
                                        <p:tav tm="100000">
                                          <p:val>
                                            <p:strVal val="#ppt_h"/>
                                          </p:val>
                                        </p:tav>
                                      </p:tavLst>
                                    </p:anim>
                                    <p:animEffect transition="in" filter="fade">
                                      <p:cBhvr additive="repl">
                                        <p:cTn id="64" dur="500"/>
                                        <p:tgtEl>
                                          <p:spTgt spid="316"/>
                                        </p:tgtEl>
                                      </p:cBhvr>
                                    </p:animEffect>
                                  </p:childTnLst>
                                </p:cTn>
                              </p:par>
                              <p:par>
                                <p:cTn id="65" presetID="22" presetClass="entr" presetSubtype="8" fill="hold" nodeType="withEffect">
                                  <p:stCondLst>
                                    <p:cond delay="3750"/>
                                  </p:stCondLst>
                                  <p:childTnLst>
                                    <p:set>
                                      <p:cBhvr>
                                        <p:cTn id="66" dur="1" fill="hold">
                                          <p:stCondLst>
                                            <p:cond delay="0"/>
                                          </p:stCondLst>
                                        </p:cTn>
                                        <p:tgtEl>
                                          <p:spTgt spid="313"/>
                                        </p:tgtEl>
                                        <p:attrNameLst>
                                          <p:attrName>style.visibility</p:attrName>
                                        </p:attrNameLst>
                                      </p:cBhvr>
                                      <p:to>
                                        <p:strVal val="visible"/>
                                      </p:to>
                                    </p:set>
                                    <p:animEffect transition="in" filter="wipe(left)">
                                      <p:cBhvr additive="repl">
                                        <p:cTn id="67" dur="500"/>
                                        <p:tgtEl>
                                          <p:spTgt spid="313"/>
                                        </p:tgtEl>
                                      </p:cBhvr>
                                    </p:animEffect>
                                  </p:childTnLst>
                                </p:cTn>
                              </p:par>
                              <p:par>
                                <p:cTn id="68" presetID="17" presetClass="entr" presetSubtype="10" fill="hold" nodeType="withEffect">
                                  <p:stCondLst>
                                    <p:cond delay="1500"/>
                                  </p:stCondLst>
                                  <p:childTnLst>
                                    <p:set>
                                      <p:cBhvr>
                                        <p:cTn id="69" dur="1" fill="hold">
                                          <p:stCondLst>
                                            <p:cond delay="0"/>
                                          </p:stCondLst>
                                        </p:cTn>
                                        <p:tgtEl>
                                          <p:spTgt spid="322"/>
                                        </p:tgtEl>
                                        <p:attrNameLst>
                                          <p:attrName>style.visibility</p:attrName>
                                        </p:attrNameLst>
                                      </p:cBhvr>
                                      <p:to>
                                        <p:strVal val="visible"/>
                                      </p:to>
                                    </p:set>
                                    <p:anim calcmode="lin" valueType="num">
                                      <p:cBhvr additive="repl">
                                        <p:cTn id="70" dur="500" fill="hold"/>
                                        <p:tgtEl>
                                          <p:spTgt spid="322"/>
                                        </p:tgtEl>
                                        <p:attrNameLst>
                                          <p:attrName>ppt_w</p:attrName>
                                        </p:attrNameLst>
                                      </p:cBhvr>
                                      <p:tavLst>
                                        <p:tav tm="0">
                                          <p:val>
                                            <p:fltVal val="0"/>
                                          </p:val>
                                        </p:tav>
                                        <p:tav tm="100000">
                                          <p:val>
                                            <p:strVal val="#ppt_w"/>
                                          </p:val>
                                        </p:tav>
                                      </p:tavLst>
                                    </p:anim>
                                    <p:anim calcmode="lin" valueType="num">
                                      <p:cBhvr additive="repl">
                                        <p:cTn id="71" dur="500" fill="hold"/>
                                        <p:tgtEl>
                                          <p:spTgt spid="3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ustomShape 1"/>
          <p:cNvSpPr/>
          <p:nvPr/>
        </p:nvSpPr>
        <p:spPr>
          <a:xfrm rot="19800000">
            <a:off x="392400" y="1729800"/>
            <a:ext cx="3048480" cy="2628000"/>
          </a:xfrm>
          <a:prstGeom prst="triangle">
            <a:avLst>
              <a:gd name="adj" fmla="val 50000"/>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p:style>
      </p:sp>
      <p:sp>
        <p:nvSpPr>
          <p:cNvPr id="328" name="CustomShape 2"/>
          <p:cNvSpPr/>
          <p:nvPr/>
        </p:nvSpPr>
        <p:spPr>
          <a:xfrm rot="1372800">
            <a:off x="765360" y="1909440"/>
            <a:ext cx="3048480" cy="2628000"/>
          </a:xfrm>
          <a:prstGeom prst="triangle">
            <a:avLst>
              <a:gd name="adj" fmla="val 50000"/>
            </a:avLst>
          </a:prstGeom>
          <a:blipFill rotWithShape="0">
            <a:blip r:embed="rId2"/>
            <a:stretch>
              <a:fillRect t="-17600"/>
            </a:stretch>
          </a:blipFill>
          <a:ln>
            <a:noFill/>
          </a:ln>
        </p:spPr>
        <p:style>
          <a:lnRef idx="2">
            <a:schemeClr val="accent1">
              <a:shade val="50000"/>
            </a:schemeClr>
          </a:lnRef>
          <a:fillRef idx="1">
            <a:schemeClr val="accent1"/>
          </a:fillRef>
          <a:effectRef idx="0">
            <a:schemeClr val="accent1"/>
          </a:effectRef>
          <a:fontRef idx="minor"/>
        </p:style>
      </p:sp>
      <p:sp>
        <p:nvSpPr>
          <p:cNvPr id="329" name="CustomShape 3"/>
          <p:cNvSpPr/>
          <p:nvPr/>
        </p:nvSpPr>
        <p:spPr>
          <a:xfrm>
            <a:off x="3960000" y="390960"/>
            <a:ext cx="1930320" cy="1553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4400" b="1" strike="noStrike" spc="-1">
                <a:solidFill>
                  <a:srgbClr val="3B3838"/>
                </a:solidFill>
                <a:latin typeface="华文隶书"/>
                <a:ea typeface="华文隶书"/>
              </a:rPr>
              <a:t>管理员</a:t>
            </a:r>
            <a:endParaRPr lang="en-US" sz="4400" b="0" strike="noStrike" spc="-1">
              <a:latin typeface="Arial"/>
            </a:endParaRPr>
          </a:p>
          <a:p>
            <a:pPr>
              <a:lnSpc>
                <a:spcPct val="100000"/>
              </a:lnSpc>
            </a:pPr>
            <a:endParaRPr lang="en-US" sz="4400" b="0" strike="noStrike" spc="-1">
              <a:latin typeface="Arial"/>
            </a:endParaRPr>
          </a:p>
          <a:p>
            <a:pPr>
              <a:lnSpc>
                <a:spcPct val="100000"/>
              </a:lnSpc>
            </a:pPr>
            <a:r>
              <a:rPr lang="en-US" sz="2400" b="1" strike="noStrike" spc="-1">
                <a:solidFill>
                  <a:srgbClr val="3B3838"/>
                </a:solidFill>
                <a:latin typeface="华文隶书"/>
                <a:ea typeface="华文隶书"/>
              </a:rPr>
              <a:t>     商户模块</a:t>
            </a:r>
            <a:endParaRPr lang="en-US" sz="2400" b="0" strike="noStrike" spc="-1">
              <a:latin typeface="Arial"/>
            </a:endParaRPr>
          </a:p>
        </p:txBody>
      </p:sp>
      <p:sp>
        <p:nvSpPr>
          <p:cNvPr id="330" name="Line 4"/>
          <p:cNvSpPr/>
          <p:nvPr/>
        </p:nvSpPr>
        <p:spPr>
          <a:xfrm>
            <a:off x="4896000" y="2028600"/>
            <a:ext cx="688680" cy="0"/>
          </a:xfrm>
          <a:prstGeom prst="line">
            <a:avLst/>
          </a:prstGeom>
          <a:ln w="19080">
            <a:solidFill>
              <a:schemeClr val="accent1">
                <a:lumMod val="75000"/>
                <a:lumOff val="25000"/>
              </a:schemeClr>
            </a:solidFill>
          </a:ln>
        </p:spPr>
        <p:style>
          <a:lnRef idx="1">
            <a:schemeClr val="accent1"/>
          </a:lnRef>
          <a:fillRef idx="0">
            <a:schemeClr val="accent1"/>
          </a:fillRef>
          <a:effectRef idx="0">
            <a:schemeClr val="accent1"/>
          </a:effectRef>
          <a:fontRef idx="minor"/>
        </p:style>
      </p:sp>
      <p:grpSp>
        <p:nvGrpSpPr>
          <p:cNvPr id="331" name="Group 5"/>
          <p:cNvGrpSpPr/>
          <p:nvPr/>
        </p:nvGrpSpPr>
        <p:grpSpPr>
          <a:xfrm>
            <a:off x="4608000" y="2376000"/>
            <a:ext cx="3214080" cy="854280"/>
            <a:chOff x="4608000" y="2376000"/>
            <a:chExt cx="3214080" cy="854280"/>
          </a:xfrm>
        </p:grpSpPr>
        <p:sp>
          <p:nvSpPr>
            <p:cNvPr id="332" name="CustomShape 6"/>
            <p:cNvSpPr/>
            <p:nvPr/>
          </p:nvSpPr>
          <p:spPr>
            <a:xfrm>
              <a:off x="4900320" y="2376000"/>
              <a:ext cx="99180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1" strike="noStrike" spc="-1">
                  <a:solidFill>
                    <a:srgbClr val="3B3838"/>
                  </a:solidFill>
                  <a:latin typeface="微软雅黑 Light"/>
                  <a:ea typeface="微软雅黑 Light"/>
                </a:rPr>
                <a:t>商户登录</a:t>
              </a:r>
              <a:endParaRPr lang="en-US" sz="1600" b="0" strike="noStrike" spc="-1">
                <a:latin typeface="Arial"/>
              </a:endParaRPr>
            </a:p>
          </p:txBody>
        </p:sp>
        <p:sp>
          <p:nvSpPr>
            <p:cNvPr id="333" name="CustomShape 7"/>
            <p:cNvSpPr/>
            <p:nvPr/>
          </p:nvSpPr>
          <p:spPr>
            <a:xfrm>
              <a:off x="4608000" y="2714400"/>
              <a:ext cx="321408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endParaRPr lang="en-US" sz="1800" b="0" strike="noStrike" spc="-1">
                <a:latin typeface="Arial"/>
              </a:endParaRPr>
            </a:p>
            <a:p>
              <a:r>
                <a:rPr lang="en-US" sz="1400" b="0" strike="noStrike" spc="-1">
                  <a:solidFill>
                    <a:srgbClr val="3B3838"/>
                  </a:solidFill>
                  <a:latin typeface="微软雅黑"/>
                  <a:ea typeface="微软雅黑"/>
                </a:rPr>
                <a:t>  登录注册一体化</a:t>
              </a:r>
              <a:endParaRPr lang="en-US" sz="1400" b="0" strike="noStrike" spc="-1">
                <a:latin typeface="Arial"/>
              </a:endParaRPr>
            </a:p>
          </p:txBody>
        </p:sp>
      </p:grpSp>
      <p:grpSp>
        <p:nvGrpSpPr>
          <p:cNvPr id="334" name="Group 8"/>
          <p:cNvGrpSpPr/>
          <p:nvPr/>
        </p:nvGrpSpPr>
        <p:grpSpPr>
          <a:xfrm>
            <a:off x="4637520" y="3897000"/>
            <a:ext cx="2707560" cy="854640"/>
            <a:chOff x="4637520" y="3897000"/>
            <a:chExt cx="2707560" cy="854640"/>
          </a:xfrm>
        </p:grpSpPr>
        <p:sp>
          <p:nvSpPr>
            <p:cNvPr id="335" name="CustomShape 9"/>
            <p:cNvSpPr/>
            <p:nvPr/>
          </p:nvSpPr>
          <p:spPr>
            <a:xfrm>
              <a:off x="4929840" y="3897000"/>
              <a:ext cx="99180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r>
                <a:rPr lang="en-US" sz="1600" b="1" strike="noStrike" spc="-1">
                  <a:solidFill>
                    <a:srgbClr val="3B3838"/>
                  </a:solidFill>
                  <a:latin typeface="微软雅黑 Light"/>
                  <a:ea typeface="微软雅黑 Light"/>
                </a:rPr>
                <a:t>商户列表</a:t>
              </a:r>
              <a:endParaRPr lang="en-US" sz="1600" b="0" strike="noStrike" spc="-1">
                <a:latin typeface="Arial"/>
              </a:endParaRPr>
            </a:p>
          </p:txBody>
        </p:sp>
        <p:sp>
          <p:nvSpPr>
            <p:cNvPr id="336" name="CustomShape 10"/>
            <p:cNvSpPr/>
            <p:nvPr/>
          </p:nvSpPr>
          <p:spPr>
            <a:xfrm>
              <a:off x="4637520" y="4235760"/>
              <a:ext cx="270756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endParaRPr lang="en-US" sz="1800" b="0" strike="noStrike" spc="-1">
                <a:latin typeface="Arial"/>
              </a:endParaRPr>
            </a:p>
            <a:p>
              <a:r>
                <a:rPr lang="en-US" sz="1400" b="0" strike="noStrike" spc="-1">
                  <a:solidFill>
                    <a:srgbClr val="3B3838"/>
                  </a:solidFill>
                  <a:latin typeface="微软雅黑"/>
                  <a:ea typeface="微软雅黑"/>
                </a:rPr>
                <a:t> 查看平台上所有商户列表</a:t>
              </a:r>
              <a:endParaRPr lang="en-US" sz="1400" b="0" strike="noStrike" spc="-1">
                <a:latin typeface="Arial"/>
              </a:endParaRPr>
            </a:p>
          </p:txBody>
        </p:sp>
      </p:grpSp>
      <p:grpSp>
        <p:nvGrpSpPr>
          <p:cNvPr id="337" name="Group 11"/>
          <p:cNvGrpSpPr/>
          <p:nvPr/>
        </p:nvGrpSpPr>
        <p:grpSpPr>
          <a:xfrm>
            <a:off x="8424000" y="1101240"/>
            <a:ext cx="2707560" cy="1067400"/>
            <a:chOff x="8424000" y="1101240"/>
            <a:chExt cx="2707560" cy="1067400"/>
          </a:xfrm>
        </p:grpSpPr>
        <p:sp>
          <p:nvSpPr>
            <p:cNvPr id="338" name="CustomShape 12"/>
            <p:cNvSpPr/>
            <p:nvPr/>
          </p:nvSpPr>
          <p:spPr>
            <a:xfrm>
              <a:off x="8819640" y="1101240"/>
              <a:ext cx="139716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r>
                <a:rPr lang="en-US" sz="1600" b="1" strike="noStrike" spc="-1">
                  <a:solidFill>
                    <a:srgbClr val="3B3838"/>
                  </a:solidFill>
                  <a:latin typeface="微软雅黑 Light"/>
                  <a:ea typeface="微软雅黑 Light"/>
                </a:rPr>
                <a:t>查看用户视频</a:t>
              </a:r>
              <a:endParaRPr lang="en-US" sz="1600" b="0" strike="noStrike" spc="-1">
                <a:latin typeface="Arial"/>
              </a:endParaRPr>
            </a:p>
          </p:txBody>
        </p:sp>
        <p:sp>
          <p:nvSpPr>
            <p:cNvPr id="339" name="CustomShape 13"/>
            <p:cNvSpPr/>
            <p:nvPr/>
          </p:nvSpPr>
          <p:spPr>
            <a:xfrm>
              <a:off x="8424000" y="1439640"/>
              <a:ext cx="270756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400" b="0" strike="noStrike" spc="-1">
                  <a:solidFill>
                    <a:srgbClr val="3B3838"/>
                  </a:solidFill>
                  <a:latin typeface="微软雅黑"/>
                  <a:ea typeface="微软雅黑"/>
                </a:rPr>
                <a:t>查看视频列表，查看指定的该用户所有上传了且状态正常的视频。</a:t>
              </a:r>
              <a:endParaRPr lang="en-US" sz="1400" b="0" strike="noStrike" spc="-1">
                <a:latin typeface="Arial"/>
              </a:endParaRPr>
            </a:p>
          </p:txBody>
        </p:sp>
      </p:grpSp>
      <p:grpSp>
        <p:nvGrpSpPr>
          <p:cNvPr id="340" name="Group 14"/>
          <p:cNvGrpSpPr/>
          <p:nvPr/>
        </p:nvGrpSpPr>
        <p:grpSpPr>
          <a:xfrm>
            <a:off x="8234280" y="2952000"/>
            <a:ext cx="3104640" cy="1043280"/>
            <a:chOff x="8234280" y="2952000"/>
            <a:chExt cx="3104640" cy="1043280"/>
          </a:xfrm>
        </p:grpSpPr>
        <p:sp>
          <p:nvSpPr>
            <p:cNvPr id="341" name="CustomShape 15"/>
            <p:cNvSpPr/>
            <p:nvPr/>
          </p:nvSpPr>
          <p:spPr>
            <a:xfrm>
              <a:off x="8234280" y="2952000"/>
              <a:ext cx="186048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1" strike="noStrike" spc="-1">
                  <a:solidFill>
                    <a:srgbClr val="3B3838"/>
                  </a:solidFill>
                  <a:latin typeface="微软雅黑 Light"/>
                  <a:ea typeface="微软雅黑 Light"/>
                </a:rPr>
                <a:t>       查看用户音频</a:t>
              </a:r>
              <a:endParaRPr lang="en-US" sz="1600" b="0" strike="noStrike" spc="-1">
                <a:latin typeface="Arial"/>
              </a:endParaRPr>
            </a:p>
          </p:txBody>
        </p:sp>
        <p:sp>
          <p:nvSpPr>
            <p:cNvPr id="342" name="CustomShape 16"/>
            <p:cNvSpPr/>
            <p:nvPr/>
          </p:nvSpPr>
          <p:spPr>
            <a:xfrm>
              <a:off x="8631360" y="3266280"/>
              <a:ext cx="270756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3B3838"/>
                  </a:solidFill>
                  <a:latin typeface="微软雅黑"/>
                  <a:ea typeface="微软雅黑"/>
                </a:rPr>
                <a:t>查看音频列表，查看指定的该用户所有上传了且状态正常的音频。</a:t>
              </a:r>
              <a:endParaRPr lang="en-US" sz="1400" b="0" strike="noStrike" spc="-1">
                <a:latin typeface="Arial"/>
              </a:endParaRPr>
            </a:p>
          </p:txBody>
        </p:sp>
      </p:grpSp>
      <p:grpSp>
        <p:nvGrpSpPr>
          <p:cNvPr id="343" name="Group 17"/>
          <p:cNvGrpSpPr/>
          <p:nvPr/>
        </p:nvGrpSpPr>
        <p:grpSpPr>
          <a:xfrm>
            <a:off x="8003520" y="2919960"/>
            <a:ext cx="314280" cy="369720"/>
            <a:chOff x="8003520" y="2919960"/>
            <a:chExt cx="314280" cy="369720"/>
          </a:xfrm>
        </p:grpSpPr>
        <p:sp>
          <p:nvSpPr>
            <p:cNvPr id="344" name="CustomShape 18"/>
            <p:cNvSpPr/>
            <p:nvPr/>
          </p:nvSpPr>
          <p:spPr>
            <a:xfrm>
              <a:off x="8003520" y="2919960"/>
              <a:ext cx="314280" cy="369720"/>
            </a:xfrm>
            <a:custGeom>
              <a:avLst/>
              <a:gdLst/>
              <a:ahLst/>
              <a:cxnLst/>
              <a:rect l="l" t="t" r="r" b="b"/>
              <a:pathLst>
                <a:path w="216" h="254">
                  <a:moveTo>
                    <a:pt x="0" y="230"/>
                  </a:moveTo>
                  <a:cubicBezTo>
                    <a:pt x="0" y="9"/>
                    <a:pt x="0" y="9"/>
                    <a:pt x="0" y="9"/>
                  </a:cubicBezTo>
                  <a:cubicBezTo>
                    <a:pt x="0" y="4"/>
                    <a:pt x="4" y="0"/>
                    <a:pt x="9" y="0"/>
                  </a:cubicBezTo>
                  <a:cubicBezTo>
                    <a:pt x="207" y="0"/>
                    <a:pt x="207" y="0"/>
                    <a:pt x="207" y="0"/>
                  </a:cubicBezTo>
                  <a:cubicBezTo>
                    <a:pt x="212" y="0"/>
                    <a:pt x="216" y="4"/>
                    <a:pt x="216" y="9"/>
                  </a:cubicBezTo>
                  <a:cubicBezTo>
                    <a:pt x="216" y="228"/>
                    <a:pt x="216" y="228"/>
                    <a:pt x="216" y="228"/>
                  </a:cubicBezTo>
                  <a:cubicBezTo>
                    <a:pt x="216" y="250"/>
                    <a:pt x="216" y="250"/>
                    <a:pt x="216" y="250"/>
                  </a:cubicBezTo>
                  <a:cubicBezTo>
                    <a:pt x="216" y="253"/>
                    <a:pt x="213" y="254"/>
                    <a:pt x="211" y="252"/>
                  </a:cubicBezTo>
                  <a:cubicBezTo>
                    <a:pt x="203" y="241"/>
                    <a:pt x="186" y="219"/>
                    <a:pt x="182" y="219"/>
                  </a:cubicBezTo>
                  <a:cubicBezTo>
                    <a:pt x="169" y="218"/>
                    <a:pt x="154" y="252"/>
                    <a:pt x="141" y="252"/>
                  </a:cubicBezTo>
                  <a:cubicBezTo>
                    <a:pt x="129" y="251"/>
                    <a:pt x="120" y="218"/>
                    <a:pt x="108" y="218"/>
                  </a:cubicBezTo>
                  <a:cubicBezTo>
                    <a:pt x="96" y="218"/>
                    <a:pt x="84" y="252"/>
                    <a:pt x="72" y="252"/>
                  </a:cubicBezTo>
                  <a:cubicBezTo>
                    <a:pt x="60" y="252"/>
                    <a:pt x="51" y="218"/>
                    <a:pt x="39" y="218"/>
                  </a:cubicBezTo>
                  <a:cubicBezTo>
                    <a:pt x="33" y="218"/>
                    <a:pt x="8" y="246"/>
                    <a:pt x="1" y="252"/>
                  </a:cubicBezTo>
                  <a:cubicBezTo>
                    <a:pt x="1" y="253"/>
                    <a:pt x="0" y="253"/>
                    <a:pt x="0" y="252"/>
                  </a:cubicBezTo>
                  <a:lnTo>
                    <a:pt x="0" y="230"/>
                  </a:lnTo>
                  <a:close/>
                </a:path>
              </a:pathLst>
            </a:custGeom>
            <a:noFill/>
            <a:ln w="15840">
              <a:solidFill>
                <a:srgbClr val="231F20"/>
              </a:solidFill>
              <a:miter/>
            </a:ln>
          </p:spPr>
          <p:style>
            <a:lnRef idx="0">
              <a:scrgbClr r="0" g="0" b="0"/>
            </a:lnRef>
            <a:fillRef idx="0">
              <a:scrgbClr r="0" g="0" b="0"/>
            </a:fillRef>
            <a:effectRef idx="0">
              <a:scrgbClr r="0" g="0" b="0"/>
            </a:effectRef>
            <a:fontRef idx="minor"/>
          </p:style>
        </p:sp>
        <p:sp>
          <p:nvSpPr>
            <p:cNvPr id="345" name="CustomShape 19"/>
            <p:cNvSpPr/>
            <p:nvPr/>
          </p:nvSpPr>
          <p:spPr>
            <a:xfrm>
              <a:off x="8125920" y="3007440"/>
              <a:ext cx="69840" cy="150840"/>
            </a:xfrm>
            <a:custGeom>
              <a:avLst/>
              <a:gdLst/>
              <a:ahLst/>
              <a:cxnLst/>
              <a:rect l="l" t="t" r="r" b="b"/>
              <a:pathLst>
                <a:path w="48" h="104">
                  <a:moveTo>
                    <a:pt x="48" y="8"/>
                  </a:moveTo>
                  <a:cubicBezTo>
                    <a:pt x="48" y="8"/>
                    <a:pt x="44" y="0"/>
                    <a:pt x="28" y="0"/>
                  </a:cubicBezTo>
                  <a:cubicBezTo>
                    <a:pt x="13" y="0"/>
                    <a:pt x="0" y="4"/>
                    <a:pt x="0" y="20"/>
                  </a:cubicBezTo>
                  <a:cubicBezTo>
                    <a:pt x="0" y="104"/>
                    <a:pt x="0" y="104"/>
                    <a:pt x="0" y="104"/>
                  </a:cubicBezTo>
                  <a:cubicBezTo>
                    <a:pt x="44" y="104"/>
                    <a:pt x="44" y="104"/>
                    <a:pt x="44" y="104"/>
                  </a:cubicBezTo>
                </a:path>
              </a:pathLst>
            </a:custGeom>
            <a:noFill/>
            <a:ln w="15840" cap="rnd">
              <a:solidFill>
                <a:srgbClr val="000000"/>
              </a:solidFill>
              <a:miter/>
            </a:ln>
          </p:spPr>
          <p:style>
            <a:lnRef idx="0">
              <a:scrgbClr r="0" g="0" b="0"/>
            </a:lnRef>
            <a:fillRef idx="0">
              <a:scrgbClr r="0" g="0" b="0"/>
            </a:fillRef>
            <a:effectRef idx="0">
              <a:scrgbClr r="0" g="0" b="0"/>
            </a:effectRef>
            <a:fontRef idx="minor"/>
          </p:style>
        </p:sp>
        <p:sp>
          <p:nvSpPr>
            <p:cNvPr id="346" name="Line 20"/>
            <p:cNvSpPr/>
            <p:nvPr/>
          </p:nvSpPr>
          <p:spPr>
            <a:xfrm>
              <a:off x="8097120" y="3082680"/>
              <a:ext cx="6948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347" name="Line 21"/>
            <p:cNvSpPr/>
            <p:nvPr/>
          </p:nvSpPr>
          <p:spPr>
            <a:xfrm>
              <a:off x="8097120" y="3158280"/>
              <a:ext cx="2844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grpSp>
      <p:grpSp>
        <p:nvGrpSpPr>
          <p:cNvPr id="348" name="Group 22"/>
          <p:cNvGrpSpPr/>
          <p:nvPr/>
        </p:nvGrpSpPr>
        <p:grpSpPr>
          <a:xfrm>
            <a:off x="4279320" y="4035960"/>
            <a:ext cx="313560" cy="369720"/>
            <a:chOff x="4279320" y="4035960"/>
            <a:chExt cx="313560" cy="369720"/>
          </a:xfrm>
        </p:grpSpPr>
        <p:sp>
          <p:nvSpPr>
            <p:cNvPr id="349" name="CustomShape 23"/>
            <p:cNvSpPr/>
            <p:nvPr/>
          </p:nvSpPr>
          <p:spPr>
            <a:xfrm>
              <a:off x="4389840" y="4152600"/>
              <a:ext cx="99000" cy="133560"/>
            </a:xfrm>
            <a:custGeom>
              <a:avLst/>
              <a:gdLst/>
              <a:ahLst/>
              <a:cxnLst/>
              <a:rect l="l" t="t" r="r" b="b"/>
              <a:pathLst>
                <a:path w="68" h="92">
                  <a:moveTo>
                    <a:pt x="68" y="76"/>
                  </a:moveTo>
                  <a:cubicBezTo>
                    <a:pt x="68" y="76"/>
                    <a:pt x="65" y="92"/>
                    <a:pt x="36" y="92"/>
                  </a:cubicBezTo>
                  <a:cubicBezTo>
                    <a:pt x="8" y="92"/>
                    <a:pt x="0" y="69"/>
                    <a:pt x="0" y="44"/>
                  </a:cubicBezTo>
                  <a:cubicBezTo>
                    <a:pt x="0" y="19"/>
                    <a:pt x="8" y="0"/>
                    <a:pt x="36" y="0"/>
                  </a:cubicBezTo>
                  <a:cubicBezTo>
                    <a:pt x="65" y="0"/>
                    <a:pt x="68" y="12"/>
                    <a:pt x="68" y="12"/>
                  </a:cubicBezTo>
                </a:path>
              </a:pathLst>
            </a:custGeom>
            <a:noFill/>
            <a:ln w="15840" cap="rnd">
              <a:solidFill>
                <a:srgbClr val="000000"/>
              </a:solidFill>
              <a:miter/>
            </a:ln>
          </p:spPr>
          <p:style>
            <a:lnRef idx="0">
              <a:scrgbClr r="0" g="0" b="0"/>
            </a:lnRef>
            <a:fillRef idx="0">
              <a:scrgbClr r="0" g="0" b="0"/>
            </a:fillRef>
            <a:effectRef idx="0">
              <a:scrgbClr r="0" g="0" b="0"/>
            </a:effectRef>
            <a:fontRef idx="minor"/>
          </p:style>
        </p:sp>
        <p:sp>
          <p:nvSpPr>
            <p:cNvPr id="350" name="Line 24"/>
            <p:cNvSpPr/>
            <p:nvPr/>
          </p:nvSpPr>
          <p:spPr>
            <a:xfrm>
              <a:off x="4366080" y="4210920"/>
              <a:ext cx="8748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351" name="Line 25"/>
            <p:cNvSpPr/>
            <p:nvPr/>
          </p:nvSpPr>
          <p:spPr>
            <a:xfrm>
              <a:off x="4366080" y="4233600"/>
              <a:ext cx="8748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352" name="CustomShape 26"/>
            <p:cNvSpPr/>
            <p:nvPr/>
          </p:nvSpPr>
          <p:spPr>
            <a:xfrm>
              <a:off x="4279320" y="4035960"/>
              <a:ext cx="313560" cy="369720"/>
            </a:xfrm>
            <a:custGeom>
              <a:avLst/>
              <a:gdLst/>
              <a:ahLst/>
              <a:cxnLst/>
              <a:rect l="l" t="t" r="r" b="b"/>
              <a:pathLst>
                <a:path w="216" h="254">
                  <a:moveTo>
                    <a:pt x="0" y="230"/>
                  </a:moveTo>
                  <a:cubicBezTo>
                    <a:pt x="0" y="9"/>
                    <a:pt x="0" y="9"/>
                    <a:pt x="0" y="9"/>
                  </a:cubicBezTo>
                  <a:cubicBezTo>
                    <a:pt x="0" y="4"/>
                    <a:pt x="4" y="0"/>
                    <a:pt x="9" y="0"/>
                  </a:cubicBezTo>
                  <a:cubicBezTo>
                    <a:pt x="207" y="0"/>
                    <a:pt x="207" y="0"/>
                    <a:pt x="207" y="0"/>
                  </a:cubicBezTo>
                  <a:cubicBezTo>
                    <a:pt x="212" y="0"/>
                    <a:pt x="216" y="4"/>
                    <a:pt x="216" y="9"/>
                  </a:cubicBezTo>
                  <a:cubicBezTo>
                    <a:pt x="216" y="228"/>
                    <a:pt x="216" y="228"/>
                    <a:pt x="216" y="228"/>
                  </a:cubicBezTo>
                  <a:cubicBezTo>
                    <a:pt x="216" y="251"/>
                    <a:pt x="216" y="251"/>
                    <a:pt x="216" y="251"/>
                  </a:cubicBezTo>
                  <a:cubicBezTo>
                    <a:pt x="216" y="253"/>
                    <a:pt x="213" y="254"/>
                    <a:pt x="211" y="252"/>
                  </a:cubicBezTo>
                  <a:cubicBezTo>
                    <a:pt x="203" y="241"/>
                    <a:pt x="186" y="219"/>
                    <a:pt x="182" y="219"/>
                  </a:cubicBezTo>
                  <a:cubicBezTo>
                    <a:pt x="169" y="218"/>
                    <a:pt x="154" y="253"/>
                    <a:pt x="141" y="252"/>
                  </a:cubicBezTo>
                  <a:cubicBezTo>
                    <a:pt x="129" y="251"/>
                    <a:pt x="119" y="218"/>
                    <a:pt x="108" y="218"/>
                  </a:cubicBezTo>
                  <a:cubicBezTo>
                    <a:pt x="95" y="218"/>
                    <a:pt x="84" y="252"/>
                    <a:pt x="72" y="252"/>
                  </a:cubicBezTo>
                  <a:cubicBezTo>
                    <a:pt x="60" y="252"/>
                    <a:pt x="50" y="218"/>
                    <a:pt x="39" y="218"/>
                  </a:cubicBezTo>
                  <a:cubicBezTo>
                    <a:pt x="33" y="218"/>
                    <a:pt x="7" y="246"/>
                    <a:pt x="1" y="253"/>
                  </a:cubicBezTo>
                  <a:cubicBezTo>
                    <a:pt x="1" y="253"/>
                    <a:pt x="0" y="253"/>
                    <a:pt x="0" y="252"/>
                  </a:cubicBezTo>
                  <a:lnTo>
                    <a:pt x="0" y="230"/>
                  </a:lnTo>
                  <a:close/>
                </a:path>
              </a:pathLst>
            </a:custGeom>
            <a:noFill/>
            <a:ln w="15840">
              <a:solidFill>
                <a:srgbClr val="231F20"/>
              </a:solidFill>
              <a:miter/>
            </a:ln>
          </p:spPr>
          <p:style>
            <a:lnRef idx="0">
              <a:scrgbClr r="0" g="0" b="0"/>
            </a:lnRef>
            <a:fillRef idx="0">
              <a:scrgbClr r="0" g="0" b="0"/>
            </a:fillRef>
            <a:effectRef idx="0">
              <a:scrgbClr r="0" g="0" b="0"/>
            </a:effectRef>
            <a:fontRef idx="minor"/>
          </p:style>
        </p:sp>
      </p:grpSp>
      <p:grpSp>
        <p:nvGrpSpPr>
          <p:cNvPr id="353" name="Group 27"/>
          <p:cNvGrpSpPr/>
          <p:nvPr/>
        </p:nvGrpSpPr>
        <p:grpSpPr>
          <a:xfrm>
            <a:off x="4246920" y="2391840"/>
            <a:ext cx="314280" cy="369720"/>
            <a:chOff x="4246920" y="2391840"/>
            <a:chExt cx="314280" cy="369720"/>
          </a:xfrm>
        </p:grpSpPr>
        <p:sp>
          <p:nvSpPr>
            <p:cNvPr id="354" name="CustomShape 28"/>
            <p:cNvSpPr/>
            <p:nvPr/>
          </p:nvSpPr>
          <p:spPr>
            <a:xfrm>
              <a:off x="4366440" y="2507400"/>
              <a:ext cx="78120" cy="116280"/>
            </a:xfrm>
            <a:custGeom>
              <a:avLst/>
              <a:gdLst/>
              <a:ahLst/>
              <a:cxnLst/>
              <a:rect l="l" t="t" r="r" b="b"/>
              <a:pathLst>
                <a:path w="54" h="80">
                  <a:moveTo>
                    <a:pt x="48" y="16"/>
                  </a:moveTo>
                  <a:cubicBezTo>
                    <a:pt x="48" y="16"/>
                    <a:pt x="49" y="0"/>
                    <a:pt x="24" y="0"/>
                  </a:cubicBezTo>
                  <a:cubicBezTo>
                    <a:pt x="0" y="0"/>
                    <a:pt x="0" y="12"/>
                    <a:pt x="0" y="20"/>
                  </a:cubicBezTo>
                  <a:cubicBezTo>
                    <a:pt x="0" y="28"/>
                    <a:pt x="2" y="36"/>
                    <a:pt x="24" y="36"/>
                  </a:cubicBezTo>
                  <a:cubicBezTo>
                    <a:pt x="49" y="36"/>
                    <a:pt x="52" y="54"/>
                    <a:pt x="52" y="56"/>
                  </a:cubicBezTo>
                  <a:cubicBezTo>
                    <a:pt x="52" y="62"/>
                    <a:pt x="54" y="80"/>
                    <a:pt x="24" y="80"/>
                  </a:cubicBezTo>
                  <a:cubicBezTo>
                    <a:pt x="0" y="80"/>
                    <a:pt x="0" y="67"/>
                    <a:pt x="0" y="64"/>
                  </a:cubicBezTo>
                </a:path>
              </a:pathLst>
            </a:custGeom>
            <a:noFill/>
            <a:ln w="15840" cap="rnd">
              <a:solidFill>
                <a:srgbClr val="000000"/>
              </a:solidFill>
              <a:miter/>
            </a:ln>
          </p:spPr>
          <p:style>
            <a:lnRef idx="0">
              <a:scrgbClr r="0" g="0" b="0"/>
            </a:lnRef>
            <a:fillRef idx="0">
              <a:scrgbClr r="0" g="0" b="0"/>
            </a:fillRef>
            <a:effectRef idx="0">
              <a:scrgbClr r="0" g="0" b="0"/>
            </a:effectRef>
            <a:fontRef idx="minor"/>
          </p:style>
        </p:sp>
        <p:sp>
          <p:nvSpPr>
            <p:cNvPr id="355" name="Line 29"/>
            <p:cNvSpPr/>
            <p:nvPr/>
          </p:nvSpPr>
          <p:spPr>
            <a:xfrm>
              <a:off x="4412520" y="2489760"/>
              <a:ext cx="0" cy="15696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356" name="Line 30"/>
            <p:cNvSpPr/>
            <p:nvPr/>
          </p:nvSpPr>
          <p:spPr>
            <a:xfrm>
              <a:off x="4389840" y="2489760"/>
              <a:ext cx="0" cy="15696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357" name="CustomShape 31"/>
            <p:cNvSpPr/>
            <p:nvPr/>
          </p:nvSpPr>
          <p:spPr>
            <a:xfrm>
              <a:off x="4246920" y="2391840"/>
              <a:ext cx="314280" cy="369720"/>
            </a:xfrm>
            <a:custGeom>
              <a:avLst/>
              <a:gdLst/>
              <a:ahLst/>
              <a:cxnLst/>
              <a:rect l="l" t="t" r="r" b="b"/>
              <a:pathLst>
                <a:path w="216" h="254">
                  <a:moveTo>
                    <a:pt x="0" y="230"/>
                  </a:moveTo>
                  <a:cubicBezTo>
                    <a:pt x="0" y="9"/>
                    <a:pt x="0" y="9"/>
                    <a:pt x="0" y="9"/>
                  </a:cubicBezTo>
                  <a:cubicBezTo>
                    <a:pt x="0" y="4"/>
                    <a:pt x="4" y="0"/>
                    <a:pt x="9" y="0"/>
                  </a:cubicBezTo>
                  <a:cubicBezTo>
                    <a:pt x="207" y="0"/>
                    <a:pt x="207" y="0"/>
                    <a:pt x="207" y="0"/>
                  </a:cubicBezTo>
                  <a:cubicBezTo>
                    <a:pt x="212" y="0"/>
                    <a:pt x="216" y="4"/>
                    <a:pt x="216" y="9"/>
                  </a:cubicBezTo>
                  <a:cubicBezTo>
                    <a:pt x="216" y="228"/>
                    <a:pt x="216" y="228"/>
                    <a:pt x="216" y="228"/>
                  </a:cubicBezTo>
                  <a:cubicBezTo>
                    <a:pt x="216" y="251"/>
                    <a:pt x="216" y="251"/>
                    <a:pt x="216" y="251"/>
                  </a:cubicBezTo>
                  <a:cubicBezTo>
                    <a:pt x="216" y="253"/>
                    <a:pt x="213" y="254"/>
                    <a:pt x="212" y="252"/>
                  </a:cubicBezTo>
                  <a:cubicBezTo>
                    <a:pt x="203" y="241"/>
                    <a:pt x="186" y="220"/>
                    <a:pt x="182" y="219"/>
                  </a:cubicBezTo>
                  <a:cubicBezTo>
                    <a:pt x="169" y="218"/>
                    <a:pt x="155" y="253"/>
                    <a:pt x="142" y="252"/>
                  </a:cubicBezTo>
                  <a:cubicBezTo>
                    <a:pt x="130" y="251"/>
                    <a:pt x="120" y="219"/>
                    <a:pt x="108" y="218"/>
                  </a:cubicBezTo>
                  <a:cubicBezTo>
                    <a:pt x="96" y="218"/>
                    <a:pt x="85" y="253"/>
                    <a:pt x="72" y="252"/>
                  </a:cubicBezTo>
                  <a:cubicBezTo>
                    <a:pt x="60" y="252"/>
                    <a:pt x="51" y="219"/>
                    <a:pt x="39" y="218"/>
                  </a:cubicBezTo>
                  <a:cubicBezTo>
                    <a:pt x="34" y="218"/>
                    <a:pt x="8" y="246"/>
                    <a:pt x="2" y="253"/>
                  </a:cubicBezTo>
                  <a:cubicBezTo>
                    <a:pt x="1" y="253"/>
                    <a:pt x="0" y="253"/>
                    <a:pt x="0" y="252"/>
                  </a:cubicBezTo>
                  <a:lnTo>
                    <a:pt x="0" y="230"/>
                  </a:lnTo>
                  <a:close/>
                </a:path>
              </a:pathLst>
            </a:custGeom>
            <a:noFill/>
            <a:ln w="15840">
              <a:solidFill>
                <a:srgbClr val="231F20"/>
              </a:solidFill>
              <a:miter/>
            </a:ln>
          </p:spPr>
          <p:style>
            <a:lnRef idx="0">
              <a:scrgbClr r="0" g="0" b="0"/>
            </a:lnRef>
            <a:fillRef idx="0">
              <a:scrgbClr r="0" g="0" b="0"/>
            </a:fillRef>
            <a:effectRef idx="0">
              <a:scrgbClr r="0" g="0" b="0"/>
            </a:effectRef>
            <a:fontRef idx="minor"/>
          </p:style>
        </p:sp>
      </p:grpSp>
      <p:grpSp>
        <p:nvGrpSpPr>
          <p:cNvPr id="358" name="Group 32"/>
          <p:cNvGrpSpPr/>
          <p:nvPr/>
        </p:nvGrpSpPr>
        <p:grpSpPr>
          <a:xfrm>
            <a:off x="8037720" y="1070280"/>
            <a:ext cx="314280" cy="369720"/>
            <a:chOff x="8037720" y="1070280"/>
            <a:chExt cx="314280" cy="369720"/>
          </a:xfrm>
        </p:grpSpPr>
        <p:sp>
          <p:nvSpPr>
            <p:cNvPr id="359" name="CustomShape 33"/>
            <p:cNvSpPr/>
            <p:nvPr/>
          </p:nvSpPr>
          <p:spPr>
            <a:xfrm>
              <a:off x="8037720" y="1070280"/>
              <a:ext cx="314280" cy="369720"/>
            </a:xfrm>
            <a:custGeom>
              <a:avLst/>
              <a:gdLst/>
              <a:ahLst/>
              <a:cxnLst/>
              <a:rect l="l" t="t" r="r" b="b"/>
              <a:pathLst>
                <a:path w="216" h="254">
                  <a:moveTo>
                    <a:pt x="0" y="230"/>
                  </a:moveTo>
                  <a:cubicBezTo>
                    <a:pt x="0" y="9"/>
                    <a:pt x="0" y="9"/>
                    <a:pt x="0" y="9"/>
                  </a:cubicBezTo>
                  <a:cubicBezTo>
                    <a:pt x="0" y="4"/>
                    <a:pt x="4" y="0"/>
                    <a:pt x="9" y="0"/>
                  </a:cubicBezTo>
                  <a:cubicBezTo>
                    <a:pt x="207" y="0"/>
                    <a:pt x="207" y="0"/>
                    <a:pt x="207" y="0"/>
                  </a:cubicBezTo>
                  <a:cubicBezTo>
                    <a:pt x="212" y="0"/>
                    <a:pt x="216" y="4"/>
                    <a:pt x="216" y="9"/>
                  </a:cubicBezTo>
                  <a:cubicBezTo>
                    <a:pt x="216" y="228"/>
                    <a:pt x="216" y="228"/>
                    <a:pt x="216" y="228"/>
                  </a:cubicBezTo>
                  <a:cubicBezTo>
                    <a:pt x="216" y="250"/>
                    <a:pt x="216" y="250"/>
                    <a:pt x="216" y="250"/>
                  </a:cubicBezTo>
                  <a:cubicBezTo>
                    <a:pt x="216" y="253"/>
                    <a:pt x="213" y="254"/>
                    <a:pt x="211" y="252"/>
                  </a:cubicBezTo>
                  <a:cubicBezTo>
                    <a:pt x="203" y="241"/>
                    <a:pt x="186" y="219"/>
                    <a:pt x="182" y="219"/>
                  </a:cubicBezTo>
                  <a:cubicBezTo>
                    <a:pt x="169" y="218"/>
                    <a:pt x="154" y="252"/>
                    <a:pt x="141" y="252"/>
                  </a:cubicBezTo>
                  <a:cubicBezTo>
                    <a:pt x="129" y="251"/>
                    <a:pt x="120" y="218"/>
                    <a:pt x="108" y="218"/>
                  </a:cubicBezTo>
                  <a:cubicBezTo>
                    <a:pt x="96" y="218"/>
                    <a:pt x="84" y="252"/>
                    <a:pt x="72" y="252"/>
                  </a:cubicBezTo>
                  <a:cubicBezTo>
                    <a:pt x="60" y="252"/>
                    <a:pt x="51" y="218"/>
                    <a:pt x="39" y="218"/>
                  </a:cubicBezTo>
                  <a:cubicBezTo>
                    <a:pt x="33" y="218"/>
                    <a:pt x="8" y="246"/>
                    <a:pt x="1" y="252"/>
                  </a:cubicBezTo>
                  <a:cubicBezTo>
                    <a:pt x="1" y="253"/>
                    <a:pt x="0" y="253"/>
                    <a:pt x="0" y="252"/>
                  </a:cubicBezTo>
                  <a:lnTo>
                    <a:pt x="0" y="230"/>
                  </a:lnTo>
                  <a:close/>
                </a:path>
              </a:pathLst>
            </a:custGeom>
            <a:noFill/>
            <a:ln w="15840">
              <a:solidFill>
                <a:srgbClr val="231F20"/>
              </a:solidFill>
              <a:miter/>
            </a:ln>
          </p:spPr>
          <p:style>
            <a:lnRef idx="0">
              <a:scrgbClr r="0" g="0" b="0"/>
            </a:lnRef>
            <a:fillRef idx="0">
              <a:scrgbClr r="0" g="0" b="0"/>
            </a:fillRef>
            <a:effectRef idx="0">
              <a:scrgbClr r="0" g="0" b="0"/>
            </a:effectRef>
            <a:fontRef idx="minor"/>
          </p:style>
        </p:sp>
        <p:sp>
          <p:nvSpPr>
            <p:cNvPr id="360" name="CustomShape 34"/>
            <p:cNvSpPr/>
            <p:nvPr/>
          </p:nvSpPr>
          <p:spPr>
            <a:xfrm>
              <a:off x="8137080" y="1189800"/>
              <a:ext cx="57960" cy="150840"/>
            </a:xfrm>
            <a:custGeom>
              <a:avLst/>
              <a:gdLst/>
              <a:ahLst/>
              <a:cxnLst/>
              <a:rect l="l" t="t" r="r" b="b"/>
              <a:pathLst>
                <a:path w="84" h="218">
                  <a:moveTo>
                    <a:pt x="0" y="0"/>
                  </a:moveTo>
                  <a:lnTo>
                    <a:pt x="84" y="118"/>
                  </a:lnTo>
                  <a:lnTo>
                    <a:pt x="84" y="218"/>
                  </a:lnTo>
                </a:path>
              </a:pathLst>
            </a:custGeom>
            <a:noFill/>
            <a:ln w="15840" cap="rnd">
              <a:solidFill>
                <a:srgbClr val="000000"/>
              </a:solidFill>
              <a:miter/>
            </a:ln>
          </p:spPr>
          <p:style>
            <a:lnRef idx="0">
              <a:scrgbClr r="0" g="0" b="0"/>
            </a:lnRef>
            <a:fillRef idx="0">
              <a:scrgbClr r="0" g="0" b="0"/>
            </a:fillRef>
            <a:effectRef idx="0">
              <a:scrgbClr r="0" g="0" b="0"/>
            </a:effectRef>
            <a:fontRef idx="minor"/>
          </p:style>
        </p:sp>
        <p:sp>
          <p:nvSpPr>
            <p:cNvPr id="361" name="Line 35"/>
            <p:cNvSpPr/>
            <p:nvPr/>
          </p:nvSpPr>
          <p:spPr>
            <a:xfrm flipH="1">
              <a:off x="8195040" y="1189800"/>
              <a:ext cx="58320" cy="8172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362" name="Line 36"/>
            <p:cNvSpPr/>
            <p:nvPr/>
          </p:nvSpPr>
          <p:spPr>
            <a:xfrm>
              <a:off x="8142480" y="1282680"/>
              <a:ext cx="10476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363" name="Line 37"/>
            <p:cNvSpPr/>
            <p:nvPr/>
          </p:nvSpPr>
          <p:spPr>
            <a:xfrm>
              <a:off x="8206920" y="1254240"/>
              <a:ext cx="4032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364" name="Line 38"/>
            <p:cNvSpPr/>
            <p:nvPr/>
          </p:nvSpPr>
          <p:spPr>
            <a:xfrm>
              <a:off x="8142480" y="1254240"/>
              <a:ext cx="4068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grpSp>
      <p:grpSp>
        <p:nvGrpSpPr>
          <p:cNvPr id="365" name="Group 39"/>
          <p:cNvGrpSpPr/>
          <p:nvPr/>
        </p:nvGrpSpPr>
        <p:grpSpPr>
          <a:xfrm>
            <a:off x="8452440" y="4412160"/>
            <a:ext cx="2707560" cy="1068120"/>
            <a:chOff x="8452440" y="4412160"/>
            <a:chExt cx="2707560" cy="1068120"/>
          </a:xfrm>
        </p:grpSpPr>
        <p:sp>
          <p:nvSpPr>
            <p:cNvPr id="366" name="CustomShape 40"/>
            <p:cNvSpPr/>
            <p:nvPr/>
          </p:nvSpPr>
          <p:spPr>
            <a:xfrm>
              <a:off x="8901360" y="4412160"/>
              <a:ext cx="108108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r>
                <a:rPr lang="en-US" sz="1600" b="1" strike="noStrike" spc="-1">
                  <a:solidFill>
                    <a:srgbClr val="3B3838"/>
                  </a:solidFill>
                  <a:latin typeface="微软雅黑 Light"/>
                  <a:ea typeface="微软雅黑 Light"/>
                </a:rPr>
                <a:t>冻结账户	</a:t>
              </a:r>
              <a:endParaRPr lang="en-US" sz="1600" b="0" strike="noStrike" spc="-1">
                <a:latin typeface="Arial"/>
              </a:endParaRPr>
            </a:p>
          </p:txBody>
        </p:sp>
        <p:sp>
          <p:nvSpPr>
            <p:cNvPr id="367" name="CustomShape 41"/>
            <p:cNvSpPr/>
            <p:nvPr/>
          </p:nvSpPr>
          <p:spPr>
            <a:xfrm>
              <a:off x="8452440" y="4750560"/>
              <a:ext cx="2707560" cy="72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400" b="0" strike="noStrike" spc="-1">
                  <a:solidFill>
                    <a:srgbClr val="3B3838"/>
                  </a:solidFill>
                  <a:latin typeface="微软雅黑"/>
                  <a:ea typeface="微软雅黑"/>
                </a:rPr>
                <a:t>可以“冻结”商户账号，一旦冻结，该商户则无法登陆系统，并在登陆的时候做出合理的提示。</a:t>
              </a:r>
              <a:endParaRPr lang="en-US" sz="1400" b="0" strike="noStrike" spc="-1">
                <a:latin typeface="Arial"/>
              </a:endParaRPr>
            </a:p>
          </p:txBody>
        </p:sp>
      </p:grpSp>
      <p:grpSp>
        <p:nvGrpSpPr>
          <p:cNvPr id="368" name="Group 42"/>
          <p:cNvGrpSpPr/>
          <p:nvPr/>
        </p:nvGrpSpPr>
        <p:grpSpPr>
          <a:xfrm>
            <a:off x="8142120" y="4380120"/>
            <a:ext cx="314280" cy="369720"/>
            <a:chOff x="8142120" y="4380120"/>
            <a:chExt cx="314280" cy="369720"/>
          </a:xfrm>
        </p:grpSpPr>
        <p:sp>
          <p:nvSpPr>
            <p:cNvPr id="369" name="CustomShape 43"/>
            <p:cNvSpPr/>
            <p:nvPr/>
          </p:nvSpPr>
          <p:spPr>
            <a:xfrm>
              <a:off x="8142120" y="4380120"/>
              <a:ext cx="314280" cy="369720"/>
            </a:xfrm>
            <a:custGeom>
              <a:avLst/>
              <a:gdLst/>
              <a:ahLst/>
              <a:cxnLst/>
              <a:rect l="l" t="t" r="r" b="b"/>
              <a:pathLst>
                <a:path w="216" h="254">
                  <a:moveTo>
                    <a:pt x="0" y="230"/>
                  </a:moveTo>
                  <a:cubicBezTo>
                    <a:pt x="0" y="9"/>
                    <a:pt x="0" y="9"/>
                    <a:pt x="0" y="9"/>
                  </a:cubicBezTo>
                  <a:cubicBezTo>
                    <a:pt x="0" y="4"/>
                    <a:pt x="4" y="0"/>
                    <a:pt x="9" y="0"/>
                  </a:cubicBezTo>
                  <a:cubicBezTo>
                    <a:pt x="207" y="0"/>
                    <a:pt x="207" y="0"/>
                    <a:pt x="207" y="0"/>
                  </a:cubicBezTo>
                  <a:cubicBezTo>
                    <a:pt x="212" y="0"/>
                    <a:pt x="216" y="4"/>
                    <a:pt x="216" y="9"/>
                  </a:cubicBezTo>
                  <a:cubicBezTo>
                    <a:pt x="216" y="228"/>
                    <a:pt x="216" y="228"/>
                    <a:pt x="216" y="228"/>
                  </a:cubicBezTo>
                  <a:cubicBezTo>
                    <a:pt x="216" y="250"/>
                    <a:pt x="216" y="250"/>
                    <a:pt x="216" y="250"/>
                  </a:cubicBezTo>
                  <a:cubicBezTo>
                    <a:pt x="216" y="253"/>
                    <a:pt x="213" y="254"/>
                    <a:pt x="211" y="252"/>
                  </a:cubicBezTo>
                  <a:cubicBezTo>
                    <a:pt x="203" y="241"/>
                    <a:pt x="186" y="219"/>
                    <a:pt x="182" y="219"/>
                  </a:cubicBezTo>
                  <a:cubicBezTo>
                    <a:pt x="169" y="218"/>
                    <a:pt x="154" y="252"/>
                    <a:pt x="141" y="252"/>
                  </a:cubicBezTo>
                  <a:cubicBezTo>
                    <a:pt x="129" y="251"/>
                    <a:pt x="120" y="218"/>
                    <a:pt x="108" y="218"/>
                  </a:cubicBezTo>
                  <a:cubicBezTo>
                    <a:pt x="96" y="218"/>
                    <a:pt x="84" y="252"/>
                    <a:pt x="72" y="252"/>
                  </a:cubicBezTo>
                  <a:cubicBezTo>
                    <a:pt x="60" y="252"/>
                    <a:pt x="51" y="218"/>
                    <a:pt x="39" y="218"/>
                  </a:cubicBezTo>
                  <a:cubicBezTo>
                    <a:pt x="33" y="218"/>
                    <a:pt x="8" y="246"/>
                    <a:pt x="1" y="252"/>
                  </a:cubicBezTo>
                  <a:cubicBezTo>
                    <a:pt x="1" y="253"/>
                    <a:pt x="0" y="253"/>
                    <a:pt x="0" y="252"/>
                  </a:cubicBezTo>
                  <a:lnTo>
                    <a:pt x="0" y="230"/>
                  </a:lnTo>
                  <a:close/>
                </a:path>
              </a:pathLst>
            </a:custGeom>
            <a:noFill/>
            <a:ln w="15840">
              <a:solidFill>
                <a:srgbClr val="231F20"/>
              </a:solidFill>
              <a:miter/>
            </a:ln>
          </p:spPr>
          <p:style>
            <a:lnRef idx="0">
              <a:scrgbClr r="0" g="0" b="0"/>
            </a:lnRef>
            <a:fillRef idx="0">
              <a:scrgbClr r="0" g="0" b="0"/>
            </a:fillRef>
            <a:effectRef idx="0">
              <a:scrgbClr r="0" g="0" b="0"/>
            </a:effectRef>
            <a:fontRef idx="minor"/>
          </p:style>
        </p:sp>
        <p:sp>
          <p:nvSpPr>
            <p:cNvPr id="370" name="CustomShape 44"/>
            <p:cNvSpPr/>
            <p:nvPr/>
          </p:nvSpPr>
          <p:spPr>
            <a:xfrm>
              <a:off x="8264160" y="4467600"/>
              <a:ext cx="69840" cy="150840"/>
            </a:xfrm>
            <a:custGeom>
              <a:avLst/>
              <a:gdLst/>
              <a:ahLst/>
              <a:cxnLst/>
              <a:rect l="l" t="t" r="r" b="b"/>
              <a:pathLst>
                <a:path w="48" h="104">
                  <a:moveTo>
                    <a:pt x="48" y="8"/>
                  </a:moveTo>
                  <a:cubicBezTo>
                    <a:pt x="48" y="8"/>
                    <a:pt x="44" y="0"/>
                    <a:pt x="28" y="0"/>
                  </a:cubicBezTo>
                  <a:cubicBezTo>
                    <a:pt x="13" y="0"/>
                    <a:pt x="0" y="4"/>
                    <a:pt x="0" y="20"/>
                  </a:cubicBezTo>
                  <a:cubicBezTo>
                    <a:pt x="0" y="104"/>
                    <a:pt x="0" y="104"/>
                    <a:pt x="0" y="104"/>
                  </a:cubicBezTo>
                  <a:cubicBezTo>
                    <a:pt x="44" y="104"/>
                    <a:pt x="44" y="104"/>
                    <a:pt x="44" y="104"/>
                  </a:cubicBezTo>
                </a:path>
              </a:pathLst>
            </a:custGeom>
            <a:noFill/>
            <a:ln w="15840" cap="rnd">
              <a:solidFill>
                <a:srgbClr val="000000"/>
              </a:solidFill>
              <a:miter/>
            </a:ln>
          </p:spPr>
          <p:style>
            <a:lnRef idx="0">
              <a:scrgbClr r="0" g="0" b="0"/>
            </a:lnRef>
            <a:fillRef idx="0">
              <a:scrgbClr r="0" g="0" b="0"/>
            </a:fillRef>
            <a:effectRef idx="0">
              <a:scrgbClr r="0" g="0" b="0"/>
            </a:effectRef>
            <a:fontRef idx="minor"/>
          </p:style>
        </p:sp>
        <p:sp>
          <p:nvSpPr>
            <p:cNvPr id="371" name="Line 45"/>
            <p:cNvSpPr/>
            <p:nvPr/>
          </p:nvSpPr>
          <p:spPr>
            <a:xfrm>
              <a:off x="8235720" y="4542840"/>
              <a:ext cx="6948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372" name="Line 46"/>
            <p:cNvSpPr/>
            <p:nvPr/>
          </p:nvSpPr>
          <p:spPr>
            <a:xfrm>
              <a:off x="8235720" y="4618440"/>
              <a:ext cx="2844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grpSp>
      <p:sp>
        <p:nvSpPr>
          <p:cNvPr id="373" name="CustomShape 47"/>
          <p:cNvSpPr/>
          <p:nvPr/>
        </p:nvSpPr>
        <p:spPr>
          <a:xfrm>
            <a:off x="992520" y="606600"/>
            <a:ext cx="1849320" cy="155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200" b="1" strike="noStrike" spc="-1">
                <a:solidFill>
                  <a:srgbClr val="3B3838"/>
                </a:solidFill>
                <a:latin typeface="华文隶书"/>
                <a:ea typeface="华文隶书"/>
              </a:rPr>
              <a:t>第三部分     胡斯哲</a:t>
            </a:r>
            <a:endParaRPr lang="en-US" sz="3200" b="0" strike="noStrike" spc="-1">
              <a:latin typeface="Arial"/>
            </a:endParaRPr>
          </a:p>
        </p:txBody>
      </p:sp>
      <p:grpSp>
        <p:nvGrpSpPr>
          <p:cNvPr id="374" name="Group 48"/>
          <p:cNvGrpSpPr/>
          <p:nvPr/>
        </p:nvGrpSpPr>
        <p:grpSpPr>
          <a:xfrm>
            <a:off x="360" y="390600"/>
            <a:ext cx="906480" cy="1300680"/>
            <a:chOff x="360" y="390600"/>
            <a:chExt cx="906480" cy="1300680"/>
          </a:xfrm>
        </p:grpSpPr>
        <p:sp>
          <p:nvSpPr>
            <p:cNvPr id="375" name="CustomShape 49"/>
            <p:cNvSpPr/>
            <p:nvPr/>
          </p:nvSpPr>
          <p:spPr>
            <a:xfrm rot="5400000">
              <a:off x="-196560" y="587520"/>
              <a:ext cx="1300680" cy="906480"/>
            </a:xfrm>
            <a:prstGeom prst="triangle">
              <a:avLst>
                <a:gd name="adj" fmla="val 50000"/>
              </a:avLst>
            </a:prstGeom>
            <a:ln/>
          </p:spPr>
          <p:style>
            <a:lnRef idx="2">
              <a:schemeClr val="accent1">
                <a:shade val="50000"/>
              </a:schemeClr>
            </a:lnRef>
            <a:fillRef idx="1">
              <a:schemeClr val="accent1"/>
            </a:fillRef>
            <a:effectRef idx="0">
              <a:schemeClr val="accent1"/>
            </a:effectRef>
            <a:fontRef idx="minor"/>
          </p:style>
        </p:sp>
        <p:sp>
          <p:nvSpPr>
            <p:cNvPr id="376" name="CustomShape 50"/>
            <p:cNvSpPr/>
            <p:nvPr/>
          </p:nvSpPr>
          <p:spPr>
            <a:xfrm>
              <a:off x="263880" y="864360"/>
              <a:ext cx="257040" cy="318240"/>
            </a:xfrm>
            <a:custGeom>
              <a:avLst/>
              <a:gdLst/>
              <a:ahLst/>
              <a:cxnLst/>
              <a:rect l="l" t="t" r="r" b="b"/>
              <a:pathLst>
                <a:path w="228" h="249">
                  <a:moveTo>
                    <a:pt x="36" y="249"/>
                  </a:moveTo>
                  <a:cubicBezTo>
                    <a:pt x="0" y="249"/>
                    <a:pt x="0" y="249"/>
                    <a:pt x="0" y="249"/>
                  </a:cubicBezTo>
                  <a:cubicBezTo>
                    <a:pt x="0" y="217"/>
                    <a:pt x="0" y="217"/>
                    <a:pt x="0" y="217"/>
                  </a:cubicBezTo>
                  <a:cubicBezTo>
                    <a:pt x="36" y="217"/>
                    <a:pt x="36" y="217"/>
                    <a:pt x="36" y="217"/>
                  </a:cubicBezTo>
                  <a:lnTo>
                    <a:pt x="36" y="249"/>
                  </a:lnTo>
                  <a:close/>
                  <a:moveTo>
                    <a:pt x="84" y="209"/>
                  </a:moveTo>
                  <a:cubicBezTo>
                    <a:pt x="48" y="209"/>
                    <a:pt x="48" y="209"/>
                    <a:pt x="48" y="209"/>
                  </a:cubicBezTo>
                  <a:cubicBezTo>
                    <a:pt x="48" y="249"/>
                    <a:pt x="48" y="249"/>
                    <a:pt x="48" y="249"/>
                  </a:cubicBezTo>
                  <a:cubicBezTo>
                    <a:pt x="84" y="249"/>
                    <a:pt x="84" y="249"/>
                    <a:pt x="84" y="249"/>
                  </a:cubicBezTo>
                  <a:lnTo>
                    <a:pt x="84" y="209"/>
                  </a:lnTo>
                  <a:close/>
                  <a:moveTo>
                    <a:pt x="132" y="197"/>
                  </a:moveTo>
                  <a:cubicBezTo>
                    <a:pt x="96" y="197"/>
                    <a:pt x="96" y="197"/>
                    <a:pt x="96" y="197"/>
                  </a:cubicBezTo>
                  <a:cubicBezTo>
                    <a:pt x="96" y="249"/>
                    <a:pt x="96" y="249"/>
                    <a:pt x="96" y="249"/>
                  </a:cubicBezTo>
                  <a:cubicBezTo>
                    <a:pt x="132" y="249"/>
                    <a:pt x="132" y="249"/>
                    <a:pt x="132" y="249"/>
                  </a:cubicBezTo>
                  <a:lnTo>
                    <a:pt x="132" y="197"/>
                  </a:lnTo>
                  <a:close/>
                  <a:moveTo>
                    <a:pt x="180" y="153"/>
                  </a:moveTo>
                  <a:cubicBezTo>
                    <a:pt x="144" y="153"/>
                    <a:pt x="144" y="153"/>
                    <a:pt x="144" y="153"/>
                  </a:cubicBezTo>
                  <a:cubicBezTo>
                    <a:pt x="144" y="249"/>
                    <a:pt x="144" y="249"/>
                    <a:pt x="144" y="249"/>
                  </a:cubicBezTo>
                  <a:cubicBezTo>
                    <a:pt x="180" y="249"/>
                    <a:pt x="180" y="249"/>
                    <a:pt x="180" y="249"/>
                  </a:cubicBezTo>
                  <a:lnTo>
                    <a:pt x="180" y="153"/>
                  </a:lnTo>
                  <a:close/>
                  <a:moveTo>
                    <a:pt x="228" y="57"/>
                  </a:moveTo>
                  <a:cubicBezTo>
                    <a:pt x="192" y="57"/>
                    <a:pt x="192" y="57"/>
                    <a:pt x="192" y="57"/>
                  </a:cubicBezTo>
                  <a:cubicBezTo>
                    <a:pt x="192" y="249"/>
                    <a:pt x="192" y="249"/>
                    <a:pt x="192" y="249"/>
                  </a:cubicBezTo>
                  <a:cubicBezTo>
                    <a:pt x="228" y="249"/>
                    <a:pt x="228" y="249"/>
                    <a:pt x="228" y="249"/>
                  </a:cubicBezTo>
                  <a:lnTo>
                    <a:pt x="228" y="57"/>
                  </a:lnTo>
                  <a:close/>
                  <a:moveTo>
                    <a:pt x="167" y="0"/>
                  </a:moveTo>
                  <a:cubicBezTo>
                    <a:pt x="145" y="29"/>
                    <a:pt x="145" y="29"/>
                    <a:pt x="145" y="29"/>
                  </a:cubicBezTo>
                  <a:cubicBezTo>
                    <a:pt x="155" y="30"/>
                    <a:pt x="155" y="30"/>
                    <a:pt x="155" y="30"/>
                  </a:cubicBezTo>
                  <a:cubicBezTo>
                    <a:pt x="150" y="58"/>
                    <a:pt x="139" y="104"/>
                    <a:pt x="117" y="131"/>
                  </a:cubicBezTo>
                  <a:cubicBezTo>
                    <a:pt x="83" y="174"/>
                    <a:pt x="20" y="191"/>
                    <a:pt x="0" y="196"/>
                  </a:cubicBezTo>
                  <a:cubicBezTo>
                    <a:pt x="0" y="212"/>
                    <a:pt x="0" y="212"/>
                    <a:pt x="0" y="212"/>
                  </a:cubicBezTo>
                  <a:cubicBezTo>
                    <a:pt x="17" y="209"/>
                    <a:pt x="90" y="191"/>
                    <a:pt x="130" y="141"/>
                  </a:cubicBezTo>
                  <a:cubicBezTo>
                    <a:pt x="152" y="112"/>
                    <a:pt x="164" y="67"/>
                    <a:pt x="171" y="33"/>
                  </a:cubicBezTo>
                  <a:cubicBezTo>
                    <a:pt x="181" y="34"/>
                    <a:pt x="181" y="34"/>
                    <a:pt x="181" y="34"/>
                  </a:cubicBezTo>
                  <a:lnTo>
                    <a:pt x="167" y="0"/>
                  </a:lnTo>
                  <a:close/>
                </a:path>
              </a:pathLst>
            </a:custGeom>
            <a:solidFill>
              <a:srgbClr val="FFFFFF"/>
            </a:solidFill>
            <a:ln>
              <a:noFill/>
            </a:ln>
          </p:spPr>
          <p:style>
            <a:lnRef idx="0">
              <a:scrgbClr r="0" g="0" b="0"/>
            </a:lnRef>
            <a:fillRef idx="0">
              <a:scrgbClr r="0" g="0" b="0"/>
            </a:fillRef>
            <a:effectRef idx="0">
              <a:scrgbClr r="0" g="0" b="0"/>
            </a:effectRef>
            <a:fontRef idx="minor"/>
          </p:style>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7"/>
                                        </p:tgtEl>
                                        <p:attrNameLst>
                                          <p:attrName>style.visibility</p:attrName>
                                        </p:attrNameLst>
                                      </p:cBhvr>
                                      <p:to>
                                        <p:strVal val="visible"/>
                                      </p:to>
                                    </p:set>
                                    <p:anim calcmode="lin" valueType="num">
                                      <p:cBhvr additive="repl">
                                        <p:cTn id="7" dur="500" fill="hold"/>
                                        <p:tgtEl>
                                          <p:spTgt spid="327"/>
                                        </p:tgtEl>
                                        <p:attrNameLst>
                                          <p:attrName>ppt_x</p:attrName>
                                        </p:attrNameLst>
                                      </p:cBhvr>
                                      <p:tavLst>
                                        <p:tav tm="0">
                                          <p:val>
                                            <p:strVal val="0-#ppt_w/2"/>
                                          </p:val>
                                        </p:tav>
                                        <p:tav tm="100000">
                                          <p:val>
                                            <p:strVal val="#ppt_x"/>
                                          </p:val>
                                        </p:tav>
                                      </p:tavLst>
                                    </p:anim>
                                    <p:anim calcmode="lin" valueType="num">
                                      <p:cBhvr additive="repl">
                                        <p:cTn id="8" dur="500" fill="hold"/>
                                        <p:tgtEl>
                                          <p:spTgt spid="327"/>
                                        </p:tgtEl>
                                        <p:attrNameLst>
                                          <p:attrName>ppt_y</p:attrName>
                                        </p:attrNameLst>
                                      </p:cBhvr>
                                      <p:tavLst>
                                        <p:tav tm="0">
                                          <p:val>
                                            <p:strVal val="#ppt_y"/>
                                          </p:val>
                                        </p:tav>
                                        <p:tav tm="100000">
                                          <p:val>
                                            <p:strVal val="#ppt_y"/>
                                          </p:val>
                                        </p:tav>
                                      </p:tavLst>
                                    </p:anim>
                                  </p:childTnLst>
                                </p:cTn>
                              </p:par>
                              <p:par>
                                <p:cTn id="9" presetID="8" presetClass="emph" fill="hold" nodeType="withEffect">
                                  <p:stCondLst>
                                    <p:cond delay="0"/>
                                  </p:stCondLst>
                                  <p:childTnLst>
                                    <p:animRot by="21600000">
                                      <p:cBhvr>
                                        <p:cTn id="10" dur="500" fill="hold"/>
                                        <p:tgtEl>
                                          <p:spTgt spid="327"/>
                                        </p:tgtEl>
                                        <p:attrNameLst>
                                          <p:attrName>r</p:attrName>
                                        </p:attrNameLst>
                                      </p:cBhvr>
                                    </p:animRot>
                                  </p:childTnLst>
                                </p:cTn>
                              </p:par>
                              <p:par>
                                <p:cTn id="11" presetID="31" presetClass="entr" fill="hold" nodeType="withEffect">
                                  <p:stCondLst>
                                    <p:cond delay="500"/>
                                  </p:stCondLst>
                                  <p:childTnLst>
                                    <p:set>
                                      <p:cBhvr>
                                        <p:cTn id="12" dur="1" fill="hold">
                                          <p:stCondLst>
                                            <p:cond delay="0"/>
                                          </p:stCondLst>
                                        </p:cTn>
                                        <p:tgtEl>
                                          <p:spTgt spid="328"/>
                                        </p:tgtEl>
                                        <p:attrNameLst>
                                          <p:attrName>style.visibility</p:attrName>
                                        </p:attrNameLst>
                                      </p:cBhvr>
                                      <p:to>
                                        <p:strVal val="visible"/>
                                      </p:to>
                                    </p:set>
                                    <p:anim calcmode="lin" valueType="num">
                                      <p:cBhvr additive="repl">
                                        <p:cTn id="13" dur="500" fill="hold"/>
                                        <p:tgtEl>
                                          <p:spTgt spid="328"/>
                                        </p:tgtEl>
                                        <p:attrNameLst>
                                          <p:attrName>ppt_w</p:attrName>
                                        </p:attrNameLst>
                                      </p:cBhvr>
                                      <p:tavLst>
                                        <p:tav tm="0">
                                          <p:val>
                                            <p:fltVal val="0"/>
                                          </p:val>
                                        </p:tav>
                                        <p:tav tm="100000">
                                          <p:val>
                                            <p:strVal val="#ppt_w"/>
                                          </p:val>
                                        </p:tav>
                                      </p:tavLst>
                                    </p:anim>
                                    <p:anim calcmode="lin" valueType="num">
                                      <p:cBhvr additive="repl">
                                        <p:cTn id="14" dur="500" fill="hold"/>
                                        <p:tgtEl>
                                          <p:spTgt spid="328"/>
                                        </p:tgtEl>
                                        <p:attrNameLst>
                                          <p:attrName>ppt_h</p:attrName>
                                        </p:attrNameLst>
                                      </p:cBhvr>
                                      <p:tavLst>
                                        <p:tav tm="0">
                                          <p:val>
                                            <p:fltVal val="0"/>
                                          </p:val>
                                        </p:tav>
                                        <p:tav tm="100000">
                                          <p:val>
                                            <p:strVal val="#ppt_h"/>
                                          </p:val>
                                        </p:tav>
                                      </p:tavLst>
                                    </p:anim>
                                    <p:anim calcmode="lin" valueType="num">
                                      <p:cBhvr additive="repl">
                                        <p:cTn id="15" dur="500" fill="hold"/>
                                        <p:tgtEl>
                                          <p:spTgt spid="328"/>
                                        </p:tgtEl>
                                        <p:attrNameLst>
                                          <p:attrName>r</p:attrName>
                                        </p:attrNameLst>
                                      </p:cBhvr>
                                      <p:tavLst>
                                        <p:tav tm="0">
                                          <p:val>
                                            <p:strVal val="90"/>
                                          </p:val>
                                        </p:tav>
                                        <p:tav tm="100000">
                                          <p:val>
                                            <p:strVal val="0"/>
                                          </p:val>
                                        </p:tav>
                                      </p:tavLst>
                                    </p:anim>
                                    <p:animEffect transition="in" filter="fade">
                                      <p:cBhvr additive="repl">
                                        <p:cTn id="16" dur="500"/>
                                        <p:tgtEl>
                                          <p:spTgt spid="328"/>
                                        </p:tgtEl>
                                      </p:cBhvr>
                                    </p:animEffect>
                                  </p:childTnLst>
                                </p:cTn>
                              </p:par>
                              <p:par>
                                <p:cTn id="17" presetID="10" presetClass="entr" fill="hold" nodeType="withEffect">
                                  <p:stCondLst>
                                    <p:cond delay="750"/>
                                  </p:stCondLst>
                                  <p:iterate type="lt">
                                    <p:tmAbs val="100"/>
                                  </p:iterate>
                                  <p:childTnLst>
                                    <p:set>
                                      <p:cBhvr>
                                        <p:cTn id="18" dur="1" fill="hold">
                                          <p:stCondLst>
                                            <p:cond delay="0"/>
                                          </p:stCondLst>
                                        </p:cTn>
                                        <p:tgtEl>
                                          <p:spTgt spid="329"/>
                                        </p:tgtEl>
                                        <p:attrNameLst>
                                          <p:attrName>style.visibility</p:attrName>
                                        </p:attrNameLst>
                                      </p:cBhvr>
                                      <p:to>
                                        <p:strVal val="visible"/>
                                      </p:to>
                                    </p:set>
                                    <p:animEffect transition="in" filter="fade">
                                      <p:cBhvr additive="repl">
                                        <p:cTn id="19" dur="500"/>
                                        <p:tgtEl>
                                          <p:spTgt spid="329"/>
                                        </p:tgtEl>
                                      </p:cBhvr>
                                    </p:animEffect>
                                  </p:childTnLst>
                                </p:cTn>
                              </p:par>
                              <p:par>
                                <p:cTn id="20" presetID="23" presetClass="entr" presetSubtype="288" fill="hold" nodeType="withEffect">
                                  <p:stCondLst>
                                    <p:cond delay="750"/>
                                  </p:stCondLst>
                                  <p:iterate type="lt">
                                    <p:tmAbs val="100"/>
                                  </p:iterate>
                                  <p:childTnLst>
                                    <p:set>
                                      <p:cBhvr>
                                        <p:cTn id="21" dur="1" fill="hold">
                                          <p:stCondLst>
                                            <p:cond delay="0"/>
                                          </p:stCondLst>
                                        </p:cTn>
                                        <p:tgtEl>
                                          <p:spTgt spid="329"/>
                                        </p:tgtEl>
                                        <p:attrNameLst>
                                          <p:attrName>style.visibility</p:attrName>
                                        </p:attrNameLst>
                                      </p:cBhvr>
                                      <p:to>
                                        <p:strVal val="visible"/>
                                      </p:to>
                                    </p:set>
                                    <p:anim calcmode="lin" valueType="num">
                                      <p:cBhvr additive="repl">
                                        <p:cTn id="22" dur="500" fill="hold"/>
                                        <p:tgtEl>
                                          <p:spTgt spid="329"/>
                                        </p:tgtEl>
                                        <p:attrNameLst>
                                          <p:attrName>ppt_w</p:attrName>
                                        </p:attrNameLst>
                                      </p:cBhvr>
                                      <p:tavLst>
                                        <p:tav tm="0">
                                          <p:val>
                                            <p:strVal val="4/3*#ppt_w"/>
                                          </p:val>
                                        </p:tav>
                                        <p:tav tm="100000">
                                          <p:val>
                                            <p:strVal val="#ppt_w"/>
                                          </p:val>
                                        </p:tav>
                                      </p:tavLst>
                                    </p:anim>
                                    <p:anim calcmode="lin" valueType="num">
                                      <p:cBhvr additive="repl">
                                        <p:cTn id="23" dur="500" fill="hold"/>
                                        <p:tgtEl>
                                          <p:spTgt spid="329"/>
                                        </p:tgtEl>
                                        <p:attrNameLst>
                                          <p:attrName>ppt_h</p:attrName>
                                        </p:attrNameLst>
                                      </p:cBhvr>
                                      <p:tavLst>
                                        <p:tav tm="0">
                                          <p:val>
                                            <p:strVal val="4/3*#ppt_h"/>
                                          </p:val>
                                        </p:tav>
                                        <p:tav tm="100000">
                                          <p:val>
                                            <p:strVal val="#ppt_h"/>
                                          </p:val>
                                        </p:tav>
                                      </p:tavLst>
                                    </p:anim>
                                  </p:childTnLst>
                                </p:cTn>
                              </p:par>
                              <p:par>
                                <p:cTn id="24" presetID="17" presetClass="entr" presetSubtype="10" fill="hold" nodeType="withEffect">
                                  <p:stCondLst>
                                    <p:cond delay="1500"/>
                                  </p:stCondLst>
                                  <p:childTnLst>
                                    <p:set>
                                      <p:cBhvr>
                                        <p:cTn id="25" dur="1" fill="hold">
                                          <p:stCondLst>
                                            <p:cond delay="0"/>
                                          </p:stCondLst>
                                        </p:cTn>
                                        <p:tgtEl>
                                          <p:spTgt spid="330"/>
                                        </p:tgtEl>
                                        <p:attrNameLst>
                                          <p:attrName>style.visibility</p:attrName>
                                        </p:attrNameLst>
                                      </p:cBhvr>
                                      <p:to>
                                        <p:strVal val="visible"/>
                                      </p:to>
                                    </p:set>
                                    <p:anim calcmode="lin" valueType="num">
                                      <p:cBhvr additive="repl">
                                        <p:cTn id="26" dur="500" fill="hold"/>
                                        <p:tgtEl>
                                          <p:spTgt spid="330"/>
                                        </p:tgtEl>
                                        <p:attrNameLst>
                                          <p:attrName>ppt_w</p:attrName>
                                        </p:attrNameLst>
                                      </p:cBhvr>
                                      <p:tavLst>
                                        <p:tav tm="0">
                                          <p:val>
                                            <p:fltVal val="0"/>
                                          </p:val>
                                        </p:tav>
                                        <p:tav tm="100000">
                                          <p:val>
                                            <p:strVal val="#ppt_w"/>
                                          </p:val>
                                        </p:tav>
                                      </p:tavLst>
                                    </p:anim>
                                    <p:anim calcmode="lin" valueType="num">
                                      <p:cBhvr additive="repl">
                                        <p:cTn id="27" dur="500" fill="hold"/>
                                        <p:tgtEl>
                                          <p:spTgt spid="330"/>
                                        </p:tgtEl>
                                        <p:attrNameLst>
                                          <p:attrName>ppt_h</p:attrName>
                                        </p:attrNameLst>
                                      </p:cBhvr>
                                      <p:tavLst>
                                        <p:tav tm="0">
                                          <p:val>
                                            <p:strVal val="#ppt_h"/>
                                          </p:val>
                                        </p:tav>
                                        <p:tav tm="100000">
                                          <p:val>
                                            <p:strVal val="#ppt_h"/>
                                          </p:val>
                                        </p:tav>
                                      </p:tavLst>
                                    </p:anim>
                                  </p:childTnLst>
                                </p:cTn>
                              </p:par>
                              <p:par>
                                <p:cTn id="28" presetID="53" presetClass="entr" presetSubtype="16" fill="hold" nodeType="withEffect">
                                  <p:stCondLst>
                                    <p:cond delay="2000"/>
                                  </p:stCondLst>
                                  <p:childTnLst>
                                    <p:set>
                                      <p:cBhvr>
                                        <p:cTn id="29" dur="1" fill="hold">
                                          <p:stCondLst>
                                            <p:cond delay="0"/>
                                          </p:stCondLst>
                                        </p:cTn>
                                        <p:tgtEl>
                                          <p:spTgt spid="353"/>
                                        </p:tgtEl>
                                        <p:attrNameLst>
                                          <p:attrName>style.visibility</p:attrName>
                                        </p:attrNameLst>
                                      </p:cBhvr>
                                      <p:to>
                                        <p:strVal val="visible"/>
                                      </p:to>
                                    </p:set>
                                    <p:anim calcmode="lin" valueType="num">
                                      <p:cBhvr additive="repl">
                                        <p:cTn id="30" dur="500" fill="hold"/>
                                        <p:tgtEl>
                                          <p:spTgt spid="353"/>
                                        </p:tgtEl>
                                        <p:attrNameLst>
                                          <p:attrName>ppt_w</p:attrName>
                                        </p:attrNameLst>
                                      </p:cBhvr>
                                      <p:tavLst>
                                        <p:tav tm="0">
                                          <p:val>
                                            <p:fltVal val="0"/>
                                          </p:val>
                                        </p:tav>
                                        <p:tav tm="100000">
                                          <p:val>
                                            <p:strVal val="#ppt_w"/>
                                          </p:val>
                                        </p:tav>
                                      </p:tavLst>
                                    </p:anim>
                                    <p:anim calcmode="lin" valueType="num">
                                      <p:cBhvr additive="repl">
                                        <p:cTn id="31" dur="500" fill="hold"/>
                                        <p:tgtEl>
                                          <p:spTgt spid="353"/>
                                        </p:tgtEl>
                                        <p:attrNameLst>
                                          <p:attrName>ppt_h</p:attrName>
                                        </p:attrNameLst>
                                      </p:cBhvr>
                                      <p:tavLst>
                                        <p:tav tm="0">
                                          <p:val>
                                            <p:fltVal val="0"/>
                                          </p:val>
                                        </p:tav>
                                        <p:tav tm="100000">
                                          <p:val>
                                            <p:strVal val="#ppt_h"/>
                                          </p:val>
                                        </p:tav>
                                      </p:tavLst>
                                    </p:anim>
                                    <p:animEffect transition="in" filter="fade">
                                      <p:cBhvr additive="repl">
                                        <p:cTn id="32" dur="500"/>
                                        <p:tgtEl>
                                          <p:spTgt spid="353"/>
                                        </p:tgtEl>
                                      </p:cBhvr>
                                    </p:animEffect>
                                  </p:childTnLst>
                                </p:cTn>
                              </p:par>
                              <p:par>
                                <p:cTn id="33" presetID="22" presetClass="entr" presetSubtype="8" fill="hold" nodeType="withEffect">
                                  <p:stCondLst>
                                    <p:cond delay="2250"/>
                                  </p:stCondLst>
                                  <p:childTnLst>
                                    <p:set>
                                      <p:cBhvr>
                                        <p:cTn id="34" dur="1" fill="hold">
                                          <p:stCondLst>
                                            <p:cond delay="0"/>
                                          </p:stCondLst>
                                        </p:cTn>
                                        <p:tgtEl>
                                          <p:spTgt spid="331"/>
                                        </p:tgtEl>
                                        <p:attrNameLst>
                                          <p:attrName>style.visibility</p:attrName>
                                        </p:attrNameLst>
                                      </p:cBhvr>
                                      <p:to>
                                        <p:strVal val="visible"/>
                                      </p:to>
                                    </p:set>
                                    <p:animEffect transition="in" filter="wipe(left)">
                                      <p:cBhvr additive="repl">
                                        <p:cTn id="35" dur="500"/>
                                        <p:tgtEl>
                                          <p:spTgt spid="331"/>
                                        </p:tgtEl>
                                      </p:cBhvr>
                                    </p:animEffect>
                                  </p:childTnLst>
                                </p:cTn>
                              </p:par>
                              <p:par>
                                <p:cTn id="36" presetID="53" presetClass="entr" presetSubtype="16" fill="hold" nodeType="withEffect">
                                  <p:stCondLst>
                                    <p:cond delay="2500"/>
                                  </p:stCondLst>
                                  <p:childTnLst>
                                    <p:set>
                                      <p:cBhvr>
                                        <p:cTn id="37" dur="1" fill="hold">
                                          <p:stCondLst>
                                            <p:cond delay="0"/>
                                          </p:stCondLst>
                                        </p:cTn>
                                        <p:tgtEl>
                                          <p:spTgt spid="348"/>
                                        </p:tgtEl>
                                        <p:attrNameLst>
                                          <p:attrName>style.visibility</p:attrName>
                                        </p:attrNameLst>
                                      </p:cBhvr>
                                      <p:to>
                                        <p:strVal val="visible"/>
                                      </p:to>
                                    </p:set>
                                    <p:anim calcmode="lin" valueType="num">
                                      <p:cBhvr additive="repl">
                                        <p:cTn id="38" dur="500" fill="hold"/>
                                        <p:tgtEl>
                                          <p:spTgt spid="348"/>
                                        </p:tgtEl>
                                        <p:attrNameLst>
                                          <p:attrName>ppt_w</p:attrName>
                                        </p:attrNameLst>
                                      </p:cBhvr>
                                      <p:tavLst>
                                        <p:tav tm="0">
                                          <p:val>
                                            <p:fltVal val="0"/>
                                          </p:val>
                                        </p:tav>
                                        <p:tav tm="100000">
                                          <p:val>
                                            <p:strVal val="#ppt_w"/>
                                          </p:val>
                                        </p:tav>
                                      </p:tavLst>
                                    </p:anim>
                                    <p:anim calcmode="lin" valueType="num">
                                      <p:cBhvr additive="repl">
                                        <p:cTn id="39" dur="500" fill="hold"/>
                                        <p:tgtEl>
                                          <p:spTgt spid="348"/>
                                        </p:tgtEl>
                                        <p:attrNameLst>
                                          <p:attrName>ppt_h</p:attrName>
                                        </p:attrNameLst>
                                      </p:cBhvr>
                                      <p:tavLst>
                                        <p:tav tm="0">
                                          <p:val>
                                            <p:fltVal val="0"/>
                                          </p:val>
                                        </p:tav>
                                        <p:tav tm="100000">
                                          <p:val>
                                            <p:strVal val="#ppt_h"/>
                                          </p:val>
                                        </p:tav>
                                      </p:tavLst>
                                    </p:anim>
                                    <p:animEffect transition="in" filter="fade">
                                      <p:cBhvr additive="repl">
                                        <p:cTn id="40" dur="500"/>
                                        <p:tgtEl>
                                          <p:spTgt spid="348"/>
                                        </p:tgtEl>
                                      </p:cBhvr>
                                    </p:animEffect>
                                  </p:childTnLst>
                                </p:cTn>
                              </p:par>
                              <p:par>
                                <p:cTn id="41" presetID="22" presetClass="entr" presetSubtype="8" fill="hold" nodeType="withEffect">
                                  <p:stCondLst>
                                    <p:cond delay="2750"/>
                                  </p:stCondLst>
                                  <p:childTnLst>
                                    <p:set>
                                      <p:cBhvr>
                                        <p:cTn id="42" dur="1" fill="hold">
                                          <p:stCondLst>
                                            <p:cond delay="0"/>
                                          </p:stCondLst>
                                        </p:cTn>
                                        <p:tgtEl>
                                          <p:spTgt spid="334"/>
                                        </p:tgtEl>
                                        <p:attrNameLst>
                                          <p:attrName>style.visibility</p:attrName>
                                        </p:attrNameLst>
                                      </p:cBhvr>
                                      <p:to>
                                        <p:strVal val="visible"/>
                                      </p:to>
                                    </p:set>
                                    <p:animEffect transition="in" filter="wipe(left)">
                                      <p:cBhvr additive="repl">
                                        <p:cTn id="43" dur="500"/>
                                        <p:tgtEl>
                                          <p:spTgt spid="334"/>
                                        </p:tgtEl>
                                      </p:cBhvr>
                                    </p:animEffect>
                                  </p:childTnLst>
                                </p:cTn>
                              </p:par>
                              <p:par>
                                <p:cTn id="44" presetID="53" presetClass="entr" presetSubtype="16" fill="hold" nodeType="withEffect">
                                  <p:stCondLst>
                                    <p:cond delay="3000"/>
                                  </p:stCondLst>
                                  <p:childTnLst>
                                    <p:set>
                                      <p:cBhvr>
                                        <p:cTn id="45" dur="1" fill="hold">
                                          <p:stCondLst>
                                            <p:cond delay="0"/>
                                          </p:stCondLst>
                                        </p:cTn>
                                        <p:tgtEl>
                                          <p:spTgt spid="358"/>
                                        </p:tgtEl>
                                        <p:attrNameLst>
                                          <p:attrName>style.visibility</p:attrName>
                                        </p:attrNameLst>
                                      </p:cBhvr>
                                      <p:to>
                                        <p:strVal val="visible"/>
                                      </p:to>
                                    </p:set>
                                    <p:anim calcmode="lin" valueType="num">
                                      <p:cBhvr additive="repl">
                                        <p:cTn id="46" dur="500" fill="hold"/>
                                        <p:tgtEl>
                                          <p:spTgt spid="358"/>
                                        </p:tgtEl>
                                        <p:attrNameLst>
                                          <p:attrName>ppt_w</p:attrName>
                                        </p:attrNameLst>
                                      </p:cBhvr>
                                      <p:tavLst>
                                        <p:tav tm="0">
                                          <p:val>
                                            <p:fltVal val="0"/>
                                          </p:val>
                                        </p:tav>
                                        <p:tav tm="100000">
                                          <p:val>
                                            <p:strVal val="#ppt_w"/>
                                          </p:val>
                                        </p:tav>
                                      </p:tavLst>
                                    </p:anim>
                                    <p:anim calcmode="lin" valueType="num">
                                      <p:cBhvr additive="repl">
                                        <p:cTn id="47" dur="500" fill="hold"/>
                                        <p:tgtEl>
                                          <p:spTgt spid="358"/>
                                        </p:tgtEl>
                                        <p:attrNameLst>
                                          <p:attrName>ppt_h</p:attrName>
                                        </p:attrNameLst>
                                      </p:cBhvr>
                                      <p:tavLst>
                                        <p:tav tm="0">
                                          <p:val>
                                            <p:fltVal val="0"/>
                                          </p:val>
                                        </p:tav>
                                        <p:tav tm="100000">
                                          <p:val>
                                            <p:strVal val="#ppt_h"/>
                                          </p:val>
                                        </p:tav>
                                      </p:tavLst>
                                    </p:anim>
                                    <p:animEffect transition="in" filter="fade">
                                      <p:cBhvr additive="repl">
                                        <p:cTn id="48" dur="500"/>
                                        <p:tgtEl>
                                          <p:spTgt spid="358"/>
                                        </p:tgtEl>
                                      </p:cBhvr>
                                    </p:animEffect>
                                  </p:childTnLst>
                                </p:cTn>
                              </p:par>
                              <p:par>
                                <p:cTn id="49" presetID="22" presetClass="entr" presetSubtype="8" fill="hold" nodeType="withEffect">
                                  <p:stCondLst>
                                    <p:cond delay="3250"/>
                                  </p:stCondLst>
                                  <p:childTnLst>
                                    <p:set>
                                      <p:cBhvr>
                                        <p:cTn id="50" dur="1" fill="hold">
                                          <p:stCondLst>
                                            <p:cond delay="0"/>
                                          </p:stCondLst>
                                        </p:cTn>
                                        <p:tgtEl>
                                          <p:spTgt spid="337"/>
                                        </p:tgtEl>
                                        <p:attrNameLst>
                                          <p:attrName>style.visibility</p:attrName>
                                        </p:attrNameLst>
                                      </p:cBhvr>
                                      <p:to>
                                        <p:strVal val="visible"/>
                                      </p:to>
                                    </p:set>
                                    <p:animEffect transition="in" filter="wipe(left)">
                                      <p:cBhvr additive="repl">
                                        <p:cTn id="51" dur="500"/>
                                        <p:tgtEl>
                                          <p:spTgt spid="337"/>
                                        </p:tgtEl>
                                      </p:cBhvr>
                                    </p:animEffect>
                                  </p:childTnLst>
                                </p:cTn>
                              </p:par>
                              <p:par>
                                <p:cTn id="52" presetID="53" presetClass="entr" presetSubtype="16" fill="hold" nodeType="withEffect">
                                  <p:stCondLst>
                                    <p:cond delay="3500"/>
                                  </p:stCondLst>
                                  <p:childTnLst>
                                    <p:set>
                                      <p:cBhvr>
                                        <p:cTn id="53" dur="1" fill="hold">
                                          <p:stCondLst>
                                            <p:cond delay="0"/>
                                          </p:stCondLst>
                                        </p:cTn>
                                        <p:tgtEl>
                                          <p:spTgt spid="343"/>
                                        </p:tgtEl>
                                        <p:attrNameLst>
                                          <p:attrName>style.visibility</p:attrName>
                                        </p:attrNameLst>
                                      </p:cBhvr>
                                      <p:to>
                                        <p:strVal val="visible"/>
                                      </p:to>
                                    </p:set>
                                    <p:anim calcmode="lin" valueType="num">
                                      <p:cBhvr additive="repl">
                                        <p:cTn id="54" dur="500" fill="hold"/>
                                        <p:tgtEl>
                                          <p:spTgt spid="343"/>
                                        </p:tgtEl>
                                        <p:attrNameLst>
                                          <p:attrName>ppt_w</p:attrName>
                                        </p:attrNameLst>
                                      </p:cBhvr>
                                      <p:tavLst>
                                        <p:tav tm="0">
                                          <p:val>
                                            <p:fltVal val="0"/>
                                          </p:val>
                                        </p:tav>
                                        <p:tav tm="100000">
                                          <p:val>
                                            <p:strVal val="#ppt_w"/>
                                          </p:val>
                                        </p:tav>
                                      </p:tavLst>
                                    </p:anim>
                                    <p:anim calcmode="lin" valueType="num">
                                      <p:cBhvr additive="repl">
                                        <p:cTn id="55" dur="500" fill="hold"/>
                                        <p:tgtEl>
                                          <p:spTgt spid="343"/>
                                        </p:tgtEl>
                                        <p:attrNameLst>
                                          <p:attrName>ppt_h</p:attrName>
                                        </p:attrNameLst>
                                      </p:cBhvr>
                                      <p:tavLst>
                                        <p:tav tm="0">
                                          <p:val>
                                            <p:fltVal val="0"/>
                                          </p:val>
                                        </p:tav>
                                        <p:tav tm="100000">
                                          <p:val>
                                            <p:strVal val="#ppt_h"/>
                                          </p:val>
                                        </p:tav>
                                      </p:tavLst>
                                    </p:anim>
                                    <p:animEffect transition="in" filter="fade">
                                      <p:cBhvr additive="repl">
                                        <p:cTn id="56" dur="500"/>
                                        <p:tgtEl>
                                          <p:spTgt spid="343"/>
                                        </p:tgtEl>
                                      </p:cBhvr>
                                    </p:animEffect>
                                  </p:childTnLst>
                                </p:cTn>
                              </p:par>
                              <p:par>
                                <p:cTn id="57" presetID="22" presetClass="entr" presetSubtype="8" fill="hold" nodeType="withEffect">
                                  <p:stCondLst>
                                    <p:cond delay="3750"/>
                                  </p:stCondLst>
                                  <p:childTnLst>
                                    <p:set>
                                      <p:cBhvr>
                                        <p:cTn id="58" dur="1" fill="hold">
                                          <p:stCondLst>
                                            <p:cond delay="0"/>
                                          </p:stCondLst>
                                        </p:cTn>
                                        <p:tgtEl>
                                          <p:spTgt spid="340"/>
                                        </p:tgtEl>
                                        <p:attrNameLst>
                                          <p:attrName>style.visibility</p:attrName>
                                        </p:attrNameLst>
                                      </p:cBhvr>
                                      <p:to>
                                        <p:strVal val="visible"/>
                                      </p:to>
                                    </p:set>
                                    <p:animEffect transition="in" filter="wipe(left)">
                                      <p:cBhvr additive="repl">
                                        <p:cTn id="59" dur="500"/>
                                        <p:tgtEl>
                                          <p:spTgt spid="340"/>
                                        </p:tgtEl>
                                      </p:cBhvr>
                                    </p:animEffect>
                                  </p:childTnLst>
                                </p:cTn>
                              </p:par>
                              <p:par>
                                <p:cTn id="60" presetID="53" presetClass="entr" presetSubtype="16" fill="hold" nodeType="withEffect">
                                  <p:stCondLst>
                                    <p:cond delay="3500"/>
                                  </p:stCondLst>
                                  <p:childTnLst>
                                    <p:set>
                                      <p:cBhvr>
                                        <p:cTn id="61" dur="1" fill="hold">
                                          <p:stCondLst>
                                            <p:cond delay="0"/>
                                          </p:stCondLst>
                                        </p:cTn>
                                        <p:tgtEl>
                                          <p:spTgt spid="368"/>
                                        </p:tgtEl>
                                        <p:attrNameLst>
                                          <p:attrName>style.visibility</p:attrName>
                                        </p:attrNameLst>
                                      </p:cBhvr>
                                      <p:to>
                                        <p:strVal val="visible"/>
                                      </p:to>
                                    </p:set>
                                    <p:anim calcmode="lin" valueType="num">
                                      <p:cBhvr additive="repl">
                                        <p:cTn id="62" dur="500" fill="hold"/>
                                        <p:tgtEl>
                                          <p:spTgt spid="368"/>
                                        </p:tgtEl>
                                        <p:attrNameLst>
                                          <p:attrName>ppt_w</p:attrName>
                                        </p:attrNameLst>
                                      </p:cBhvr>
                                      <p:tavLst>
                                        <p:tav tm="0">
                                          <p:val>
                                            <p:fltVal val="0"/>
                                          </p:val>
                                        </p:tav>
                                        <p:tav tm="100000">
                                          <p:val>
                                            <p:strVal val="#ppt_w"/>
                                          </p:val>
                                        </p:tav>
                                      </p:tavLst>
                                    </p:anim>
                                    <p:anim calcmode="lin" valueType="num">
                                      <p:cBhvr additive="repl">
                                        <p:cTn id="63" dur="500" fill="hold"/>
                                        <p:tgtEl>
                                          <p:spTgt spid="368"/>
                                        </p:tgtEl>
                                        <p:attrNameLst>
                                          <p:attrName>ppt_h</p:attrName>
                                        </p:attrNameLst>
                                      </p:cBhvr>
                                      <p:tavLst>
                                        <p:tav tm="0">
                                          <p:val>
                                            <p:fltVal val="0"/>
                                          </p:val>
                                        </p:tav>
                                        <p:tav tm="100000">
                                          <p:val>
                                            <p:strVal val="#ppt_h"/>
                                          </p:val>
                                        </p:tav>
                                      </p:tavLst>
                                    </p:anim>
                                    <p:animEffect transition="in" filter="fade">
                                      <p:cBhvr additive="repl">
                                        <p:cTn id="64" dur="500"/>
                                        <p:tgtEl>
                                          <p:spTgt spid="368"/>
                                        </p:tgtEl>
                                      </p:cBhvr>
                                    </p:animEffect>
                                  </p:childTnLst>
                                </p:cTn>
                              </p:par>
                              <p:par>
                                <p:cTn id="65" presetID="22" presetClass="entr" presetSubtype="8" fill="hold" nodeType="withEffect">
                                  <p:stCondLst>
                                    <p:cond delay="3750"/>
                                  </p:stCondLst>
                                  <p:childTnLst>
                                    <p:set>
                                      <p:cBhvr>
                                        <p:cTn id="66" dur="1" fill="hold">
                                          <p:stCondLst>
                                            <p:cond delay="0"/>
                                          </p:stCondLst>
                                        </p:cTn>
                                        <p:tgtEl>
                                          <p:spTgt spid="365"/>
                                        </p:tgtEl>
                                        <p:attrNameLst>
                                          <p:attrName>style.visibility</p:attrName>
                                        </p:attrNameLst>
                                      </p:cBhvr>
                                      <p:to>
                                        <p:strVal val="visible"/>
                                      </p:to>
                                    </p:set>
                                    <p:animEffect transition="in" filter="wipe(left)">
                                      <p:cBhvr additive="repl">
                                        <p:cTn id="67" dur="500"/>
                                        <p:tgtEl>
                                          <p:spTgt spid="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CustomShape 1"/>
          <p:cNvSpPr/>
          <p:nvPr/>
        </p:nvSpPr>
        <p:spPr>
          <a:xfrm rot="19800000">
            <a:off x="392400" y="1729800"/>
            <a:ext cx="3048480" cy="2628000"/>
          </a:xfrm>
          <a:prstGeom prst="triangle">
            <a:avLst>
              <a:gd name="adj" fmla="val 50000"/>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p:style>
      </p:sp>
      <p:sp>
        <p:nvSpPr>
          <p:cNvPr id="378" name="CustomShape 2"/>
          <p:cNvSpPr/>
          <p:nvPr/>
        </p:nvSpPr>
        <p:spPr>
          <a:xfrm rot="1372800">
            <a:off x="765360" y="1909440"/>
            <a:ext cx="3048480" cy="2628000"/>
          </a:xfrm>
          <a:prstGeom prst="triangle">
            <a:avLst>
              <a:gd name="adj" fmla="val 50000"/>
            </a:avLst>
          </a:prstGeom>
          <a:blipFill rotWithShape="0">
            <a:blip r:embed="rId2"/>
            <a:stretch>
              <a:fillRect t="-17600"/>
            </a:stretch>
          </a:blipFill>
          <a:ln>
            <a:noFill/>
          </a:ln>
        </p:spPr>
        <p:style>
          <a:lnRef idx="2">
            <a:schemeClr val="accent1">
              <a:shade val="50000"/>
            </a:schemeClr>
          </a:lnRef>
          <a:fillRef idx="1">
            <a:schemeClr val="accent1"/>
          </a:fillRef>
          <a:effectRef idx="0">
            <a:schemeClr val="accent1"/>
          </a:effectRef>
          <a:fontRef idx="minor"/>
        </p:style>
      </p:sp>
      <p:sp>
        <p:nvSpPr>
          <p:cNvPr id="379" name="CustomShape 3"/>
          <p:cNvSpPr/>
          <p:nvPr/>
        </p:nvSpPr>
        <p:spPr>
          <a:xfrm>
            <a:off x="3406680" y="163800"/>
            <a:ext cx="1929240" cy="1553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4400" b="1" strike="noStrike" spc="-1">
                <a:solidFill>
                  <a:srgbClr val="3B3838"/>
                </a:solidFill>
                <a:latin typeface="华文隶书"/>
                <a:ea typeface="华文隶书"/>
              </a:rPr>
              <a:t>商户</a:t>
            </a:r>
            <a:endParaRPr lang="en-US" sz="4400" b="0" strike="noStrike" spc="-1">
              <a:latin typeface="Arial"/>
            </a:endParaRPr>
          </a:p>
          <a:p>
            <a:pPr>
              <a:lnSpc>
                <a:spcPct val="100000"/>
              </a:lnSpc>
            </a:pPr>
            <a:endParaRPr lang="en-US" sz="4400" b="0" strike="noStrike" spc="-1">
              <a:latin typeface="Arial"/>
            </a:endParaRPr>
          </a:p>
          <a:p>
            <a:pPr>
              <a:lnSpc>
                <a:spcPct val="100000"/>
              </a:lnSpc>
            </a:pPr>
            <a:r>
              <a:rPr lang="en-US" sz="2400" b="1" strike="noStrike" spc="-1">
                <a:solidFill>
                  <a:srgbClr val="3B3838"/>
                </a:solidFill>
                <a:latin typeface="华文隶书"/>
                <a:ea typeface="华文隶书"/>
              </a:rPr>
              <a:t>     音频模块</a:t>
            </a:r>
            <a:endParaRPr lang="en-US" sz="2400" b="0" strike="noStrike" spc="-1">
              <a:latin typeface="Arial"/>
            </a:endParaRPr>
          </a:p>
        </p:txBody>
      </p:sp>
      <p:sp>
        <p:nvSpPr>
          <p:cNvPr id="380" name="Line 4"/>
          <p:cNvSpPr/>
          <p:nvPr/>
        </p:nvSpPr>
        <p:spPr>
          <a:xfrm>
            <a:off x="4262760" y="2028600"/>
            <a:ext cx="688680" cy="0"/>
          </a:xfrm>
          <a:prstGeom prst="line">
            <a:avLst/>
          </a:prstGeom>
          <a:ln w="19080">
            <a:solidFill>
              <a:schemeClr val="accent1">
                <a:lumMod val="75000"/>
                <a:lumOff val="25000"/>
              </a:schemeClr>
            </a:solidFill>
          </a:ln>
        </p:spPr>
        <p:style>
          <a:lnRef idx="1">
            <a:schemeClr val="accent1"/>
          </a:lnRef>
          <a:fillRef idx="0">
            <a:schemeClr val="accent1"/>
          </a:fillRef>
          <a:effectRef idx="0">
            <a:schemeClr val="accent1"/>
          </a:effectRef>
          <a:fontRef idx="minor"/>
        </p:style>
      </p:sp>
      <p:grpSp>
        <p:nvGrpSpPr>
          <p:cNvPr id="381" name="Group 5"/>
          <p:cNvGrpSpPr/>
          <p:nvPr/>
        </p:nvGrpSpPr>
        <p:grpSpPr>
          <a:xfrm>
            <a:off x="4506120" y="2022120"/>
            <a:ext cx="3214080" cy="747720"/>
            <a:chOff x="4506120" y="2022120"/>
            <a:chExt cx="3214080" cy="747720"/>
          </a:xfrm>
        </p:grpSpPr>
        <p:sp>
          <p:nvSpPr>
            <p:cNvPr id="382" name="CustomShape 6"/>
            <p:cNvSpPr/>
            <p:nvPr/>
          </p:nvSpPr>
          <p:spPr>
            <a:xfrm>
              <a:off x="4512240" y="2022120"/>
              <a:ext cx="99180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1" strike="noStrike" spc="-1">
                  <a:solidFill>
                    <a:srgbClr val="000000"/>
                  </a:solidFill>
                  <a:latin typeface="Calibri Light"/>
                  <a:ea typeface="微软雅黑 Light"/>
                </a:rPr>
                <a:t>上传音频</a:t>
              </a:r>
              <a:endParaRPr lang="en-US" sz="1600" b="0" strike="noStrike" spc="-1">
                <a:latin typeface="Arial"/>
              </a:endParaRPr>
            </a:p>
          </p:txBody>
        </p:sp>
        <p:sp>
          <p:nvSpPr>
            <p:cNvPr id="383" name="CustomShape 7"/>
            <p:cNvSpPr/>
            <p:nvPr/>
          </p:nvSpPr>
          <p:spPr>
            <a:xfrm>
              <a:off x="4506120" y="2360520"/>
              <a:ext cx="3214080" cy="40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1400" b="0" strike="noStrike" spc="-1">
                  <a:solidFill>
                    <a:srgbClr val="000000"/>
                  </a:solidFill>
                  <a:latin typeface="Calibri Light"/>
                  <a:ea typeface="微软雅黑 Light"/>
                </a:rPr>
                <a:t>实现对视频的上传</a:t>
              </a:r>
              <a:endParaRPr lang="en-US" sz="1400" b="0" strike="noStrike" spc="-1">
                <a:latin typeface="Arial"/>
              </a:endParaRPr>
            </a:p>
          </p:txBody>
        </p:sp>
      </p:grpSp>
      <p:grpSp>
        <p:nvGrpSpPr>
          <p:cNvPr id="384" name="Group 8"/>
          <p:cNvGrpSpPr/>
          <p:nvPr/>
        </p:nvGrpSpPr>
        <p:grpSpPr>
          <a:xfrm>
            <a:off x="4483800" y="2909520"/>
            <a:ext cx="2707560" cy="1067400"/>
            <a:chOff x="4483800" y="2909520"/>
            <a:chExt cx="2707560" cy="1067400"/>
          </a:xfrm>
        </p:grpSpPr>
        <p:sp>
          <p:nvSpPr>
            <p:cNvPr id="385" name="CustomShape 9"/>
            <p:cNvSpPr/>
            <p:nvPr/>
          </p:nvSpPr>
          <p:spPr>
            <a:xfrm>
              <a:off x="4490280" y="2909520"/>
              <a:ext cx="99180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1" strike="noStrike" spc="-1">
                  <a:solidFill>
                    <a:srgbClr val="000000"/>
                  </a:solidFill>
                  <a:latin typeface="Calibri Light"/>
                  <a:ea typeface="微软雅黑 Light"/>
                </a:rPr>
                <a:t>音频列表</a:t>
              </a:r>
              <a:endParaRPr lang="en-US" sz="1600" b="0" strike="noStrike" spc="-1">
                <a:latin typeface="Arial"/>
              </a:endParaRPr>
            </a:p>
          </p:txBody>
        </p:sp>
        <p:sp>
          <p:nvSpPr>
            <p:cNvPr id="386" name="CustomShape 10"/>
            <p:cNvSpPr/>
            <p:nvPr/>
          </p:nvSpPr>
          <p:spPr>
            <a:xfrm>
              <a:off x="4483800" y="3247920"/>
              <a:ext cx="270756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1400" b="0" strike="noStrike" spc="-1">
                  <a:solidFill>
                    <a:srgbClr val="000000"/>
                  </a:solidFill>
                  <a:latin typeface="Calibri Light"/>
                  <a:ea typeface="微软雅黑 Light"/>
                </a:rPr>
                <a:t>显示自己上传的所有音频列表。并且能够实现，音频播放</a:t>
              </a:r>
              <a:endParaRPr lang="en-US" sz="1400" b="0" strike="noStrike" spc="-1">
                <a:latin typeface="Arial"/>
              </a:endParaRPr>
            </a:p>
          </p:txBody>
        </p:sp>
      </p:grpSp>
      <p:grpSp>
        <p:nvGrpSpPr>
          <p:cNvPr id="387" name="Group 11"/>
          <p:cNvGrpSpPr/>
          <p:nvPr/>
        </p:nvGrpSpPr>
        <p:grpSpPr>
          <a:xfrm>
            <a:off x="8462880" y="1787760"/>
            <a:ext cx="2717280" cy="1067400"/>
            <a:chOff x="8462880" y="1787760"/>
            <a:chExt cx="2717280" cy="1067400"/>
          </a:xfrm>
        </p:grpSpPr>
        <p:sp>
          <p:nvSpPr>
            <p:cNvPr id="388" name="CustomShape 12"/>
            <p:cNvSpPr/>
            <p:nvPr/>
          </p:nvSpPr>
          <p:spPr>
            <a:xfrm>
              <a:off x="8462880" y="1787760"/>
              <a:ext cx="99180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1" strike="noStrike" spc="-1">
                  <a:solidFill>
                    <a:srgbClr val="000000"/>
                  </a:solidFill>
                  <a:latin typeface="Calibri Light"/>
                  <a:ea typeface="微软雅黑 Light"/>
                </a:rPr>
                <a:t>上传视频</a:t>
              </a:r>
              <a:endParaRPr lang="en-US" sz="1600" b="0" strike="noStrike" spc="-1">
                <a:latin typeface="Arial"/>
              </a:endParaRPr>
            </a:p>
          </p:txBody>
        </p:sp>
        <p:sp>
          <p:nvSpPr>
            <p:cNvPr id="389" name="CustomShape 13"/>
            <p:cNvSpPr/>
            <p:nvPr/>
          </p:nvSpPr>
          <p:spPr>
            <a:xfrm>
              <a:off x="8472600" y="2126160"/>
              <a:ext cx="270756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1400" b="0" strike="noStrike" spc="-1">
                  <a:solidFill>
                    <a:srgbClr val="000000"/>
                  </a:solidFill>
                  <a:latin typeface="Calibri Light"/>
                  <a:ea typeface="微软雅黑 Light"/>
                </a:rPr>
                <a:t>实现对视频的上传</a:t>
              </a:r>
              <a:endParaRPr lang="en-US" sz="1400" b="0" strike="noStrike" spc="-1">
                <a:latin typeface="Arial"/>
              </a:endParaRPr>
            </a:p>
            <a:p>
              <a:pPr>
                <a:lnSpc>
                  <a:spcPct val="150000"/>
                </a:lnSpc>
              </a:pPr>
              <a:r>
                <a:rPr lang="en-US" sz="1400" b="0" strike="noStrike" spc="-1">
                  <a:solidFill>
                    <a:srgbClr val="3B3838"/>
                  </a:solidFill>
                  <a:latin typeface="微软雅黑"/>
                  <a:ea typeface="微软雅黑"/>
                </a:rPr>
                <a:t>。</a:t>
              </a:r>
              <a:endParaRPr lang="en-US" sz="1400" b="0" strike="noStrike" spc="-1">
                <a:latin typeface="Arial"/>
              </a:endParaRPr>
            </a:p>
          </p:txBody>
        </p:sp>
      </p:grpSp>
      <p:grpSp>
        <p:nvGrpSpPr>
          <p:cNvPr id="390" name="Group 14"/>
          <p:cNvGrpSpPr/>
          <p:nvPr/>
        </p:nvGrpSpPr>
        <p:grpSpPr>
          <a:xfrm>
            <a:off x="8488800" y="2725920"/>
            <a:ext cx="2707560" cy="1067760"/>
            <a:chOff x="8488800" y="2725920"/>
            <a:chExt cx="2707560" cy="1067760"/>
          </a:xfrm>
        </p:grpSpPr>
        <p:sp>
          <p:nvSpPr>
            <p:cNvPr id="391" name="CustomShape 15"/>
            <p:cNvSpPr/>
            <p:nvPr/>
          </p:nvSpPr>
          <p:spPr>
            <a:xfrm>
              <a:off x="8530560" y="2725920"/>
              <a:ext cx="991800" cy="577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1" strike="noStrike" spc="-1">
                  <a:solidFill>
                    <a:srgbClr val="000000"/>
                  </a:solidFill>
                  <a:latin typeface="Calibri Light"/>
                  <a:ea typeface="微软雅黑 Light"/>
                </a:rPr>
                <a:t>视频列表</a:t>
              </a:r>
              <a:endParaRPr lang="en-US" sz="1600" b="0" strike="noStrike" spc="-1">
                <a:latin typeface="Arial"/>
              </a:endParaRPr>
            </a:p>
            <a:p>
              <a:pPr>
                <a:lnSpc>
                  <a:spcPct val="100000"/>
                </a:lnSpc>
              </a:pPr>
              <a:r>
                <a:rPr lang="en-US" sz="1600" b="1" strike="noStrike" spc="-1">
                  <a:solidFill>
                    <a:srgbClr val="3B3838"/>
                  </a:solidFill>
                  <a:latin typeface="微软雅黑 Light"/>
                  <a:ea typeface="微软雅黑 Light"/>
                </a:rPr>
                <a:t>	</a:t>
              </a:r>
              <a:endParaRPr lang="en-US" sz="1600" b="0" strike="noStrike" spc="-1">
                <a:latin typeface="Arial"/>
              </a:endParaRPr>
            </a:p>
          </p:txBody>
        </p:sp>
        <p:sp>
          <p:nvSpPr>
            <p:cNvPr id="392" name="CustomShape 16"/>
            <p:cNvSpPr/>
            <p:nvPr/>
          </p:nvSpPr>
          <p:spPr>
            <a:xfrm>
              <a:off x="8488800" y="3064680"/>
              <a:ext cx="270756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1400" b="0" strike="noStrike" spc="-1">
                  <a:solidFill>
                    <a:srgbClr val="000000"/>
                  </a:solidFill>
                  <a:latin typeface="Calibri Light"/>
                  <a:ea typeface="微软雅黑 Light"/>
                </a:rPr>
                <a:t>显示自己上传的所有视频列表。并且能够实现，视频播放</a:t>
              </a:r>
              <a:endParaRPr lang="en-US" sz="1400" b="0" strike="noStrike" spc="-1">
                <a:latin typeface="Arial"/>
              </a:endParaRPr>
            </a:p>
          </p:txBody>
        </p:sp>
      </p:grpSp>
      <p:grpSp>
        <p:nvGrpSpPr>
          <p:cNvPr id="393" name="Group 17"/>
          <p:cNvGrpSpPr/>
          <p:nvPr/>
        </p:nvGrpSpPr>
        <p:grpSpPr>
          <a:xfrm>
            <a:off x="8056800" y="2693880"/>
            <a:ext cx="314280" cy="369720"/>
            <a:chOff x="8056800" y="2693880"/>
            <a:chExt cx="314280" cy="369720"/>
          </a:xfrm>
        </p:grpSpPr>
        <p:sp>
          <p:nvSpPr>
            <p:cNvPr id="394" name="CustomShape 18"/>
            <p:cNvSpPr/>
            <p:nvPr/>
          </p:nvSpPr>
          <p:spPr>
            <a:xfrm>
              <a:off x="8056800" y="2693880"/>
              <a:ext cx="314280" cy="369720"/>
            </a:xfrm>
            <a:custGeom>
              <a:avLst/>
              <a:gdLst/>
              <a:ahLst/>
              <a:cxnLst/>
              <a:rect l="l" t="t" r="r" b="b"/>
              <a:pathLst>
                <a:path w="216" h="254">
                  <a:moveTo>
                    <a:pt x="0" y="230"/>
                  </a:moveTo>
                  <a:cubicBezTo>
                    <a:pt x="0" y="9"/>
                    <a:pt x="0" y="9"/>
                    <a:pt x="0" y="9"/>
                  </a:cubicBezTo>
                  <a:cubicBezTo>
                    <a:pt x="0" y="4"/>
                    <a:pt x="4" y="0"/>
                    <a:pt x="9" y="0"/>
                  </a:cubicBezTo>
                  <a:cubicBezTo>
                    <a:pt x="207" y="0"/>
                    <a:pt x="207" y="0"/>
                    <a:pt x="207" y="0"/>
                  </a:cubicBezTo>
                  <a:cubicBezTo>
                    <a:pt x="212" y="0"/>
                    <a:pt x="216" y="4"/>
                    <a:pt x="216" y="9"/>
                  </a:cubicBezTo>
                  <a:cubicBezTo>
                    <a:pt x="216" y="228"/>
                    <a:pt x="216" y="228"/>
                    <a:pt x="216" y="228"/>
                  </a:cubicBezTo>
                  <a:cubicBezTo>
                    <a:pt x="216" y="250"/>
                    <a:pt x="216" y="250"/>
                    <a:pt x="216" y="250"/>
                  </a:cubicBezTo>
                  <a:cubicBezTo>
                    <a:pt x="216" y="253"/>
                    <a:pt x="213" y="254"/>
                    <a:pt x="211" y="252"/>
                  </a:cubicBezTo>
                  <a:cubicBezTo>
                    <a:pt x="203" y="241"/>
                    <a:pt x="186" y="219"/>
                    <a:pt x="182" y="219"/>
                  </a:cubicBezTo>
                  <a:cubicBezTo>
                    <a:pt x="169" y="218"/>
                    <a:pt x="154" y="252"/>
                    <a:pt x="141" y="252"/>
                  </a:cubicBezTo>
                  <a:cubicBezTo>
                    <a:pt x="129" y="251"/>
                    <a:pt x="120" y="218"/>
                    <a:pt x="108" y="218"/>
                  </a:cubicBezTo>
                  <a:cubicBezTo>
                    <a:pt x="96" y="218"/>
                    <a:pt x="84" y="252"/>
                    <a:pt x="72" y="252"/>
                  </a:cubicBezTo>
                  <a:cubicBezTo>
                    <a:pt x="60" y="252"/>
                    <a:pt x="51" y="218"/>
                    <a:pt x="39" y="218"/>
                  </a:cubicBezTo>
                  <a:cubicBezTo>
                    <a:pt x="33" y="218"/>
                    <a:pt x="8" y="246"/>
                    <a:pt x="1" y="252"/>
                  </a:cubicBezTo>
                  <a:cubicBezTo>
                    <a:pt x="1" y="253"/>
                    <a:pt x="0" y="253"/>
                    <a:pt x="0" y="252"/>
                  </a:cubicBezTo>
                  <a:lnTo>
                    <a:pt x="0" y="230"/>
                  </a:lnTo>
                  <a:close/>
                </a:path>
              </a:pathLst>
            </a:custGeom>
            <a:noFill/>
            <a:ln w="15840">
              <a:solidFill>
                <a:srgbClr val="231F20"/>
              </a:solidFill>
              <a:miter/>
            </a:ln>
          </p:spPr>
          <p:style>
            <a:lnRef idx="0">
              <a:scrgbClr r="0" g="0" b="0"/>
            </a:lnRef>
            <a:fillRef idx="0">
              <a:scrgbClr r="0" g="0" b="0"/>
            </a:fillRef>
            <a:effectRef idx="0">
              <a:scrgbClr r="0" g="0" b="0"/>
            </a:effectRef>
            <a:fontRef idx="minor"/>
          </p:style>
        </p:sp>
        <p:sp>
          <p:nvSpPr>
            <p:cNvPr id="395" name="CustomShape 19"/>
            <p:cNvSpPr/>
            <p:nvPr/>
          </p:nvSpPr>
          <p:spPr>
            <a:xfrm>
              <a:off x="8178840" y="2781360"/>
              <a:ext cx="69840" cy="150840"/>
            </a:xfrm>
            <a:custGeom>
              <a:avLst/>
              <a:gdLst/>
              <a:ahLst/>
              <a:cxnLst/>
              <a:rect l="l" t="t" r="r" b="b"/>
              <a:pathLst>
                <a:path w="48" h="104">
                  <a:moveTo>
                    <a:pt x="48" y="8"/>
                  </a:moveTo>
                  <a:cubicBezTo>
                    <a:pt x="48" y="8"/>
                    <a:pt x="44" y="0"/>
                    <a:pt x="28" y="0"/>
                  </a:cubicBezTo>
                  <a:cubicBezTo>
                    <a:pt x="13" y="0"/>
                    <a:pt x="0" y="4"/>
                    <a:pt x="0" y="20"/>
                  </a:cubicBezTo>
                  <a:cubicBezTo>
                    <a:pt x="0" y="104"/>
                    <a:pt x="0" y="104"/>
                    <a:pt x="0" y="104"/>
                  </a:cubicBezTo>
                  <a:cubicBezTo>
                    <a:pt x="44" y="104"/>
                    <a:pt x="44" y="104"/>
                    <a:pt x="44" y="104"/>
                  </a:cubicBezTo>
                </a:path>
              </a:pathLst>
            </a:custGeom>
            <a:noFill/>
            <a:ln w="15840" cap="rnd">
              <a:solidFill>
                <a:srgbClr val="000000"/>
              </a:solidFill>
              <a:miter/>
            </a:ln>
          </p:spPr>
          <p:style>
            <a:lnRef idx="0">
              <a:scrgbClr r="0" g="0" b="0"/>
            </a:lnRef>
            <a:fillRef idx="0">
              <a:scrgbClr r="0" g="0" b="0"/>
            </a:fillRef>
            <a:effectRef idx="0">
              <a:scrgbClr r="0" g="0" b="0"/>
            </a:effectRef>
            <a:fontRef idx="minor"/>
          </p:style>
        </p:sp>
        <p:sp>
          <p:nvSpPr>
            <p:cNvPr id="396" name="Line 20"/>
            <p:cNvSpPr/>
            <p:nvPr/>
          </p:nvSpPr>
          <p:spPr>
            <a:xfrm>
              <a:off x="8150400" y="2856960"/>
              <a:ext cx="6912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397" name="Line 21"/>
            <p:cNvSpPr/>
            <p:nvPr/>
          </p:nvSpPr>
          <p:spPr>
            <a:xfrm>
              <a:off x="8150400" y="2932560"/>
              <a:ext cx="2844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grpSp>
      <p:grpSp>
        <p:nvGrpSpPr>
          <p:cNvPr id="398" name="Group 22"/>
          <p:cNvGrpSpPr/>
          <p:nvPr/>
        </p:nvGrpSpPr>
        <p:grpSpPr>
          <a:xfrm>
            <a:off x="4125600" y="3048480"/>
            <a:ext cx="313560" cy="369720"/>
            <a:chOff x="4125600" y="3048480"/>
            <a:chExt cx="313560" cy="369720"/>
          </a:xfrm>
        </p:grpSpPr>
        <p:sp>
          <p:nvSpPr>
            <p:cNvPr id="399" name="CustomShape 23"/>
            <p:cNvSpPr/>
            <p:nvPr/>
          </p:nvSpPr>
          <p:spPr>
            <a:xfrm>
              <a:off x="4235760" y="3165120"/>
              <a:ext cx="99000" cy="133560"/>
            </a:xfrm>
            <a:custGeom>
              <a:avLst/>
              <a:gdLst/>
              <a:ahLst/>
              <a:cxnLst/>
              <a:rect l="l" t="t" r="r" b="b"/>
              <a:pathLst>
                <a:path w="68" h="92">
                  <a:moveTo>
                    <a:pt x="68" y="76"/>
                  </a:moveTo>
                  <a:cubicBezTo>
                    <a:pt x="68" y="76"/>
                    <a:pt x="65" y="92"/>
                    <a:pt x="36" y="92"/>
                  </a:cubicBezTo>
                  <a:cubicBezTo>
                    <a:pt x="8" y="92"/>
                    <a:pt x="0" y="69"/>
                    <a:pt x="0" y="44"/>
                  </a:cubicBezTo>
                  <a:cubicBezTo>
                    <a:pt x="0" y="19"/>
                    <a:pt x="8" y="0"/>
                    <a:pt x="36" y="0"/>
                  </a:cubicBezTo>
                  <a:cubicBezTo>
                    <a:pt x="65" y="0"/>
                    <a:pt x="68" y="12"/>
                    <a:pt x="68" y="12"/>
                  </a:cubicBezTo>
                </a:path>
              </a:pathLst>
            </a:custGeom>
            <a:noFill/>
            <a:ln w="15840" cap="rnd">
              <a:solidFill>
                <a:srgbClr val="000000"/>
              </a:solidFill>
              <a:miter/>
            </a:ln>
          </p:spPr>
          <p:style>
            <a:lnRef idx="0">
              <a:scrgbClr r="0" g="0" b="0"/>
            </a:lnRef>
            <a:fillRef idx="0">
              <a:scrgbClr r="0" g="0" b="0"/>
            </a:fillRef>
            <a:effectRef idx="0">
              <a:scrgbClr r="0" g="0" b="0"/>
            </a:effectRef>
            <a:fontRef idx="minor"/>
          </p:style>
        </p:sp>
        <p:sp>
          <p:nvSpPr>
            <p:cNvPr id="400" name="Line 24"/>
            <p:cNvSpPr/>
            <p:nvPr/>
          </p:nvSpPr>
          <p:spPr>
            <a:xfrm>
              <a:off x="4212000" y="3223080"/>
              <a:ext cx="8748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401" name="Line 25"/>
            <p:cNvSpPr/>
            <p:nvPr/>
          </p:nvSpPr>
          <p:spPr>
            <a:xfrm>
              <a:off x="4212000" y="3246120"/>
              <a:ext cx="8748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402" name="CustomShape 26"/>
            <p:cNvSpPr/>
            <p:nvPr/>
          </p:nvSpPr>
          <p:spPr>
            <a:xfrm>
              <a:off x="4125600" y="3048480"/>
              <a:ext cx="313560" cy="369720"/>
            </a:xfrm>
            <a:custGeom>
              <a:avLst/>
              <a:gdLst/>
              <a:ahLst/>
              <a:cxnLst/>
              <a:rect l="l" t="t" r="r" b="b"/>
              <a:pathLst>
                <a:path w="216" h="254">
                  <a:moveTo>
                    <a:pt x="0" y="230"/>
                  </a:moveTo>
                  <a:cubicBezTo>
                    <a:pt x="0" y="9"/>
                    <a:pt x="0" y="9"/>
                    <a:pt x="0" y="9"/>
                  </a:cubicBezTo>
                  <a:cubicBezTo>
                    <a:pt x="0" y="4"/>
                    <a:pt x="4" y="0"/>
                    <a:pt x="9" y="0"/>
                  </a:cubicBezTo>
                  <a:cubicBezTo>
                    <a:pt x="207" y="0"/>
                    <a:pt x="207" y="0"/>
                    <a:pt x="207" y="0"/>
                  </a:cubicBezTo>
                  <a:cubicBezTo>
                    <a:pt x="212" y="0"/>
                    <a:pt x="216" y="4"/>
                    <a:pt x="216" y="9"/>
                  </a:cubicBezTo>
                  <a:cubicBezTo>
                    <a:pt x="216" y="228"/>
                    <a:pt x="216" y="228"/>
                    <a:pt x="216" y="228"/>
                  </a:cubicBezTo>
                  <a:cubicBezTo>
                    <a:pt x="216" y="251"/>
                    <a:pt x="216" y="251"/>
                    <a:pt x="216" y="251"/>
                  </a:cubicBezTo>
                  <a:cubicBezTo>
                    <a:pt x="216" y="253"/>
                    <a:pt x="213" y="254"/>
                    <a:pt x="211" y="252"/>
                  </a:cubicBezTo>
                  <a:cubicBezTo>
                    <a:pt x="203" y="241"/>
                    <a:pt x="186" y="219"/>
                    <a:pt x="182" y="219"/>
                  </a:cubicBezTo>
                  <a:cubicBezTo>
                    <a:pt x="169" y="218"/>
                    <a:pt x="154" y="253"/>
                    <a:pt x="141" y="252"/>
                  </a:cubicBezTo>
                  <a:cubicBezTo>
                    <a:pt x="129" y="251"/>
                    <a:pt x="119" y="218"/>
                    <a:pt x="108" y="218"/>
                  </a:cubicBezTo>
                  <a:cubicBezTo>
                    <a:pt x="95" y="218"/>
                    <a:pt x="84" y="252"/>
                    <a:pt x="72" y="252"/>
                  </a:cubicBezTo>
                  <a:cubicBezTo>
                    <a:pt x="60" y="252"/>
                    <a:pt x="50" y="218"/>
                    <a:pt x="39" y="218"/>
                  </a:cubicBezTo>
                  <a:cubicBezTo>
                    <a:pt x="33" y="218"/>
                    <a:pt x="7" y="246"/>
                    <a:pt x="1" y="253"/>
                  </a:cubicBezTo>
                  <a:cubicBezTo>
                    <a:pt x="1" y="253"/>
                    <a:pt x="0" y="253"/>
                    <a:pt x="0" y="252"/>
                  </a:cubicBezTo>
                  <a:lnTo>
                    <a:pt x="0" y="230"/>
                  </a:lnTo>
                  <a:close/>
                </a:path>
              </a:pathLst>
            </a:custGeom>
            <a:noFill/>
            <a:ln w="15840">
              <a:solidFill>
                <a:srgbClr val="231F20"/>
              </a:solidFill>
              <a:miter/>
            </a:ln>
          </p:spPr>
          <p:style>
            <a:lnRef idx="0">
              <a:scrgbClr r="0" g="0" b="0"/>
            </a:lnRef>
            <a:fillRef idx="0">
              <a:scrgbClr r="0" g="0" b="0"/>
            </a:fillRef>
            <a:effectRef idx="0">
              <a:scrgbClr r="0" g="0" b="0"/>
            </a:effectRef>
            <a:fontRef idx="minor"/>
          </p:style>
        </p:sp>
      </p:grpSp>
      <p:grpSp>
        <p:nvGrpSpPr>
          <p:cNvPr id="403" name="Group 27"/>
          <p:cNvGrpSpPr/>
          <p:nvPr/>
        </p:nvGrpSpPr>
        <p:grpSpPr>
          <a:xfrm>
            <a:off x="4011480" y="2235240"/>
            <a:ext cx="314280" cy="369720"/>
            <a:chOff x="4011480" y="2235240"/>
            <a:chExt cx="314280" cy="369720"/>
          </a:xfrm>
        </p:grpSpPr>
        <p:sp>
          <p:nvSpPr>
            <p:cNvPr id="404" name="CustomShape 28"/>
            <p:cNvSpPr/>
            <p:nvPr/>
          </p:nvSpPr>
          <p:spPr>
            <a:xfrm>
              <a:off x="4131000" y="2350440"/>
              <a:ext cx="78120" cy="116280"/>
            </a:xfrm>
            <a:custGeom>
              <a:avLst/>
              <a:gdLst/>
              <a:ahLst/>
              <a:cxnLst/>
              <a:rect l="l" t="t" r="r" b="b"/>
              <a:pathLst>
                <a:path w="54" h="80">
                  <a:moveTo>
                    <a:pt x="48" y="16"/>
                  </a:moveTo>
                  <a:cubicBezTo>
                    <a:pt x="48" y="16"/>
                    <a:pt x="49" y="0"/>
                    <a:pt x="24" y="0"/>
                  </a:cubicBezTo>
                  <a:cubicBezTo>
                    <a:pt x="0" y="0"/>
                    <a:pt x="0" y="12"/>
                    <a:pt x="0" y="20"/>
                  </a:cubicBezTo>
                  <a:cubicBezTo>
                    <a:pt x="0" y="28"/>
                    <a:pt x="2" y="36"/>
                    <a:pt x="24" y="36"/>
                  </a:cubicBezTo>
                  <a:cubicBezTo>
                    <a:pt x="49" y="36"/>
                    <a:pt x="52" y="54"/>
                    <a:pt x="52" y="56"/>
                  </a:cubicBezTo>
                  <a:cubicBezTo>
                    <a:pt x="52" y="62"/>
                    <a:pt x="54" y="80"/>
                    <a:pt x="24" y="80"/>
                  </a:cubicBezTo>
                  <a:cubicBezTo>
                    <a:pt x="0" y="80"/>
                    <a:pt x="0" y="67"/>
                    <a:pt x="0" y="64"/>
                  </a:cubicBezTo>
                </a:path>
              </a:pathLst>
            </a:custGeom>
            <a:noFill/>
            <a:ln w="15840" cap="rnd">
              <a:solidFill>
                <a:srgbClr val="000000"/>
              </a:solidFill>
              <a:miter/>
            </a:ln>
          </p:spPr>
          <p:style>
            <a:lnRef idx="0">
              <a:scrgbClr r="0" g="0" b="0"/>
            </a:lnRef>
            <a:fillRef idx="0">
              <a:scrgbClr r="0" g="0" b="0"/>
            </a:fillRef>
            <a:effectRef idx="0">
              <a:scrgbClr r="0" g="0" b="0"/>
            </a:effectRef>
            <a:fontRef idx="minor"/>
          </p:style>
        </p:sp>
        <p:sp>
          <p:nvSpPr>
            <p:cNvPr id="405" name="Line 29"/>
            <p:cNvSpPr/>
            <p:nvPr/>
          </p:nvSpPr>
          <p:spPr>
            <a:xfrm>
              <a:off x="4177440" y="2332800"/>
              <a:ext cx="0" cy="15696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406" name="Line 30"/>
            <p:cNvSpPr/>
            <p:nvPr/>
          </p:nvSpPr>
          <p:spPr>
            <a:xfrm>
              <a:off x="4154400" y="2332800"/>
              <a:ext cx="0" cy="15696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407" name="CustomShape 31"/>
            <p:cNvSpPr/>
            <p:nvPr/>
          </p:nvSpPr>
          <p:spPr>
            <a:xfrm>
              <a:off x="4011480" y="2235240"/>
              <a:ext cx="314280" cy="369720"/>
            </a:xfrm>
            <a:custGeom>
              <a:avLst/>
              <a:gdLst/>
              <a:ahLst/>
              <a:cxnLst/>
              <a:rect l="l" t="t" r="r" b="b"/>
              <a:pathLst>
                <a:path w="216" h="254">
                  <a:moveTo>
                    <a:pt x="0" y="230"/>
                  </a:moveTo>
                  <a:cubicBezTo>
                    <a:pt x="0" y="9"/>
                    <a:pt x="0" y="9"/>
                    <a:pt x="0" y="9"/>
                  </a:cubicBezTo>
                  <a:cubicBezTo>
                    <a:pt x="0" y="4"/>
                    <a:pt x="4" y="0"/>
                    <a:pt x="9" y="0"/>
                  </a:cubicBezTo>
                  <a:cubicBezTo>
                    <a:pt x="207" y="0"/>
                    <a:pt x="207" y="0"/>
                    <a:pt x="207" y="0"/>
                  </a:cubicBezTo>
                  <a:cubicBezTo>
                    <a:pt x="212" y="0"/>
                    <a:pt x="216" y="4"/>
                    <a:pt x="216" y="9"/>
                  </a:cubicBezTo>
                  <a:cubicBezTo>
                    <a:pt x="216" y="228"/>
                    <a:pt x="216" y="228"/>
                    <a:pt x="216" y="228"/>
                  </a:cubicBezTo>
                  <a:cubicBezTo>
                    <a:pt x="216" y="251"/>
                    <a:pt x="216" y="251"/>
                    <a:pt x="216" y="251"/>
                  </a:cubicBezTo>
                  <a:cubicBezTo>
                    <a:pt x="216" y="253"/>
                    <a:pt x="213" y="254"/>
                    <a:pt x="212" y="252"/>
                  </a:cubicBezTo>
                  <a:cubicBezTo>
                    <a:pt x="203" y="241"/>
                    <a:pt x="186" y="220"/>
                    <a:pt x="182" y="219"/>
                  </a:cubicBezTo>
                  <a:cubicBezTo>
                    <a:pt x="169" y="218"/>
                    <a:pt x="155" y="253"/>
                    <a:pt x="142" y="252"/>
                  </a:cubicBezTo>
                  <a:cubicBezTo>
                    <a:pt x="130" y="251"/>
                    <a:pt x="120" y="219"/>
                    <a:pt x="108" y="218"/>
                  </a:cubicBezTo>
                  <a:cubicBezTo>
                    <a:pt x="96" y="218"/>
                    <a:pt x="85" y="253"/>
                    <a:pt x="72" y="252"/>
                  </a:cubicBezTo>
                  <a:cubicBezTo>
                    <a:pt x="60" y="252"/>
                    <a:pt x="51" y="219"/>
                    <a:pt x="39" y="218"/>
                  </a:cubicBezTo>
                  <a:cubicBezTo>
                    <a:pt x="34" y="218"/>
                    <a:pt x="8" y="246"/>
                    <a:pt x="2" y="253"/>
                  </a:cubicBezTo>
                  <a:cubicBezTo>
                    <a:pt x="1" y="253"/>
                    <a:pt x="0" y="253"/>
                    <a:pt x="0" y="252"/>
                  </a:cubicBezTo>
                  <a:lnTo>
                    <a:pt x="0" y="230"/>
                  </a:lnTo>
                  <a:close/>
                </a:path>
              </a:pathLst>
            </a:custGeom>
            <a:noFill/>
            <a:ln w="15840">
              <a:solidFill>
                <a:srgbClr val="231F20"/>
              </a:solidFill>
              <a:miter/>
            </a:ln>
          </p:spPr>
          <p:style>
            <a:lnRef idx="0">
              <a:scrgbClr r="0" g="0" b="0"/>
            </a:lnRef>
            <a:fillRef idx="0">
              <a:scrgbClr r="0" g="0" b="0"/>
            </a:fillRef>
            <a:effectRef idx="0">
              <a:scrgbClr r="0" g="0" b="0"/>
            </a:effectRef>
            <a:fontRef idx="minor"/>
          </p:style>
        </p:sp>
      </p:grpSp>
      <p:grpSp>
        <p:nvGrpSpPr>
          <p:cNvPr id="408" name="Group 32"/>
          <p:cNvGrpSpPr/>
          <p:nvPr/>
        </p:nvGrpSpPr>
        <p:grpSpPr>
          <a:xfrm>
            <a:off x="8056800" y="1869120"/>
            <a:ext cx="314280" cy="369720"/>
            <a:chOff x="8056800" y="1869120"/>
            <a:chExt cx="314280" cy="369720"/>
          </a:xfrm>
        </p:grpSpPr>
        <p:sp>
          <p:nvSpPr>
            <p:cNvPr id="409" name="CustomShape 33"/>
            <p:cNvSpPr/>
            <p:nvPr/>
          </p:nvSpPr>
          <p:spPr>
            <a:xfrm>
              <a:off x="8056800" y="1869120"/>
              <a:ext cx="314280" cy="369720"/>
            </a:xfrm>
            <a:custGeom>
              <a:avLst/>
              <a:gdLst/>
              <a:ahLst/>
              <a:cxnLst/>
              <a:rect l="l" t="t" r="r" b="b"/>
              <a:pathLst>
                <a:path w="216" h="254">
                  <a:moveTo>
                    <a:pt x="0" y="230"/>
                  </a:moveTo>
                  <a:cubicBezTo>
                    <a:pt x="0" y="9"/>
                    <a:pt x="0" y="9"/>
                    <a:pt x="0" y="9"/>
                  </a:cubicBezTo>
                  <a:cubicBezTo>
                    <a:pt x="0" y="4"/>
                    <a:pt x="4" y="0"/>
                    <a:pt x="9" y="0"/>
                  </a:cubicBezTo>
                  <a:cubicBezTo>
                    <a:pt x="207" y="0"/>
                    <a:pt x="207" y="0"/>
                    <a:pt x="207" y="0"/>
                  </a:cubicBezTo>
                  <a:cubicBezTo>
                    <a:pt x="212" y="0"/>
                    <a:pt x="216" y="4"/>
                    <a:pt x="216" y="9"/>
                  </a:cubicBezTo>
                  <a:cubicBezTo>
                    <a:pt x="216" y="228"/>
                    <a:pt x="216" y="228"/>
                    <a:pt x="216" y="228"/>
                  </a:cubicBezTo>
                  <a:cubicBezTo>
                    <a:pt x="216" y="250"/>
                    <a:pt x="216" y="250"/>
                    <a:pt x="216" y="250"/>
                  </a:cubicBezTo>
                  <a:cubicBezTo>
                    <a:pt x="216" y="253"/>
                    <a:pt x="213" y="254"/>
                    <a:pt x="211" y="252"/>
                  </a:cubicBezTo>
                  <a:cubicBezTo>
                    <a:pt x="203" y="241"/>
                    <a:pt x="186" y="219"/>
                    <a:pt x="182" y="219"/>
                  </a:cubicBezTo>
                  <a:cubicBezTo>
                    <a:pt x="169" y="218"/>
                    <a:pt x="154" y="252"/>
                    <a:pt x="141" y="252"/>
                  </a:cubicBezTo>
                  <a:cubicBezTo>
                    <a:pt x="129" y="251"/>
                    <a:pt x="120" y="218"/>
                    <a:pt x="108" y="218"/>
                  </a:cubicBezTo>
                  <a:cubicBezTo>
                    <a:pt x="96" y="218"/>
                    <a:pt x="84" y="252"/>
                    <a:pt x="72" y="252"/>
                  </a:cubicBezTo>
                  <a:cubicBezTo>
                    <a:pt x="60" y="252"/>
                    <a:pt x="51" y="218"/>
                    <a:pt x="39" y="218"/>
                  </a:cubicBezTo>
                  <a:cubicBezTo>
                    <a:pt x="33" y="218"/>
                    <a:pt x="8" y="246"/>
                    <a:pt x="1" y="252"/>
                  </a:cubicBezTo>
                  <a:cubicBezTo>
                    <a:pt x="1" y="253"/>
                    <a:pt x="0" y="253"/>
                    <a:pt x="0" y="252"/>
                  </a:cubicBezTo>
                  <a:lnTo>
                    <a:pt x="0" y="230"/>
                  </a:lnTo>
                  <a:close/>
                </a:path>
              </a:pathLst>
            </a:custGeom>
            <a:noFill/>
            <a:ln w="15840">
              <a:solidFill>
                <a:srgbClr val="231F20"/>
              </a:solidFill>
              <a:miter/>
            </a:ln>
          </p:spPr>
          <p:style>
            <a:lnRef idx="0">
              <a:scrgbClr r="0" g="0" b="0"/>
            </a:lnRef>
            <a:fillRef idx="0">
              <a:scrgbClr r="0" g="0" b="0"/>
            </a:fillRef>
            <a:effectRef idx="0">
              <a:scrgbClr r="0" g="0" b="0"/>
            </a:effectRef>
            <a:fontRef idx="minor"/>
          </p:style>
        </p:sp>
        <p:sp>
          <p:nvSpPr>
            <p:cNvPr id="410" name="CustomShape 34"/>
            <p:cNvSpPr/>
            <p:nvPr/>
          </p:nvSpPr>
          <p:spPr>
            <a:xfrm>
              <a:off x="8156160" y="1988640"/>
              <a:ext cx="57960" cy="150840"/>
            </a:xfrm>
            <a:custGeom>
              <a:avLst/>
              <a:gdLst/>
              <a:ahLst/>
              <a:cxnLst/>
              <a:rect l="l" t="t" r="r" b="b"/>
              <a:pathLst>
                <a:path w="84" h="218">
                  <a:moveTo>
                    <a:pt x="0" y="0"/>
                  </a:moveTo>
                  <a:lnTo>
                    <a:pt x="84" y="118"/>
                  </a:lnTo>
                  <a:lnTo>
                    <a:pt x="84" y="218"/>
                  </a:lnTo>
                </a:path>
              </a:pathLst>
            </a:custGeom>
            <a:noFill/>
            <a:ln w="15840" cap="rnd">
              <a:solidFill>
                <a:srgbClr val="000000"/>
              </a:solidFill>
              <a:miter/>
            </a:ln>
          </p:spPr>
          <p:style>
            <a:lnRef idx="0">
              <a:scrgbClr r="0" g="0" b="0"/>
            </a:lnRef>
            <a:fillRef idx="0">
              <a:scrgbClr r="0" g="0" b="0"/>
            </a:fillRef>
            <a:effectRef idx="0">
              <a:scrgbClr r="0" g="0" b="0"/>
            </a:effectRef>
            <a:fontRef idx="minor"/>
          </p:style>
        </p:sp>
        <p:sp>
          <p:nvSpPr>
            <p:cNvPr id="411" name="Line 35"/>
            <p:cNvSpPr/>
            <p:nvPr/>
          </p:nvSpPr>
          <p:spPr>
            <a:xfrm flipH="1">
              <a:off x="8214120" y="1988640"/>
              <a:ext cx="58320" cy="8172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412" name="Line 36"/>
            <p:cNvSpPr/>
            <p:nvPr/>
          </p:nvSpPr>
          <p:spPr>
            <a:xfrm>
              <a:off x="8161560" y="2081520"/>
              <a:ext cx="10476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413" name="Line 37"/>
            <p:cNvSpPr/>
            <p:nvPr/>
          </p:nvSpPr>
          <p:spPr>
            <a:xfrm>
              <a:off x="8226000" y="2053080"/>
              <a:ext cx="4032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414" name="Line 38"/>
            <p:cNvSpPr/>
            <p:nvPr/>
          </p:nvSpPr>
          <p:spPr>
            <a:xfrm>
              <a:off x="8161560" y="2053080"/>
              <a:ext cx="4068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grpSp>
      <p:grpSp>
        <p:nvGrpSpPr>
          <p:cNvPr id="415" name="Group 39"/>
          <p:cNvGrpSpPr/>
          <p:nvPr/>
        </p:nvGrpSpPr>
        <p:grpSpPr>
          <a:xfrm>
            <a:off x="8505360" y="3903840"/>
            <a:ext cx="2707560" cy="1387440"/>
            <a:chOff x="8505360" y="3903840"/>
            <a:chExt cx="2707560" cy="1387440"/>
          </a:xfrm>
        </p:grpSpPr>
        <p:sp>
          <p:nvSpPr>
            <p:cNvPr id="416" name="CustomShape 40"/>
            <p:cNvSpPr/>
            <p:nvPr/>
          </p:nvSpPr>
          <p:spPr>
            <a:xfrm>
              <a:off x="8547120" y="3903840"/>
              <a:ext cx="991800" cy="577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1" strike="noStrike" spc="-1">
                  <a:solidFill>
                    <a:srgbClr val="000000"/>
                  </a:solidFill>
                  <a:latin typeface="Calibri Light"/>
                  <a:ea typeface="微软雅黑 Light"/>
                </a:rPr>
                <a:t>删除视频</a:t>
              </a:r>
              <a:endParaRPr lang="en-US" sz="1600" b="0" strike="noStrike" spc="-1">
                <a:latin typeface="Arial"/>
              </a:endParaRPr>
            </a:p>
            <a:p>
              <a:pPr>
                <a:lnSpc>
                  <a:spcPct val="100000"/>
                </a:lnSpc>
              </a:pPr>
              <a:r>
                <a:rPr lang="en-US" sz="1600" b="1" strike="noStrike" spc="-1">
                  <a:solidFill>
                    <a:srgbClr val="3B3838"/>
                  </a:solidFill>
                  <a:latin typeface="微软雅黑 Light"/>
                  <a:ea typeface="微软雅黑 Light"/>
                </a:rPr>
                <a:t>	</a:t>
              </a:r>
              <a:endParaRPr lang="en-US" sz="1600" b="0" strike="noStrike" spc="-1">
                <a:latin typeface="Arial"/>
              </a:endParaRPr>
            </a:p>
          </p:txBody>
        </p:sp>
        <p:sp>
          <p:nvSpPr>
            <p:cNvPr id="417" name="CustomShape 41"/>
            <p:cNvSpPr/>
            <p:nvPr/>
          </p:nvSpPr>
          <p:spPr>
            <a:xfrm>
              <a:off x="8505360" y="4242600"/>
              <a:ext cx="2707560" cy="1048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1400" b="0" strike="noStrike" spc="-1">
                  <a:solidFill>
                    <a:srgbClr val="000000"/>
                  </a:solidFill>
                  <a:latin typeface="Calibri Light"/>
                  <a:ea typeface="微软雅黑 Light"/>
                </a:rPr>
                <a:t>可以将自己上传的视频删除到回收站</a:t>
              </a:r>
              <a:endParaRPr lang="en-US" sz="1400" b="0" strike="noStrike" spc="-1">
                <a:latin typeface="Arial"/>
              </a:endParaRPr>
            </a:p>
            <a:p>
              <a:pPr>
                <a:lnSpc>
                  <a:spcPct val="150000"/>
                </a:lnSpc>
              </a:pPr>
              <a:r>
                <a:rPr lang="en-US" sz="1400" b="0" strike="noStrike" spc="-1">
                  <a:solidFill>
                    <a:srgbClr val="3B3838"/>
                  </a:solidFill>
                  <a:latin typeface="微软雅黑"/>
                  <a:ea typeface="微软雅黑"/>
                </a:rPr>
                <a:t>。</a:t>
              </a:r>
              <a:endParaRPr lang="en-US" sz="1400" b="0" strike="noStrike" spc="-1">
                <a:latin typeface="Arial"/>
              </a:endParaRPr>
            </a:p>
          </p:txBody>
        </p:sp>
      </p:grpSp>
      <p:grpSp>
        <p:nvGrpSpPr>
          <p:cNvPr id="418" name="Group 42"/>
          <p:cNvGrpSpPr/>
          <p:nvPr/>
        </p:nvGrpSpPr>
        <p:grpSpPr>
          <a:xfrm>
            <a:off x="8028000" y="3867480"/>
            <a:ext cx="314280" cy="369720"/>
            <a:chOff x="8028000" y="3867480"/>
            <a:chExt cx="314280" cy="369720"/>
          </a:xfrm>
        </p:grpSpPr>
        <p:sp>
          <p:nvSpPr>
            <p:cNvPr id="419" name="CustomShape 43"/>
            <p:cNvSpPr/>
            <p:nvPr/>
          </p:nvSpPr>
          <p:spPr>
            <a:xfrm>
              <a:off x="8028000" y="3867480"/>
              <a:ext cx="314280" cy="369720"/>
            </a:xfrm>
            <a:custGeom>
              <a:avLst/>
              <a:gdLst/>
              <a:ahLst/>
              <a:cxnLst/>
              <a:rect l="l" t="t" r="r" b="b"/>
              <a:pathLst>
                <a:path w="216" h="254">
                  <a:moveTo>
                    <a:pt x="0" y="230"/>
                  </a:moveTo>
                  <a:cubicBezTo>
                    <a:pt x="0" y="9"/>
                    <a:pt x="0" y="9"/>
                    <a:pt x="0" y="9"/>
                  </a:cubicBezTo>
                  <a:cubicBezTo>
                    <a:pt x="0" y="4"/>
                    <a:pt x="4" y="0"/>
                    <a:pt x="9" y="0"/>
                  </a:cubicBezTo>
                  <a:cubicBezTo>
                    <a:pt x="207" y="0"/>
                    <a:pt x="207" y="0"/>
                    <a:pt x="207" y="0"/>
                  </a:cubicBezTo>
                  <a:cubicBezTo>
                    <a:pt x="212" y="0"/>
                    <a:pt x="216" y="4"/>
                    <a:pt x="216" y="9"/>
                  </a:cubicBezTo>
                  <a:cubicBezTo>
                    <a:pt x="216" y="228"/>
                    <a:pt x="216" y="228"/>
                    <a:pt x="216" y="228"/>
                  </a:cubicBezTo>
                  <a:cubicBezTo>
                    <a:pt x="216" y="250"/>
                    <a:pt x="216" y="250"/>
                    <a:pt x="216" y="250"/>
                  </a:cubicBezTo>
                  <a:cubicBezTo>
                    <a:pt x="216" y="253"/>
                    <a:pt x="213" y="254"/>
                    <a:pt x="211" y="252"/>
                  </a:cubicBezTo>
                  <a:cubicBezTo>
                    <a:pt x="203" y="241"/>
                    <a:pt x="186" y="219"/>
                    <a:pt x="182" y="219"/>
                  </a:cubicBezTo>
                  <a:cubicBezTo>
                    <a:pt x="169" y="218"/>
                    <a:pt x="154" y="252"/>
                    <a:pt x="141" y="252"/>
                  </a:cubicBezTo>
                  <a:cubicBezTo>
                    <a:pt x="129" y="251"/>
                    <a:pt x="120" y="218"/>
                    <a:pt x="108" y="218"/>
                  </a:cubicBezTo>
                  <a:cubicBezTo>
                    <a:pt x="96" y="218"/>
                    <a:pt x="84" y="252"/>
                    <a:pt x="72" y="252"/>
                  </a:cubicBezTo>
                  <a:cubicBezTo>
                    <a:pt x="60" y="252"/>
                    <a:pt x="51" y="218"/>
                    <a:pt x="39" y="218"/>
                  </a:cubicBezTo>
                  <a:cubicBezTo>
                    <a:pt x="33" y="218"/>
                    <a:pt x="8" y="246"/>
                    <a:pt x="1" y="252"/>
                  </a:cubicBezTo>
                  <a:cubicBezTo>
                    <a:pt x="1" y="253"/>
                    <a:pt x="0" y="253"/>
                    <a:pt x="0" y="252"/>
                  </a:cubicBezTo>
                  <a:lnTo>
                    <a:pt x="0" y="230"/>
                  </a:lnTo>
                  <a:close/>
                </a:path>
              </a:pathLst>
            </a:custGeom>
            <a:noFill/>
            <a:ln w="15840">
              <a:solidFill>
                <a:srgbClr val="231F20"/>
              </a:solidFill>
              <a:miter/>
            </a:ln>
          </p:spPr>
          <p:style>
            <a:lnRef idx="0">
              <a:scrgbClr r="0" g="0" b="0"/>
            </a:lnRef>
            <a:fillRef idx="0">
              <a:scrgbClr r="0" g="0" b="0"/>
            </a:fillRef>
            <a:effectRef idx="0">
              <a:scrgbClr r="0" g="0" b="0"/>
            </a:effectRef>
            <a:fontRef idx="minor"/>
          </p:style>
        </p:sp>
        <p:sp>
          <p:nvSpPr>
            <p:cNvPr id="420" name="CustomShape 44"/>
            <p:cNvSpPr/>
            <p:nvPr/>
          </p:nvSpPr>
          <p:spPr>
            <a:xfrm>
              <a:off x="8150040" y="3954960"/>
              <a:ext cx="69840" cy="150840"/>
            </a:xfrm>
            <a:custGeom>
              <a:avLst/>
              <a:gdLst/>
              <a:ahLst/>
              <a:cxnLst/>
              <a:rect l="l" t="t" r="r" b="b"/>
              <a:pathLst>
                <a:path w="48" h="104">
                  <a:moveTo>
                    <a:pt x="48" y="8"/>
                  </a:moveTo>
                  <a:cubicBezTo>
                    <a:pt x="48" y="8"/>
                    <a:pt x="44" y="0"/>
                    <a:pt x="28" y="0"/>
                  </a:cubicBezTo>
                  <a:cubicBezTo>
                    <a:pt x="13" y="0"/>
                    <a:pt x="0" y="4"/>
                    <a:pt x="0" y="20"/>
                  </a:cubicBezTo>
                  <a:cubicBezTo>
                    <a:pt x="0" y="104"/>
                    <a:pt x="0" y="104"/>
                    <a:pt x="0" y="104"/>
                  </a:cubicBezTo>
                  <a:cubicBezTo>
                    <a:pt x="44" y="104"/>
                    <a:pt x="44" y="104"/>
                    <a:pt x="44" y="104"/>
                  </a:cubicBezTo>
                </a:path>
              </a:pathLst>
            </a:custGeom>
            <a:noFill/>
            <a:ln w="15840" cap="rnd">
              <a:solidFill>
                <a:srgbClr val="000000"/>
              </a:solidFill>
              <a:miter/>
            </a:ln>
          </p:spPr>
          <p:style>
            <a:lnRef idx="0">
              <a:scrgbClr r="0" g="0" b="0"/>
            </a:lnRef>
            <a:fillRef idx="0">
              <a:scrgbClr r="0" g="0" b="0"/>
            </a:fillRef>
            <a:effectRef idx="0">
              <a:scrgbClr r="0" g="0" b="0"/>
            </a:effectRef>
            <a:fontRef idx="minor"/>
          </p:style>
        </p:sp>
        <p:sp>
          <p:nvSpPr>
            <p:cNvPr id="421" name="Line 45"/>
            <p:cNvSpPr/>
            <p:nvPr/>
          </p:nvSpPr>
          <p:spPr>
            <a:xfrm>
              <a:off x="8121600" y="4030560"/>
              <a:ext cx="6912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422" name="Line 46"/>
            <p:cNvSpPr/>
            <p:nvPr/>
          </p:nvSpPr>
          <p:spPr>
            <a:xfrm>
              <a:off x="8121600" y="4106160"/>
              <a:ext cx="2844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grpSp>
      <p:sp>
        <p:nvSpPr>
          <p:cNvPr id="423" name="CustomShape 47"/>
          <p:cNvSpPr/>
          <p:nvPr/>
        </p:nvSpPr>
        <p:spPr>
          <a:xfrm>
            <a:off x="8779320" y="810720"/>
            <a:ext cx="140040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1" strike="noStrike" spc="-1">
                <a:solidFill>
                  <a:srgbClr val="3B3838"/>
                </a:solidFill>
                <a:latin typeface="华文隶书"/>
                <a:ea typeface="华文隶书"/>
              </a:rPr>
              <a:t>视频模块</a:t>
            </a:r>
            <a:endParaRPr lang="en-US" sz="2400" b="0" strike="noStrike" spc="-1">
              <a:latin typeface="Arial"/>
            </a:endParaRPr>
          </a:p>
        </p:txBody>
      </p:sp>
      <p:sp>
        <p:nvSpPr>
          <p:cNvPr id="424" name="Line 48"/>
          <p:cNvSpPr/>
          <p:nvPr/>
        </p:nvSpPr>
        <p:spPr>
          <a:xfrm>
            <a:off x="8688600" y="1271160"/>
            <a:ext cx="688680" cy="0"/>
          </a:xfrm>
          <a:prstGeom prst="line">
            <a:avLst/>
          </a:prstGeom>
          <a:ln w="19080">
            <a:solidFill>
              <a:schemeClr val="accent1">
                <a:lumMod val="75000"/>
                <a:lumOff val="25000"/>
              </a:schemeClr>
            </a:solidFill>
          </a:ln>
        </p:spPr>
        <p:style>
          <a:lnRef idx="1">
            <a:schemeClr val="accent1"/>
          </a:lnRef>
          <a:fillRef idx="0">
            <a:schemeClr val="accent1"/>
          </a:fillRef>
          <a:effectRef idx="0">
            <a:schemeClr val="accent1"/>
          </a:effectRef>
          <a:fontRef idx="minor"/>
        </p:style>
      </p:sp>
      <p:sp>
        <p:nvSpPr>
          <p:cNvPr id="425" name="CustomShape 49"/>
          <p:cNvSpPr/>
          <p:nvPr/>
        </p:nvSpPr>
        <p:spPr>
          <a:xfrm>
            <a:off x="992520" y="606600"/>
            <a:ext cx="1849320" cy="155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200" b="1" strike="noStrike" spc="-1">
                <a:solidFill>
                  <a:srgbClr val="3B3838"/>
                </a:solidFill>
                <a:latin typeface="华文隶书"/>
                <a:ea typeface="华文隶书"/>
              </a:rPr>
              <a:t>第四部分     刘南华</a:t>
            </a:r>
            <a:endParaRPr lang="en-US" sz="3200" b="0" strike="noStrike" spc="-1">
              <a:latin typeface="Arial"/>
            </a:endParaRPr>
          </a:p>
        </p:txBody>
      </p:sp>
      <p:grpSp>
        <p:nvGrpSpPr>
          <p:cNvPr id="426" name="Group 50"/>
          <p:cNvGrpSpPr/>
          <p:nvPr/>
        </p:nvGrpSpPr>
        <p:grpSpPr>
          <a:xfrm>
            <a:off x="360" y="390600"/>
            <a:ext cx="906480" cy="1300680"/>
            <a:chOff x="360" y="390600"/>
            <a:chExt cx="906480" cy="1300680"/>
          </a:xfrm>
        </p:grpSpPr>
        <p:sp>
          <p:nvSpPr>
            <p:cNvPr id="427" name="CustomShape 51"/>
            <p:cNvSpPr/>
            <p:nvPr/>
          </p:nvSpPr>
          <p:spPr>
            <a:xfrm rot="5400000">
              <a:off x="-196560" y="587520"/>
              <a:ext cx="1300680" cy="906480"/>
            </a:xfrm>
            <a:prstGeom prst="triangle">
              <a:avLst>
                <a:gd name="adj" fmla="val 50000"/>
              </a:avLst>
            </a:prstGeom>
            <a:ln/>
          </p:spPr>
          <p:style>
            <a:lnRef idx="2">
              <a:schemeClr val="accent1">
                <a:shade val="50000"/>
              </a:schemeClr>
            </a:lnRef>
            <a:fillRef idx="1">
              <a:schemeClr val="accent1"/>
            </a:fillRef>
            <a:effectRef idx="0">
              <a:schemeClr val="accent1"/>
            </a:effectRef>
            <a:fontRef idx="minor"/>
          </p:style>
        </p:sp>
        <p:sp>
          <p:nvSpPr>
            <p:cNvPr id="428" name="CustomShape 52"/>
            <p:cNvSpPr/>
            <p:nvPr/>
          </p:nvSpPr>
          <p:spPr>
            <a:xfrm>
              <a:off x="263880" y="864360"/>
              <a:ext cx="257040" cy="318240"/>
            </a:xfrm>
            <a:custGeom>
              <a:avLst/>
              <a:gdLst/>
              <a:ahLst/>
              <a:cxnLst/>
              <a:rect l="l" t="t" r="r" b="b"/>
              <a:pathLst>
                <a:path w="228" h="249">
                  <a:moveTo>
                    <a:pt x="36" y="249"/>
                  </a:moveTo>
                  <a:cubicBezTo>
                    <a:pt x="0" y="249"/>
                    <a:pt x="0" y="249"/>
                    <a:pt x="0" y="249"/>
                  </a:cubicBezTo>
                  <a:cubicBezTo>
                    <a:pt x="0" y="217"/>
                    <a:pt x="0" y="217"/>
                    <a:pt x="0" y="217"/>
                  </a:cubicBezTo>
                  <a:cubicBezTo>
                    <a:pt x="36" y="217"/>
                    <a:pt x="36" y="217"/>
                    <a:pt x="36" y="217"/>
                  </a:cubicBezTo>
                  <a:lnTo>
                    <a:pt x="36" y="249"/>
                  </a:lnTo>
                  <a:close/>
                  <a:moveTo>
                    <a:pt x="84" y="209"/>
                  </a:moveTo>
                  <a:cubicBezTo>
                    <a:pt x="48" y="209"/>
                    <a:pt x="48" y="209"/>
                    <a:pt x="48" y="209"/>
                  </a:cubicBezTo>
                  <a:cubicBezTo>
                    <a:pt x="48" y="249"/>
                    <a:pt x="48" y="249"/>
                    <a:pt x="48" y="249"/>
                  </a:cubicBezTo>
                  <a:cubicBezTo>
                    <a:pt x="84" y="249"/>
                    <a:pt x="84" y="249"/>
                    <a:pt x="84" y="249"/>
                  </a:cubicBezTo>
                  <a:lnTo>
                    <a:pt x="84" y="209"/>
                  </a:lnTo>
                  <a:close/>
                  <a:moveTo>
                    <a:pt x="132" y="197"/>
                  </a:moveTo>
                  <a:cubicBezTo>
                    <a:pt x="96" y="197"/>
                    <a:pt x="96" y="197"/>
                    <a:pt x="96" y="197"/>
                  </a:cubicBezTo>
                  <a:cubicBezTo>
                    <a:pt x="96" y="249"/>
                    <a:pt x="96" y="249"/>
                    <a:pt x="96" y="249"/>
                  </a:cubicBezTo>
                  <a:cubicBezTo>
                    <a:pt x="132" y="249"/>
                    <a:pt x="132" y="249"/>
                    <a:pt x="132" y="249"/>
                  </a:cubicBezTo>
                  <a:lnTo>
                    <a:pt x="132" y="197"/>
                  </a:lnTo>
                  <a:close/>
                  <a:moveTo>
                    <a:pt x="180" y="153"/>
                  </a:moveTo>
                  <a:cubicBezTo>
                    <a:pt x="144" y="153"/>
                    <a:pt x="144" y="153"/>
                    <a:pt x="144" y="153"/>
                  </a:cubicBezTo>
                  <a:cubicBezTo>
                    <a:pt x="144" y="249"/>
                    <a:pt x="144" y="249"/>
                    <a:pt x="144" y="249"/>
                  </a:cubicBezTo>
                  <a:cubicBezTo>
                    <a:pt x="180" y="249"/>
                    <a:pt x="180" y="249"/>
                    <a:pt x="180" y="249"/>
                  </a:cubicBezTo>
                  <a:lnTo>
                    <a:pt x="180" y="153"/>
                  </a:lnTo>
                  <a:close/>
                  <a:moveTo>
                    <a:pt x="228" y="57"/>
                  </a:moveTo>
                  <a:cubicBezTo>
                    <a:pt x="192" y="57"/>
                    <a:pt x="192" y="57"/>
                    <a:pt x="192" y="57"/>
                  </a:cubicBezTo>
                  <a:cubicBezTo>
                    <a:pt x="192" y="249"/>
                    <a:pt x="192" y="249"/>
                    <a:pt x="192" y="249"/>
                  </a:cubicBezTo>
                  <a:cubicBezTo>
                    <a:pt x="228" y="249"/>
                    <a:pt x="228" y="249"/>
                    <a:pt x="228" y="249"/>
                  </a:cubicBezTo>
                  <a:lnTo>
                    <a:pt x="228" y="57"/>
                  </a:lnTo>
                  <a:close/>
                  <a:moveTo>
                    <a:pt x="167" y="0"/>
                  </a:moveTo>
                  <a:cubicBezTo>
                    <a:pt x="145" y="29"/>
                    <a:pt x="145" y="29"/>
                    <a:pt x="145" y="29"/>
                  </a:cubicBezTo>
                  <a:cubicBezTo>
                    <a:pt x="155" y="30"/>
                    <a:pt x="155" y="30"/>
                    <a:pt x="155" y="30"/>
                  </a:cubicBezTo>
                  <a:cubicBezTo>
                    <a:pt x="150" y="58"/>
                    <a:pt x="139" y="104"/>
                    <a:pt x="117" y="131"/>
                  </a:cubicBezTo>
                  <a:cubicBezTo>
                    <a:pt x="83" y="174"/>
                    <a:pt x="20" y="191"/>
                    <a:pt x="0" y="196"/>
                  </a:cubicBezTo>
                  <a:cubicBezTo>
                    <a:pt x="0" y="212"/>
                    <a:pt x="0" y="212"/>
                    <a:pt x="0" y="212"/>
                  </a:cubicBezTo>
                  <a:cubicBezTo>
                    <a:pt x="17" y="209"/>
                    <a:pt x="90" y="191"/>
                    <a:pt x="130" y="141"/>
                  </a:cubicBezTo>
                  <a:cubicBezTo>
                    <a:pt x="152" y="112"/>
                    <a:pt x="164" y="67"/>
                    <a:pt x="171" y="33"/>
                  </a:cubicBezTo>
                  <a:cubicBezTo>
                    <a:pt x="181" y="34"/>
                    <a:pt x="181" y="34"/>
                    <a:pt x="181" y="34"/>
                  </a:cubicBezTo>
                  <a:lnTo>
                    <a:pt x="167" y="0"/>
                  </a:lnTo>
                  <a:close/>
                </a:path>
              </a:pathLst>
            </a:custGeom>
            <a:solidFill>
              <a:srgbClr val="FFFFFF"/>
            </a:solidFill>
            <a:ln>
              <a:noFill/>
            </a:ln>
          </p:spPr>
          <p:style>
            <a:lnRef idx="0">
              <a:scrgbClr r="0" g="0" b="0"/>
            </a:lnRef>
            <a:fillRef idx="0">
              <a:scrgbClr r="0" g="0" b="0"/>
            </a:fillRef>
            <a:effectRef idx="0">
              <a:scrgbClr r="0" g="0" b="0"/>
            </a:effectRef>
            <a:fontRef idx="minor"/>
          </p:style>
        </p:sp>
      </p:grpSp>
      <p:grpSp>
        <p:nvGrpSpPr>
          <p:cNvPr id="429" name="Group 53"/>
          <p:cNvGrpSpPr/>
          <p:nvPr/>
        </p:nvGrpSpPr>
        <p:grpSpPr>
          <a:xfrm>
            <a:off x="3840480" y="4092840"/>
            <a:ext cx="313560" cy="369720"/>
            <a:chOff x="3840480" y="4092840"/>
            <a:chExt cx="313560" cy="369720"/>
          </a:xfrm>
        </p:grpSpPr>
        <p:sp>
          <p:nvSpPr>
            <p:cNvPr id="430" name="CustomShape 54"/>
            <p:cNvSpPr/>
            <p:nvPr/>
          </p:nvSpPr>
          <p:spPr>
            <a:xfrm>
              <a:off x="3950640" y="4209480"/>
              <a:ext cx="99000" cy="133560"/>
            </a:xfrm>
            <a:custGeom>
              <a:avLst/>
              <a:gdLst/>
              <a:ahLst/>
              <a:cxnLst/>
              <a:rect l="l" t="t" r="r" b="b"/>
              <a:pathLst>
                <a:path w="68" h="92">
                  <a:moveTo>
                    <a:pt x="68" y="76"/>
                  </a:moveTo>
                  <a:cubicBezTo>
                    <a:pt x="68" y="76"/>
                    <a:pt x="65" y="92"/>
                    <a:pt x="36" y="92"/>
                  </a:cubicBezTo>
                  <a:cubicBezTo>
                    <a:pt x="8" y="92"/>
                    <a:pt x="0" y="69"/>
                    <a:pt x="0" y="44"/>
                  </a:cubicBezTo>
                  <a:cubicBezTo>
                    <a:pt x="0" y="19"/>
                    <a:pt x="8" y="0"/>
                    <a:pt x="36" y="0"/>
                  </a:cubicBezTo>
                  <a:cubicBezTo>
                    <a:pt x="65" y="0"/>
                    <a:pt x="68" y="12"/>
                    <a:pt x="68" y="12"/>
                  </a:cubicBezTo>
                </a:path>
              </a:pathLst>
            </a:custGeom>
            <a:noFill/>
            <a:ln w="15840" cap="rnd">
              <a:solidFill>
                <a:srgbClr val="000000"/>
              </a:solidFill>
              <a:miter/>
            </a:ln>
          </p:spPr>
          <p:style>
            <a:lnRef idx="0">
              <a:scrgbClr r="0" g="0" b="0"/>
            </a:lnRef>
            <a:fillRef idx="0">
              <a:scrgbClr r="0" g="0" b="0"/>
            </a:fillRef>
            <a:effectRef idx="0">
              <a:scrgbClr r="0" g="0" b="0"/>
            </a:effectRef>
            <a:fontRef idx="minor"/>
          </p:style>
        </p:sp>
        <p:sp>
          <p:nvSpPr>
            <p:cNvPr id="431" name="Line 55"/>
            <p:cNvSpPr/>
            <p:nvPr/>
          </p:nvSpPr>
          <p:spPr>
            <a:xfrm>
              <a:off x="3926880" y="4267800"/>
              <a:ext cx="8748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432" name="Line 56"/>
            <p:cNvSpPr/>
            <p:nvPr/>
          </p:nvSpPr>
          <p:spPr>
            <a:xfrm>
              <a:off x="3926880" y="4290480"/>
              <a:ext cx="8748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433" name="CustomShape 57"/>
            <p:cNvSpPr/>
            <p:nvPr/>
          </p:nvSpPr>
          <p:spPr>
            <a:xfrm>
              <a:off x="3840480" y="4092840"/>
              <a:ext cx="313560" cy="369720"/>
            </a:xfrm>
            <a:custGeom>
              <a:avLst/>
              <a:gdLst/>
              <a:ahLst/>
              <a:cxnLst/>
              <a:rect l="l" t="t" r="r" b="b"/>
              <a:pathLst>
                <a:path w="216" h="254">
                  <a:moveTo>
                    <a:pt x="0" y="230"/>
                  </a:moveTo>
                  <a:cubicBezTo>
                    <a:pt x="0" y="9"/>
                    <a:pt x="0" y="9"/>
                    <a:pt x="0" y="9"/>
                  </a:cubicBezTo>
                  <a:cubicBezTo>
                    <a:pt x="0" y="4"/>
                    <a:pt x="4" y="0"/>
                    <a:pt x="9" y="0"/>
                  </a:cubicBezTo>
                  <a:cubicBezTo>
                    <a:pt x="207" y="0"/>
                    <a:pt x="207" y="0"/>
                    <a:pt x="207" y="0"/>
                  </a:cubicBezTo>
                  <a:cubicBezTo>
                    <a:pt x="212" y="0"/>
                    <a:pt x="216" y="4"/>
                    <a:pt x="216" y="9"/>
                  </a:cubicBezTo>
                  <a:cubicBezTo>
                    <a:pt x="216" y="228"/>
                    <a:pt x="216" y="228"/>
                    <a:pt x="216" y="228"/>
                  </a:cubicBezTo>
                  <a:cubicBezTo>
                    <a:pt x="216" y="251"/>
                    <a:pt x="216" y="251"/>
                    <a:pt x="216" y="251"/>
                  </a:cubicBezTo>
                  <a:cubicBezTo>
                    <a:pt x="216" y="253"/>
                    <a:pt x="213" y="254"/>
                    <a:pt x="211" y="252"/>
                  </a:cubicBezTo>
                  <a:cubicBezTo>
                    <a:pt x="203" y="241"/>
                    <a:pt x="186" y="219"/>
                    <a:pt x="182" y="219"/>
                  </a:cubicBezTo>
                  <a:cubicBezTo>
                    <a:pt x="169" y="218"/>
                    <a:pt x="154" y="253"/>
                    <a:pt x="141" y="252"/>
                  </a:cubicBezTo>
                  <a:cubicBezTo>
                    <a:pt x="129" y="251"/>
                    <a:pt x="119" y="218"/>
                    <a:pt x="108" y="218"/>
                  </a:cubicBezTo>
                  <a:cubicBezTo>
                    <a:pt x="95" y="218"/>
                    <a:pt x="84" y="252"/>
                    <a:pt x="72" y="252"/>
                  </a:cubicBezTo>
                  <a:cubicBezTo>
                    <a:pt x="60" y="252"/>
                    <a:pt x="50" y="218"/>
                    <a:pt x="39" y="218"/>
                  </a:cubicBezTo>
                  <a:cubicBezTo>
                    <a:pt x="33" y="218"/>
                    <a:pt x="7" y="246"/>
                    <a:pt x="1" y="253"/>
                  </a:cubicBezTo>
                  <a:cubicBezTo>
                    <a:pt x="1" y="253"/>
                    <a:pt x="0" y="253"/>
                    <a:pt x="0" y="252"/>
                  </a:cubicBezTo>
                  <a:lnTo>
                    <a:pt x="0" y="230"/>
                  </a:lnTo>
                  <a:close/>
                </a:path>
              </a:pathLst>
            </a:custGeom>
            <a:noFill/>
            <a:ln w="15840">
              <a:solidFill>
                <a:srgbClr val="231F20"/>
              </a:solidFill>
              <a:miter/>
            </a:ln>
          </p:spPr>
          <p:style>
            <a:lnRef idx="0">
              <a:scrgbClr r="0" g="0" b="0"/>
            </a:lnRef>
            <a:fillRef idx="0">
              <a:scrgbClr r="0" g="0" b="0"/>
            </a:fillRef>
            <a:effectRef idx="0">
              <a:scrgbClr r="0" g="0" b="0"/>
            </a:effectRef>
            <a:fontRef idx="minor"/>
          </p:style>
        </p:sp>
      </p:grpSp>
      <p:sp>
        <p:nvSpPr>
          <p:cNvPr id="434" name="Line 58"/>
          <p:cNvSpPr/>
          <p:nvPr/>
        </p:nvSpPr>
        <p:spPr>
          <a:xfrm>
            <a:off x="8319240" y="4187160"/>
            <a:ext cx="6948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435" name="CustomShape 59"/>
          <p:cNvSpPr/>
          <p:nvPr/>
        </p:nvSpPr>
        <p:spPr>
          <a:xfrm>
            <a:off x="4362120" y="4023360"/>
            <a:ext cx="140616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strike="noStrike" spc="-1">
                <a:solidFill>
                  <a:srgbClr val="000000"/>
                </a:solidFill>
                <a:latin typeface="Calibri Light"/>
                <a:ea typeface="微软雅黑 Light"/>
              </a:rPr>
              <a:t>删除音频</a:t>
            </a:r>
            <a:endParaRPr lang="en-US" sz="1600" b="0" strike="noStrike" spc="-1">
              <a:latin typeface="Arial"/>
            </a:endParaRPr>
          </a:p>
        </p:txBody>
      </p:sp>
      <p:sp>
        <p:nvSpPr>
          <p:cNvPr id="436" name="CustomShape 60"/>
          <p:cNvSpPr/>
          <p:nvPr/>
        </p:nvSpPr>
        <p:spPr>
          <a:xfrm>
            <a:off x="4362120" y="4466880"/>
            <a:ext cx="235116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Calibri Light"/>
                <a:ea typeface="微软雅黑 Light"/>
              </a:rPr>
              <a:t>可以将自己上传的音频删除到回收站</a:t>
            </a:r>
            <a:endParaRPr lang="en-US" sz="1400" b="0" strike="noStrike" spc="-1">
              <a:latin typeface="Arial"/>
            </a:endParaRPr>
          </a:p>
        </p:txBody>
      </p:sp>
      <p:grpSp>
        <p:nvGrpSpPr>
          <p:cNvPr id="437" name="Group 61"/>
          <p:cNvGrpSpPr/>
          <p:nvPr/>
        </p:nvGrpSpPr>
        <p:grpSpPr>
          <a:xfrm>
            <a:off x="3887280" y="5129280"/>
            <a:ext cx="314280" cy="369720"/>
            <a:chOff x="3887280" y="5129280"/>
            <a:chExt cx="314280" cy="369720"/>
          </a:xfrm>
        </p:grpSpPr>
        <p:sp>
          <p:nvSpPr>
            <p:cNvPr id="438" name="CustomShape 62"/>
            <p:cNvSpPr/>
            <p:nvPr/>
          </p:nvSpPr>
          <p:spPr>
            <a:xfrm>
              <a:off x="3887280" y="5129280"/>
              <a:ext cx="314280" cy="369720"/>
            </a:xfrm>
            <a:custGeom>
              <a:avLst/>
              <a:gdLst/>
              <a:ahLst/>
              <a:cxnLst/>
              <a:rect l="l" t="t" r="r" b="b"/>
              <a:pathLst>
                <a:path w="216" h="254">
                  <a:moveTo>
                    <a:pt x="0" y="230"/>
                  </a:moveTo>
                  <a:cubicBezTo>
                    <a:pt x="0" y="9"/>
                    <a:pt x="0" y="9"/>
                    <a:pt x="0" y="9"/>
                  </a:cubicBezTo>
                  <a:cubicBezTo>
                    <a:pt x="0" y="4"/>
                    <a:pt x="4" y="0"/>
                    <a:pt x="9" y="0"/>
                  </a:cubicBezTo>
                  <a:cubicBezTo>
                    <a:pt x="207" y="0"/>
                    <a:pt x="207" y="0"/>
                    <a:pt x="207" y="0"/>
                  </a:cubicBezTo>
                  <a:cubicBezTo>
                    <a:pt x="212" y="0"/>
                    <a:pt x="216" y="4"/>
                    <a:pt x="216" y="9"/>
                  </a:cubicBezTo>
                  <a:cubicBezTo>
                    <a:pt x="216" y="228"/>
                    <a:pt x="216" y="228"/>
                    <a:pt x="216" y="228"/>
                  </a:cubicBezTo>
                  <a:cubicBezTo>
                    <a:pt x="216" y="250"/>
                    <a:pt x="216" y="250"/>
                    <a:pt x="216" y="250"/>
                  </a:cubicBezTo>
                  <a:cubicBezTo>
                    <a:pt x="216" y="253"/>
                    <a:pt x="213" y="254"/>
                    <a:pt x="211" y="252"/>
                  </a:cubicBezTo>
                  <a:cubicBezTo>
                    <a:pt x="203" y="241"/>
                    <a:pt x="186" y="219"/>
                    <a:pt x="182" y="219"/>
                  </a:cubicBezTo>
                  <a:cubicBezTo>
                    <a:pt x="169" y="218"/>
                    <a:pt x="154" y="252"/>
                    <a:pt x="141" y="252"/>
                  </a:cubicBezTo>
                  <a:cubicBezTo>
                    <a:pt x="129" y="251"/>
                    <a:pt x="120" y="218"/>
                    <a:pt x="108" y="218"/>
                  </a:cubicBezTo>
                  <a:cubicBezTo>
                    <a:pt x="96" y="218"/>
                    <a:pt x="84" y="252"/>
                    <a:pt x="72" y="252"/>
                  </a:cubicBezTo>
                  <a:cubicBezTo>
                    <a:pt x="60" y="252"/>
                    <a:pt x="51" y="218"/>
                    <a:pt x="39" y="218"/>
                  </a:cubicBezTo>
                  <a:cubicBezTo>
                    <a:pt x="33" y="218"/>
                    <a:pt x="8" y="246"/>
                    <a:pt x="1" y="252"/>
                  </a:cubicBezTo>
                  <a:cubicBezTo>
                    <a:pt x="1" y="253"/>
                    <a:pt x="0" y="253"/>
                    <a:pt x="0" y="252"/>
                  </a:cubicBezTo>
                  <a:lnTo>
                    <a:pt x="0" y="230"/>
                  </a:lnTo>
                  <a:close/>
                </a:path>
              </a:pathLst>
            </a:custGeom>
            <a:noFill/>
            <a:ln w="15840">
              <a:solidFill>
                <a:srgbClr val="231F20"/>
              </a:solidFill>
              <a:miter/>
            </a:ln>
          </p:spPr>
          <p:style>
            <a:lnRef idx="0">
              <a:scrgbClr r="0" g="0" b="0"/>
            </a:lnRef>
            <a:fillRef idx="0">
              <a:scrgbClr r="0" g="0" b="0"/>
            </a:fillRef>
            <a:effectRef idx="0">
              <a:scrgbClr r="0" g="0" b="0"/>
            </a:effectRef>
            <a:fontRef idx="minor"/>
          </p:style>
        </p:sp>
        <p:sp>
          <p:nvSpPr>
            <p:cNvPr id="439" name="CustomShape 63"/>
            <p:cNvSpPr/>
            <p:nvPr/>
          </p:nvSpPr>
          <p:spPr>
            <a:xfrm>
              <a:off x="4009320" y="5216760"/>
              <a:ext cx="69840" cy="150840"/>
            </a:xfrm>
            <a:custGeom>
              <a:avLst/>
              <a:gdLst/>
              <a:ahLst/>
              <a:cxnLst/>
              <a:rect l="l" t="t" r="r" b="b"/>
              <a:pathLst>
                <a:path w="48" h="104">
                  <a:moveTo>
                    <a:pt x="48" y="8"/>
                  </a:moveTo>
                  <a:cubicBezTo>
                    <a:pt x="48" y="8"/>
                    <a:pt x="44" y="0"/>
                    <a:pt x="28" y="0"/>
                  </a:cubicBezTo>
                  <a:cubicBezTo>
                    <a:pt x="13" y="0"/>
                    <a:pt x="0" y="4"/>
                    <a:pt x="0" y="20"/>
                  </a:cubicBezTo>
                  <a:cubicBezTo>
                    <a:pt x="0" y="104"/>
                    <a:pt x="0" y="104"/>
                    <a:pt x="0" y="104"/>
                  </a:cubicBezTo>
                  <a:cubicBezTo>
                    <a:pt x="44" y="104"/>
                    <a:pt x="44" y="104"/>
                    <a:pt x="44" y="104"/>
                  </a:cubicBezTo>
                </a:path>
              </a:pathLst>
            </a:custGeom>
            <a:noFill/>
            <a:ln w="15840" cap="rnd">
              <a:solidFill>
                <a:srgbClr val="000000"/>
              </a:solidFill>
              <a:miter/>
            </a:ln>
          </p:spPr>
          <p:style>
            <a:lnRef idx="0">
              <a:scrgbClr r="0" g="0" b="0"/>
            </a:lnRef>
            <a:fillRef idx="0">
              <a:scrgbClr r="0" g="0" b="0"/>
            </a:fillRef>
            <a:effectRef idx="0">
              <a:scrgbClr r="0" g="0" b="0"/>
            </a:effectRef>
            <a:fontRef idx="minor"/>
          </p:style>
        </p:sp>
        <p:sp>
          <p:nvSpPr>
            <p:cNvPr id="440" name="Line 64"/>
            <p:cNvSpPr/>
            <p:nvPr/>
          </p:nvSpPr>
          <p:spPr>
            <a:xfrm>
              <a:off x="3980520" y="5292360"/>
              <a:ext cx="6948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441" name="Line 65"/>
            <p:cNvSpPr/>
            <p:nvPr/>
          </p:nvSpPr>
          <p:spPr>
            <a:xfrm>
              <a:off x="3980520" y="5367960"/>
              <a:ext cx="2880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grpSp>
      <p:sp>
        <p:nvSpPr>
          <p:cNvPr id="442" name="CustomShape 66"/>
          <p:cNvSpPr/>
          <p:nvPr/>
        </p:nvSpPr>
        <p:spPr>
          <a:xfrm>
            <a:off x="4335120" y="5137560"/>
            <a:ext cx="140616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strike="noStrike" spc="-1">
                <a:solidFill>
                  <a:srgbClr val="000000"/>
                </a:solidFill>
                <a:latin typeface="Calibri Light"/>
                <a:ea typeface="微软雅黑 Light"/>
              </a:rPr>
              <a:t>音频回收站</a:t>
            </a:r>
            <a:endParaRPr lang="en-US" sz="1600" b="0" strike="noStrike" spc="-1">
              <a:latin typeface="Arial"/>
            </a:endParaRPr>
          </a:p>
        </p:txBody>
      </p:sp>
      <p:sp>
        <p:nvSpPr>
          <p:cNvPr id="443" name="CustomShape 67"/>
          <p:cNvSpPr/>
          <p:nvPr/>
        </p:nvSpPr>
        <p:spPr>
          <a:xfrm>
            <a:off x="8243640" y="5586840"/>
            <a:ext cx="321408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Calibri Light"/>
                <a:ea typeface="微软雅黑 Light"/>
              </a:rPr>
              <a:t>查看当前在回收站的所有视频，自己删除的视频可以提供“还原功能”，但是这个视频如果是管理员删除的，则不允许还原</a:t>
            </a:r>
            <a:r>
              <a:rPr lang="en-US" sz="1800" b="0" strike="noStrike" spc="-1">
                <a:solidFill>
                  <a:srgbClr val="000000"/>
                </a:solidFill>
                <a:latin typeface="Calibri Light"/>
                <a:ea typeface="微软雅黑 Light"/>
              </a:rPr>
              <a:t>。</a:t>
            </a:r>
            <a:endParaRPr lang="en-US" sz="1800" b="0" strike="noStrike" spc="-1">
              <a:latin typeface="Arial"/>
            </a:endParaRPr>
          </a:p>
        </p:txBody>
      </p:sp>
      <p:sp>
        <p:nvSpPr>
          <p:cNvPr id="444" name="CustomShape 68"/>
          <p:cNvSpPr/>
          <p:nvPr/>
        </p:nvSpPr>
        <p:spPr>
          <a:xfrm>
            <a:off x="8634960" y="5199120"/>
            <a:ext cx="140616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strike="noStrike" spc="-1">
                <a:solidFill>
                  <a:srgbClr val="000000"/>
                </a:solidFill>
                <a:latin typeface="Calibri Light"/>
                <a:ea typeface="微软雅黑 Light"/>
              </a:rPr>
              <a:t>视频回收站</a:t>
            </a:r>
            <a:endParaRPr lang="en-US" sz="1600" b="0" strike="noStrike" spc="-1">
              <a:latin typeface="Arial"/>
            </a:endParaRPr>
          </a:p>
        </p:txBody>
      </p:sp>
      <p:sp>
        <p:nvSpPr>
          <p:cNvPr id="445" name="CustomShape 69"/>
          <p:cNvSpPr/>
          <p:nvPr/>
        </p:nvSpPr>
        <p:spPr>
          <a:xfrm>
            <a:off x="4313520" y="5659920"/>
            <a:ext cx="321408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Calibri Light"/>
                <a:ea typeface="微软雅黑 Light"/>
              </a:rPr>
              <a:t>查看当前在回收站的所有音频，自己删除的音频可以提供“还原功能”，但是这个音频如果是管理员删除的，则不允许还原</a:t>
            </a:r>
            <a:r>
              <a:rPr lang="en-US" sz="1800" b="0" strike="noStrike" spc="-1">
                <a:solidFill>
                  <a:srgbClr val="000000"/>
                </a:solidFill>
                <a:latin typeface="Calibri Light"/>
                <a:ea typeface="微软雅黑 Light"/>
              </a:rPr>
              <a:t>。</a:t>
            </a:r>
            <a:endParaRPr lang="en-US" sz="1800" b="0" strike="noStrike" spc="-1">
              <a:latin typeface="Arial"/>
            </a:endParaRPr>
          </a:p>
        </p:txBody>
      </p:sp>
      <p:grpSp>
        <p:nvGrpSpPr>
          <p:cNvPr id="446" name="Group 70"/>
          <p:cNvGrpSpPr/>
          <p:nvPr/>
        </p:nvGrpSpPr>
        <p:grpSpPr>
          <a:xfrm>
            <a:off x="7952040" y="5014080"/>
            <a:ext cx="314280" cy="369720"/>
            <a:chOff x="7952040" y="5014080"/>
            <a:chExt cx="314280" cy="369720"/>
          </a:xfrm>
        </p:grpSpPr>
        <p:sp>
          <p:nvSpPr>
            <p:cNvPr id="447" name="CustomShape 71"/>
            <p:cNvSpPr/>
            <p:nvPr/>
          </p:nvSpPr>
          <p:spPr>
            <a:xfrm>
              <a:off x="8071200" y="5129280"/>
              <a:ext cx="78120" cy="116280"/>
            </a:xfrm>
            <a:custGeom>
              <a:avLst/>
              <a:gdLst/>
              <a:ahLst/>
              <a:cxnLst/>
              <a:rect l="l" t="t" r="r" b="b"/>
              <a:pathLst>
                <a:path w="54" h="80">
                  <a:moveTo>
                    <a:pt x="48" y="16"/>
                  </a:moveTo>
                  <a:cubicBezTo>
                    <a:pt x="48" y="16"/>
                    <a:pt x="49" y="0"/>
                    <a:pt x="24" y="0"/>
                  </a:cubicBezTo>
                  <a:cubicBezTo>
                    <a:pt x="0" y="0"/>
                    <a:pt x="0" y="12"/>
                    <a:pt x="0" y="20"/>
                  </a:cubicBezTo>
                  <a:cubicBezTo>
                    <a:pt x="0" y="28"/>
                    <a:pt x="2" y="36"/>
                    <a:pt x="24" y="36"/>
                  </a:cubicBezTo>
                  <a:cubicBezTo>
                    <a:pt x="49" y="36"/>
                    <a:pt x="52" y="54"/>
                    <a:pt x="52" y="56"/>
                  </a:cubicBezTo>
                  <a:cubicBezTo>
                    <a:pt x="52" y="62"/>
                    <a:pt x="54" y="80"/>
                    <a:pt x="24" y="80"/>
                  </a:cubicBezTo>
                  <a:cubicBezTo>
                    <a:pt x="0" y="80"/>
                    <a:pt x="0" y="67"/>
                    <a:pt x="0" y="64"/>
                  </a:cubicBezTo>
                </a:path>
              </a:pathLst>
            </a:custGeom>
            <a:noFill/>
            <a:ln w="15840" cap="rnd">
              <a:solidFill>
                <a:srgbClr val="000000"/>
              </a:solidFill>
              <a:miter/>
            </a:ln>
          </p:spPr>
          <p:style>
            <a:lnRef idx="0">
              <a:scrgbClr r="0" g="0" b="0"/>
            </a:lnRef>
            <a:fillRef idx="0">
              <a:scrgbClr r="0" g="0" b="0"/>
            </a:fillRef>
            <a:effectRef idx="0">
              <a:scrgbClr r="0" g="0" b="0"/>
            </a:effectRef>
            <a:fontRef idx="minor"/>
          </p:style>
        </p:sp>
        <p:sp>
          <p:nvSpPr>
            <p:cNvPr id="448" name="Line 72"/>
            <p:cNvSpPr/>
            <p:nvPr/>
          </p:nvSpPr>
          <p:spPr>
            <a:xfrm>
              <a:off x="8117640" y="5111640"/>
              <a:ext cx="0" cy="15696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449" name="Line 73"/>
            <p:cNvSpPr/>
            <p:nvPr/>
          </p:nvSpPr>
          <p:spPr>
            <a:xfrm>
              <a:off x="8094600" y="5111640"/>
              <a:ext cx="0" cy="15696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450" name="CustomShape 74"/>
            <p:cNvSpPr/>
            <p:nvPr/>
          </p:nvSpPr>
          <p:spPr>
            <a:xfrm>
              <a:off x="7952040" y="5014080"/>
              <a:ext cx="314280" cy="369720"/>
            </a:xfrm>
            <a:custGeom>
              <a:avLst/>
              <a:gdLst/>
              <a:ahLst/>
              <a:cxnLst/>
              <a:rect l="l" t="t" r="r" b="b"/>
              <a:pathLst>
                <a:path w="216" h="254">
                  <a:moveTo>
                    <a:pt x="0" y="230"/>
                  </a:moveTo>
                  <a:cubicBezTo>
                    <a:pt x="0" y="9"/>
                    <a:pt x="0" y="9"/>
                    <a:pt x="0" y="9"/>
                  </a:cubicBezTo>
                  <a:cubicBezTo>
                    <a:pt x="0" y="4"/>
                    <a:pt x="4" y="0"/>
                    <a:pt x="9" y="0"/>
                  </a:cubicBezTo>
                  <a:cubicBezTo>
                    <a:pt x="207" y="0"/>
                    <a:pt x="207" y="0"/>
                    <a:pt x="207" y="0"/>
                  </a:cubicBezTo>
                  <a:cubicBezTo>
                    <a:pt x="212" y="0"/>
                    <a:pt x="216" y="4"/>
                    <a:pt x="216" y="9"/>
                  </a:cubicBezTo>
                  <a:cubicBezTo>
                    <a:pt x="216" y="228"/>
                    <a:pt x="216" y="228"/>
                    <a:pt x="216" y="228"/>
                  </a:cubicBezTo>
                  <a:cubicBezTo>
                    <a:pt x="216" y="251"/>
                    <a:pt x="216" y="251"/>
                    <a:pt x="216" y="251"/>
                  </a:cubicBezTo>
                  <a:cubicBezTo>
                    <a:pt x="216" y="253"/>
                    <a:pt x="213" y="254"/>
                    <a:pt x="212" y="252"/>
                  </a:cubicBezTo>
                  <a:cubicBezTo>
                    <a:pt x="203" y="241"/>
                    <a:pt x="186" y="220"/>
                    <a:pt x="182" y="219"/>
                  </a:cubicBezTo>
                  <a:cubicBezTo>
                    <a:pt x="169" y="218"/>
                    <a:pt x="155" y="253"/>
                    <a:pt x="142" y="252"/>
                  </a:cubicBezTo>
                  <a:cubicBezTo>
                    <a:pt x="130" y="251"/>
                    <a:pt x="120" y="219"/>
                    <a:pt x="108" y="218"/>
                  </a:cubicBezTo>
                  <a:cubicBezTo>
                    <a:pt x="96" y="218"/>
                    <a:pt x="85" y="253"/>
                    <a:pt x="72" y="252"/>
                  </a:cubicBezTo>
                  <a:cubicBezTo>
                    <a:pt x="60" y="252"/>
                    <a:pt x="51" y="219"/>
                    <a:pt x="39" y="218"/>
                  </a:cubicBezTo>
                  <a:cubicBezTo>
                    <a:pt x="34" y="218"/>
                    <a:pt x="8" y="246"/>
                    <a:pt x="2" y="253"/>
                  </a:cubicBezTo>
                  <a:cubicBezTo>
                    <a:pt x="1" y="253"/>
                    <a:pt x="0" y="253"/>
                    <a:pt x="0" y="252"/>
                  </a:cubicBezTo>
                  <a:lnTo>
                    <a:pt x="0" y="230"/>
                  </a:lnTo>
                  <a:close/>
                </a:path>
              </a:pathLst>
            </a:custGeom>
            <a:noFill/>
            <a:ln w="15840">
              <a:solidFill>
                <a:srgbClr val="231F20"/>
              </a:solidFill>
              <a:miter/>
            </a:ln>
          </p:spPr>
          <p:style>
            <a:lnRef idx="0">
              <a:scrgbClr r="0" g="0" b="0"/>
            </a:lnRef>
            <a:fillRef idx="0">
              <a:scrgbClr r="0" g="0" b="0"/>
            </a:fillRef>
            <a:effectRef idx="0">
              <a:scrgbClr r="0" g="0" b="0"/>
            </a:effectRef>
            <a:fontRef idx="minor"/>
          </p:style>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77"/>
                                        </p:tgtEl>
                                        <p:attrNameLst>
                                          <p:attrName>style.visibility</p:attrName>
                                        </p:attrNameLst>
                                      </p:cBhvr>
                                      <p:to>
                                        <p:strVal val="visible"/>
                                      </p:to>
                                    </p:set>
                                    <p:anim calcmode="lin" valueType="num">
                                      <p:cBhvr additive="repl">
                                        <p:cTn id="7" dur="500" fill="hold"/>
                                        <p:tgtEl>
                                          <p:spTgt spid="377"/>
                                        </p:tgtEl>
                                        <p:attrNameLst>
                                          <p:attrName>ppt_x</p:attrName>
                                        </p:attrNameLst>
                                      </p:cBhvr>
                                      <p:tavLst>
                                        <p:tav tm="0">
                                          <p:val>
                                            <p:strVal val="0-#ppt_w/2"/>
                                          </p:val>
                                        </p:tav>
                                        <p:tav tm="100000">
                                          <p:val>
                                            <p:strVal val="#ppt_x"/>
                                          </p:val>
                                        </p:tav>
                                      </p:tavLst>
                                    </p:anim>
                                    <p:anim calcmode="lin" valueType="num">
                                      <p:cBhvr additive="repl">
                                        <p:cTn id="8" dur="500" fill="hold"/>
                                        <p:tgtEl>
                                          <p:spTgt spid="377"/>
                                        </p:tgtEl>
                                        <p:attrNameLst>
                                          <p:attrName>ppt_y</p:attrName>
                                        </p:attrNameLst>
                                      </p:cBhvr>
                                      <p:tavLst>
                                        <p:tav tm="0">
                                          <p:val>
                                            <p:strVal val="#ppt_y"/>
                                          </p:val>
                                        </p:tav>
                                        <p:tav tm="100000">
                                          <p:val>
                                            <p:strVal val="#ppt_y"/>
                                          </p:val>
                                        </p:tav>
                                      </p:tavLst>
                                    </p:anim>
                                  </p:childTnLst>
                                </p:cTn>
                              </p:par>
                              <p:par>
                                <p:cTn id="9" presetID="8" presetClass="emph" fill="hold" nodeType="withEffect">
                                  <p:stCondLst>
                                    <p:cond delay="0"/>
                                  </p:stCondLst>
                                  <p:childTnLst>
                                    <p:animRot by="21600000">
                                      <p:cBhvr>
                                        <p:cTn id="10" dur="500" fill="hold"/>
                                        <p:tgtEl>
                                          <p:spTgt spid="377"/>
                                        </p:tgtEl>
                                        <p:attrNameLst>
                                          <p:attrName>r</p:attrName>
                                        </p:attrNameLst>
                                      </p:cBhvr>
                                    </p:animRot>
                                  </p:childTnLst>
                                </p:cTn>
                              </p:par>
                              <p:par>
                                <p:cTn id="11" presetID="31" presetClass="entr" fill="hold" nodeType="withEffect">
                                  <p:stCondLst>
                                    <p:cond delay="500"/>
                                  </p:stCondLst>
                                  <p:childTnLst>
                                    <p:set>
                                      <p:cBhvr>
                                        <p:cTn id="12" dur="1" fill="hold">
                                          <p:stCondLst>
                                            <p:cond delay="0"/>
                                          </p:stCondLst>
                                        </p:cTn>
                                        <p:tgtEl>
                                          <p:spTgt spid="378"/>
                                        </p:tgtEl>
                                        <p:attrNameLst>
                                          <p:attrName>style.visibility</p:attrName>
                                        </p:attrNameLst>
                                      </p:cBhvr>
                                      <p:to>
                                        <p:strVal val="visible"/>
                                      </p:to>
                                    </p:set>
                                    <p:anim calcmode="lin" valueType="num">
                                      <p:cBhvr additive="repl">
                                        <p:cTn id="13" dur="500" fill="hold"/>
                                        <p:tgtEl>
                                          <p:spTgt spid="378"/>
                                        </p:tgtEl>
                                        <p:attrNameLst>
                                          <p:attrName>ppt_w</p:attrName>
                                        </p:attrNameLst>
                                      </p:cBhvr>
                                      <p:tavLst>
                                        <p:tav tm="0">
                                          <p:val>
                                            <p:fltVal val="0"/>
                                          </p:val>
                                        </p:tav>
                                        <p:tav tm="100000">
                                          <p:val>
                                            <p:strVal val="#ppt_w"/>
                                          </p:val>
                                        </p:tav>
                                      </p:tavLst>
                                    </p:anim>
                                    <p:anim calcmode="lin" valueType="num">
                                      <p:cBhvr additive="repl">
                                        <p:cTn id="14" dur="500" fill="hold"/>
                                        <p:tgtEl>
                                          <p:spTgt spid="378"/>
                                        </p:tgtEl>
                                        <p:attrNameLst>
                                          <p:attrName>ppt_h</p:attrName>
                                        </p:attrNameLst>
                                      </p:cBhvr>
                                      <p:tavLst>
                                        <p:tav tm="0">
                                          <p:val>
                                            <p:fltVal val="0"/>
                                          </p:val>
                                        </p:tav>
                                        <p:tav tm="100000">
                                          <p:val>
                                            <p:strVal val="#ppt_h"/>
                                          </p:val>
                                        </p:tav>
                                      </p:tavLst>
                                    </p:anim>
                                    <p:anim calcmode="lin" valueType="num">
                                      <p:cBhvr additive="repl">
                                        <p:cTn id="15" dur="500" fill="hold"/>
                                        <p:tgtEl>
                                          <p:spTgt spid="378"/>
                                        </p:tgtEl>
                                        <p:attrNameLst>
                                          <p:attrName>r</p:attrName>
                                        </p:attrNameLst>
                                      </p:cBhvr>
                                      <p:tavLst>
                                        <p:tav tm="0">
                                          <p:val>
                                            <p:strVal val="90"/>
                                          </p:val>
                                        </p:tav>
                                        <p:tav tm="100000">
                                          <p:val>
                                            <p:strVal val="0"/>
                                          </p:val>
                                        </p:tav>
                                      </p:tavLst>
                                    </p:anim>
                                    <p:animEffect transition="in" filter="fade">
                                      <p:cBhvr additive="repl">
                                        <p:cTn id="16" dur="500"/>
                                        <p:tgtEl>
                                          <p:spTgt spid="378"/>
                                        </p:tgtEl>
                                      </p:cBhvr>
                                    </p:animEffect>
                                  </p:childTnLst>
                                </p:cTn>
                              </p:par>
                              <p:par>
                                <p:cTn id="17" presetID="10" presetClass="entr" fill="hold" nodeType="withEffect">
                                  <p:stCondLst>
                                    <p:cond delay="750"/>
                                  </p:stCondLst>
                                  <p:iterate type="lt">
                                    <p:tmAbs val="100"/>
                                  </p:iterate>
                                  <p:childTnLst>
                                    <p:set>
                                      <p:cBhvr>
                                        <p:cTn id="18" dur="1" fill="hold">
                                          <p:stCondLst>
                                            <p:cond delay="0"/>
                                          </p:stCondLst>
                                        </p:cTn>
                                        <p:tgtEl>
                                          <p:spTgt spid="379"/>
                                        </p:tgtEl>
                                        <p:attrNameLst>
                                          <p:attrName>style.visibility</p:attrName>
                                        </p:attrNameLst>
                                      </p:cBhvr>
                                      <p:to>
                                        <p:strVal val="visible"/>
                                      </p:to>
                                    </p:set>
                                    <p:animEffect transition="in" filter="fade">
                                      <p:cBhvr additive="repl">
                                        <p:cTn id="19" dur="500"/>
                                        <p:tgtEl>
                                          <p:spTgt spid="379"/>
                                        </p:tgtEl>
                                      </p:cBhvr>
                                    </p:animEffect>
                                  </p:childTnLst>
                                </p:cTn>
                              </p:par>
                              <p:par>
                                <p:cTn id="20" presetID="23" presetClass="entr" presetSubtype="288" fill="hold" nodeType="withEffect">
                                  <p:stCondLst>
                                    <p:cond delay="750"/>
                                  </p:stCondLst>
                                  <p:iterate type="lt">
                                    <p:tmAbs val="100"/>
                                  </p:iterate>
                                  <p:childTnLst>
                                    <p:set>
                                      <p:cBhvr>
                                        <p:cTn id="21" dur="1" fill="hold">
                                          <p:stCondLst>
                                            <p:cond delay="0"/>
                                          </p:stCondLst>
                                        </p:cTn>
                                        <p:tgtEl>
                                          <p:spTgt spid="379"/>
                                        </p:tgtEl>
                                        <p:attrNameLst>
                                          <p:attrName>style.visibility</p:attrName>
                                        </p:attrNameLst>
                                      </p:cBhvr>
                                      <p:to>
                                        <p:strVal val="visible"/>
                                      </p:to>
                                    </p:set>
                                    <p:anim calcmode="lin" valueType="num">
                                      <p:cBhvr additive="repl">
                                        <p:cTn id="22" dur="500" fill="hold"/>
                                        <p:tgtEl>
                                          <p:spTgt spid="379"/>
                                        </p:tgtEl>
                                        <p:attrNameLst>
                                          <p:attrName>ppt_w</p:attrName>
                                        </p:attrNameLst>
                                      </p:cBhvr>
                                      <p:tavLst>
                                        <p:tav tm="0">
                                          <p:val>
                                            <p:strVal val="4/3*#ppt_w"/>
                                          </p:val>
                                        </p:tav>
                                        <p:tav tm="100000">
                                          <p:val>
                                            <p:strVal val="#ppt_w"/>
                                          </p:val>
                                        </p:tav>
                                      </p:tavLst>
                                    </p:anim>
                                    <p:anim calcmode="lin" valueType="num">
                                      <p:cBhvr additive="repl">
                                        <p:cTn id="23" dur="500" fill="hold"/>
                                        <p:tgtEl>
                                          <p:spTgt spid="379"/>
                                        </p:tgtEl>
                                        <p:attrNameLst>
                                          <p:attrName>ppt_h</p:attrName>
                                        </p:attrNameLst>
                                      </p:cBhvr>
                                      <p:tavLst>
                                        <p:tav tm="0">
                                          <p:val>
                                            <p:strVal val="4/3*#ppt_h"/>
                                          </p:val>
                                        </p:tav>
                                        <p:tav tm="100000">
                                          <p:val>
                                            <p:strVal val="#ppt_h"/>
                                          </p:val>
                                        </p:tav>
                                      </p:tavLst>
                                    </p:anim>
                                  </p:childTnLst>
                                </p:cTn>
                              </p:par>
                              <p:par>
                                <p:cTn id="24" presetID="17" presetClass="entr" presetSubtype="10" fill="hold" nodeType="withEffect">
                                  <p:stCondLst>
                                    <p:cond delay="1500"/>
                                  </p:stCondLst>
                                  <p:childTnLst>
                                    <p:set>
                                      <p:cBhvr>
                                        <p:cTn id="25" dur="1" fill="hold">
                                          <p:stCondLst>
                                            <p:cond delay="0"/>
                                          </p:stCondLst>
                                        </p:cTn>
                                        <p:tgtEl>
                                          <p:spTgt spid="380"/>
                                        </p:tgtEl>
                                        <p:attrNameLst>
                                          <p:attrName>style.visibility</p:attrName>
                                        </p:attrNameLst>
                                      </p:cBhvr>
                                      <p:to>
                                        <p:strVal val="visible"/>
                                      </p:to>
                                    </p:set>
                                    <p:anim calcmode="lin" valueType="num">
                                      <p:cBhvr additive="repl">
                                        <p:cTn id="26" dur="500" fill="hold"/>
                                        <p:tgtEl>
                                          <p:spTgt spid="380"/>
                                        </p:tgtEl>
                                        <p:attrNameLst>
                                          <p:attrName>ppt_w</p:attrName>
                                        </p:attrNameLst>
                                      </p:cBhvr>
                                      <p:tavLst>
                                        <p:tav tm="0">
                                          <p:val>
                                            <p:fltVal val="0"/>
                                          </p:val>
                                        </p:tav>
                                        <p:tav tm="100000">
                                          <p:val>
                                            <p:strVal val="#ppt_w"/>
                                          </p:val>
                                        </p:tav>
                                      </p:tavLst>
                                    </p:anim>
                                    <p:anim calcmode="lin" valueType="num">
                                      <p:cBhvr additive="repl">
                                        <p:cTn id="27" dur="500" fill="hold"/>
                                        <p:tgtEl>
                                          <p:spTgt spid="380"/>
                                        </p:tgtEl>
                                        <p:attrNameLst>
                                          <p:attrName>ppt_h</p:attrName>
                                        </p:attrNameLst>
                                      </p:cBhvr>
                                      <p:tavLst>
                                        <p:tav tm="0">
                                          <p:val>
                                            <p:strVal val="#ppt_h"/>
                                          </p:val>
                                        </p:tav>
                                        <p:tav tm="100000">
                                          <p:val>
                                            <p:strVal val="#ppt_h"/>
                                          </p:val>
                                        </p:tav>
                                      </p:tavLst>
                                    </p:anim>
                                  </p:childTnLst>
                                </p:cTn>
                              </p:par>
                              <p:par>
                                <p:cTn id="28" presetID="53" presetClass="entr" presetSubtype="16" fill="hold" nodeType="withEffect">
                                  <p:stCondLst>
                                    <p:cond delay="2000"/>
                                  </p:stCondLst>
                                  <p:childTnLst>
                                    <p:set>
                                      <p:cBhvr>
                                        <p:cTn id="29" dur="1" fill="hold">
                                          <p:stCondLst>
                                            <p:cond delay="0"/>
                                          </p:stCondLst>
                                        </p:cTn>
                                        <p:tgtEl>
                                          <p:spTgt spid="403"/>
                                        </p:tgtEl>
                                        <p:attrNameLst>
                                          <p:attrName>style.visibility</p:attrName>
                                        </p:attrNameLst>
                                      </p:cBhvr>
                                      <p:to>
                                        <p:strVal val="visible"/>
                                      </p:to>
                                    </p:set>
                                    <p:anim calcmode="lin" valueType="num">
                                      <p:cBhvr additive="repl">
                                        <p:cTn id="30" dur="500" fill="hold"/>
                                        <p:tgtEl>
                                          <p:spTgt spid="403"/>
                                        </p:tgtEl>
                                        <p:attrNameLst>
                                          <p:attrName>ppt_w</p:attrName>
                                        </p:attrNameLst>
                                      </p:cBhvr>
                                      <p:tavLst>
                                        <p:tav tm="0">
                                          <p:val>
                                            <p:fltVal val="0"/>
                                          </p:val>
                                        </p:tav>
                                        <p:tav tm="100000">
                                          <p:val>
                                            <p:strVal val="#ppt_w"/>
                                          </p:val>
                                        </p:tav>
                                      </p:tavLst>
                                    </p:anim>
                                    <p:anim calcmode="lin" valueType="num">
                                      <p:cBhvr additive="repl">
                                        <p:cTn id="31" dur="500" fill="hold"/>
                                        <p:tgtEl>
                                          <p:spTgt spid="403"/>
                                        </p:tgtEl>
                                        <p:attrNameLst>
                                          <p:attrName>ppt_h</p:attrName>
                                        </p:attrNameLst>
                                      </p:cBhvr>
                                      <p:tavLst>
                                        <p:tav tm="0">
                                          <p:val>
                                            <p:fltVal val="0"/>
                                          </p:val>
                                        </p:tav>
                                        <p:tav tm="100000">
                                          <p:val>
                                            <p:strVal val="#ppt_h"/>
                                          </p:val>
                                        </p:tav>
                                      </p:tavLst>
                                    </p:anim>
                                    <p:animEffect transition="in" filter="fade">
                                      <p:cBhvr additive="repl">
                                        <p:cTn id="32" dur="500"/>
                                        <p:tgtEl>
                                          <p:spTgt spid="403"/>
                                        </p:tgtEl>
                                      </p:cBhvr>
                                    </p:animEffect>
                                  </p:childTnLst>
                                </p:cTn>
                              </p:par>
                              <p:par>
                                <p:cTn id="33" presetID="22" presetClass="entr" presetSubtype="8" fill="hold" nodeType="withEffect">
                                  <p:stCondLst>
                                    <p:cond delay="2250"/>
                                  </p:stCondLst>
                                  <p:childTnLst>
                                    <p:set>
                                      <p:cBhvr>
                                        <p:cTn id="34" dur="1" fill="hold">
                                          <p:stCondLst>
                                            <p:cond delay="0"/>
                                          </p:stCondLst>
                                        </p:cTn>
                                        <p:tgtEl>
                                          <p:spTgt spid="381"/>
                                        </p:tgtEl>
                                        <p:attrNameLst>
                                          <p:attrName>style.visibility</p:attrName>
                                        </p:attrNameLst>
                                      </p:cBhvr>
                                      <p:to>
                                        <p:strVal val="visible"/>
                                      </p:to>
                                    </p:set>
                                    <p:animEffect transition="in" filter="wipe(left)">
                                      <p:cBhvr additive="repl">
                                        <p:cTn id="35" dur="500"/>
                                        <p:tgtEl>
                                          <p:spTgt spid="381"/>
                                        </p:tgtEl>
                                      </p:cBhvr>
                                    </p:animEffect>
                                  </p:childTnLst>
                                </p:cTn>
                              </p:par>
                              <p:par>
                                <p:cTn id="36" presetID="53" presetClass="entr" presetSubtype="16" fill="hold" nodeType="withEffect">
                                  <p:stCondLst>
                                    <p:cond delay="2500"/>
                                  </p:stCondLst>
                                  <p:childTnLst>
                                    <p:set>
                                      <p:cBhvr>
                                        <p:cTn id="37" dur="1" fill="hold">
                                          <p:stCondLst>
                                            <p:cond delay="0"/>
                                          </p:stCondLst>
                                        </p:cTn>
                                        <p:tgtEl>
                                          <p:spTgt spid="398"/>
                                        </p:tgtEl>
                                        <p:attrNameLst>
                                          <p:attrName>style.visibility</p:attrName>
                                        </p:attrNameLst>
                                      </p:cBhvr>
                                      <p:to>
                                        <p:strVal val="visible"/>
                                      </p:to>
                                    </p:set>
                                    <p:anim calcmode="lin" valueType="num">
                                      <p:cBhvr additive="repl">
                                        <p:cTn id="38" dur="500" fill="hold"/>
                                        <p:tgtEl>
                                          <p:spTgt spid="398"/>
                                        </p:tgtEl>
                                        <p:attrNameLst>
                                          <p:attrName>ppt_w</p:attrName>
                                        </p:attrNameLst>
                                      </p:cBhvr>
                                      <p:tavLst>
                                        <p:tav tm="0">
                                          <p:val>
                                            <p:fltVal val="0"/>
                                          </p:val>
                                        </p:tav>
                                        <p:tav tm="100000">
                                          <p:val>
                                            <p:strVal val="#ppt_w"/>
                                          </p:val>
                                        </p:tav>
                                      </p:tavLst>
                                    </p:anim>
                                    <p:anim calcmode="lin" valueType="num">
                                      <p:cBhvr additive="repl">
                                        <p:cTn id="39" dur="500" fill="hold"/>
                                        <p:tgtEl>
                                          <p:spTgt spid="398"/>
                                        </p:tgtEl>
                                        <p:attrNameLst>
                                          <p:attrName>ppt_h</p:attrName>
                                        </p:attrNameLst>
                                      </p:cBhvr>
                                      <p:tavLst>
                                        <p:tav tm="0">
                                          <p:val>
                                            <p:fltVal val="0"/>
                                          </p:val>
                                        </p:tav>
                                        <p:tav tm="100000">
                                          <p:val>
                                            <p:strVal val="#ppt_h"/>
                                          </p:val>
                                        </p:tav>
                                      </p:tavLst>
                                    </p:anim>
                                    <p:animEffect transition="in" filter="fade">
                                      <p:cBhvr additive="repl">
                                        <p:cTn id="40" dur="500"/>
                                        <p:tgtEl>
                                          <p:spTgt spid="398"/>
                                        </p:tgtEl>
                                      </p:cBhvr>
                                    </p:animEffect>
                                  </p:childTnLst>
                                </p:cTn>
                              </p:par>
                              <p:par>
                                <p:cTn id="41" presetID="22" presetClass="entr" presetSubtype="8" fill="hold" nodeType="withEffect">
                                  <p:stCondLst>
                                    <p:cond delay="2750"/>
                                  </p:stCondLst>
                                  <p:childTnLst>
                                    <p:set>
                                      <p:cBhvr>
                                        <p:cTn id="42" dur="1" fill="hold">
                                          <p:stCondLst>
                                            <p:cond delay="0"/>
                                          </p:stCondLst>
                                        </p:cTn>
                                        <p:tgtEl>
                                          <p:spTgt spid="384"/>
                                        </p:tgtEl>
                                        <p:attrNameLst>
                                          <p:attrName>style.visibility</p:attrName>
                                        </p:attrNameLst>
                                      </p:cBhvr>
                                      <p:to>
                                        <p:strVal val="visible"/>
                                      </p:to>
                                    </p:set>
                                    <p:animEffect transition="in" filter="wipe(left)">
                                      <p:cBhvr additive="repl">
                                        <p:cTn id="43" dur="500"/>
                                        <p:tgtEl>
                                          <p:spTgt spid="384"/>
                                        </p:tgtEl>
                                      </p:cBhvr>
                                    </p:animEffect>
                                  </p:childTnLst>
                                </p:cTn>
                              </p:par>
                              <p:par>
                                <p:cTn id="44" presetID="53" presetClass="entr" presetSubtype="16" fill="hold" nodeType="withEffect">
                                  <p:stCondLst>
                                    <p:cond delay="3000"/>
                                  </p:stCondLst>
                                  <p:childTnLst>
                                    <p:set>
                                      <p:cBhvr>
                                        <p:cTn id="45" dur="1" fill="hold">
                                          <p:stCondLst>
                                            <p:cond delay="0"/>
                                          </p:stCondLst>
                                        </p:cTn>
                                        <p:tgtEl>
                                          <p:spTgt spid="408"/>
                                        </p:tgtEl>
                                        <p:attrNameLst>
                                          <p:attrName>style.visibility</p:attrName>
                                        </p:attrNameLst>
                                      </p:cBhvr>
                                      <p:to>
                                        <p:strVal val="visible"/>
                                      </p:to>
                                    </p:set>
                                    <p:anim calcmode="lin" valueType="num">
                                      <p:cBhvr additive="repl">
                                        <p:cTn id="46" dur="500" fill="hold"/>
                                        <p:tgtEl>
                                          <p:spTgt spid="408"/>
                                        </p:tgtEl>
                                        <p:attrNameLst>
                                          <p:attrName>ppt_w</p:attrName>
                                        </p:attrNameLst>
                                      </p:cBhvr>
                                      <p:tavLst>
                                        <p:tav tm="0">
                                          <p:val>
                                            <p:fltVal val="0"/>
                                          </p:val>
                                        </p:tav>
                                        <p:tav tm="100000">
                                          <p:val>
                                            <p:strVal val="#ppt_w"/>
                                          </p:val>
                                        </p:tav>
                                      </p:tavLst>
                                    </p:anim>
                                    <p:anim calcmode="lin" valueType="num">
                                      <p:cBhvr additive="repl">
                                        <p:cTn id="47" dur="500" fill="hold"/>
                                        <p:tgtEl>
                                          <p:spTgt spid="408"/>
                                        </p:tgtEl>
                                        <p:attrNameLst>
                                          <p:attrName>ppt_h</p:attrName>
                                        </p:attrNameLst>
                                      </p:cBhvr>
                                      <p:tavLst>
                                        <p:tav tm="0">
                                          <p:val>
                                            <p:fltVal val="0"/>
                                          </p:val>
                                        </p:tav>
                                        <p:tav tm="100000">
                                          <p:val>
                                            <p:strVal val="#ppt_h"/>
                                          </p:val>
                                        </p:tav>
                                      </p:tavLst>
                                    </p:anim>
                                    <p:animEffect transition="in" filter="fade">
                                      <p:cBhvr additive="repl">
                                        <p:cTn id="48" dur="500"/>
                                        <p:tgtEl>
                                          <p:spTgt spid="408"/>
                                        </p:tgtEl>
                                      </p:cBhvr>
                                    </p:animEffect>
                                  </p:childTnLst>
                                </p:cTn>
                              </p:par>
                              <p:par>
                                <p:cTn id="49" presetID="22" presetClass="entr" presetSubtype="8" fill="hold" nodeType="withEffect">
                                  <p:stCondLst>
                                    <p:cond delay="3250"/>
                                  </p:stCondLst>
                                  <p:childTnLst>
                                    <p:set>
                                      <p:cBhvr>
                                        <p:cTn id="50" dur="1" fill="hold">
                                          <p:stCondLst>
                                            <p:cond delay="0"/>
                                          </p:stCondLst>
                                        </p:cTn>
                                        <p:tgtEl>
                                          <p:spTgt spid="387"/>
                                        </p:tgtEl>
                                        <p:attrNameLst>
                                          <p:attrName>style.visibility</p:attrName>
                                        </p:attrNameLst>
                                      </p:cBhvr>
                                      <p:to>
                                        <p:strVal val="visible"/>
                                      </p:to>
                                    </p:set>
                                    <p:animEffect transition="in" filter="wipe(left)">
                                      <p:cBhvr additive="repl">
                                        <p:cTn id="51" dur="500"/>
                                        <p:tgtEl>
                                          <p:spTgt spid="387"/>
                                        </p:tgtEl>
                                      </p:cBhvr>
                                    </p:animEffect>
                                  </p:childTnLst>
                                </p:cTn>
                              </p:par>
                              <p:par>
                                <p:cTn id="52" presetID="53" presetClass="entr" presetSubtype="16" fill="hold" nodeType="withEffect">
                                  <p:stCondLst>
                                    <p:cond delay="3500"/>
                                  </p:stCondLst>
                                  <p:childTnLst>
                                    <p:set>
                                      <p:cBhvr>
                                        <p:cTn id="53" dur="1" fill="hold">
                                          <p:stCondLst>
                                            <p:cond delay="0"/>
                                          </p:stCondLst>
                                        </p:cTn>
                                        <p:tgtEl>
                                          <p:spTgt spid="393"/>
                                        </p:tgtEl>
                                        <p:attrNameLst>
                                          <p:attrName>style.visibility</p:attrName>
                                        </p:attrNameLst>
                                      </p:cBhvr>
                                      <p:to>
                                        <p:strVal val="visible"/>
                                      </p:to>
                                    </p:set>
                                    <p:anim calcmode="lin" valueType="num">
                                      <p:cBhvr additive="repl">
                                        <p:cTn id="54" dur="500" fill="hold"/>
                                        <p:tgtEl>
                                          <p:spTgt spid="393"/>
                                        </p:tgtEl>
                                        <p:attrNameLst>
                                          <p:attrName>ppt_w</p:attrName>
                                        </p:attrNameLst>
                                      </p:cBhvr>
                                      <p:tavLst>
                                        <p:tav tm="0">
                                          <p:val>
                                            <p:fltVal val="0"/>
                                          </p:val>
                                        </p:tav>
                                        <p:tav tm="100000">
                                          <p:val>
                                            <p:strVal val="#ppt_w"/>
                                          </p:val>
                                        </p:tav>
                                      </p:tavLst>
                                    </p:anim>
                                    <p:anim calcmode="lin" valueType="num">
                                      <p:cBhvr additive="repl">
                                        <p:cTn id="55" dur="500" fill="hold"/>
                                        <p:tgtEl>
                                          <p:spTgt spid="393"/>
                                        </p:tgtEl>
                                        <p:attrNameLst>
                                          <p:attrName>ppt_h</p:attrName>
                                        </p:attrNameLst>
                                      </p:cBhvr>
                                      <p:tavLst>
                                        <p:tav tm="0">
                                          <p:val>
                                            <p:fltVal val="0"/>
                                          </p:val>
                                        </p:tav>
                                        <p:tav tm="100000">
                                          <p:val>
                                            <p:strVal val="#ppt_h"/>
                                          </p:val>
                                        </p:tav>
                                      </p:tavLst>
                                    </p:anim>
                                    <p:animEffect transition="in" filter="fade">
                                      <p:cBhvr additive="repl">
                                        <p:cTn id="56" dur="500"/>
                                        <p:tgtEl>
                                          <p:spTgt spid="393"/>
                                        </p:tgtEl>
                                      </p:cBhvr>
                                    </p:animEffect>
                                  </p:childTnLst>
                                </p:cTn>
                              </p:par>
                              <p:par>
                                <p:cTn id="57" presetID="22" presetClass="entr" presetSubtype="8" fill="hold" nodeType="withEffect">
                                  <p:stCondLst>
                                    <p:cond delay="3750"/>
                                  </p:stCondLst>
                                  <p:childTnLst>
                                    <p:set>
                                      <p:cBhvr>
                                        <p:cTn id="58" dur="1" fill="hold">
                                          <p:stCondLst>
                                            <p:cond delay="0"/>
                                          </p:stCondLst>
                                        </p:cTn>
                                        <p:tgtEl>
                                          <p:spTgt spid="390"/>
                                        </p:tgtEl>
                                        <p:attrNameLst>
                                          <p:attrName>style.visibility</p:attrName>
                                        </p:attrNameLst>
                                      </p:cBhvr>
                                      <p:to>
                                        <p:strVal val="visible"/>
                                      </p:to>
                                    </p:set>
                                    <p:animEffect transition="in" filter="wipe(left)">
                                      <p:cBhvr additive="repl">
                                        <p:cTn id="59" dur="500"/>
                                        <p:tgtEl>
                                          <p:spTgt spid="390"/>
                                        </p:tgtEl>
                                      </p:cBhvr>
                                    </p:animEffect>
                                  </p:childTnLst>
                                </p:cTn>
                              </p:par>
                              <p:par>
                                <p:cTn id="60" presetID="53" presetClass="entr" presetSubtype="16" fill="hold" nodeType="withEffect">
                                  <p:stCondLst>
                                    <p:cond delay="3500"/>
                                  </p:stCondLst>
                                  <p:childTnLst>
                                    <p:set>
                                      <p:cBhvr>
                                        <p:cTn id="61" dur="1" fill="hold">
                                          <p:stCondLst>
                                            <p:cond delay="0"/>
                                          </p:stCondLst>
                                        </p:cTn>
                                        <p:tgtEl>
                                          <p:spTgt spid="418"/>
                                        </p:tgtEl>
                                        <p:attrNameLst>
                                          <p:attrName>style.visibility</p:attrName>
                                        </p:attrNameLst>
                                      </p:cBhvr>
                                      <p:to>
                                        <p:strVal val="visible"/>
                                      </p:to>
                                    </p:set>
                                    <p:anim calcmode="lin" valueType="num">
                                      <p:cBhvr additive="repl">
                                        <p:cTn id="62" dur="500" fill="hold"/>
                                        <p:tgtEl>
                                          <p:spTgt spid="418"/>
                                        </p:tgtEl>
                                        <p:attrNameLst>
                                          <p:attrName>ppt_w</p:attrName>
                                        </p:attrNameLst>
                                      </p:cBhvr>
                                      <p:tavLst>
                                        <p:tav tm="0">
                                          <p:val>
                                            <p:fltVal val="0"/>
                                          </p:val>
                                        </p:tav>
                                        <p:tav tm="100000">
                                          <p:val>
                                            <p:strVal val="#ppt_w"/>
                                          </p:val>
                                        </p:tav>
                                      </p:tavLst>
                                    </p:anim>
                                    <p:anim calcmode="lin" valueType="num">
                                      <p:cBhvr additive="repl">
                                        <p:cTn id="63" dur="500" fill="hold"/>
                                        <p:tgtEl>
                                          <p:spTgt spid="418"/>
                                        </p:tgtEl>
                                        <p:attrNameLst>
                                          <p:attrName>ppt_h</p:attrName>
                                        </p:attrNameLst>
                                      </p:cBhvr>
                                      <p:tavLst>
                                        <p:tav tm="0">
                                          <p:val>
                                            <p:fltVal val="0"/>
                                          </p:val>
                                        </p:tav>
                                        <p:tav tm="100000">
                                          <p:val>
                                            <p:strVal val="#ppt_h"/>
                                          </p:val>
                                        </p:tav>
                                      </p:tavLst>
                                    </p:anim>
                                    <p:animEffect transition="in" filter="fade">
                                      <p:cBhvr additive="repl">
                                        <p:cTn id="64" dur="500"/>
                                        <p:tgtEl>
                                          <p:spTgt spid="418"/>
                                        </p:tgtEl>
                                      </p:cBhvr>
                                    </p:animEffect>
                                  </p:childTnLst>
                                </p:cTn>
                              </p:par>
                              <p:par>
                                <p:cTn id="65" presetID="22" presetClass="entr" presetSubtype="8" fill="hold" nodeType="withEffect">
                                  <p:stCondLst>
                                    <p:cond delay="3750"/>
                                  </p:stCondLst>
                                  <p:childTnLst>
                                    <p:set>
                                      <p:cBhvr>
                                        <p:cTn id="66" dur="1" fill="hold">
                                          <p:stCondLst>
                                            <p:cond delay="0"/>
                                          </p:stCondLst>
                                        </p:cTn>
                                        <p:tgtEl>
                                          <p:spTgt spid="415"/>
                                        </p:tgtEl>
                                        <p:attrNameLst>
                                          <p:attrName>style.visibility</p:attrName>
                                        </p:attrNameLst>
                                      </p:cBhvr>
                                      <p:to>
                                        <p:strVal val="visible"/>
                                      </p:to>
                                    </p:set>
                                    <p:animEffect transition="in" filter="wipe(left)">
                                      <p:cBhvr additive="repl">
                                        <p:cTn id="67" dur="500"/>
                                        <p:tgtEl>
                                          <p:spTgt spid="415"/>
                                        </p:tgtEl>
                                      </p:cBhvr>
                                    </p:animEffect>
                                  </p:childTnLst>
                                </p:cTn>
                              </p:par>
                              <p:par>
                                <p:cTn id="68" presetID="17" presetClass="entr" presetSubtype="10" fill="hold" nodeType="withEffect">
                                  <p:stCondLst>
                                    <p:cond delay="1500"/>
                                  </p:stCondLst>
                                  <p:childTnLst>
                                    <p:set>
                                      <p:cBhvr>
                                        <p:cTn id="69" dur="1" fill="hold">
                                          <p:stCondLst>
                                            <p:cond delay="0"/>
                                          </p:stCondLst>
                                        </p:cTn>
                                        <p:tgtEl>
                                          <p:spTgt spid="424"/>
                                        </p:tgtEl>
                                        <p:attrNameLst>
                                          <p:attrName>style.visibility</p:attrName>
                                        </p:attrNameLst>
                                      </p:cBhvr>
                                      <p:to>
                                        <p:strVal val="visible"/>
                                      </p:to>
                                    </p:set>
                                    <p:anim calcmode="lin" valueType="num">
                                      <p:cBhvr additive="repl">
                                        <p:cTn id="70" dur="500" fill="hold"/>
                                        <p:tgtEl>
                                          <p:spTgt spid="424"/>
                                        </p:tgtEl>
                                        <p:attrNameLst>
                                          <p:attrName>ppt_w</p:attrName>
                                        </p:attrNameLst>
                                      </p:cBhvr>
                                      <p:tavLst>
                                        <p:tav tm="0">
                                          <p:val>
                                            <p:fltVal val="0"/>
                                          </p:val>
                                        </p:tav>
                                        <p:tav tm="100000">
                                          <p:val>
                                            <p:strVal val="#ppt_w"/>
                                          </p:val>
                                        </p:tav>
                                      </p:tavLst>
                                    </p:anim>
                                    <p:anim calcmode="lin" valueType="num">
                                      <p:cBhvr additive="repl">
                                        <p:cTn id="71" dur="500" fill="hold"/>
                                        <p:tgtEl>
                                          <p:spTgt spid="424"/>
                                        </p:tgtEl>
                                        <p:attrNameLst>
                                          <p:attrName>ppt_h</p:attrName>
                                        </p:attrNameLst>
                                      </p:cBhvr>
                                      <p:tavLst>
                                        <p:tav tm="0">
                                          <p:val>
                                            <p:strVal val="#ppt_h"/>
                                          </p:val>
                                        </p:tav>
                                        <p:tav tm="100000">
                                          <p:val>
                                            <p:strVal val="#ppt_h"/>
                                          </p:val>
                                        </p:tav>
                                      </p:tavLst>
                                    </p:anim>
                                  </p:childTnLst>
                                </p:cTn>
                              </p:par>
                              <p:par>
                                <p:cTn id="72" presetID="53" presetClass="entr" presetSubtype="16" fill="hold" nodeType="withEffect">
                                  <p:stCondLst>
                                    <p:cond delay="2500"/>
                                  </p:stCondLst>
                                  <p:childTnLst>
                                    <p:set>
                                      <p:cBhvr>
                                        <p:cTn id="73" dur="1" fill="hold">
                                          <p:stCondLst>
                                            <p:cond delay="0"/>
                                          </p:stCondLst>
                                        </p:cTn>
                                        <p:tgtEl>
                                          <p:spTgt spid="429"/>
                                        </p:tgtEl>
                                        <p:attrNameLst>
                                          <p:attrName>style.visibility</p:attrName>
                                        </p:attrNameLst>
                                      </p:cBhvr>
                                      <p:to>
                                        <p:strVal val="visible"/>
                                      </p:to>
                                    </p:set>
                                    <p:anim calcmode="lin" valueType="num">
                                      <p:cBhvr additive="repl">
                                        <p:cTn id="74" dur="500" fill="hold"/>
                                        <p:tgtEl>
                                          <p:spTgt spid="429"/>
                                        </p:tgtEl>
                                        <p:attrNameLst>
                                          <p:attrName>ppt_w</p:attrName>
                                        </p:attrNameLst>
                                      </p:cBhvr>
                                      <p:tavLst>
                                        <p:tav tm="0">
                                          <p:val>
                                            <p:fltVal val="0"/>
                                          </p:val>
                                        </p:tav>
                                        <p:tav tm="100000">
                                          <p:val>
                                            <p:strVal val="#ppt_w"/>
                                          </p:val>
                                        </p:tav>
                                      </p:tavLst>
                                    </p:anim>
                                    <p:anim calcmode="lin" valueType="num">
                                      <p:cBhvr additive="repl">
                                        <p:cTn id="75" dur="500" fill="hold"/>
                                        <p:tgtEl>
                                          <p:spTgt spid="429"/>
                                        </p:tgtEl>
                                        <p:attrNameLst>
                                          <p:attrName>ppt_h</p:attrName>
                                        </p:attrNameLst>
                                      </p:cBhvr>
                                      <p:tavLst>
                                        <p:tav tm="0">
                                          <p:val>
                                            <p:fltVal val="0"/>
                                          </p:val>
                                        </p:tav>
                                        <p:tav tm="100000">
                                          <p:val>
                                            <p:strVal val="#ppt_h"/>
                                          </p:val>
                                        </p:tav>
                                      </p:tavLst>
                                    </p:anim>
                                    <p:animEffect transition="in" filter="fade">
                                      <p:cBhvr additive="repl">
                                        <p:cTn id="76" dur="500"/>
                                        <p:tgtEl>
                                          <p:spTgt spid="429"/>
                                        </p:tgtEl>
                                      </p:cBhvr>
                                    </p:animEffect>
                                  </p:childTnLst>
                                </p:cTn>
                              </p:par>
                              <p:par>
                                <p:cTn id="77" presetID="53" presetClass="entr" presetSubtype="16" fill="hold" nodeType="withEffect">
                                  <p:stCondLst>
                                    <p:cond delay="3500"/>
                                  </p:stCondLst>
                                  <p:childTnLst>
                                    <p:set>
                                      <p:cBhvr>
                                        <p:cTn id="78" dur="1" fill="hold">
                                          <p:stCondLst>
                                            <p:cond delay="0"/>
                                          </p:stCondLst>
                                        </p:cTn>
                                        <p:tgtEl>
                                          <p:spTgt spid="437"/>
                                        </p:tgtEl>
                                        <p:attrNameLst>
                                          <p:attrName>style.visibility</p:attrName>
                                        </p:attrNameLst>
                                      </p:cBhvr>
                                      <p:to>
                                        <p:strVal val="visible"/>
                                      </p:to>
                                    </p:set>
                                    <p:anim calcmode="lin" valueType="num">
                                      <p:cBhvr additive="repl">
                                        <p:cTn id="79" dur="500" fill="hold"/>
                                        <p:tgtEl>
                                          <p:spTgt spid="437"/>
                                        </p:tgtEl>
                                        <p:attrNameLst>
                                          <p:attrName>ppt_w</p:attrName>
                                        </p:attrNameLst>
                                      </p:cBhvr>
                                      <p:tavLst>
                                        <p:tav tm="0">
                                          <p:val>
                                            <p:fltVal val="0"/>
                                          </p:val>
                                        </p:tav>
                                        <p:tav tm="100000">
                                          <p:val>
                                            <p:strVal val="#ppt_w"/>
                                          </p:val>
                                        </p:tav>
                                      </p:tavLst>
                                    </p:anim>
                                    <p:anim calcmode="lin" valueType="num">
                                      <p:cBhvr additive="repl">
                                        <p:cTn id="80" dur="500" fill="hold"/>
                                        <p:tgtEl>
                                          <p:spTgt spid="437"/>
                                        </p:tgtEl>
                                        <p:attrNameLst>
                                          <p:attrName>ppt_h</p:attrName>
                                        </p:attrNameLst>
                                      </p:cBhvr>
                                      <p:tavLst>
                                        <p:tav tm="0">
                                          <p:val>
                                            <p:fltVal val="0"/>
                                          </p:val>
                                        </p:tav>
                                        <p:tav tm="100000">
                                          <p:val>
                                            <p:strVal val="#ppt_h"/>
                                          </p:val>
                                        </p:tav>
                                      </p:tavLst>
                                    </p:anim>
                                    <p:animEffect transition="in" filter="fade">
                                      <p:cBhvr additive="repl">
                                        <p:cTn id="81" dur="500"/>
                                        <p:tgtEl>
                                          <p:spTgt spid="437"/>
                                        </p:tgtEl>
                                      </p:cBhvr>
                                    </p:animEffect>
                                  </p:childTnLst>
                                </p:cTn>
                              </p:par>
                              <p:par>
                                <p:cTn id="82" presetID="53" presetClass="entr" presetSubtype="16" fill="hold" nodeType="withEffect">
                                  <p:stCondLst>
                                    <p:cond delay="2000"/>
                                  </p:stCondLst>
                                  <p:childTnLst>
                                    <p:set>
                                      <p:cBhvr>
                                        <p:cTn id="83" dur="1" fill="hold">
                                          <p:stCondLst>
                                            <p:cond delay="0"/>
                                          </p:stCondLst>
                                        </p:cTn>
                                        <p:tgtEl>
                                          <p:spTgt spid="446"/>
                                        </p:tgtEl>
                                        <p:attrNameLst>
                                          <p:attrName>style.visibility</p:attrName>
                                        </p:attrNameLst>
                                      </p:cBhvr>
                                      <p:to>
                                        <p:strVal val="visible"/>
                                      </p:to>
                                    </p:set>
                                    <p:anim calcmode="lin" valueType="num">
                                      <p:cBhvr additive="repl">
                                        <p:cTn id="84" dur="500" fill="hold"/>
                                        <p:tgtEl>
                                          <p:spTgt spid="446"/>
                                        </p:tgtEl>
                                        <p:attrNameLst>
                                          <p:attrName>ppt_w</p:attrName>
                                        </p:attrNameLst>
                                      </p:cBhvr>
                                      <p:tavLst>
                                        <p:tav tm="0">
                                          <p:val>
                                            <p:fltVal val="0"/>
                                          </p:val>
                                        </p:tav>
                                        <p:tav tm="100000">
                                          <p:val>
                                            <p:strVal val="#ppt_w"/>
                                          </p:val>
                                        </p:tav>
                                      </p:tavLst>
                                    </p:anim>
                                    <p:anim calcmode="lin" valueType="num">
                                      <p:cBhvr additive="repl">
                                        <p:cTn id="85" dur="500" fill="hold"/>
                                        <p:tgtEl>
                                          <p:spTgt spid="446"/>
                                        </p:tgtEl>
                                        <p:attrNameLst>
                                          <p:attrName>ppt_h</p:attrName>
                                        </p:attrNameLst>
                                      </p:cBhvr>
                                      <p:tavLst>
                                        <p:tav tm="0">
                                          <p:val>
                                            <p:fltVal val="0"/>
                                          </p:val>
                                        </p:tav>
                                        <p:tav tm="100000">
                                          <p:val>
                                            <p:strVal val="#ppt_h"/>
                                          </p:val>
                                        </p:tav>
                                      </p:tavLst>
                                    </p:anim>
                                    <p:animEffect transition="in" filter="fade">
                                      <p:cBhvr additive="repl">
                                        <p:cTn id="86" dur="500"/>
                                        <p:tgtEl>
                                          <p:spTgt spid="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CustomShape 1"/>
          <p:cNvSpPr/>
          <p:nvPr/>
        </p:nvSpPr>
        <p:spPr>
          <a:xfrm rot="11222400">
            <a:off x="31320" y="1546560"/>
            <a:ext cx="3356280" cy="4095360"/>
          </a:xfrm>
          <a:custGeom>
            <a:avLst/>
            <a:gdLst/>
            <a:ahLst/>
            <a:cxnLst/>
            <a:rect l="l" t="t" r="r" b="b"/>
            <a:pathLst>
              <a:path w="3356758" h="4095668">
                <a:moveTo>
                  <a:pt x="2776353" y="4095668"/>
                </a:moveTo>
                <a:lnTo>
                  <a:pt x="3356758" y="1971304"/>
                </a:lnTo>
                <a:lnTo>
                  <a:pt x="0" y="0"/>
                </a:lnTo>
                <a:lnTo>
                  <a:pt x="2776353" y="409566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452" name="CustomShape 2"/>
          <p:cNvSpPr/>
          <p:nvPr/>
        </p:nvSpPr>
        <p:spPr>
          <a:xfrm rot="10800000">
            <a:off x="3069720" y="4679640"/>
            <a:ext cx="1113120" cy="1062000"/>
          </a:xfrm>
          <a:custGeom>
            <a:avLst/>
            <a:gdLst/>
            <a:ahLst/>
            <a:cxnLst/>
            <a:rect l="l" t="t" r="r" b="b"/>
            <a:pathLst>
              <a:path w="1113475" h="1062182">
                <a:moveTo>
                  <a:pt x="0" y="760021"/>
                </a:moveTo>
                <a:lnTo>
                  <a:pt x="28862" y="0"/>
                </a:lnTo>
                <a:lnTo>
                  <a:pt x="1113475" y="1062182"/>
                </a:lnTo>
                <a:lnTo>
                  <a:pt x="0" y="760021"/>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453" name="CustomShape 3"/>
          <p:cNvSpPr/>
          <p:nvPr/>
        </p:nvSpPr>
        <p:spPr>
          <a:xfrm>
            <a:off x="702360" y="462600"/>
            <a:ext cx="1401840" cy="577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3200" b="1" strike="noStrike" spc="-1">
                <a:solidFill>
                  <a:srgbClr val="3B3838"/>
                </a:solidFill>
                <a:latin typeface="微软雅黑 Light"/>
                <a:ea typeface="微软雅黑 Light"/>
              </a:rPr>
              <a:t>管理员</a:t>
            </a:r>
            <a:endParaRPr lang="en-US" sz="3200" b="0" strike="noStrike" spc="-1">
              <a:latin typeface="Arial"/>
            </a:endParaRPr>
          </a:p>
        </p:txBody>
      </p:sp>
      <p:sp>
        <p:nvSpPr>
          <p:cNvPr id="454" name="Line 4"/>
          <p:cNvSpPr/>
          <p:nvPr/>
        </p:nvSpPr>
        <p:spPr>
          <a:xfrm>
            <a:off x="830880" y="1058760"/>
            <a:ext cx="688680" cy="0"/>
          </a:xfrm>
          <a:prstGeom prst="line">
            <a:avLst/>
          </a:prstGeom>
          <a:ln w="19080">
            <a:solidFill>
              <a:schemeClr val="accent1">
                <a:lumMod val="75000"/>
                <a:lumOff val="25000"/>
              </a:schemeClr>
            </a:solidFill>
          </a:ln>
        </p:spPr>
        <p:style>
          <a:lnRef idx="1">
            <a:schemeClr val="accent1"/>
          </a:lnRef>
          <a:fillRef idx="0">
            <a:schemeClr val="accent1"/>
          </a:fillRef>
          <a:effectRef idx="0">
            <a:schemeClr val="accent1"/>
          </a:effectRef>
          <a:fontRef idx="minor"/>
        </p:style>
      </p:sp>
      <p:sp>
        <p:nvSpPr>
          <p:cNvPr id="455" name="CustomShape 5"/>
          <p:cNvSpPr/>
          <p:nvPr/>
        </p:nvSpPr>
        <p:spPr>
          <a:xfrm>
            <a:off x="725760" y="2078640"/>
            <a:ext cx="6352200" cy="168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50000"/>
              </a:lnSpc>
            </a:pPr>
            <a:r>
              <a:rPr lang="en-US" sz="1400" b="0" strike="noStrike" spc="-1">
                <a:solidFill>
                  <a:srgbClr val="3B3838"/>
                </a:solidFill>
                <a:latin typeface="微软雅黑"/>
                <a:ea typeface="微软雅黑"/>
              </a:rPr>
              <a:t>标题数字等都可以通过点击和重新输入进行更改，顶部“开始”面板中可以对字体、字号、颜色、行距等进行修改。建议正文14号字，1.5倍字间距。</a:t>
            </a:r>
            <a:r>
              <a:rPr lang="en-US" sz="1400" b="0" strike="noStrike" spc="-1">
                <a:solidFill>
                  <a:srgbClr val="3B3838"/>
                </a:solidFill>
                <a:latin typeface="微软雅黑"/>
                <a:ea typeface="微软雅黑 Light"/>
              </a:rPr>
              <a:t>标题数字等都可以通过点击和重新输入进行更改，顶部“开始”面板中可以对字体、字号、颜色、行距等进行修改。建议正文14号字，1.5倍字间距。</a:t>
            </a:r>
            <a:endParaRPr lang="en-US" sz="1400" b="0" strike="noStrike" spc="-1">
              <a:latin typeface="Arial"/>
            </a:endParaRPr>
          </a:p>
          <a:p>
            <a:pPr algn="ctr">
              <a:lnSpc>
                <a:spcPct val="150000"/>
              </a:lnSpc>
            </a:pPr>
            <a:endParaRPr lang="en-US" sz="1400" b="0" strike="noStrike" spc="-1">
              <a:latin typeface="Arial"/>
            </a:endParaRPr>
          </a:p>
        </p:txBody>
      </p:sp>
      <p:sp>
        <p:nvSpPr>
          <p:cNvPr id="456" name="CustomShape 6"/>
          <p:cNvSpPr/>
          <p:nvPr/>
        </p:nvSpPr>
        <p:spPr>
          <a:xfrm>
            <a:off x="725760" y="4051080"/>
            <a:ext cx="6352200" cy="72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50000"/>
              </a:lnSpc>
            </a:pPr>
            <a:r>
              <a:rPr lang="en-US" sz="1400" b="0" strike="noStrike" spc="-1">
                <a:solidFill>
                  <a:srgbClr val="3B3838"/>
                </a:solidFill>
                <a:latin typeface="微软雅黑"/>
                <a:ea typeface="微软雅黑"/>
              </a:rPr>
              <a:t>标题数字等都可以通过点击和重新输入进行更改，顶部“开始”面板中可以对字体、字号、颜色、行距等进行修改。建议正文14号字，1.5倍字间距。</a:t>
            </a:r>
            <a:endParaRPr lang="en-US" sz="1400" b="0" strike="noStrike" spc="-1">
              <a:latin typeface="Arial"/>
            </a:endParaRPr>
          </a:p>
        </p:txBody>
      </p:sp>
      <p:sp>
        <p:nvSpPr>
          <p:cNvPr id="457" name="CustomShape 7"/>
          <p:cNvSpPr/>
          <p:nvPr/>
        </p:nvSpPr>
        <p:spPr>
          <a:xfrm rot="10800000">
            <a:off x="5823720" y="5400"/>
            <a:ext cx="6155280" cy="3242880"/>
          </a:xfrm>
          <a:prstGeom prst="triangle">
            <a:avLst>
              <a:gd name="adj" fmla="val 50000"/>
            </a:avLst>
          </a:prstGeom>
          <a:blipFill rotWithShape="0">
            <a:blip r:embed="rId2"/>
            <a:stretch>
              <a:fillRect r="-70555"/>
            </a:stretch>
          </a:blipFill>
          <a:ln>
            <a:noFill/>
          </a:ln>
        </p:spPr>
        <p:style>
          <a:lnRef idx="2">
            <a:schemeClr val="accent1">
              <a:shade val="50000"/>
            </a:schemeClr>
          </a:lnRef>
          <a:fillRef idx="1">
            <a:schemeClr val="accent1"/>
          </a:fillRef>
          <a:effectRef idx="0">
            <a:schemeClr val="accent1"/>
          </a:effectRef>
          <a:fontRef idx="minor"/>
        </p:style>
      </p:sp>
      <p:sp>
        <p:nvSpPr>
          <p:cNvPr id="458" name="CustomShape 8"/>
          <p:cNvSpPr/>
          <p:nvPr/>
        </p:nvSpPr>
        <p:spPr>
          <a:xfrm>
            <a:off x="5821560" y="3618000"/>
            <a:ext cx="6155280" cy="3242880"/>
          </a:xfrm>
          <a:prstGeom prst="triangle">
            <a:avLst>
              <a:gd name="adj" fmla="val 50000"/>
            </a:avLst>
          </a:prstGeom>
          <a:blipFill rotWithShape="0">
            <a:blip r:embed="rId3"/>
            <a:stretch>
              <a:fillRect r="-70514"/>
            </a:stretch>
          </a:blipFill>
          <a:ln>
            <a:noFill/>
          </a:ln>
        </p:spPr>
        <p:style>
          <a:lnRef idx="2">
            <a:schemeClr val="accent1">
              <a:shade val="50000"/>
            </a:schemeClr>
          </a:lnRef>
          <a:fillRef idx="1">
            <a:schemeClr val="accent1"/>
          </a:fillRef>
          <a:effectRef idx="0">
            <a:schemeClr val="accent1"/>
          </a:effectRef>
          <a:fontRef idx="minor"/>
        </p:style>
      </p:sp>
      <p:sp>
        <p:nvSpPr>
          <p:cNvPr id="459" name="CustomShape 9"/>
          <p:cNvSpPr/>
          <p:nvPr/>
        </p:nvSpPr>
        <p:spPr>
          <a:xfrm rot="16200000">
            <a:off x="7140240" y="1799640"/>
            <a:ext cx="6857640" cy="3259080"/>
          </a:xfrm>
          <a:prstGeom prst="triangle">
            <a:avLst>
              <a:gd name="adj" fmla="val 50000"/>
            </a:avLst>
          </a:prstGeom>
          <a:blipFill rotWithShape="0">
            <a:blip r:embed="rId4"/>
            <a:stretch>
              <a:fillRect t="-17600" r="-723151"/>
            </a:stretch>
          </a:blipFill>
          <a:ln>
            <a:noFill/>
          </a:ln>
        </p:spPr>
        <p:style>
          <a:lnRef idx="2">
            <a:schemeClr val="accent1">
              <a:shade val="50000"/>
            </a:schemeClr>
          </a:lnRef>
          <a:fillRef idx="1">
            <a:schemeClr val="accent1"/>
          </a:fillRef>
          <a:effectRef idx="0">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57"/>
                                        </p:tgtEl>
                                        <p:attrNameLst>
                                          <p:attrName>style.visibility</p:attrName>
                                        </p:attrNameLst>
                                      </p:cBhvr>
                                      <p:to>
                                        <p:strVal val="visible"/>
                                      </p:to>
                                    </p:set>
                                    <p:anim calcmode="lin" valueType="num">
                                      <p:cBhvr additive="repl">
                                        <p:cTn id="7" dur="250" fill="hold"/>
                                        <p:tgtEl>
                                          <p:spTgt spid="457"/>
                                        </p:tgtEl>
                                        <p:attrNameLst>
                                          <p:attrName>ppt_x</p:attrName>
                                        </p:attrNameLst>
                                      </p:cBhvr>
                                      <p:tavLst>
                                        <p:tav tm="0">
                                          <p:val>
                                            <p:strVal val="#ppt_x"/>
                                          </p:val>
                                        </p:tav>
                                        <p:tav tm="100000">
                                          <p:val>
                                            <p:strVal val="#ppt_x"/>
                                          </p:val>
                                        </p:tav>
                                      </p:tavLst>
                                    </p:anim>
                                    <p:anim calcmode="lin" valueType="num">
                                      <p:cBhvr additive="repl">
                                        <p:cTn id="8" dur="250" fill="hold"/>
                                        <p:tgtEl>
                                          <p:spTgt spid="457"/>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58"/>
                                        </p:tgtEl>
                                        <p:attrNameLst>
                                          <p:attrName>style.visibility</p:attrName>
                                        </p:attrNameLst>
                                      </p:cBhvr>
                                      <p:to>
                                        <p:strVal val="visible"/>
                                      </p:to>
                                    </p:set>
                                    <p:anim calcmode="lin" valueType="num">
                                      <p:cBhvr additive="repl">
                                        <p:cTn id="11" dur="250" fill="hold"/>
                                        <p:tgtEl>
                                          <p:spTgt spid="458"/>
                                        </p:tgtEl>
                                        <p:attrNameLst>
                                          <p:attrName>ppt_x</p:attrName>
                                        </p:attrNameLst>
                                      </p:cBhvr>
                                      <p:tavLst>
                                        <p:tav tm="0">
                                          <p:val>
                                            <p:strVal val="#ppt_x"/>
                                          </p:val>
                                        </p:tav>
                                        <p:tav tm="100000">
                                          <p:val>
                                            <p:strVal val="#ppt_x"/>
                                          </p:val>
                                        </p:tav>
                                      </p:tavLst>
                                    </p:anim>
                                    <p:anim calcmode="lin" valueType="num">
                                      <p:cBhvr additive="repl">
                                        <p:cTn id="12" dur="250" fill="hold"/>
                                        <p:tgtEl>
                                          <p:spTgt spid="458"/>
                                        </p:tgtEl>
                                        <p:attrNameLst>
                                          <p:attrName>ppt_y</p:attrName>
                                        </p:attrNameLst>
                                      </p:cBhvr>
                                      <p:tavLst>
                                        <p:tav tm="0">
                                          <p:val>
                                            <p:strVal val="1+#ppt_h/2"/>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59"/>
                                        </p:tgtEl>
                                        <p:attrNameLst>
                                          <p:attrName>style.visibility</p:attrName>
                                        </p:attrNameLst>
                                      </p:cBhvr>
                                      <p:to>
                                        <p:strVal val="visible"/>
                                      </p:to>
                                    </p:set>
                                    <p:anim calcmode="lin" valueType="num">
                                      <p:cBhvr additive="repl">
                                        <p:cTn id="15" dur="250" fill="hold"/>
                                        <p:tgtEl>
                                          <p:spTgt spid="459"/>
                                        </p:tgtEl>
                                        <p:attrNameLst>
                                          <p:attrName>ppt_x</p:attrName>
                                        </p:attrNameLst>
                                      </p:cBhvr>
                                      <p:tavLst>
                                        <p:tav tm="0">
                                          <p:val>
                                            <p:strVal val="1+#ppt_w/2"/>
                                          </p:val>
                                        </p:tav>
                                        <p:tav tm="100000">
                                          <p:val>
                                            <p:strVal val="#ppt_x"/>
                                          </p:val>
                                        </p:tav>
                                      </p:tavLst>
                                    </p:anim>
                                    <p:anim calcmode="lin" valueType="num">
                                      <p:cBhvr additive="repl">
                                        <p:cTn id="16" dur="250" fill="hold"/>
                                        <p:tgtEl>
                                          <p:spTgt spid="459"/>
                                        </p:tgtEl>
                                        <p:attrNameLst>
                                          <p:attrName>ppt_y</p:attrName>
                                        </p:attrNameLst>
                                      </p:cBhvr>
                                      <p:tavLst>
                                        <p:tav tm="0">
                                          <p:val>
                                            <p:strVal val="#ppt_y"/>
                                          </p:val>
                                        </p:tav>
                                        <p:tav tm="100000">
                                          <p:val>
                                            <p:strVal val="#ppt_y"/>
                                          </p:val>
                                        </p:tav>
                                      </p:tavLst>
                                    </p:anim>
                                  </p:childTnLst>
                                </p:cTn>
                              </p:par>
                              <p:par>
                                <p:cTn id="17" presetID="10" presetClass="entr" fill="hold" nodeType="withEffect">
                                  <p:stCondLst>
                                    <p:cond delay="0"/>
                                  </p:stCondLst>
                                  <p:iterate type="lt">
                                    <p:tmAbs val="50"/>
                                  </p:iterate>
                                  <p:childTnLst>
                                    <p:set>
                                      <p:cBhvr>
                                        <p:cTn id="18" dur="1" fill="hold">
                                          <p:stCondLst>
                                            <p:cond delay="0"/>
                                          </p:stCondLst>
                                        </p:cTn>
                                        <p:tgtEl>
                                          <p:spTgt spid="455"/>
                                        </p:tgtEl>
                                        <p:attrNameLst>
                                          <p:attrName>style.visibility</p:attrName>
                                        </p:attrNameLst>
                                      </p:cBhvr>
                                      <p:to>
                                        <p:strVal val="visible"/>
                                      </p:to>
                                    </p:set>
                                    <p:animEffect transition="in" filter="fade">
                                      <p:cBhvr additive="repl">
                                        <p:cTn id="19" dur="250"/>
                                        <p:tgtEl>
                                          <p:spTgt spid="455"/>
                                        </p:tgtEl>
                                      </p:cBhvr>
                                    </p:animEffect>
                                  </p:childTnLst>
                                </p:cTn>
                              </p:par>
                              <p:par>
                                <p:cTn id="20" presetID="10" presetClass="entr" fill="hold" nodeType="withEffect">
                                  <p:stCondLst>
                                    <p:cond delay="500"/>
                                  </p:stCondLst>
                                  <p:iterate type="lt">
                                    <p:tmAbs val="50"/>
                                  </p:iterate>
                                  <p:childTnLst>
                                    <p:set>
                                      <p:cBhvr>
                                        <p:cTn id="21" dur="1" fill="hold">
                                          <p:stCondLst>
                                            <p:cond delay="0"/>
                                          </p:stCondLst>
                                        </p:cTn>
                                        <p:tgtEl>
                                          <p:spTgt spid="456"/>
                                        </p:tgtEl>
                                        <p:attrNameLst>
                                          <p:attrName>style.visibility</p:attrName>
                                        </p:attrNameLst>
                                      </p:cBhvr>
                                      <p:to>
                                        <p:strVal val="visible"/>
                                      </p:to>
                                    </p:set>
                                    <p:animEffect transition="in" filter="fade">
                                      <p:cBhvr additive="repl">
                                        <p:cTn id="22" dur="250"/>
                                        <p:tgtEl>
                                          <p:spTgt spid="456"/>
                                        </p:tgtEl>
                                      </p:cBhvr>
                                    </p:animEffect>
                                  </p:childTnLst>
                                </p:cTn>
                              </p:par>
                              <p:par>
                                <p:cTn id="23" presetID="10" presetClass="entr" fill="hold" nodeType="withEffect">
                                  <p:stCondLst>
                                    <p:cond delay="1000"/>
                                  </p:stCondLst>
                                  <p:childTnLst>
                                    <p:set>
                                      <p:cBhvr>
                                        <p:cTn id="24" dur="1" fill="hold">
                                          <p:stCondLst>
                                            <p:cond delay="0"/>
                                          </p:stCondLst>
                                        </p:cTn>
                                        <p:tgtEl>
                                          <p:spTgt spid="452"/>
                                        </p:tgtEl>
                                        <p:attrNameLst>
                                          <p:attrName>style.visibility</p:attrName>
                                        </p:attrNameLst>
                                      </p:cBhvr>
                                      <p:to>
                                        <p:strVal val="visible"/>
                                      </p:to>
                                    </p:set>
                                    <p:animEffect transition="in" filter="fade">
                                      <p:cBhvr additive="repl">
                                        <p:cTn id="25" dur="500"/>
                                        <p:tgtEl>
                                          <p:spTgt spid="452"/>
                                        </p:tgtEl>
                                      </p:cBhvr>
                                    </p:animEffect>
                                  </p:childTnLst>
                                </p:cTn>
                              </p:par>
                              <p:par>
                                <p:cTn id="26" presetID="10" presetClass="entr" fill="hold" nodeType="withEffect">
                                  <p:stCondLst>
                                    <p:cond delay="1000"/>
                                  </p:stCondLst>
                                  <p:childTnLst>
                                    <p:set>
                                      <p:cBhvr>
                                        <p:cTn id="27" dur="1" fill="hold">
                                          <p:stCondLst>
                                            <p:cond delay="0"/>
                                          </p:stCondLst>
                                        </p:cTn>
                                        <p:tgtEl>
                                          <p:spTgt spid="451"/>
                                        </p:tgtEl>
                                        <p:attrNameLst>
                                          <p:attrName>style.visibility</p:attrName>
                                        </p:attrNameLst>
                                      </p:cBhvr>
                                      <p:to>
                                        <p:strVal val="visible"/>
                                      </p:to>
                                    </p:set>
                                    <p:animEffect transition="in" filter="fade">
                                      <p:cBhvr additive="repl">
                                        <p:cTn id="28" dur="500"/>
                                        <p:tgtEl>
                                          <p:spTgt spid="451"/>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xit" fill="hold" nodeType="clickEffect">
                                  <p:stCondLst>
                                    <p:cond delay="0"/>
                                  </p:stCondLst>
                                  <p:iterate type="lt">
                                    <p:tmAbs val="0"/>
                                  </p:iterate>
                                  <p:childTnLst>
                                    <p:anim calcmode="lin" valueType="num">
                                      <p:cBhvr additive="repl">
                                        <p:cTn id="32" dur="250"/>
                                        <p:tgtEl>
                                          <p:spTgt spid="455"/>
                                        </p:tgtEl>
                                        <p:attrNameLst>
                                          <p:attrName>ppt_w</p:attrName>
                                        </p:attrNameLst>
                                      </p:cBhvr>
                                      <p:tavLst>
                                        <p:tav tm="0">
                                          <p:val>
                                            <p:strVal val="#ppt_w"/>
                                          </p:val>
                                        </p:tav>
                                        <p:tav tm="100000">
                                          <p:val>
                                            <p:fltVal val="0"/>
                                          </p:val>
                                        </p:tav>
                                      </p:tavLst>
                                    </p:anim>
                                    <p:anim calcmode="lin" valueType="num">
                                      <p:cBhvr additive="repl">
                                        <p:cTn id="33" dur="250"/>
                                        <p:tgtEl>
                                          <p:spTgt spid="455"/>
                                        </p:tgtEl>
                                        <p:attrNameLst>
                                          <p:attrName>ppt_h</p:attrName>
                                        </p:attrNameLst>
                                      </p:cBhvr>
                                      <p:tavLst>
                                        <p:tav tm="0">
                                          <p:val>
                                            <p:strVal val="#ppt_h"/>
                                          </p:val>
                                        </p:tav>
                                        <p:tav tm="100000">
                                          <p:val>
                                            <p:fltVal val="0"/>
                                          </p:val>
                                        </p:tav>
                                      </p:tavLst>
                                    </p:anim>
                                    <p:anim calcmode="lin" valueType="num">
                                      <p:cBhvr additive="repl">
                                        <p:cTn id="34" dur="250"/>
                                        <p:tgtEl>
                                          <p:spTgt spid="455"/>
                                        </p:tgtEl>
                                        <p:attrNameLst>
                                          <p:attrName>r</p:attrName>
                                        </p:attrNameLst>
                                      </p:cBhvr>
                                      <p:tavLst>
                                        <p:tav tm="0">
                                          <p:val>
                                            <p:strVal val="0"/>
                                          </p:val>
                                        </p:tav>
                                        <p:tav tm="100000">
                                          <p:val>
                                            <p:strVal val="90"/>
                                          </p:val>
                                        </p:tav>
                                      </p:tavLst>
                                    </p:anim>
                                    <p:animEffect transition="out" filter="fade">
                                      <p:cBhvr additive="repl">
                                        <p:cTn id="35" dur="250"/>
                                        <p:tgtEl>
                                          <p:spTgt spid="455"/>
                                        </p:tgtEl>
                                      </p:cBhvr>
                                    </p:animEffect>
                                    <p:set>
                                      <p:cBhvr>
                                        <p:cTn id="36" dur="1" fill="hold">
                                          <p:stCondLst>
                                            <p:cond delay="249"/>
                                          </p:stCondLst>
                                        </p:cTn>
                                        <p:tgtEl>
                                          <p:spTgt spid="455"/>
                                        </p:tgtEl>
                                        <p:attrNameLst>
                                          <p:attrName>style.visibility</p:attrName>
                                        </p:attrNameLst>
                                      </p:cBhvr>
                                      <p:to>
                                        <p:strVal val="hidden"/>
                                      </p:to>
                                    </p:set>
                                  </p:childTnLst>
                                </p:cTn>
                              </p:par>
                              <p:par>
                                <p:cTn id="37" presetID="31" presetClass="exit" fill="hold" nodeType="withEffect">
                                  <p:stCondLst>
                                    <p:cond delay="0"/>
                                  </p:stCondLst>
                                  <p:iterate type="lt">
                                    <p:tmAbs val="0"/>
                                  </p:iterate>
                                  <p:childTnLst>
                                    <p:anim calcmode="lin" valueType="num">
                                      <p:cBhvr additive="repl">
                                        <p:cTn id="38" dur="250"/>
                                        <p:tgtEl>
                                          <p:spTgt spid="456"/>
                                        </p:tgtEl>
                                        <p:attrNameLst>
                                          <p:attrName>ppt_w</p:attrName>
                                        </p:attrNameLst>
                                      </p:cBhvr>
                                      <p:tavLst>
                                        <p:tav tm="0">
                                          <p:val>
                                            <p:strVal val="#ppt_w"/>
                                          </p:val>
                                        </p:tav>
                                        <p:tav tm="100000">
                                          <p:val>
                                            <p:fltVal val="0"/>
                                          </p:val>
                                        </p:tav>
                                      </p:tavLst>
                                    </p:anim>
                                    <p:anim calcmode="lin" valueType="num">
                                      <p:cBhvr additive="repl">
                                        <p:cTn id="39" dur="250"/>
                                        <p:tgtEl>
                                          <p:spTgt spid="456"/>
                                        </p:tgtEl>
                                        <p:attrNameLst>
                                          <p:attrName>ppt_h</p:attrName>
                                        </p:attrNameLst>
                                      </p:cBhvr>
                                      <p:tavLst>
                                        <p:tav tm="0">
                                          <p:val>
                                            <p:strVal val="#ppt_h"/>
                                          </p:val>
                                        </p:tav>
                                        <p:tav tm="100000">
                                          <p:val>
                                            <p:fltVal val="0"/>
                                          </p:val>
                                        </p:tav>
                                      </p:tavLst>
                                    </p:anim>
                                    <p:anim calcmode="lin" valueType="num">
                                      <p:cBhvr additive="repl">
                                        <p:cTn id="40" dur="250"/>
                                        <p:tgtEl>
                                          <p:spTgt spid="456"/>
                                        </p:tgtEl>
                                        <p:attrNameLst>
                                          <p:attrName>r</p:attrName>
                                        </p:attrNameLst>
                                      </p:cBhvr>
                                      <p:tavLst>
                                        <p:tav tm="0">
                                          <p:val>
                                            <p:strVal val="0"/>
                                          </p:val>
                                        </p:tav>
                                        <p:tav tm="100000">
                                          <p:val>
                                            <p:strVal val="90"/>
                                          </p:val>
                                        </p:tav>
                                      </p:tavLst>
                                    </p:anim>
                                    <p:animEffect transition="out" filter="fade">
                                      <p:cBhvr additive="repl">
                                        <p:cTn id="41" dur="250"/>
                                        <p:tgtEl>
                                          <p:spTgt spid="456"/>
                                        </p:tgtEl>
                                      </p:cBhvr>
                                    </p:animEffect>
                                    <p:set>
                                      <p:cBhvr>
                                        <p:cTn id="42" dur="1" fill="hold">
                                          <p:stCondLst>
                                            <p:cond delay="249"/>
                                          </p:stCondLst>
                                        </p:cTn>
                                        <p:tgtEl>
                                          <p:spTgt spid="456"/>
                                        </p:tgtEl>
                                        <p:attrNameLst>
                                          <p:attrName>style.visibility</p:attrName>
                                        </p:attrNameLst>
                                      </p:cBhvr>
                                      <p:to>
                                        <p:strVal val="hidden"/>
                                      </p:to>
                                    </p:set>
                                  </p:childTnLst>
                                </p:cTn>
                              </p:par>
                              <p:par>
                                <p:cTn id="43" presetID="31" presetClass="exit" fill="hold" nodeType="withEffect">
                                  <p:stCondLst>
                                    <p:cond delay="0"/>
                                  </p:stCondLst>
                                  <p:childTnLst>
                                    <p:anim calcmode="lin" valueType="num">
                                      <p:cBhvr additive="repl">
                                        <p:cTn id="44" dur="250"/>
                                        <p:tgtEl>
                                          <p:spTgt spid="452"/>
                                        </p:tgtEl>
                                        <p:attrNameLst>
                                          <p:attrName>ppt_w</p:attrName>
                                        </p:attrNameLst>
                                      </p:cBhvr>
                                      <p:tavLst>
                                        <p:tav tm="0">
                                          <p:val>
                                            <p:strVal val="#ppt_w"/>
                                          </p:val>
                                        </p:tav>
                                        <p:tav tm="100000">
                                          <p:val>
                                            <p:fltVal val="0"/>
                                          </p:val>
                                        </p:tav>
                                      </p:tavLst>
                                    </p:anim>
                                    <p:anim calcmode="lin" valueType="num">
                                      <p:cBhvr additive="repl">
                                        <p:cTn id="45" dur="250"/>
                                        <p:tgtEl>
                                          <p:spTgt spid="452"/>
                                        </p:tgtEl>
                                        <p:attrNameLst>
                                          <p:attrName>ppt_h</p:attrName>
                                        </p:attrNameLst>
                                      </p:cBhvr>
                                      <p:tavLst>
                                        <p:tav tm="0">
                                          <p:val>
                                            <p:strVal val="#ppt_h"/>
                                          </p:val>
                                        </p:tav>
                                        <p:tav tm="100000">
                                          <p:val>
                                            <p:fltVal val="0"/>
                                          </p:val>
                                        </p:tav>
                                      </p:tavLst>
                                    </p:anim>
                                    <p:anim calcmode="lin" valueType="num">
                                      <p:cBhvr additive="repl">
                                        <p:cTn id="46" dur="250"/>
                                        <p:tgtEl>
                                          <p:spTgt spid="452"/>
                                        </p:tgtEl>
                                        <p:attrNameLst>
                                          <p:attrName>r</p:attrName>
                                        </p:attrNameLst>
                                      </p:cBhvr>
                                      <p:tavLst>
                                        <p:tav tm="0">
                                          <p:val>
                                            <p:strVal val="0"/>
                                          </p:val>
                                        </p:tav>
                                        <p:tav tm="100000">
                                          <p:val>
                                            <p:strVal val="90"/>
                                          </p:val>
                                        </p:tav>
                                      </p:tavLst>
                                    </p:anim>
                                    <p:animEffect transition="out" filter="fade">
                                      <p:cBhvr additive="repl">
                                        <p:cTn id="47" dur="250"/>
                                        <p:tgtEl>
                                          <p:spTgt spid="452"/>
                                        </p:tgtEl>
                                      </p:cBhvr>
                                    </p:animEffect>
                                    <p:set>
                                      <p:cBhvr>
                                        <p:cTn id="48" dur="1" fill="hold">
                                          <p:stCondLst>
                                            <p:cond delay="249"/>
                                          </p:stCondLst>
                                        </p:cTn>
                                        <p:tgtEl>
                                          <p:spTgt spid="452"/>
                                        </p:tgtEl>
                                        <p:attrNameLst>
                                          <p:attrName>style.visibility</p:attrName>
                                        </p:attrNameLst>
                                      </p:cBhvr>
                                      <p:to>
                                        <p:strVal val="hidden"/>
                                      </p:to>
                                    </p:set>
                                  </p:childTnLst>
                                </p:cTn>
                              </p:par>
                              <p:par>
                                <p:cTn id="49" presetID="31" presetClass="exit" fill="hold" nodeType="withEffect">
                                  <p:stCondLst>
                                    <p:cond delay="0"/>
                                  </p:stCondLst>
                                  <p:childTnLst>
                                    <p:anim calcmode="lin" valueType="num">
                                      <p:cBhvr additive="repl">
                                        <p:cTn id="50" dur="250"/>
                                        <p:tgtEl>
                                          <p:spTgt spid="451"/>
                                        </p:tgtEl>
                                        <p:attrNameLst>
                                          <p:attrName>ppt_w</p:attrName>
                                        </p:attrNameLst>
                                      </p:cBhvr>
                                      <p:tavLst>
                                        <p:tav tm="0">
                                          <p:val>
                                            <p:strVal val="#ppt_w"/>
                                          </p:val>
                                        </p:tav>
                                        <p:tav tm="100000">
                                          <p:val>
                                            <p:fltVal val="0"/>
                                          </p:val>
                                        </p:tav>
                                      </p:tavLst>
                                    </p:anim>
                                    <p:anim calcmode="lin" valueType="num">
                                      <p:cBhvr additive="repl">
                                        <p:cTn id="51" dur="250"/>
                                        <p:tgtEl>
                                          <p:spTgt spid="451"/>
                                        </p:tgtEl>
                                        <p:attrNameLst>
                                          <p:attrName>ppt_h</p:attrName>
                                        </p:attrNameLst>
                                      </p:cBhvr>
                                      <p:tavLst>
                                        <p:tav tm="0">
                                          <p:val>
                                            <p:strVal val="#ppt_h"/>
                                          </p:val>
                                        </p:tav>
                                        <p:tav tm="100000">
                                          <p:val>
                                            <p:fltVal val="0"/>
                                          </p:val>
                                        </p:tav>
                                      </p:tavLst>
                                    </p:anim>
                                    <p:anim calcmode="lin" valueType="num">
                                      <p:cBhvr additive="repl">
                                        <p:cTn id="52" dur="250"/>
                                        <p:tgtEl>
                                          <p:spTgt spid="451"/>
                                        </p:tgtEl>
                                        <p:attrNameLst>
                                          <p:attrName>r</p:attrName>
                                        </p:attrNameLst>
                                      </p:cBhvr>
                                      <p:tavLst>
                                        <p:tav tm="0">
                                          <p:val>
                                            <p:strVal val="0"/>
                                          </p:val>
                                        </p:tav>
                                        <p:tav tm="100000">
                                          <p:val>
                                            <p:strVal val="90"/>
                                          </p:val>
                                        </p:tav>
                                      </p:tavLst>
                                    </p:anim>
                                    <p:animEffect transition="out" filter="fade">
                                      <p:cBhvr additive="repl">
                                        <p:cTn id="53" dur="250"/>
                                        <p:tgtEl>
                                          <p:spTgt spid="451"/>
                                        </p:tgtEl>
                                      </p:cBhvr>
                                    </p:animEffect>
                                    <p:set>
                                      <p:cBhvr>
                                        <p:cTn id="54" dur="1" fill="hold">
                                          <p:stCondLst>
                                            <p:cond delay="249"/>
                                          </p:stCondLst>
                                        </p:cTn>
                                        <p:tgtEl>
                                          <p:spTgt spid="451"/>
                                        </p:tgtEl>
                                        <p:attrNameLst>
                                          <p:attrName>style.visibility</p:attrName>
                                        </p:attrNameLst>
                                      </p:cBhvr>
                                      <p:to>
                                        <p:strVal val="hidden"/>
                                      </p:to>
                                    </p:set>
                                  </p:childTnLst>
                                </p:cTn>
                              </p:par>
                              <p:par>
                                <p:cTn id="55" presetID="8" presetClass="emph" fill="hold" nodeType="withEffect">
                                  <p:stCondLst>
                                    <p:cond delay="0"/>
                                  </p:stCondLst>
                                  <p:childTnLst>
                                    <p:animRot by="21600000">
                                      <p:cBhvr>
                                        <p:cTn id="56" dur="500" fill="hold"/>
                                        <p:tgtEl>
                                          <p:spTgt spid="457"/>
                                        </p:tgtEl>
                                        <p:attrNameLst>
                                          <p:attrName>r</p:attrName>
                                        </p:attrNameLst>
                                      </p:cBhvr>
                                    </p:animRot>
                                  </p:childTnLst>
                                </p:cTn>
                              </p:par>
                              <p:par>
                                <p:cTn id="57" presetID="8" presetClass="emph" fill="hold" nodeType="withEffect">
                                  <p:stCondLst>
                                    <p:cond delay="0"/>
                                  </p:stCondLst>
                                  <p:childTnLst>
                                    <p:animRot by="21600000">
                                      <p:cBhvr>
                                        <p:cTn id="58" dur="500" fill="hold"/>
                                        <p:tgtEl>
                                          <p:spTgt spid="458"/>
                                        </p:tgtEl>
                                        <p:attrNameLst>
                                          <p:attrName>r</p:attrName>
                                        </p:attrNameLst>
                                      </p:cBhvr>
                                    </p:animRot>
                                  </p:childTnLst>
                                </p:cTn>
                              </p:par>
                              <p:par>
                                <p:cTn id="59" presetID="8" presetClass="emph" fill="hold" nodeType="withEffect">
                                  <p:stCondLst>
                                    <p:cond delay="0"/>
                                  </p:stCondLst>
                                  <p:childTnLst>
                                    <p:animRot by="21600000">
                                      <p:cBhvr>
                                        <p:cTn id="60" dur="500" fill="hold"/>
                                        <p:tgtEl>
                                          <p:spTgt spid="459"/>
                                        </p:tgtEl>
                                        <p:attrNameLst>
                                          <p:attrName>r</p:attrName>
                                        </p:attrNameLst>
                                      </p:cBhvr>
                                    </p:animRot>
                                  </p:childTnLst>
                                </p:cTn>
                              </p:par>
                              <p:par>
                                <p:cTn id="61" presetID="53" presetClass="exit" presetSubtype="32" fill="hold" nodeType="withEffect">
                                  <p:stCondLst>
                                    <p:cond delay="0"/>
                                  </p:stCondLst>
                                  <p:childTnLst>
                                    <p:anim calcmode="lin" valueType="num">
                                      <p:cBhvr additive="repl">
                                        <p:cTn id="62" dur="500"/>
                                        <p:tgtEl>
                                          <p:spTgt spid="457"/>
                                        </p:tgtEl>
                                        <p:attrNameLst>
                                          <p:attrName>ppt_w</p:attrName>
                                        </p:attrNameLst>
                                      </p:cBhvr>
                                      <p:tavLst>
                                        <p:tav tm="0">
                                          <p:val>
                                            <p:strVal val="#ppt_w"/>
                                          </p:val>
                                        </p:tav>
                                        <p:tav tm="100000">
                                          <p:val>
                                            <p:fltVal val="0"/>
                                          </p:val>
                                        </p:tav>
                                      </p:tavLst>
                                    </p:anim>
                                    <p:anim calcmode="lin" valueType="num">
                                      <p:cBhvr additive="repl">
                                        <p:cTn id="63" dur="500"/>
                                        <p:tgtEl>
                                          <p:spTgt spid="457"/>
                                        </p:tgtEl>
                                        <p:attrNameLst>
                                          <p:attrName>ppt_h</p:attrName>
                                        </p:attrNameLst>
                                      </p:cBhvr>
                                      <p:tavLst>
                                        <p:tav tm="0">
                                          <p:val>
                                            <p:strVal val="#ppt_h"/>
                                          </p:val>
                                        </p:tav>
                                        <p:tav tm="100000">
                                          <p:val>
                                            <p:fltVal val="0"/>
                                          </p:val>
                                        </p:tav>
                                      </p:tavLst>
                                    </p:anim>
                                    <p:animEffect transition="out" filter="fade">
                                      <p:cBhvr additive="repl">
                                        <p:cTn id="64" dur="500"/>
                                        <p:tgtEl>
                                          <p:spTgt spid="457"/>
                                        </p:tgtEl>
                                      </p:cBhvr>
                                    </p:animEffect>
                                    <p:set>
                                      <p:cBhvr>
                                        <p:cTn id="65" dur="1" fill="hold">
                                          <p:stCondLst>
                                            <p:cond delay="499"/>
                                          </p:stCondLst>
                                        </p:cTn>
                                        <p:tgtEl>
                                          <p:spTgt spid="457"/>
                                        </p:tgtEl>
                                        <p:attrNameLst>
                                          <p:attrName>style.visibility</p:attrName>
                                        </p:attrNameLst>
                                      </p:cBhvr>
                                      <p:to>
                                        <p:strVal val="hidden"/>
                                      </p:to>
                                    </p:set>
                                  </p:childTnLst>
                                </p:cTn>
                              </p:par>
                              <p:par>
                                <p:cTn id="66" presetID="53" presetClass="exit" presetSubtype="32" fill="hold" nodeType="withEffect">
                                  <p:stCondLst>
                                    <p:cond delay="0"/>
                                  </p:stCondLst>
                                  <p:childTnLst>
                                    <p:anim calcmode="lin" valueType="num">
                                      <p:cBhvr additive="repl">
                                        <p:cTn id="67" dur="500"/>
                                        <p:tgtEl>
                                          <p:spTgt spid="458"/>
                                        </p:tgtEl>
                                        <p:attrNameLst>
                                          <p:attrName>ppt_w</p:attrName>
                                        </p:attrNameLst>
                                      </p:cBhvr>
                                      <p:tavLst>
                                        <p:tav tm="0">
                                          <p:val>
                                            <p:strVal val="#ppt_w"/>
                                          </p:val>
                                        </p:tav>
                                        <p:tav tm="100000">
                                          <p:val>
                                            <p:fltVal val="0"/>
                                          </p:val>
                                        </p:tav>
                                      </p:tavLst>
                                    </p:anim>
                                    <p:anim calcmode="lin" valueType="num">
                                      <p:cBhvr additive="repl">
                                        <p:cTn id="68" dur="500"/>
                                        <p:tgtEl>
                                          <p:spTgt spid="458"/>
                                        </p:tgtEl>
                                        <p:attrNameLst>
                                          <p:attrName>ppt_h</p:attrName>
                                        </p:attrNameLst>
                                      </p:cBhvr>
                                      <p:tavLst>
                                        <p:tav tm="0">
                                          <p:val>
                                            <p:strVal val="#ppt_h"/>
                                          </p:val>
                                        </p:tav>
                                        <p:tav tm="100000">
                                          <p:val>
                                            <p:fltVal val="0"/>
                                          </p:val>
                                        </p:tav>
                                      </p:tavLst>
                                    </p:anim>
                                    <p:animEffect transition="out" filter="fade">
                                      <p:cBhvr additive="repl">
                                        <p:cTn id="69" dur="500"/>
                                        <p:tgtEl>
                                          <p:spTgt spid="458"/>
                                        </p:tgtEl>
                                      </p:cBhvr>
                                    </p:animEffect>
                                    <p:set>
                                      <p:cBhvr>
                                        <p:cTn id="70" dur="1" fill="hold">
                                          <p:stCondLst>
                                            <p:cond delay="499"/>
                                          </p:stCondLst>
                                        </p:cTn>
                                        <p:tgtEl>
                                          <p:spTgt spid="458"/>
                                        </p:tgtEl>
                                        <p:attrNameLst>
                                          <p:attrName>style.visibility</p:attrName>
                                        </p:attrNameLst>
                                      </p:cBhvr>
                                      <p:to>
                                        <p:strVal val="hidden"/>
                                      </p:to>
                                    </p:set>
                                  </p:childTnLst>
                                </p:cTn>
                              </p:par>
                              <p:par>
                                <p:cTn id="71" presetID="53" presetClass="exit" presetSubtype="32" fill="hold" nodeType="withEffect">
                                  <p:stCondLst>
                                    <p:cond delay="0"/>
                                  </p:stCondLst>
                                  <p:childTnLst>
                                    <p:anim calcmode="lin" valueType="num">
                                      <p:cBhvr additive="repl">
                                        <p:cTn id="72" dur="500"/>
                                        <p:tgtEl>
                                          <p:spTgt spid="459"/>
                                        </p:tgtEl>
                                        <p:attrNameLst>
                                          <p:attrName>ppt_w</p:attrName>
                                        </p:attrNameLst>
                                      </p:cBhvr>
                                      <p:tavLst>
                                        <p:tav tm="0">
                                          <p:val>
                                            <p:strVal val="#ppt_w"/>
                                          </p:val>
                                        </p:tav>
                                        <p:tav tm="100000">
                                          <p:val>
                                            <p:fltVal val="0"/>
                                          </p:val>
                                        </p:tav>
                                      </p:tavLst>
                                    </p:anim>
                                    <p:anim calcmode="lin" valueType="num">
                                      <p:cBhvr additive="repl">
                                        <p:cTn id="73" dur="500"/>
                                        <p:tgtEl>
                                          <p:spTgt spid="459"/>
                                        </p:tgtEl>
                                        <p:attrNameLst>
                                          <p:attrName>ppt_h</p:attrName>
                                        </p:attrNameLst>
                                      </p:cBhvr>
                                      <p:tavLst>
                                        <p:tav tm="0">
                                          <p:val>
                                            <p:strVal val="#ppt_h"/>
                                          </p:val>
                                        </p:tav>
                                        <p:tav tm="100000">
                                          <p:val>
                                            <p:fltVal val="0"/>
                                          </p:val>
                                        </p:tav>
                                      </p:tavLst>
                                    </p:anim>
                                    <p:animEffect transition="out" filter="fade">
                                      <p:cBhvr additive="repl">
                                        <p:cTn id="74" dur="500"/>
                                        <p:tgtEl>
                                          <p:spTgt spid="459"/>
                                        </p:tgtEl>
                                      </p:cBhvr>
                                    </p:animEffect>
                                    <p:set>
                                      <p:cBhvr>
                                        <p:cTn id="75" dur="1" fill="hold">
                                          <p:stCondLst>
                                            <p:cond delay="499"/>
                                          </p:stCondLst>
                                        </p:cTn>
                                        <p:tgtEl>
                                          <p:spTgt spid="4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1"/>
          <p:cNvSpPr/>
          <p:nvPr/>
        </p:nvSpPr>
        <p:spPr>
          <a:xfrm rot="10800000">
            <a:off x="2161800" y="0"/>
            <a:ext cx="7841160" cy="3283200"/>
          </a:xfrm>
          <a:prstGeom prst="triangle">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61" name="CustomShape 2"/>
          <p:cNvSpPr/>
          <p:nvPr/>
        </p:nvSpPr>
        <p:spPr>
          <a:xfrm>
            <a:off x="4696560" y="1288440"/>
            <a:ext cx="271296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0" b="0" strike="noStrike" spc="-1">
                <a:solidFill>
                  <a:srgbClr val="FFFFFF"/>
                </a:solidFill>
                <a:latin typeface="Calibri Light"/>
                <a:ea typeface="微软雅黑 Light"/>
              </a:rPr>
              <a:t>Experience</a:t>
            </a:r>
            <a:endParaRPr lang="en-US" sz="4000" b="0" strike="noStrike" spc="-1">
              <a:latin typeface="Arial"/>
            </a:endParaRPr>
          </a:p>
        </p:txBody>
      </p:sp>
      <p:sp>
        <p:nvSpPr>
          <p:cNvPr id="462" name="Line 3"/>
          <p:cNvSpPr/>
          <p:nvPr/>
        </p:nvSpPr>
        <p:spPr>
          <a:xfrm>
            <a:off x="5389200" y="2095560"/>
            <a:ext cx="1399320" cy="0"/>
          </a:xfrm>
          <a:prstGeom prst="line">
            <a:avLst/>
          </a:prstGeom>
          <a:ln>
            <a:solidFill>
              <a:schemeClr val="bg2"/>
            </a:solidFill>
          </a:ln>
        </p:spPr>
        <p:style>
          <a:lnRef idx="1">
            <a:schemeClr val="accent1"/>
          </a:lnRef>
          <a:fillRef idx="0">
            <a:schemeClr val="accent1"/>
          </a:fillRef>
          <a:effectRef idx="0">
            <a:schemeClr val="accent1"/>
          </a:effectRef>
          <a:fontRef idx="minor"/>
        </p:style>
      </p:sp>
      <p:sp>
        <p:nvSpPr>
          <p:cNvPr id="463" name="CustomShape 4"/>
          <p:cNvSpPr/>
          <p:nvPr/>
        </p:nvSpPr>
        <p:spPr>
          <a:xfrm rot="10800000">
            <a:off x="6033600" y="2871000"/>
            <a:ext cx="112320" cy="113760"/>
          </a:xfrm>
          <a:prstGeom prst="triangle">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464" name="Group 5"/>
          <p:cNvGrpSpPr/>
          <p:nvPr/>
        </p:nvGrpSpPr>
        <p:grpSpPr>
          <a:xfrm>
            <a:off x="2037600" y="0"/>
            <a:ext cx="8130960" cy="3420720"/>
            <a:chOff x="2037600" y="0"/>
            <a:chExt cx="8130960" cy="3420720"/>
          </a:xfrm>
        </p:grpSpPr>
        <p:sp>
          <p:nvSpPr>
            <p:cNvPr id="465" name="Line 6"/>
            <p:cNvSpPr/>
            <p:nvPr/>
          </p:nvSpPr>
          <p:spPr>
            <a:xfrm flipH="1" flipV="1">
              <a:off x="2037600" y="0"/>
              <a:ext cx="4056480" cy="3420720"/>
            </a:xfrm>
            <a:prstGeom prst="line">
              <a:avLst/>
            </a:prstGeom>
            <a:ln w="12600">
              <a:solidFill>
                <a:schemeClr val="accent1">
                  <a:lumMod val="50000"/>
                  <a:lumOff val="50000"/>
                  <a:alpha val="15000"/>
                </a:schemeClr>
              </a:solidFill>
            </a:ln>
          </p:spPr>
          <p:style>
            <a:lnRef idx="1">
              <a:schemeClr val="accent1"/>
            </a:lnRef>
            <a:fillRef idx="0">
              <a:schemeClr val="accent1"/>
            </a:fillRef>
            <a:effectRef idx="0">
              <a:schemeClr val="accent1"/>
            </a:effectRef>
            <a:fontRef idx="minor"/>
          </p:style>
        </p:sp>
        <p:sp>
          <p:nvSpPr>
            <p:cNvPr id="466" name="Line 7"/>
            <p:cNvSpPr/>
            <p:nvPr/>
          </p:nvSpPr>
          <p:spPr>
            <a:xfrm flipH="1">
              <a:off x="6094080" y="0"/>
              <a:ext cx="4074480" cy="3420720"/>
            </a:xfrm>
            <a:prstGeom prst="line">
              <a:avLst/>
            </a:prstGeom>
            <a:ln w="12600">
              <a:solidFill>
                <a:schemeClr val="accent1">
                  <a:lumMod val="50000"/>
                  <a:lumOff val="50000"/>
                  <a:alpha val="15000"/>
                </a:schemeClr>
              </a:solidFill>
            </a:ln>
          </p:spPr>
          <p:style>
            <a:lnRef idx="1">
              <a:schemeClr val="accent1"/>
            </a:lnRef>
            <a:fillRef idx="0">
              <a:schemeClr val="accent1"/>
            </a:fillRef>
            <a:effectRef idx="0">
              <a:schemeClr val="accent1"/>
            </a:effectRef>
            <a:fontRef idx="minor"/>
          </p:style>
        </p:sp>
      </p:grpSp>
      <p:grpSp>
        <p:nvGrpSpPr>
          <p:cNvPr id="467" name="Group 8"/>
          <p:cNvGrpSpPr/>
          <p:nvPr/>
        </p:nvGrpSpPr>
        <p:grpSpPr>
          <a:xfrm>
            <a:off x="1872000" y="0"/>
            <a:ext cx="8434440" cy="3563280"/>
            <a:chOff x="1872000" y="0"/>
            <a:chExt cx="8434440" cy="3563280"/>
          </a:xfrm>
        </p:grpSpPr>
        <p:sp>
          <p:nvSpPr>
            <p:cNvPr id="468" name="Line 9"/>
            <p:cNvSpPr/>
            <p:nvPr/>
          </p:nvSpPr>
          <p:spPr>
            <a:xfrm flipH="1" flipV="1">
              <a:off x="1872000" y="0"/>
              <a:ext cx="4222080" cy="3563280"/>
            </a:xfrm>
            <a:prstGeom prst="line">
              <a:avLst/>
            </a:prstGeom>
            <a:ln w="12600">
              <a:solidFill>
                <a:schemeClr val="accent1">
                  <a:lumMod val="50000"/>
                  <a:lumOff val="50000"/>
                  <a:alpha val="15000"/>
                </a:schemeClr>
              </a:solidFill>
            </a:ln>
          </p:spPr>
          <p:style>
            <a:lnRef idx="1">
              <a:schemeClr val="accent1"/>
            </a:lnRef>
            <a:fillRef idx="0">
              <a:schemeClr val="accent1"/>
            </a:fillRef>
            <a:effectRef idx="0">
              <a:schemeClr val="accent1"/>
            </a:effectRef>
            <a:fontRef idx="minor"/>
          </p:style>
        </p:sp>
        <p:sp>
          <p:nvSpPr>
            <p:cNvPr id="469" name="Line 10"/>
            <p:cNvSpPr/>
            <p:nvPr/>
          </p:nvSpPr>
          <p:spPr>
            <a:xfrm flipH="1">
              <a:off x="6094080" y="0"/>
              <a:ext cx="4212360" cy="3563280"/>
            </a:xfrm>
            <a:prstGeom prst="line">
              <a:avLst/>
            </a:prstGeom>
            <a:ln w="12600">
              <a:solidFill>
                <a:schemeClr val="accent1">
                  <a:lumMod val="50000"/>
                  <a:lumOff val="50000"/>
                  <a:alpha val="15000"/>
                </a:schemeClr>
              </a:solidFill>
            </a:ln>
          </p:spPr>
          <p:style>
            <a:lnRef idx="1">
              <a:schemeClr val="accent1"/>
            </a:lnRef>
            <a:fillRef idx="0">
              <a:schemeClr val="accent1"/>
            </a:fillRef>
            <a:effectRef idx="0">
              <a:schemeClr val="accent1"/>
            </a:effectRef>
            <a:fontRef idx="minor"/>
          </p:style>
        </p:sp>
      </p:grpSp>
      <p:sp>
        <p:nvSpPr>
          <p:cNvPr id="470" name="CustomShape 11"/>
          <p:cNvSpPr/>
          <p:nvPr/>
        </p:nvSpPr>
        <p:spPr>
          <a:xfrm rot="10800000">
            <a:off x="10101240" y="3967920"/>
            <a:ext cx="1958760" cy="4719600"/>
          </a:xfrm>
          <a:custGeom>
            <a:avLst/>
            <a:gdLst/>
            <a:ahLst/>
            <a:cxnLst/>
            <a:rect l="l" t="t" r="r" b="b"/>
            <a:pathLst>
              <a:path w="1959263" h="4719783">
                <a:moveTo>
                  <a:pt x="0" y="4719783"/>
                </a:moveTo>
                <a:lnTo>
                  <a:pt x="1959263" y="3713019"/>
                </a:lnTo>
                <a:lnTo>
                  <a:pt x="1127991" y="0"/>
                </a:lnTo>
                <a:lnTo>
                  <a:pt x="0" y="47197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471" name="CustomShape 12"/>
          <p:cNvSpPr/>
          <p:nvPr/>
        </p:nvSpPr>
        <p:spPr>
          <a:xfrm rot="10800000">
            <a:off x="227880" y="1131120"/>
            <a:ext cx="3356280" cy="4095360"/>
          </a:xfrm>
          <a:custGeom>
            <a:avLst/>
            <a:gdLst/>
            <a:ahLst/>
            <a:cxnLst/>
            <a:rect l="l" t="t" r="r" b="b"/>
            <a:pathLst>
              <a:path w="3356758" h="4095668">
                <a:moveTo>
                  <a:pt x="2776353" y="4095668"/>
                </a:moveTo>
                <a:lnTo>
                  <a:pt x="3356758" y="1971304"/>
                </a:lnTo>
                <a:lnTo>
                  <a:pt x="0" y="0"/>
                </a:lnTo>
                <a:lnTo>
                  <a:pt x="2776353" y="409566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472" name="CustomShape 13"/>
          <p:cNvSpPr/>
          <p:nvPr/>
        </p:nvSpPr>
        <p:spPr>
          <a:xfrm rot="10800000">
            <a:off x="3841920" y="4355640"/>
            <a:ext cx="1113120" cy="1062000"/>
          </a:xfrm>
          <a:custGeom>
            <a:avLst/>
            <a:gdLst/>
            <a:ahLst/>
            <a:cxnLst/>
            <a:rect l="l" t="t" r="r" b="b"/>
            <a:pathLst>
              <a:path w="1113475" h="1062182">
                <a:moveTo>
                  <a:pt x="0" y="760021"/>
                </a:moveTo>
                <a:lnTo>
                  <a:pt x="28862" y="0"/>
                </a:lnTo>
                <a:lnTo>
                  <a:pt x="1113475" y="1062182"/>
                </a:lnTo>
                <a:lnTo>
                  <a:pt x="0" y="760021"/>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473" name="CustomShape 14"/>
          <p:cNvSpPr/>
          <p:nvPr/>
        </p:nvSpPr>
        <p:spPr>
          <a:xfrm>
            <a:off x="4937040" y="3648600"/>
            <a:ext cx="223164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0" b="1" strike="noStrike" spc="-1">
                <a:solidFill>
                  <a:srgbClr val="3B3838"/>
                </a:solidFill>
                <a:latin typeface="微软雅黑 Light"/>
                <a:ea typeface="微软雅黑 Light"/>
              </a:rPr>
              <a:t>个人心得</a:t>
            </a:r>
            <a:endParaRPr lang="en-US" sz="4000" b="0" strike="noStrike" spc="-1">
              <a:latin typeface="Arial"/>
            </a:endParaRPr>
          </a:p>
        </p:txBody>
      </p:sp>
      <p:sp>
        <p:nvSpPr>
          <p:cNvPr id="474" name="CustomShape 15"/>
          <p:cNvSpPr/>
          <p:nvPr/>
        </p:nvSpPr>
        <p:spPr>
          <a:xfrm>
            <a:off x="2586240" y="4413600"/>
            <a:ext cx="7019640" cy="36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30000"/>
              </a:lnSpc>
            </a:pPr>
            <a:r>
              <a:rPr lang="en-US" sz="1400" b="0" strike="noStrike" spc="-1">
                <a:solidFill>
                  <a:srgbClr val="3B3838"/>
                </a:solidFill>
                <a:latin typeface="微软雅黑"/>
                <a:ea typeface="微软雅黑"/>
              </a:rPr>
              <a:t>Experience</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900"/>
    </mc:Choice>
    <mc:Fallback xmlns:p15="http://schemas.microsoft.com/office/powerpoint/2012/main" xmlns="">
      <p:transition spd="med"/>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60"/>
                                        </p:tgtEl>
                                        <p:attrNameLst>
                                          <p:attrName>style.visibility</p:attrName>
                                        </p:attrNameLst>
                                      </p:cBhvr>
                                      <p:to>
                                        <p:strVal val="visible"/>
                                      </p:to>
                                    </p:set>
                                    <p:anim calcmode="lin" valueType="num">
                                      <p:cBhvr additive="repl">
                                        <p:cTn id="7" dur="500" fill="hold"/>
                                        <p:tgtEl>
                                          <p:spTgt spid="460"/>
                                        </p:tgtEl>
                                        <p:attrNameLst>
                                          <p:attrName>ppt_x</p:attrName>
                                        </p:attrNameLst>
                                      </p:cBhvr>
                                      <p:tavLst>
                                        <p:tav tm="0">
                                          <p:val>
                                            <p:strVal val="#ppt_x"/>
                                          </p:val>
                                        </p:tav>
                                        <p:tav tm="100000">
                                          <p:val>
                                            <p:strVal val="#ppt_x"/>
                                          </p:val>
                                        </p:tav>
                                      </p:tavLst>
                                    </p:anim>
                                    <p:anim calcmode="lin" valueType="num">
                                      <p:cBhvr additive="repl">
                                        <p:cTn id="8" dur="500" fill="hold"/>
                                        <p:tgtEl>
                                          <p:spTgt spid="460"/>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00"/>
                                  </p:stCondLst>
                                  <p:childTnLst>
                                    <p:set>
                                      <p:cBhvr>
                                        <p:cTn id="10" dur="1" fill="hold">
                                          <p:stCondLst>
                                            <p:cond delay="0"/>
                                          </p:stCondLst>
                                        </p:cTn>
                                        <p:tgtEl>
                                          <p:spTgt spid="464"/>
                                        </p:tgtEl>
                                        <p:attrNameLst>
                                          <p:attrName>style.visibility</p:attrName>
                                        </p:attrNameLst>
                                      </p:cBhvr>
                                      <p:to>
                                        <p:strVal val="visible"/>
                                      </p:to>
                                    </p:set>
                                    <p:anim calcmode="lin" valueType="num">
                                      <p:cBhvr additive="repl">
                                        <p:cTn id="11" dur="500" fill="hold"/>
                                        <p:tgtEl>
                                          <p:spTgt spid="464"/>
                                        </p:tgtEl>
                                        <p:attrNameLst>
                                          <p:attrName>ppt_x</p:attrName>
                                        </p:attrNameLst>
                                      </p:cBhvr>
                                      <p:tavLst>
                                        <p:tav tm="0">
                                          <p:val>
                                            <p:strVal val="#ppt_x"/>
                                          </p:val>
                                        </p:tav>
                                        <p:tav tm="100000">
                                          <p:val>
                                            <p:strVal val="#ppt_x"/>
                                          </p:val>
                                        </p:tav>
                                      </p:tavLst>
                                    </p:anim>
                                    <p:anim calcmode="lin" valueType="num">
                                      <p:cBhvr additive="repl">
                                        <p:cTn id="12" dur="500" fill="hold"/>
                                        <p:tgtEl>
                                          <p:spTgt spid="464"/>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400"/>
                                  </p:stCondLst>
                                  <p:childTnLst>
                                    <p:set>
                                      <p:cBhvr>
                                        <p:cTn id="14" dur="1" fill="hold">
                                          <p:stCondLst>
                                            <p:cond delay="0"/>
                                          </p:stCondLst>
                                        </p:cTn>
                                        <p:tgtEl>
                                          <p:spTgt spid="467"/>
                                        </p:tgtEl>
                                        <p:attrNameLst>
                                          <p:attrName>style.visibility</p:attrName>
                                        </p:attrNameLst>
                                      </p:cBhvr>
                                      <p:to>
                                        <p:strVal val="visible"/>
                                      </p:to>
                                    </p:set>
                                    <p:anim calcmode="lin" valueType="num">
                                      <p:cBhvr additive="repl">
                                        <p:cTn id="15" dur="500" fill="hold"/>
                                        <p:tgtEl>
                                          <p:spTgt spid="467"/>
                                        </p:tgtEl>
                                        <p:attrNameLst>
                                          <p:attrName>ppt_x</p:attrName>
                                        </p:attrNameLst>
                                      </p:cBhvr>
                                      <p:tavLst>
                                        <p:tav tm="0">
                                          <p:val>
                                            <p:strVal val="#ppt_x"/>
                                          </p:val>
                                        </p:tav>
                                        <p:tav tm="100000">
                                          <p:val>
                                            <p:strVal val="#ppt_x"/>
                                          </p:val>
                                        </p:tav>
                                      </p:tavLst>
                                    </p:anim>
                                    <p:anim calcmode="lin" valueType="num">
                                      <p:cBhvr additive="repl">
                                        <p:cTn id="16" dur="500" fill="hold"/>
                                        <p:tgtEl>
                                          <p:spTgt spid="467"/>
                                        </p:tgtEl>
                                        <p:attrNameLst>
                                          <p:attrName>ppt_y</p:attrName>
                                        </p:attrNameLst>
                                      </p:cBhvr>
                                      <p:tavLst>
                                        <p:tav tm="0">
                                          <p:val>
                                            <p:strVal val="0-#ppt_h/2"/>
                                          </p:val>
                                        </p:tav>
                                        <p:tav tm="100000">
                                          <p:val>
                                            <p:strVal val="#ppt_y"/>
                                          </p:val>
                                        </p:tav>
                                      </p:tavLst>
                                    </p:anim>
                                  </p:childTnLst>
                                </p:cTn>
                              </p:par>
                              <p:par>
                                <p:cTn id="17" presetID="17" presetClass="entr" presetSubtype="10" fill="hold" nodeType="withEffect">
                                  <p:stCondLst>
                                    <p:cond delay="750"/>
                                  </p:stCondLst>
                                  <p:childTnLst>
                                    <p:set>
                                      <p:cBhvr>
                                        <p:cTn id="18" dur="1" fill="hold">
                                          <p:stCondLst>
                                            <p:cond delay="0"/>
                                          </p:stCondLst>
                                        </p:cTn>
                                        <p:tgtEl>
                                          <p:spTgt spid="462"/>
                                        </p:tgtEl>
                                        <p:attrNameLst>
                                          <p:attrName>style.visibility</p:attrName>
                                        </p:attrNameLst>
                                      </p:cBhvr>
                                      <p:to>
                                        <p:strVal val="visible"/>
                                      </p:to>
                                    </p:set>
                                    <p:anim calcmode="lin" valueType="num">
                                      <p:cBhvr additive="repl">
                                        <p:cTn id="19" dur="500" fill="hold"/>
                                        <p:tgtEl>
                                          <p:spTgt spid="462"/>
                                        </p:tgtEl>
                                        <p:attrNameLst>
                                          <p:attrName>ppt_w</p:attrName>
                                        </p:attrNameLst>
                                      </p:cBhvr>
                                      <p:tavLst>
                                        <p:tav tm="0">
                                          <p:val>
                                            <p:fltVal val="0"/>
                                          </p:val>
                                        </p:tav>
                                        <p:tav tm="100000">
                                          <p:val>
                                            <p:strVal val="#ppt_w"/>
                                          </p:val>
                                        </p:tav>
                                      </p:tavLst>
                                    </p:anim>
                                    <p:anim calcmode="lin" valueType="num">
                                      <p:cBhvr additive="repl">
                                        <p:cTn id="20" dur="500" fill="hold"/>
                                        <p:tgtEl>
                                          <p:spTgt spid="462"/>
                                        </p:tgtEl>
                                        <p:attrNameLst>
                                          <p:attrName>ppt_h</p:attrName>
                                        </p:attrNameLst>
                                      </p:cBhvr>
                                      <p:tavLst>
                                        <p:tav tm="0">
                                          <p:val>
                                            <p:strVal val="#ppt_h"/>
                                          </p:val>
                                        </p:tav>
                                        <p:tav tm="100000">
                                          <p:val>
                                            <p:strVal val="#ppt_h"/>
                                          </p:val>
                                        </p:tav>
                                      </p:tavLst>
                                    </p:anim>
                                  </p:childTnLst>
                                </p:cTn>
                              </p:par>
                              <p:par>
                                <p:cTn id="21" presetID="10" presetClass="entr" fill="hold" nodeType="withEffect">
                                  <p:stCondLst>
                                    <p:cond delay="1000"/>
                                  </p:stCondLst>
                                  <p:childTnLst>
                                    <p:set>
                                      <p:cBhvr>
                                        <p:cTn id="22" dur="1" fill="hold">
                                          <p:stCondLst>
                                            <p:cond delay="0"/>
                                          </p:stCondLst>
                                        </p:cTn>
                                        <p:tgtEl>
                                          <p:spTgt spid="461"/>
                                        </p:tgtEl>
                                        <p:attrNameLst>
                                          <p:attrName>style.visibility</p:attrName>
                                        </p:attrNameLst>
                                      </p:cBhvr>
                                      <p:to>
                                        <p:strVal val="visible"/>
                                      </p:to>
                                    </p:set>
                                    <p:animEffect transition="in" filter="fade">
                                      <p:cBhvr additive="repl">
                                        <p:cTn id="23" dur="500"/>
                                        <p:tgtEl>
                                          <p:spTgt spid="461"/>
                                        </p:tgtEl>
                                      </p:cBhvr>
                                    </p:animEffect>
                                  </p:childTnLst>
                                </p:cTn>
                              </p:par>
                              <p:par>
                                <p:cTn id="24" presetID="22" presetClass="entr" presetSubtype="1" fill="hold" nodeType="withEffect">
                                  <p:stCondLst>
                                    <p:cond delay="1500"/>
                                  </p:stCondLst>
                                  <p:childTnLst>
                                    <p:set>
                                      <p:cBhvr>
                                        <p:cTn id="25" dur="1" fill="hold">
                                          <p:stCondLst>
                                            <p:cond delay="0"/>
                                          </p:stCondLst>
                                        </p:cTn>
                                        <p:tgtEl>
                                          <p:spTgt spid="463"/>
                                        </p:tgtEl>
                                        <p:attrNameLst>
                                          <p:attrName>style.visibility</p:attrName>
                                        </p:attrNameLst>
                                      </p:cBhvr>
                                      <p:to>
                                        <p:strVal val="visible"/>
                                      </p:to>
                                    </p:set>
                                    <p:animEffect transition="in" filter="wipe(up)">
                                      <p:cBhvr additive="repl">
                                        <p:cTn id="26" dur="250"/>
                                        <p:tgtEl>
                                          <p:spTgt spid="463"/>
                                        </p:tgtEl>
                                      </p:cBhvr>
                                    </p:animEffect>
                                  </p:childTnLst>
                                </p:cTn>
                              </p:par>
                              <p:par>
                                <p:cTn id="27" presetID="10" presetClass="entr" fill="hold" nodeType="withEffect">
                                  <p:stCondLst>
                                    <p:cond delay="1750"/>
                                  </p:stCondLst>
                                  <p:childTnLst>
                                    <p:set>
                                      <p:cBhvr>
                                        <p:cTn id="28" dur="1" fill="hold">
                                          <p:stCondLst>
                                            <p:cond delay="0"/>
                                          </p:stCondLst>
                                        </p:cTn>
                                        <p:tgtEl>
                                          <p:spTgt spid="473"/>
                                        </p:tgtEl>
                                        <p:attrNameLst>
                                          <p:attrName>style.visibility</p:attrName>
                                        </p:attrNameLst>
                                      </p:cBhvr>
                                      <p:to>
                                        <p:strVal val="visible"/>
                                      </p:to>
                                    </p:set>
                                    <p:animEffect transition="in" filter="fade">
                                      <p:cBhvr additive="repl">
                                        <p:cTn id="29" dur="500"/>
                                        <p:tgtEl>
                                          <p:spTgt spid="473"/>
                                        </p:tgtEl>
                                      </p:cBhvr>
                                    </p:animEffect>
                                  </p:childTnLst>
                                </p:cTn>
                              </p:par>
                              <p:par>
                                <p:cTn id="30" presetID="10" presetClass="entr" fill="hold" nodeType="withEffect">
                                  <p:stCondLst>
                                    <p:cond delay="2000"/>
                                  </p:stCondLst>
                                  <p:childTnLst>
                                    <p:set>
                                      <p:cBhvr>
                                        <p:cTn id="31" dur="1" fill="hold">
                                          <p:stCondLst>
                                            <p:cond delay="0"/>
                                          </p:stCondLst>
                                        </p:cTn>
                                        <p:tgtEl>
                                          <p:spTgt spid="474"/>
                                        </p:tgtEl>
                                        <p:attrNameLst>
                                          <p:attrName>style.visibility</p:attrName>
                                        </p:attrNameLst>
                                      </p:cBhvr>
                                      <p:to>
                                        <p:strVal val="visible"/>
                                      </p:to>
                                    </p:set>
                                    <p:animEffect transition="in" filter="fade">
                                      <p:cBhvr additive="repl">
                                        <p:cTn id="32" dur="500"/>
                                        <p:tgtEl>
                                          <p:spTgt spid="474"/>
                                        </p:tgtEl>
                                      </p:cBhvr>
                                    </p:animEffect>
                                  </p:childTnLst>
                                </p:cTn>
                              </p:par>
                              <p:par>
                                <p:cTn id="33" presetID="10" presetClass="entr" fill="hold" nodeType="withEffect">
                                  <p:stCondLst>
                                    <p:cond delay="1750"/>
                                  </p:stCondLst>
                                  <p:childTnLst>
                                    <p:set>
                                      <p:cBhvr>
                                        <p:cTn id="34" dur="1" fill="hold">
                                          <p:stCondLst>
                                            <p:cond delay="0"/>
                                          </p:stCondLst>
                                        </p:cTn>
                                        <p:tgtEl>
                                          <p:spTgt spid="470"/>
                                        </p:tgtEl>
                                        <p:attrNameLst>
                                          <p:attrName>style.visibility</p:attrName>
                                        </p:attrNameLst>
                                      </p:cBhvr>
                                      <p:to>
                                        <p:strVal val="visible"/>
                                      </p:to>
                                    </p:set>
                                    <p:animEffect transition="in" filter="fade">
                                      <p:cBhvr additive="repl">
                                        <p:cTn id="35" dur="1000"/>
                                        <p:tgtEl>
                                          <p:spTgt spid="470"/>
                                        </p:tgtEl>
                                      </p:cBhvr>
                                    </p:animEffect>
                                  </p:childTnLst>
                                </p:cTn>
                              </p:par>
                              <p:par>
                                <p:cTn id="36" presetID="10" presetClass="entr" fill="hold" nodeType="withEffect">
                                  <p:stCondLst>
                                    <p:cond delay="1750"/>
                                  </p:stCondLst>
                                  <p:childTnLst>
                                    <p:set>
                                      <p:cBhvr>
                                        <p:cTn id="37" dur="1" fill="hold">
                                          <p:stCondLst>
                                            <p:cond delay="0"/>
                                          </p:stCondLst>
                                        </p:cTn>
                                        <p:tgtEl>
                                          <p:spTgt spid="472"/>
                                        </p:tgtEl>
                                        <p:attrNameLst>
                                          <p:attrName>style.visibility</p:attrName>
                                        </p:attrNameLst>
                                      </p:cBhvr>
                                      <p:to>
                                        <p:strVal val="visible"/>
                                      </p:to>
                                    </p:set>
                                    <p:animEffect transition="in" filter="fade">
                                      <p:cBhvr additive="repl">
                                        <p:cTn id="38" dur="1000"/>
                                        <p:tgtEl>
                                          <p:spTgt spid="472"/>
                                        </p:tgtEl>
                                      </p:cBhvr>
                                    </p:animEffect>
                                  </p:childTnLst>
                                </p:cTn>
                              </p:par>
                              <p:par>
                                <p:cTn id="39" presetID="10" presetClass="entr" fill="hold" nodeType="withEffect">
                                  <p:stCondLst>
                                    <p:cond delay="1750"/>
                                  </p:stCondLst>
                                  <p:childTnLst>
                                    <p:set>
                                      <p:cBhvr>
                                        <p:cTn id="40" dur="1" fill="hold">
                                          <p:stCondLst>
                                            <p:cond delay="0"/>
                                          </p:stCondLst>
                                        </p:cTn>
                                        <p:tgtEl>
                                          <p:spTgt spid="471"/>
                                        </p:tgtEl>
                                        <p:attrNameLst>
                                          <p:attrName>style.visibility</p:attrName>
                                        </p:attrNameLst>
                                      </p:cBhvr>
                                      <p:to>
                                        <p:strVal val="visible"/>
                                      </p:to>
                                    </p:set>
                                    <p:animEffect transition="in" filter="fade">
                                      <p:cBhvr additive="repl">
                                        <p:cTn id="41" dur="1000"/>
                                        <p:tgtEl>
                                          <p:spTgt spid="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5" name="Group 1"/>
          <p:cNvGrpSpPr/>
          <p:nvPr/>
        </p:nvGrpSpPr>
        <p:grpSpPr>
          <a:xfrm>
            <a:off x="0" y="0"/>
            <a:ext cx="12191760" cy="2493360"/>
            <a:chOff x="0" y="0"/>
            <a:chExt cx="12191760" cy="2493360"/>
          </a:xfrm>
        </p:grpSpPr>
        <p:sp>
          <p:nvSpPr>
            <p:cNvPr id="476" name="CustomShape 2"/>
            <p:cNvSpPr/>
            <p:nvPr/>
          </p:nvSpPr>
          <p:spPr>
            <a:xfrm>
              <a:off x="0" y="0"/>
              <a:ext cx="12191760" cy="2493360"/>
            </a:xfrm>
            <a:prstGeom prst="rect">
              <a:avLst/>
            </a:prstGeom>
            <a:blipFill rotWithShape="0">
              <a:blip r:embed="rId2"/>
              <a:stretch>
                <a:fillRect b="-1111173"/>
              </a:stretch>
            </a:blipFill>
            <a:ln>
              <a:noFill/>
            </a:ln>
          </p:spPr>
          <p:style>
            <a:lnRef idx="2">
              <a:schemeClr val="accent1">
                <a:shade val="50000"/>
              </a:schemeClr>
            </a:lnRef>
            <a:fillRef idx="1">
              <a:schemeClr val="accent1"/>
            </a:fillRef>
            <a:effectRef idx="0">
              <a:schemeClr val="accent1"/>
            </a:effectRef>
            <a:fontRef idx="minor"/>
          </p:style>
        </p:sp>
        <p:sp>
          <p:nvSpPr>
            <p:cNvPr id="477" name="CustomShape 3"/>
            <p:cNvSpPr/>
            <p:nvPr/>
          </p:nvSpPr>
          <p:spPr>
            <a:xfrm>
              <a:off x="0" y="0"/>
              <a:ext cx="12191760" cy="2493360"/>
            </a:xfrm>
            <a:prstGeom prst="rect">
              <a:avLst/>
            </a:prstGeom>
            <a:gradFill rotWithShape="0">
              <a:gsLst>
                <a:gs pos="0">
                  <a:srgbClr val="000000"/>
                </a:gs>
                <a:gs pos="100000">
                  <a:srgbClr val="00000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grpSp>
      <p:sp>
        <p:nvSpPr>
          <p:cNvPr id="478" name="CustomShape 4"/>
          <p:cNvSpPr/>
          <p:nvPr/>
        </p:nvSpPr>
        <p:spPr>
          <a:xfrm rot="18764400">
            <a:off x="-789480" y="1379160"/>
            <a:ext cx="4469040" cy="3854520"/>
          </a:xfrm>
          <a:prstGeom prst="triangle">
            <a:avLst>
              <a:gd name="adj" fmla="val 50000"/>
            </a:avLst>
          </a:prstGeom>
          <a:noFill/>
          <a:ln w="19080">
            <a:solidFill>
              <a:schemeClr val="bg2">
                <a:lumMod val="75000"/>
              </a:schemeClr>
            </a:solidFill>
          </a:ln>
        </p:spPr>
        <p:style>
          <a:lnRef idx="2">
            <a:schemeClr val="accent1">
              <a:shade val="50000"/>
            </a:schemeClr>
          </a:lnRef>
          <a:fillRef idx="1">
            <a:schemeClr val="accent1"/>
          </a:fillRef>
          <a:effectRef idx="0">
            <a:schemeClr val="accent1"/>
          </a:effectRef>
          <a:fontRef idx="minor"/>
        </p:style>
      </p:sp>
      <p:sp>
        <p:nvSpPr>
          <p:cNvPr id="479" name="CustomShape 5"/>
          <p:cNvSpPr/>
          <p:nvPr/>
        </p:nvSpPr>
        <p:spPr>
          <a:xfrm rot="18764400">
            <a:off x="-399240" y="1710000"/>
            <a:ext cx="3828960" cy="3302280"/>
          </a:xfrm>
          <a:prstGeom prst="triangle">
            <a:avLst>
              <a:gd name="adj" fmla="val 50000"/>
            </a:avLst>
          </a:prstGeom>
          <a:noFill/>
          <a:ln w="19080">
            <a:solidFill>
              <a:schemeClr val="bg2">
                <a:lumMod val="75000"/>
              </a:schemeClr>
            </a:solidFill>
          </a:ln>
        </p:spPr>
        <p:style>
          <a:lnRef idx="2">
            <a:schemeClr val="accent1">
              <a:shade val="50000"/>
            </a:schemeClr>
          </a:lnRef>
          <a:fillRef idx="1">
            <a:schemeClr val="accent1"/>
          </a:fillRef>
          <a:effectRef idx="0">
            <a:schemeClr val="accent1"/>
          </a:effectRef>
          <a:fontRef idx="minor"/>
        </p:style>
      </p:sp>
      <p:sp>
        <p:nvSpPr>
          <p:cNvPr id="480" name="Line 6"/>
          <p:cNvSpPr/>
          <p:nvPr/>
        </p:nvSpPr>
        <p:spPr>
          <a:xfrm>
            <a:off x="5357160" y="2759040"/>
            <a:ext cx="515520" cy="0"/>
          </a:xfrm>
          <a:prstGeom prst="line">
            <a:avLst/>
          </a:prstGeom>
          <a:ln w="19080">
            <a:solidFill>
              <a:schemeClr val="accent1">
                <a:lumMod val="75000"/>
                <a:lumOff val="25000"/>
              </a:schemeClr>
            </a:solidFill>
          </a:ln>
        </p:spPr>
        <p:style>
          <a:lnRef idx="1">
            <a:schemeClr val="accent1"/>
          </a:lnRef>
          <a:fillRef idx="0">
            <a:schemeClr val="accent1"/>
          </a:fillRef>
          <a:effectRef idx="0">
            <a:schemeClr val="accent1"/>
          </a:effectRef>
          <a:fontRef idx="minor"/>
        </p:style>
      </p:sp>
      <p:sp>
        <p:nvSpPr>
          <p:cNvPr id="481" name="CustomShape 7"/>
          <p:cNvSpPr/>
          <p:nvPr/>
        </p:nvSpPr>
        <p:spPr>
          <a:xfrm>
            <a:off x="1351080" y="3613680"/>
            <a:ext cx="1859040" cy="760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4400" b="1" strike="noStrike" spc="-1">
                <a:solidFill>
                  <a:srgbClr val="181717"/>
                </a:solidFill>
                <a:latin typeface="楷体"/>
                <a:ea typeface="楷体"/>
              </a:rPr>
              <a:t>刘南华</a:t>
            </a:r>
            <a:endParaRPr lang="en-US" sz="4400" b="0" strike="noStrike" spc="-1">
              <a:latin typeface="Arial"/>
            </a:endParaRPr>
          </a:p>
        </p:txBody>
      </p:sp>
      <p:sp>
        <p:nvSpPr>
          <p:cNvPr id="482" name="CustomShape 8"/>
          <p:cNvSpPr/>
          <p:nvPr/>
        </p:nvSpPr>
        <p:spPr>
          <a:xfrm>
            <a:off x="4606920" y="3029040"/>
            <a:ext cx="7265160" cy="264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1600" b="0" strike="noStrike" spc="-1">
                <a:solidFill>
                  <a:srgbClr val="3B3838"/>
                </a:solidFill>
                <a:latin typeface="微软雅黑"/>
                <a:ea typeface="微软雅黑"/>
              </a:rPr>
              <a:t>通过这次实训，对SSM框架有了初步的了解。由于自己基础不太扎实，在很多方面都会感到吃力。比如</a:t>
            </a:r>
            <a:r>
              <a:rPr lang="en-US" sz="1600" b="0" strike="noStrike" spc="-1">
                <a:solidFill>
                  <a:srgbClr val="3B3838"/>
                </a:solidFill>
                <a:latin typeface="微软雅黑"/>
                <a:ea typeface="微软雅黑 Light"/>
              </a:rPr>
              <a:t>珊姐扩展的ajax、jQuery等方面的知识,都是我比较陌生的知识点。</a:t>
            </a:r>
            <a:r>
              <a:rPr lang="en-US" sz="1600" b="0" strike="noStrike" spc="-1">
                <a:solidFill>
                  <a:srgbClr val="3B3838"/>
                </a:solidFill>
                <a:latin typeface="微软雅黑"/>
                <a:ea typeface="微软雅黑"/>
              </a:rPr>
              <a:t>在课上看到其他同学提到一些其它技术，我对此都是了解的比较少。课上跟着珊姐打代码，基本不太会出错，等到自己实践的时候，却是漏洞百出。</a:t>
            </a:r>
            <a:r>
              <a:rPr lang="en-US" sz="1600" b="0" strike="noStrike" spc="-1">
                <a:solidFill>
                  <a:srgbClr val="3B3838"/>
                </a:solidFill>
                <a:latin typeface="微软雅黑"/>
                <a:ea typeface="微软雅黑 Light"/>
              </a:rPr>
              <a:t>团队开发，应该把握好整体布局。</a:t>
            </a:r>
            <a:r>
              <a:rPr lang="en-US" sz="1600" b="0" strike="noStrike" spc="-1">
                <a:solidFill>
                  <a:srgbClr val="3B3838"/>
                </a:solidFill>
                <a:latin typeface="微软雅黑"/>
                <a:ea typeface="微软雅黑"/>
              </a:rPr>
              <a:t>在完成大作业时，由于交流得不够充分，在整合小组代码时，也是出现许多错误如重名问题。虽然过程不仅人意，但是也在不断地锻炼我们地合作能力。</a:t>
            </a:r>
            <a:endParaRPr lang="en-US" sz="1600" b="0" strike="noStrike" spc="-1">
              <a:latin typeface="Arial"/>
            </a:endParaRPr>
          </a:p>
        </p:txBody>
      </p:sp>
      <p:sp>
        <p:nvSpPr>
          <p:cNvPr id="483" name="CustomShape 9"/>
          <p:cNvSpPr/>
          <p:nvPr/>
        </p:nvSpPr>
        <p:spPr>
          <a:xfrm rot="19084800" flipH="1">
            <a:off x="2790360" y="5607000"/>
            <a:ext cx="396720" cy="231840"/>
          </a:xfrm>
          <a:custGeom>
            <a:avLst/>
            <a:gdLst/>
            <a:ahLst/>
            <a:cxnLst/>
            <a:rect l="l" t="t" r="r" b="b"/>
            <a:pathLst>
              <a:path w="1930651" h="2016731">
                <a:moveTo>
                  <a:pt x="0" y="2016730"/>
                </a:moveTo>
                <a:lnTo>
                  <a:pt x="1210897" y="0"/>
                </a:lnTo>
                <a:cubicBezTo>
                  <a:pt x="1723167" y="755635"/>
                  <a:pt x="1567308" y="563928"/>
                  <a:pt x="1930651" y="1023405"/>
                </a:cubicBezTo>
                <a:lnTo>
                  <a:pt x="0" y="2016730"/>
                </a:lnTo>
                <a:close/>
              </a:path>
            </a:pathLst>
          </a:custGeom>
          <a:solidFill>
            <a:schemeClr val="accent1">
              <a:lumMod val="95000"/>
              <a:lumOff val="5000"/>
            </a:schemeClr>
          </a:solidFill>
          <a:ln>
            <a:noFill/>
          </a:ln>
        </p:spPr>
        <p:style>
          <a:lnRef idx="2">
            <a:schemeClr val="accent1">
              <a:shade val="50000"/>
            </a:schemeClr>
          </a:lnRef>
          <a:fillRef idx="1">
            <a:schemeClr val="accent1"/>
          </a:fillRef>
          <a:effectRef idx="0">
            <a:schemeClr val="accent1"/>
          </a:effectRef>
          <a:fontRef idx="minor"/>
        </p:style>
      </p:sp>
      <p:sp>
        <p:nvSpPr>
          <p:cNvPr id="484" name="CustomShape 10"/>
          <p:cNvSpPr/>
          <p:nvPr/>
        </p:nvSpPr>
        <p:spPr>
          <a:xfrm>
            <a:off x="4327920" y="1073520"/>
            <a:ext cx="3535560" cy="913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5400" b="1" strike="noStrike" spc="-1">
                <a:solidFill>
                  <a:srgbClr val="FFFFFF"/>
                </a:solidFill>
                <a:latin typeface="华文隶书"/>
                <a:ea typeface="华文隶书"/>
              </a:rPr>
              <a:t>心 得 体 会</a:t>
            </a:r>
            <a:endParaRPr lang="en-US" sz="5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75"/>
                                        </p:tgtEl>
                                        <p:attrNameLst>
                                          <p:attrName>style.visibility</p:attrName>
                                        </p:attrNameLst>
                                      </p:cBhvr>
                                      <p:to>
                                        <p:strVal val="visible"/>
                                      </p:to>
                                    </p:set>
                                    <p:animEffect transition="in" filter="barn(inVertical)">
                                      <p:cBhvr additive="repl">
                                        <p:cTn id="7" dur="500"/>
                                        <p:tgtEl>
                                          <p:spTgt spid="475"/>
                                        </p:tgtEl>
                                      </p:cBhvr>
                                    </p:animEffect>
                                  </p:childTnLst>
                                </p:cTn>
                              </p:par>
                              <p:par>
                                <p:cTn id="8" presetID="10" presetClass="entr" fill="hold" nodeType="withEffect">
                                  <p:stCondLst>
                                    <p:cond delay="500"/>
                                  </p:stCondLst>
                                  <p:childTnLst>
                                    <p:set>
                                      <p:cBhvr>
                                        <p:cTn id="9" dur="1" fill="hold">
                                          <p:stCondLst>
                                            <p:cond delay="0"/>
                                          </p:stCondLst>
                                        </p:cTn>
                                        <p:tgtEl>
                                          <p:spTgt spid="479"/>
                                        </p:tgtEl>
                                        <p:attrNameLst>
                                          <p:attrName>style.visibility</p:attrName>
                                        </p:attrNameLst>
                                      </p:cBhvr>
                                      <p:to>
                                        <p:strVal val="visible"/>
                                      </p:to>
                                    </p:set>
                                    <p:animEffect transition="in" filter="fade">
                                      <p:cBhvr additive="repl">
                                        <p:cTn id="10" dur="750"/>
                                        <p:tgtEl>
                                          <p:spTgt spid="479"/>
                                        </p:tgtEl>
                                      </p:cBhvr>
                                    </p:animEffect>
                                  </p:childTnLst>
                                </p:cTn>
                              </p:par>
                              <p:par>
                                <p:cTn id="11" presetID="6" presetClass="emph" fill="hold" nodeType="withEffect">
                                  <p:stCondLst>
                                    <p:cond delay="500"/>
                                  </p:stCondLst>
                                  <p:childTnLst>
                                    <p:animScale>
                                      <p:cBhvr>
                                        <p:cTn id="12" dur="10" fill="hold"/>
                                        <p:tgtEl>
                                          <p:spTgt spid="479"/>
                                        </p:tgtEl>
                                      </p:cBhvr>
                                      <p:by x="1000000" y="1000000"/>
                                    </p:animScale>
                                  </p:childTnLst>
                                </p:cTn>
                              </p:par>
                              <p:par>
                                <p:cTn id="13" presetID="6" presetClass="emph" fill="hold" nodeType="withEffect">
                                  <p:stCondLst>
                                    <p:cond delay="500"/>
                                  </p:stCondLst>
                                  <p:childTnLst>
                                    <p:animScale>
                                      <p:cBhvr>
                                        <p:cTn id="14" dur="750" fill="hold"/>
                                        <p:tgtEl>
                                          <p:spTgt spid="479"/>
                                        </p:tgtEl>
                                      </p:cBhvr>
                                      <p:by x="10000" y="10000"/>
                                    </p:animScale>
                                  </p:childTnLst>
                                </p:cTn>
                              </p:par>
                              <p:par>
                                <p:cTn id="15" presetID="8" presetClass="emph" fill="hold" nodeType="withEffect">
                                  <p:stCondLst>
                                    <p:cond delay="500"/>
                                  </p:stCondLst>
                                  <p:childTnLst>
                                    <p:animRot by="21600000">
                                      <p:cBhvr>
                                        <p:cTn id="16" dur="750" fill="hold"/>
                                        <p:tgtEl>
                                          <p:spTgt spid="479"/>
                                        </p:tgtEl>
                                        <p:attrNameLst>
                                          <p:attrName>r</p:attrName>
                                        </p:attrNameLst>
                                      </p:cBhvr>
                                    </p:animRot>
                                  </p:childTnLst>
                                </p:cTn>
                              </p:par>
                              <p:par>
                                <p:cTn id="17" presetID="10" presetClass="entr" fill="hold" nodeType="withEffect">
                                  <p:stCondLst>
                                    <p:cond delay="750"/>
                                  </p:stCondLst>
                                  <p:childTnLst>
                                    <p:set>
                                      <p:cBhvr>
                                        <p:cTn id="18" dur="1" fill="hold">
                                          <p:stCondLst>
                                            <p:cond delay="0"/>
                                          </p:stCondLst>
                                        </p:cTn>
                                        <p:tgtEl>
                                          <p:spTgt spid="478"/>
                                        </p:tgtEl>
                                        <p:attrNameLst>
                                          <p:attrName>style.visibility</p:attrName>
                                        </p:attrNameLst>
                                      </p:cBhvr>
                                      <p:to>
                                        <p:strVal val="visible"/>
                                      </p:to>
                                    </p:set>
                                    <p:animEffect transition="in" filter="fade">
                                      <p:cBhvr additive="repl">
                                        <p:cTn id="19" dur="750"/>
                                        <p:tgtEl>
                                          <p:spTgt spid="478"/>
                                        </p:tgtEl>
                                      </p:cBhvr>
                                    </p:animEffect>
                                  </p:childTnLst>
                                </p:cTn>
                              </p:par>
                              <p:par>
                                <p:cTn id="20" presetID="6" presetClass="emph" fill="hold" nodeType="withEffect">
                                  <p:stCondLst>
                                    <p:cond delay="750"/>
                                  </p:stCondLst>
                                  <p:childTnLst>
                                    <p:animScale>
                                      <p:cBhvr>
                                        <p:cTn id="21" dur="10" fill="hold"/>
                                        <p:tgtEl>
                                          <p:spTgt spid="478"/>
                                        </p:tgtEl>
                                      </p:cBhvr>
                                      <p:by x="1000000" y="1000000"/>
                                    </p:animScale>
                                  </p:childTnLst>
                                </p:cTn>
                              </p:par>
                              <p:par>
                                <p:cTn id="22" presetID="6" presetClass="emph" fill="hold" nodeType="withEffect">
                                  <p:stCondLst>
                                    <p:cond delay="750"/>
                                  </p:stCondLst>
                                  <p:childTnLst>
                                    <p:animScale>
                                      <p:cBhvr>
                                        <p:cTn id="23" dur="750" fill="hold"/>
                                        <p:tgtEl>
                                          <p:spTgt spid="478"/>
                                        </p:tgtEl>
                                      </p:cBhvr>
                                      <p:by x="10000" y="10000"/>
                                    </p:animScale>
                                  </p:childTnLst>
                                </p:cTn>
                              </p:par>
                              <p:par>
                                <p:cTn id="24" presetID="8" presetClass="emph" fill="hold" nodeType="withEffect">
                                  <p:stCondLst>
                                    <p:cond delay="750"/>
                                  </p:stCondLst>
                                  <p:childTnLst>
                                    <p:animRot by="21600000">
                                      <p:cBhvr>
                                        <p:cTn id="25" dur="750" fill="hold"/>
                                        <p:tgtEl>
                                          <p:spTgt spid="478"/>
                                        </p:tgtEl>
                                        <p:attrNameLst>
                                          <p:attrName>r</p:attrName>
                                        </p:attrNameLst>
                                      </p:cBhvr>
                                    </p:animRot>
                                  </p:childTnLst>
                                </p:cTn>
                              </p:par>
                              <p:par>
                                <p:cTn id="26" presetID="10" presetClass="entr" fill="hold" nodeType="withEffect">
                                  <p:stCondLst>
                                    <p:cond delay="1000"/>
                                  </p:stCondLst>
                                  <p:childTnLst>
                                    <p:set>
                                      <p:cBhvr>
                                        <p:cTn id="27" dur="1" fill="hold">
                                          <p:stCondLst>
                                            <p:cond delay="0"/>
                                          </p:stCondLst>
                                        </p:cTn>
                                        <p:tgtEl>
                                          <p:spTgt spid="483"/>
                                        </p:tgtEl>
                                        <p:attrNameLst>
                                          <p:attrName>style.visibility</p:attrName>
                                        </p:attrNameLst>
                                      </p:cBhvr>
                                      <p:to>
                                        <p:strVal val="visible"/>
                                      </p:to>
                                    </p:set>
                                    <p:animEffect transition="in" filter="fade">
                                      <p:cBhvr additive="repl">
                                        <p:cTn id="28" dur="500"/>
                                        <p:tgtEl>
                                          <p:spTgt spid="483"/>
                                        </p:tgtEl>
                                      </p:cBhvr>
                                    </p:animEffect>
                                  </p:childTnLst>
                                </p:cTn>
                              </p:par>
                              <p:par>
                                <p:cTn id="29" presetID="22" presetClass="entr" presetSubtype="8" fill="hold" nodeType="withEffect">
                                  <p:stCondLst>
                                    <p:cond delay="1500"/>
                                  </p:stCondLst>
                                  <p:iterate type="lt">
                                    <p:tmAbs val="100"/>
                                  </p:iterate>
                                  <p:childTnLst>
                                    <p:set>
                                      <p:cBhvr>
                                        <p:cTn id="30" dur="1" fill="hold">
                                          <p:stCondLst>
                                            <p:cond delay="0"/>
                                          </p:stCondLst>
                                        </p:cTn>
                                        <p:tgtEl>
                                          <p:spTgt spid="481"/>
                                        </p:tgtEl>
                                        <p:attrNameLst>
                                          <p:attrName>style.visibility</p:attrName>
                                        </p:attrNameLst>
                                      </p:cBhvr>
                                      <p:to>
                                        <p:strVal val="visible"/>
                                      </p:to>
                                    </p:set>
                                    <p:animEffect transition="in" filter="wipe(left)">
                                      <p:cBhvr additive="repl">
                                        <p:cTn id="31" dur="500"/>
                                        <p:tgtEl>
                                          <p:spTgt spid="481"/>
                                        </p:tgtEl>
                                      </p:cBhvr>
                                    </p:animEffect>
                                  </p:childTnLst>
                                </p:cTn>
                              </p:par>
                            </p:childTnLst>
                          </p:cTn>
                        </p:par>
                        <p:par>
                          <p:cTn id="32" fill="hold">
                            <p:stCondLst>
                              <p:cond delay="0"/>
                            </p:stCondLst>
                            <p:childTnLst>
                              <p:par>
                                <p:cTn id="33" presetID="17" presetClass="entr" presetSubtype="10" fill="hold" nodeType="afterEffect">
                                  <p:stCondLst>
                                    <p:cond delay="0"/>
                                  </p:stCondLst>
                                  <p:childTnLst>
                                    <p:set>
                                      <p:cBhvr>
                                        <p:cTn id="34" dur="1" fill="hold">
                                          <p:stCondLst>
                                            <p:cond delay="0"/>
                                          </p:stCondLst>
                                        </p:cTn>
                                        <p:tgtEl>
                                          <p:spTgt spid="480"/>
                                        </p:tgtEl>
                                        <p:attrNameLst>
                                          <p:attrName>style.visibility</p:attrName>
                                        </p:attrNameLst>
                                      </p:cBhvr>
                                      <p:to>
                                        <p:strVal val="visible"/>
                                      </p:to>
                                    </p:set>
                                    <p:anim calcmode="lin" valueType="num">
                                      <p:cBhvr additive="repl">
                                        <p:cTn id="35" dur="500" fill="hold"/>
                                        <p:tgtEl>
                                          <p:spTgt spid="480"/>
                                        </p:tgtEl>
                                        <p:attrNameLst>
                                          <p:attrName>ppt_w</p:attrName>
                                        </p:attrNameLst>
                                      </p:cBhvr>
                                      <p:tavLst>
                                        <p:tav tm="0">
                                          <p:val>
                                            <p:fltVal val="0"/>
                                          </p:val>
                                        </p:tav>
                                        <p:tav tm="100000">
                                          <p:val>
                                            <p:strVal val="#ppt_w"/>
                                          </p:val>
                                        </p:tav>
                                      </p:tavLst>
                                    </p:anim>
                                    <p:anim calcmode="lin" valueType="num">
                                      <p:cBhvr additive="repl">
                                        <p:cTn id="36" dur="500" fill="hold"/>
                                        <p:tgtEl>
                                          <p:spTgt spid="480"/>
                                        </p:tgtEl>
                                        <p:attrNameLst>
                                          <p:attrName>ppt_h</p:attrName>
                                        </p:attrNameLst>
                                      </p:cBhvr>
                                      <p:tavLst>
                                        <p:tav tm="0">
                                          <p:val>
                                            <p:strVal val="#ppt_h"/>
                                          </p:val>
                                        </p:tav>
                                        <p:tav tm="100000">
                                          <p:val>
                                            <p:strVal val="#ppt_h"/>
                                          </p:val>
                                        </p:tav>
                                      </p:tavLst>
                                    </p:anim>
                                  </p:childTnLst>
                                </p:cTn>
                              </p:par>
                              <p:par>
                                <p:cTn id="37" presetID="22" presetClass="entr" presetSubtype="8" fill="hold" nodeType="withEffect">
                                  <p:stCondLst>
                                    <p:cond delay="250"/>
                                  </p:stCondLst>
                                  <p:childTnLst>
                                    <p:set>
                                      <p:cBhvr>
                                        <p:cTn id="38" dur="1" fill="hold">
                                          <p:stCondLst>
                                            <p:cond delay="0"/>
                                          </p:stCondLst>
                                        </p:cTn>
                                        <p:tgtEl>
                                          <p:spTgt spid="482"/>
                                        </p:tgtEl>
                                        <p:attrNameLst>
                                          <p:attrName>style.visibility</p:attrName>
                                        </p:attrNameLst>
                                      </p:cBhvr>
                                      <p:to>
                                        <p:strVal val="visible"/>
                                      </p:to>
                                    </p:set>
                                    <p:animEffect transition="in" filter="wipe(left)">
                                      <p:cBhvr additive="repl">
                                        <p:cTn id="39" dur="500"/>
                                        <p:tgtEl>
                                          <p:spTgt spid="482"/>
                                        </p:tgtEl>
                                      </p:cBhvr>
                                    </p:animEffect>
                                  </p:childTnLst>
                                </p:cTn>
                              </p:par>
                              <p:par>
                                <p:cTn id="40" presetID="22" presetClass="entr" presetSubtype="8" fill="hold" nodeType="withEffect">
                                  <p:stCondLst>
                                    <p:cond delay="1500"/>
                                  </p:stCondLst>
                                  <p:iterate type="lt">
                                    <p:tmAbs val="100"/>
                                  </p:iterate>
                                  <p:childTnLst>
                                    <p:set>
                                      <p:cBhvr>
                                        <p:cTn id="41" dur="1" fill="hold">
                                          <p:stCondLst>
                                            <p:cond delay="0"/>
                                          </p:stCondLst>
                                        </p:cTn>
                                        <p:tgtEl>
                                          <p:spTgt spid="484"/>
                                        </p:tgtEl>
                                        <p:attrNameLst>
                                          <p:attrName>style.visibility</p:attrName>
                                        </p:attrNameLst>
                                      </p:cBhvr>
                                      <p:to>
                                        <p:strVal val="visible"/>
                                      </p:to>
                                    </p:set>
                                    <p:animEffect transition="in" filter="wipe(left)">
                                      <p:cBhvr additive="repl">
                                        <p:cTn id="42" dur="500"/>
                                        <p:tgtEl>
                                          <p:spTgt spid="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5" name="Group 1"/>
          <p:cNvGrpSpPr/>
          <p:nvPr/>
        </p:nvGrpSpPr>
        <p:grpSpPr>
          <a:xfrm>
            <a:off x="0" y="0"/>
            <a:ext cx="12191760" cy="2493360"/>
            <a:chOff x="0" y="0"/>
            <a:chExt cx="12191760" cy="2493360"/>
          </a:xfrm>
        </p:grpSpPr>
        <p:sp>
          <p:nvSpPr>
            <p:cNvPr id="486" name="CustomShape 2"/>
            <p:cNvSpPr/>
            <p:nvPr/>
          </p:nvSpPr>
          <p:spPr>
            <a:xfrm>
              <a:off x="0" y="0"/>
              <a:ext cx="12191760" cy="2493360"/>
            </a:xfrm>
            <a:prstGeom prst="rect">
              <a:avLst/>
            </a:prstGeom>
            <a:blipFill rotWithShape="0">
              <a:blip r:embed="rId2"/>
              <a:stretch>
                <a:fillRect b="-1111173"/>
              </a:stretch>
            </a:blipFill>
            <a:ln>
              <a:noFill/>
            </a:ln>
          </p:spPr>
          <p:style>
            <a:lnRef idx="2">
              <a:schemeClr val="accent1">
                <a:shade val="50000"/>
              </a:schemeClr>
            </a:lnRef>
            <a:fillRef idx="1">
              <a:schemeClr val="accent1"/>
            </a:fillRef>
            <a:effectRef idx="0">
              <a:schemeClr val="accent1"/>
            </a:effectRef>
            <a:fontRef idx="minor"/>
          </p:style>
        </p:sp>
        <p:sp>
          <p:nvSpPr>
            <p:cNvPr id="487" name="CustomShape 3"/>
            <p:cNvSpPr/>
            <p:nvPr/>
          </p:nvSpPr>
          <p:spPr>
            <a:xfrm>
              <a:off x="0" y="0"/>
              <a:ext cx="12191760" cy="2493360"/>
            </a:xfrm>
            <a:prstGeom prst="rect">
              <a:avLst/>
            </a:prstGeom>
            <a:gradFill rotWithShape="0">
              <a:gsLst>
                <a:gs pos="0">
                  <a:srgbClr val="000000"/>
                </a:gs>
                <a:gs pos="100000">
                  <a:srgbClr val="00000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grpSp>
      <p:sp>
        <p:nvSpPr>
          <p:cNvPr id="488" name="CustomShape 4"/>
          <p:cNvSpPr/>
          <p:nvPr/>
        </p:nvSpPr>
        <p:spPr>
          <a:xfrm rot="18764400">
            <a:off x="7554600" y="1427400"/>
            <a:ext cx="4469040" cy="3854520"/>
          </a:xfrm>
          <a:prstGeom prst="triangle">
            <a:avLst>
              <a:gd name="adj" fmla="val 50000"/>
            </a:avLst>
          </a:prstGeom>
          <a:noFill/>
          <a:ln w="19080">
            <a:solidFill>
              <a:schemeClr val="bg2">
                <a:lumMod val="75000"/>
              </a:schemeClr>
            </a:solidFill>
          </a:ln>
        </p:spPr>
        <p:style>
          <a:lnRef idx="2">
            <a:schemeClr val="accent1">
              <a:shade val="50000"/>
            </a:schemeClr>
          </a:lnRef>
          <a:fillRef idx="1">
            <a:schemeClr val="accent1"/>
          </a:fillRef>
          <a:effectRef idx="0">
            <a:schemeClr val="accent1"/>
          </a:effectRef>
          <a:fontRef idx="minor"/>
        </p:style>
      </p:sp>
      <p:sp>
        <p:nvSpPr>
          <p:cNvPr id="489" name="CustomShape 5"/>
          <p:cNvSpPr/>
          <p:nvPr/>
        </p:nvSpPr>
        <p:spPr>
          <a:xfrm rot="18764400">
            <a:off x="7944840" y="1758240"/>
            <a:ext cx="3828960" cy="3302280"/>
          </a:xfrm>
          <a:prstGeom prst="triangle">
            <a:avLst>
              <a:gd name="adj" fmla="val 50000"/>
            </a:avLst>
          </a:prstGeom>
          <a:noFill/>
          <a:ln w="19080">
            <a:solidFill>
              <a:schemeClr val="bg2">
                <a:lumMod val="75000"/>
              </a:schemeClr>
            </a:solidFill>
          </a:ln>
        </p:spPr>
        <p:style>
          <a:lnRef idx="2">
            <a:schemeClr val="accent1">
              <a:shade val="50000"/>
            </a:schemeClr>
          </a:lnRef>
          <a:fillRef idx="1">
            <a:schemeClr val="accent1"/>
          </a:fillRef>
          <a:effectRef idx="0">
            <a:schemeClr val="accent1"/>
          </a:effectRef>
          <a:fontRef idx="minor"/>
        </p:style>
      </p:sp>
      <p:sp>
        <p:nvSpPr>
          <p:cNvPr id="490" name="Line 6"/>
          <p:cNvSpPr/>
          <p:nvPr/>
        </p:nvSpPr>
        <p:spPr>
          <a:xfrm>
            <a:off x="1124280" y="2807280"/>
            <a:ext cx="515520" cy="0"/>
          </a:xfrm>
          <a:prstGeom prst="line">
            <a:avLst/>
          </a:prstGeom>
          <a:ln w="19080">
            <a:solidFill>
              <a:schemeClr val="accent1">
                <a:lumMod val="75000"/>
                <a:lumOff val="25000"/>
              </a:schemeClr>
            </a:solidFill>
          </a:ln>
        </p:spPr>
        <p:style>
          <a:lnRef idx="1">
            <a:schemeClr val="accent1"/>
          </a:lnRef>
          <a:fillRef idx="0">
            <a:schemeClr val="accent1"/>
          </a:fillRef>
          <a:effectRef idx="0">
            <a:schemeClr val="accent1"/>
          </a:effectRef>
          <a:fontRef idx="minor"/>
        </p:style>
      </p:sp>
      <p:sp>
        <p:nvSpPr>
          <p:cNvPr id="491" name="CustomShape 7"/>
          <p:cNvSpPr/>
          <p:nvPr/>
        </p:nvSpPr>
        <p:spPr>
          <a:xfrm>
            <a:off x="9057960" y="3517920"/>
            <a:ext cx="1859040" cy="760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4400" b="1" strike="noStrike" spc="-1">
                <a:solidFill>
                  <a:srgbClr val="181717"/>
                </a:solidFill>
                <a:latin typeface="楷体"/>
                <a:ea typeface="楷体"/>
              </a:rPr>
              <a:t>郭江昊</a:t>
            </a:r>
            <a:endParaRPr lang="en-US" sz="4400" b="0" strike="noStrike" spc="-1">
              <a:latin typeface="Arial"/>
            </a:endParaRPr>
          </a:p>
        </p:txBody>
      </p:sp>
      <p:sp>
        <p:nvSpPr>
          <p:cNvPr id="492" name="CustomShape 8"/>
          <p:cNvSpPr/>
          <p:nvPr/>
        </p:nvSpPr>
        <p:spPr>
          <a:xfrm>
            <a:off x="748800" y="3014280"/>
            <a:ext cx="7265160" cy="82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1600" b="0" strike="noStrike" spc="-1">
                <a:solidFill>
                  <a:srgbClr val="3B3838"/>
                </a:solidFill>
                <a:latin typeface="微软雅黑"/>
                <a:ea typeface="微软雅黑"/>
              </a:rPr>
              <a:t>将部分心得体会粘贴至此处即可。</a:t>
            </a:r>
            <a:endParaRPr lang="en-US" sz="1600" b="0" strike="noStrike" spc="-1">
              <a:latin typeface="Arial"/>
            </a:endParaRPr>
          </a:p>
          <a:p>
            <a:pPr>
              <a:lnSpc>
                <a:spcPct val="150000"/>
              </a:lnSpc>
            </a:pPr>
            <a:endParaRPr lang="en-US" sz="1600" b="0" strike="noStrike" spc="-1">
              <a:latin typeface="Arial"/>
            </a:endParaRPr>
          </a:p>
        </p:txBody>
      </p:sp>
      <p:sp>
        <p:nvSpPr>
          <p:cNvPr id="493" name="CustomShape 9"/>
          <p:cNvSpPr/>
          <p:nvPr/>
        </p:nvSpPr>
        <p:spPr>
          <a:xfrm rot="19084800" flipH="1">
            <a:off x="8040960" y="6039360"/>
            <a:ext cx="396720" cy="231840"/>
          </a:xfrm>
          <a:custGeom>
            <a:avLst/>
            <a:gdLst/>
            <a:ahLst/>
            <a:cxnLst/>
            <a:rect l="l" t="t" r="r" b="b"/>
            <a:pathLst>
              <a:path w="1930651" h="2016731">
                <a:moveTo>
                  <a:pt x="0" y="2016730"/>
                </a:moveTo>
                <a:lnTo>
                  <a:pt x="1210897" y="0"/>
                </a:lnTo>
                <a:cubicBezTo>
                  <a:pt x="1723167" y="755635"/>
                  <a:pt x="1567308" y="563928"/>
                  <a:pt x="1930651" y="1023405"/>
                </a:cubicBezTo>
                <a:lnTo>
                  <a:pt x="0" y="2016730"/>
                </a:lnTo>
                <a:close/>
              </a:path>
            </a:pathLst>
          </a:custGeom>
          <a:solidFill>
            <a:schemeClr val="accent1">
              <a:lumMod val="95000"/>
              <a:lumOff val="5000"/>
            </a:schemeClr>
          </a:solidFill>
          <a:ln>
            <a:noFill/>
          </a:ln>
        </p:spPr>
        <p:style>
          <a:lnRef idx="2">
            <a:schemeClr val="accent1">
              <a:shade val="50000"/>
            </a:schemeClr>
          </a:lnRef>
          <a:fillRef idx="1">
            <a:schemeClr val="accent1"/>
          </a:fillRef>
          <a:effectRef idx="0">
            <a:schemeClr val="accent1"/>
          </a:effectRef>
          <a:fontRef idx="minor"/>
        </p:style>
      </p:sp>
      <p:sp>
        <p:nvSpPr>
          <p:cNvPr id="494" name="CustomShape 10"/>
          <p:cNvSpPr/>
          <p:nvPr/>
        </p:nvSpPr>
        <p:spPr>
          <a:xfrm>
            <a:off x="4327920" y="1073520"/>
            <a:ext cx="3535560" cy="913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5400" b="1" strike="noStrike" spc="-1">
                <a:solidFill>
                  <a:srgbClr val="FFFFFF"/>
                </a:solidFill>
                <a:latin typeface="华文隶书"/>
                <a:ea typeface="华文隶书"/>
              </a:rPr>
              <a:t>心 得 体 会</a:t>
            </a:r>
            <a:endParaRPr lang="en-US" sz="5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85"/>
                                        </p:tgtEl>
                                        <p:attrNameLst>
                                          <p:attrName>style.visibility</p:attrName>
                                        </p:attrNameLst>
                                      </p:cBhvr>
                                      <p:to>
                                        <p:strVal val="visible"/>
                                      </p:to>
                                    </p:set>
                                    <p:animEffect transition="in" filter="barn(inVertical)">
                                      <p:cBhvr additive="repl">
                                        <p:cTn id="7" dur="500"/>
                                        <p:tgtEl>
                                          <p:spTgt spid="485"/>
                                        </p:tgtEl>
                                      </p:cBhvr>
                                    </p:animEffect>
                                  </p:childTnLst>
                                </p:cTn>
                              </p:par>
                              <p:par>
                                <p:cTn id="8" presetID="10" presetClass="entr" fill="hold" nodeType="withEffect">
                                  <p:stCondLst>
                                    <p:cond delay="500"/>
                                  </p:stCondLst>
                                  <p:childTnLst>
                                    <p:set>
                                      <p:cBhvr>
                                        <p:cTn id="9" dur="1" fill="hold">
                                          <p:stCondLst>
                                            <p:cond delay="0"/>
                                          </p:stCondLst>
                                        </p:cTn>
                                        <p:tgtEl>
                                          <p:spTgt spid="489"/>
                                        </p:tgtEl>
                                        <p:attrNameLst>
                                          <p:attrName>style.visibility</p:attrName>
                                        </p:attrNameLst>
                                      </p:cBhvr>
                                      <p:to>
                                        <p:strVal val="visible"/>
                                      </p:to>
                                    </p:set>
                                    <p:animEffect transition="in" filter="fade">
                                      <p:cBhvr additive="repl">
                                        <p:cTn id="10" dur="750"/>
                                        <p:tgtEl>
                                          <p:spTgt spid="489"/>
                                        </p:tgtEl>
                                      </p:cBhvr>
                                    </p:animEffect>
                                  </p:childTnLst>
                                </p:cTn>
                              </p:par>
                              <p:par>
                                <p:cTn id="11" presetID="6" presetClass="emph" fill="hold" nodeType="withEffect">
                                  <p:stCondLst>
                                    <p:cond delay="500"/>
                                  </p:stCondLst>
                                  <p:childTnLst>
                                    <p:animScale>
                                      <p:cBhvr>
                                        <p:cTn id="12" dur="10" fill="hold"/>
                                        <p:tgtEl>
                                          <p:spTgt spid="489"/>
                                        </p:tgtEl>
                                      </p:cBhvr>
                                      <p:by x="1000000" y="1000000"/>
                                    </p:animScale>
                                  </p:childTnLst>
                                </p:cTn>
                              </p:par>
                              <p:par>
                                <p:cTn id="13" presetID="6" presetClass="emph" fill="hold" nodeType="withEffect">
                                  <p:stCondLst>
                                    <p:cond delay="500"/>
                                  </p:stCondLst>
                                  <p:childTnLst>
                                    <p:animScale>
                                      <p:cBhvr>
                                        <p:cTn id="14" dur="750" fill="hold"/>
                                        <p:tgtEl>
                                          <p:spTgt spid="489"/>
                                        </p:tgtEl>
                                      </p:cBhvr>
                                      <p:by x="10000" y="10000"/>
                                    </p:animScale>
                                  </p:childTnLst>
                                </p:cTn>
                              </p:par>
                              <p:par>
                                <p:cTn id="15" presetID="8" presetClass="emph" fill="hold" nodeType="withEffect">
                                  <p:stCondLst>
                                    <p:cond delay="500"/>
                                  </p:stCondLst>
                                  <p:childTnLst>
                                    <p:animRot by="21600000">
                                      <p:cBhvr>
                                        <p:cTn id="16" dur="750" fill="hold"/>
                                        <p:tgtEl>
                                          <p:spTgt spid="489"/>
                                        </p:tgtEl>
                                        <p:attrNameLst>
                                          <p:attrName>r</p:attrName>
                                        </p:attrNameLst>
                                      </p:cBhvr>
                                    </p:animRot>
                                  </p:childTnLst>
                                </p:cTn>
                              </p:par>
                              <p:par>
                                <p:cTn id="17" presetID="10" presetClass="entr" fill="hold" nodeType="withEffect">
                                  <p:stCondLst>
                                    <p:cond delay="750"/>
                                  </p:stCondLst>
                                  <p:childTnLst>
                                    <p:set>
                                      <p:cBhvr>
                                        <p:cTn id="18" dur="1" fill="hold">
                                          <p:stCondLst>
                                            <p:cond delay="0"/>
                                          </p:stCondLst>
                                        </p:cTn>
                                        <p:tgtEl>
                                          <p:spTgt spid="488"/>
                                        </p:tgtEl>
                                        <p:attrNameLst>
                                          <p:attrName>style.visibility</p:attrName>
                                        </p:attrNameLst>
                                      </p:cBhvr>
                                      <p:to>
                                        <p:strVal val="visible"/>
                                      </p:to>
                                    </p:set>
                                    <p:animEffect transition="in" filter="fade">
                                      <p:cBhvr additive="repl">
                                        <p:cTn id="19" dur="750"/>
                                        <p:tgtEl>
                                          <p:spTgt spid="488"/>
                                        </p:tgtEl>
                                      </p:cBhvr>
                                    </p:animEffect>
                                  </p:childTnLst>
                                </p:cTn>
                              </p:par>
                              <p:par>
                                <p:cTn id="20" presetID="6" presetClass="emph" fill="hold" nodeType="withEffect">
                                  <p:stCondLst>
                                    <p:cond delay="750"/>
                                  </p:stCondLst>
                                  <p:childTnLst>
                                    <p:animScale>
                                      <p:cBhvr>
                                        <p:cTn id="21" dur="10" fill="hold"/>
                                        <p:tgtEl>
                                          <p:spTgt spid="488"/>
                                        </p:tgtEl>
                                      </p:cBhvr>
                                      <p:by x="1000000" y="1000000"/>
                                    </p:animScale>
                                  </p:childTnLst>
                                </p:cTn>
                              </p:par>
                              <p:par>
                                <p:cTn id="22" presetID="6" presetClass="emph" fill="hold" nodeType="withEffect">
                                  <p:stCondLst>
                                    <p:cond delay="750"/>
                                  </p:stCondLst>
                                  <p:childTnLst>
                                    <p:animScale>
                                      <p:cBhvr>
                                        <p:cTn id="23" dur="750" fill="hold"/>
                                        <p:tgtEl>
                                          <p:spTgt spid="488"/>
                                        </p:tgtEl>
                                      </p:cBhvr>
                                      <p:by x="10000" y="10000"/>
                                    </p:animScale>
                                  </p:childTnLst>
                                </p:cTn>
                              </p:par>
                              <p:par>
                                <p:cTn id="24" presetID="8" presetClass="emph" fill="hold" nodeType="withEffect">
                                  <p:stCondLst>
                                    <p:cond delay="750"/>
                                  </p:stCondLst>
                                  <p:childTnLst>
                                    <p:animRot by="21600000">
                                      <p:cBhvr>
                                        <p:cTn id="25" dur="750" fill="hold"/>
                                        <p:tgtEl>
                                          <p:spTgt spid="488"/>
                                        </p:tgtEl>
                                        <p:attrNameLst>
                                          <p:attrName>r</p:attrName>
                                        </p:attrNameLst>
                                      </p:cBhvr>
                                    </p:animRot>
                                  </p:childTnLst>
                                </p:cTn>
                              </p:par>
                              <p:par>
                                <p:cTn id="26" presetID="10" presetClass="entr" fill="hold" nodeType="withEffect">
                                  <p:stCondLst>
                                    <p:cond delay="1000"/>
                                  </p:stCondLst>
                                  <p:childTnLst>
                                    <p:set>
                                      <p:cBhvr>
                                        <p:cTn id="27" dur="1" fill="hold">
                                          <p:stCondLst>
                                            <p:cond delay="0"/>
                                          </p:stCondLst>
                                        </p:cTn>
                                        <p:tgtEl>
                                          <p:spTgt spid="493"/>
                                        </p:tgtEl>
                                        <p:attrNameLst>
                                          <p:attrName>style.visibility</p:attrName>
                                        </p:attrNameLst>
                                      </p:cBhvr>
                                      <p:to>
                                        <p:strVal val="visible"/>
                                      </p:to>
                                    </p:set>
                                    <p:animEffect transition="in" filter="fade">
                                      <p:cBhvr additive="repl">
                                        <p:cTn id="28" dur="500"/>
                                        <p:tgtEl>
                                          <p:spTgt spid="493"/>
                                        </p:tgtEl>
                                      </p:cBhvr>
                                    </p:animEffect>
                                  </p:childTnLst>
                                </p:cTn>
                              </p:par>
                              <p:par>
                                <p:cTn id="29" presetID="22" presetClass="entr" presetSubtype="8" fill="hold" nodeType="withEffect">
                                  <p:stCondLst>
                                    <p:cond delay="1500"/>
                                  </p:stCondLst>
                                  <p:iterate type="lt">
                                    <p:tmAbs val="100"/>
                                  </p:iterate>
                                  <p:childTnLst>
                                    <p:set>
                                      <p:cBhvr>
                                        <p:cTn id="30" dur="1" fill="hold">
                                          <p:stCondLst>
                                            <p:cond delay="0"/>
                                          </p:stCondLst>
                                        </p:cTn>
                                        <p:tgtEl>
                                          <p:spTgt spid="491"/>
                                        </p:tgtEl>
                                        <p:attrNameLst>
                                          <p:attrName>style.visibility</p:attrName>
                                        </p:attrNameLst>
                                      </p:cBhvr>
                                      <p:to>
                                        <p:strVal val="visible"/>
                                      </p:to>
                                    </p:set>
                                    <p:animEffect transition="in" filter="wipe(left)">
                                      <p:cBhvr additive="repl">
                                        <p:cTn id="31" dur="500"/>
                                        <p:tgtEl>
                                          <p:spTgt spid="491"/>
                                        </p:tgtEl>
                                      </p:cBhvr>
                                    </p:animEffect>
                                  </p:childTnLst>
                                </p:cTn>
                              </p:par>
                            </p:childTnLst>
                          </p:cTn>
                        </p:par>
                        <p:par>
                          <p:cTn id="32" fill="hold">
                            <p:stCondLst>
                              <p:cond delay="0"/>
                            </p:stCondLst>
                            <p:childTnLst>
                              <p:par>
                                <p:cTn id="33" presetID="17" presetClass="entr" presetSubtype="10" fill="hold" nodeType="afterEffect">
                                  <p:stCondLst>
                                    <p:cond delay="0"/>
                                  </p:stCondLst>
                                  <p:childTnLst>
                                    <p:set>
                                      <p:cBhvr>
                                        <p:cTn id="34" dur="1" fill="hold">
                                          <p:stCondLst>
                                            <p:cond delay="0"/>
                                          </p:stCondLst>
                                        </p:cTn>
                                        <p:tgtEl>
                                          <p:spTgt spid="490"/>
                                        </p:tgtEl>
                                        <p:attrNameLst>
                                          <p:attrName>style.visibility</p:attrName>
                                        </p:attrNameLst>
                                      </p:cBhvr>
                                      <p:to>
                                        <p:strVal val="visible"/>
                                      </p:to>
                                    </p:set>
                                    <p:anim calcmode="lin" valueType="num">
                                      <p:cBhvr additive="repl">
                                        <p:cTn id="35" dur="500" fill="hold"/>
                                        <p:tgtEl>
                                          <p:spTgt spid="490"/>
                                        </p:tgtEl>
                                        <p:attrNameLst>
                                          <p:attrName>ppt_w</p:attrName>
                                        </p:attrNameLst>
                                      </p:cBhvr>
                                      <p:tavLst>
                                        <p:tav tm="0">
                                          <p:val>
                                            <p:fltVal val="0"/>
                                          </p:val>
                                        </p:tav>
                                        <p:tav tm="100000">
                                          <p:val>
                                            <p:strVal val="#ppt_w"/>
                                          </p:val>
                                        </p:tav>
                                      </p:tavLst>
                                    </p:anim>
                                    <p:anim calcmode="lin" valueType="num">
                                      <p:cBhvr additive="repl">
                                        <p:cTn id="36" dur="500" fill="hold"/>
                                        <p:tgtEl>
                                          <p:spTgt spid="490"/>
                                        </p:tgtEl>
                                        <p:attrNameLst>
                                          <p:attrName>ppt_h</p:attrName>
                                        </p:attrNameLst>
                                      </p:cBhvr>
                                      <p:tavLst>
                                        <p:tav tm="0">
                                          <p:val>
                                            <p:strVal val="#ppt_h"/>
                                          </p:val>
                                        </p:tav>
                                        <p:tav tm="100000">
                                          <p:val>
                                            <p:strVal val="#ppt_h"/>
                                          </p:val>
                                        </p:tav>
                                      </p:tavLst>
                                    </p:anim>
                                  </p:childTnLst>
                                </p:cTn>
                              </p:par>
                              <p:par>
                                <p:cTn id="37" presetID="22" presetClass="entr" presetSubtype="8" fill="hold" nodeType="withEffect">
                                  <p:stCondLst>
                                    <p:cond delay="250"/>
                                  </p:stCondLst>
                                  <p:childTnLst>
                                    <p:set>
                                      <p:cBhvr>
                                        <p:cTn id="38" dur="1" fill="hold">
                                          <p:stCondLst>
                                            <p:cond delay="0"/>
                                          </p:stCondLst>
                                        </p:cTn>
                                        <p:tgtEl>
                                          <p:spTgt spid="492"/>
                                        </p:tgtEl>
                                        <p:attrNameLst>
                                          <p:attrName>style.visibility</p:attrName>
                                        </p:attrNameLst>
                                      </p:cBhvr>
                                      <p:to>
                                        <p:strVal val="visible"/>
                                      </p:to>
                                    </p:set>
                                    <p:animEffect transition="in" filter="wipe(left)">
                                      <p:cBhvr additive="repl">
                                        <p:cTn id="39" dur="500"/>
                                        <p:tgtEl>
                                          <p:spTgt spid="492"/>
                                        </p:tgtEl>
                                      </p:cBhvr>
                                    </p:animEffect>
                                  </p:childTnLst>
                                </p:cTn>
                              </p:par>
                              <p:par>
                                <p:cTn id="40" presetID="22" presetClass="entr" presetSubtype="8" fill="hold" nodeType="withEffect">
                                  <p:stCondLst>
                                    <p:cond delay="1500"/>
                                  </p:stCondLst>
                                  <p:iterate type="lt">
                                    <p:tmAbs val="100"/>
                                  </p:iterate>
                                  <p:childTnLst>
                                    <p:set>
                                      <p:cBhvr>
                                        <p:cTn id="41" dur="1" fill="hold">
                                          <p:stCondLst>
                                            <p:cond delay="0"/>
                                          </p:stCondLst>
                                        </p:cTn>
                                        <p:tgtEl>
                                          <p:spTgt spid="494"/>
                                        </p:tgtEl>
                                        <p:attrNameLst>
                                          <p:attrName>style.visibility</p:attrName>
                                        </p:attrNameLst>
                                      </p:cBhvr>
                                      <p:to>
                                        <p:strVal val="visible"/>
                                      </p:to>
                                    </p:set>
                                    <p:animEffect transition="in" filter="wipe(left)">
                                      <p:cBhvr additive="repl">
                                        <p:cTn id="42" dur="500"/>
                                        <p:tgtEl>
                                          <p:spTgt spid="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5" name="Group 1"/>
          <p:cNvGrpSpPr/>
          <p:nvPr/>
        </p:nvGrpSpPr>
        <p:grpSpPr>
          <a:xfrm>
            <a:off x="0" y="0"/>
            <a:ext cx="12191760" cy="2493360"/>
            <a:chOff x="0" y="0"/>
            <a:chExt cx="12191760" cy="2493360"/>
          </a:xfrm>
        </p:grpSpPr>
        <p:sp>
          <p:nvSpPr>
            <p:cNvPr id="496" name="CustomShape 2"/>
            <p:cNvSpPr/>
            <p:nvPr/>
          </p:nvSpPr>
          <p:spPr>
            <a:xfrm>
              <a:off x="0" y="0"/>
              <a:ext cx="12191760" cy="2493360"/>
            </a:xfrm>
            <a:prstGeom prst="rect">
              <a:avLst/>
            </a:prstGeom>
            <a:blipFill rotWithShape="0">
              <a:blip r:embed="rId2"/>
              <a:stretch>
                <a:fillRect b="-1111173"/>
              </a:stretch>
            </a:blipFill>
            <a:ln>
              <a:noFill/>
            </a:ln>
          </p:spPr>
          <p:style>
            <a:lnRef idx="2">
              <a:schemeClr val="accent1">
                <a:shade val="50000"/>
              </a:schemeClr>
            </a:lnRef>
            <a:fillRef idx="1">
              <a:schemeClr val="accent1"/>
            </a:fillRef>
            <a:effectRef idx="0">
              <a:schemeClr val="accent1"/>
            </a:effectRef>
            <a:fontRef idx="minor"/>
          </p:style>
        </p:sp>
        <p:sp>
          <p:nvSpPr>
            <p:cNvPr id="497" name="CustomShape 3"/>
            <p:cNvSpPr/>
            <p:nvPr/>
          </p:nvSpPr>
          <p:spPr>
            <a:xfrm>
              <a:off x="0" y="0"/>
              <a:ext cx="12191760" cy="2493360"/>
            </a:xfrm>
            <a:prstGeom prst="rect">
              <a:avLst/>
            </a:prstGeom>
            <a:gradFill rotWithShape="0">
              <a:gsLst>
                <a:gs pos="0">
                  <a:srgbClr val="000000"/>
                </a:gs>
                <a:gs pos="100000">
                  <a:srgbClr val="00000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grpSp>
      <p:sp>
        <p:nvSpPr>
          <p:cNvPr id="498" name="CustomShape 4"/>
          <p:cNvSpPr/>
          <p:nvPr/>
        </p:nvSpPr>
        <p:spPr>
          <a:xfrm rot="18764400">
            <a:off x="-789480" y="1379160"/>
            <a:ext cx="4469040" cy="3854520"/>
          </a:xfrm>
          <a:prstGeom prst="triangle">
            <a:avLst>
              <a:gd name="adj" fmla="val 50000"/>
            </a:avLst>
          </a:prstGeom>
          <a:noFill/>
          <a:ln w="19080">
            <a:solidFill>
              <a:schemeClr val="bg2">
                <a:lumMod val="75000"/>
              </a:schemeClr>
            </a:solidFill>
          </a:ln>
        </p:spPr>
        <p:style>
          <a:lnRef idx="2">
            <a:schemeClr val="accent1">
              <a:shade val="50000"/>
            </a:schemeClr>
          </a:lnRef>
          <a:fillRef idx="1">
            <a:schemeClr val="accent1"/>
          </a:fillRef>
          <a:effectRef idx="0">
            <a:schemeClr val="accent1"/>
          </a:effectRef>
          <a:fontRef idx="minor"/>
        </p:style>
      </p:sp>
      <p:sp>
        <p:nvSpPr>
          <p:cNvPr id="499" name="CustomShape 5"/>
          <p:cNvSpPr/>
          <p:nvPr/>
        </p:nvSpPr>
        <p:spPr>
          <a:xfrm rot="18764400">
            <a:off x="-399240" y="1710000"/>
            <a:ext cx="3828960" cy="3302280"/>
          </a:xfrm>
          <a:prstGeom prst="triangle">
            <a:avLst>
              <a:gd name="adj" fmla="val 50000"/>
            </a:avLst>
          </a:prstGeom>
          <a:noFill/>
          <a:ln w="19080">
            <a:solidFill>
              <a:schemeClr val="bg2">
                <a:lumMod val="75000"/>
              </a:schemeClr>
            </a:solidFill>
          </a:ln>
        </p:spPr>
        <p:style>
          <a:lnRef idx="2">
            <a:schemeClr val="accent1">
              <a:shade val="50000"/>
            </a:schemeClr>
          </a:lnRef>
          <a:fillRef idx="1">
            <a:schemeClr val="accent1"/>
          </a:fillRef>
          <a:effectRef idx="0">
            <a:schemeClr val="accent1"/>
          </a:effectRef>
          <a:fontRef idx="minor"/>
        </p:style>
      </p:sp>
      <p:sp>
        <p:nvSpPr>
          <p:cNvPr id="500" name="Line 6"/>
          <p:cNvSpPr/>
          <p:nvPr/>
        </p:nvSpPr>
        <p:spPr>
          <a:xfrm>
            <a:off x="5357160" y="2759040"/>
            <a:ext cx="515520" cy="0"/>
          </a:xfrm>
          <a:prstGeom prst="line">
            <a:avLst/>
          </a:prstGeom>
          <a:ln w="19080">
            <a:solidFill>
              <a:schemeClr val="accent1">
                <a:lumMod val="75000"/>
                <a:lumOff val="25000"/>
              </a:schemeClr>
            </a:solidFill>
          </a:ln>
        </p:spPr>
        <p:style>
          <a:lnRef idx="1">
            <a:schemeClr val="accent1"/>
          </a:lnRef>
          <a:fillRef idx="0">
            <a:schemeClr val="accent1"/>
          </a:fillRef>
          <a:effectRef idx="0">
            <a:schemeClr val="accent1"/>
          </a:effectRef>
          <a:fontRef idx="minor"/>
        </p:style>
      </p:sp>
      <p:sp>
        <p:nvSpPr>
          <p:cNvPr id="501" name="CustomShape 7"/>
          <p:cNvSpPr/>
          <p:nvPr/>
        </p:nvSpPr>
        <p:spPr>
          <a:xfrm>
            <a:off x="1351080" y="3613680"/>
            <a:ext cx="1880428" cy="767987"/>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4400" b="1" strike="noStrike" spc="-1" dirty="0" smtClean="0">
                <a:solidFill>
                  <a:srgbClr val="181717"/>
                </a:solidFill>
                <a:latin typeface="楷体"/>
                <a:ea typeface="楷体"/>
              </a:rPr>
              <a:t>胡</a:t>
            </a:r>
            <a:r>
              <a:rPr lang="zh-CN" altLang="en-US" sz="4400" b="1" strike="noStrike" spc="-1" dirty="0" smtClean="0">
                <a:solidFill>
                  <a:srgbClr val="181717"/>
                </a:solidFill>
                <a:latin typeface="楷体"/>
                <a:ea typeface="楷体"/>
              </a:rPr>
              <a:t>斯</a:t>
            </a:r>
            <a:r>
              <a:rPr lang="en-US" sz="4400" b="1" strike="noStrike" spc="-1" dirty="0" smtClean="0">
                <a:solidFill>
                  <a:srgbClr val="181717"/>
                </a:solidFill>
                <a:latin typeface="楷体"/>
                <a:ea typeface="楷体"/>
              </a:rPr>
              <a:t>哲</a:t>
            </a:r>
            <a:endParaRPr lang="en-US" sz="4400" b="0" strike="noStrike" spc="-1" dirty="0">
              <a:latin typeface="Arial"/>
            </a:endParaRPr>
          </a:p>
        </p:txBody>
      </p:sp>
      <p:sp>
        <p:nvSpPr>
          <p:cNvPr id="502" name="CustomShape 8"/>
          <p:cNvSpPr/>
          <p:nvPr/>
        </p:nvSpPr>
        <p:spPr>
          <a:xfrm>
            <a:off x="4619160" y="3211920"/>
            <a:ext cx="7265160" cy="264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1600" b="0" strike="noStrike" spc="-1">
                <a:solidFill>
                  <a:srgbClr val="3B3838"/>
                </a:solidFill>
                <a:latin typeface="微软雅黑"/>
                <a:ea typeface="微软雅黑"/>
              </a:rPr>
              <a:t>这次实训，我们学习使用如今常见的SSM框架，制作了一个抖音后台管理系统。因为本身基础不牢固，所以头几天像无头苍蝇一样只是机械的垒代码。后来发现想要能够写出自己的代码必须从业务逻辑和框架的理解上掌握。不过我觉得这次实训最重要的，是团队协作精神。正所谓叔本华所言“一个人是软弱无力的，就像漂流的鲁滨逊一样，只有同别人在一起，他才能完成许多事业”，以后永远是一个团队协作开发项目，这次实训真正锻炼了我们的合作能力，希望明天会越来越好。</a:t>
            </a:r>
            <a:endParaRPr lang="en-US" sz="1600" b="0" strike="noStrike" spc="-1">
              <a:latin typeface="Arial"/>
            </a:endParaRPr>
          </a:p>
        </p:txBody>
      </p:sp>
      <p:sp>
        <p:nvSpPr>
          <p:cNvPr id="503" name="CustomShape 9"/>
          <p:cNvSpPr/>
          <p:nvPr/>
        </p:nvSpPr>
        <p:spPr>
          <a:xfrm rot="19084800" flipH="1">
            <a:off x="2790360" y="5607000"/>
            <a:ext cx="396720" cy="231840"/>
          </a:xfrm>
          <a:custGeom>
            <a:avLst/>
            <a:gdLst/>
            <a:ahLst/>
            <a:cxnLst/>
            <a:rect l="l" t="t" r="r" b="b"/>
            <a:pathLst>
              <a:path w="1930651" h="2016731">
                <a:moveTo>
                  <a:pt x="0" y="2016730"/>
                </a:moveTo>
                <a:lnTo>
                  <a:pt x="1210897" y="0"/>
                </a:lnTo>
                <a:cubicBezTo>
                  <a:pt x="1723167" y="755635"/>
                  <a:pt x="1567308" y="563928"/>
                  <a:pt x="1930651" y="1023405"/>
                </a:cubicBezTo>
                <a:lnTo>
                  <a:pt x="0" y="2016730"/>
                </a:lnTo>
                <a:close/>
              </a:path>
            </a:pathLst>
          </a:custGeom>
          <a:solidFill>
            <a:schemeClr val="accent1">
              <a:lumMod val="95000"/>
              <a:lumOff val="5000"/>
            </a:schemeClr>
          </a:solidFill>
          <a:ln>
            <a:noFill/>
          </a:ln>
        </p:spPr>
        <p:style>
          <a:lnRef idx="2">
            <a:schemeClr val="accent1">
              <a:shade val="50000"/>
            </a:schemeClr>
          </a:lnRef>
          <a:fillRef idx="1">
            <a:schemeClr val="accent1"/>
          </a:fillRef>
          <a:effectRef idx="0">
            <a:schemeClr val="accent1"/>
          </a:effectRef>
          <a:fontRef idx="minor"/>
        </p:style>
      </p:sp>
      <p:sp>
        <p:nvSpPr>
          <p:cNvPr id="504" name="CustomShape 10"/>
          <p:cNvSpPr/>
          <p:nvPr/>
        </p:nvSpPr>
        <p:spPr>
          <a:xfrm>
            <a:off x="4327920" y="1073520"/>
            <a:ext cx="3535560" cy="913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5400" b="1" strike="noStrike" spc="-1">
                <a:solidFill>
                  <a:srgbClr val="FFFFFF"/>
                </a:solidFill>
                <a:latin typeface="华文隶书"/>
                <a:ea typeface="华文隶书"/>
              </a:rPr>
              <a:t>心 得 体 会</a:t>
            </a:r>
            <a:endParaRPr lang="en-US" sz="5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95"/>
                                        </p:tgtEl>
                                        <p:attrNameLst>
                                          <p:attrName>style.visibility</p:attrName>
                                        </p:attrNameLst>
                                      </p:cBhvr>
                                      <p:to>
                                        <p:strVal val="visible"/>
                                      </p:to>
                                    </p:set>
                                    <p:animEffect transition="in" filter="barn(inVertical)">
                                      <p:cBhvr additive="repl">
                                        <p:cTn id="7" dur="500"/>
                                        <p:tgtEl>
                                          <p:spTgt spid="495"/>
                                        </p:tgtEl>
                                      </p:cBhvr>
                                    </p:animEffect>
                                  </p:childTnLst>
                                </p:cTn>
                              </p:par>
                              <p:par>
                                <p:cTn id="8" presetID="10" presetClass="entr" fill="hold" nodeType="withEffect">
                                  <p:stCondLst>
                                    <p:cond delay="500"/>
                                  </p:stCondLst>
                                  <p:childTnLst>
                                    <p:set>
                                      <p:cBhvr>
                                        <p:cTn id="9" dur="1" fill="hold">
                                          <p:stCondLst>
                                            <p:cond delay="0"/>
                                          </p:stCondLst>
                                        </p:cTn>
                                        <p:tgtEl>
                                          <p:spTgt spid="499"/>
                                        </p:tgtEl>
                                        <p:attrNameLst>
                                          <p:attrName>style.visibility</p:attrName>
                                        </p:attrNameLst>
                                      </p:cBhvr>
                                      <p:to>
                                        <p:strVal val="visible"/>
                                      </p:to>
                                    </p:set>
                                    <p:animEffect transition="in" filter="fade">
                                      <p:cBhvr additive="repl">
                                        <p:cTn id="10" dur="750"/>
                                        <p:tgtEl>
                                          <p:spTgt spid="499"/>
                                        </p:tgtEl>
                                      </p:cBhvr>
                                    </p:animEffect>
                                  </p:childTnLst>
                                </p:cTn>
                              </p:par>
                              <p:par>
                                <p:cTn id="11" presetID="6" presetClass="emph" fill="hold" nodeType="withEffect">
                                  <p:stCondLst>
                                    <p:cond delay="500"/>
                                  </p:stCondLst>
                                  <p:childTnLst>
                                    <p:animScale>
                                      <p:cBhvr>
                                        <p:cTn id="12" dur="10" fill="hold"/>
                                        <p:tgtEl>
                                          <p:spTgt spid="499"/>
                                        </p:tgtEl>
                                      </p:cBhvr>
                                      <p:by x="1000000" y="1000000"/>
                                    </p:animScale>
                                  </p:childTnLst>
                                </p:cTn>
                              </p:par>
                              <p:par>
                                <p:cTn id="13" presetID="6" presetClass="emph" fill="hold" nodeType="withEffect">
                                  <p:stCondLst>
                                    <p:cond delay="500"/>
                                  </p:stCondLst>
                                  <p:childTnLst>
                                    <p:animScale>
                                      <p:cBhvr>
                                        <p:cTn id="14" dur="750" fill="hold"/>
                                        <p:tgtEl>
                                          <p:spTgt spid="499"/>
                                        </p:tgtEl>
                                      </p:cBhvr>
                                      <p:by x="10000" y="10000"/>
                                    </p:animScale>
                                  </p:childTnLst>
                                </p:cTn>
                              </p:par>
                              <p:par>
                                <p:cTn id="15" presetID="8" presetClass="emph" fill="hold" nodeType="withEffect">
                                  <p:stCondLst>
                                    <p:cond delay="500"/>
                                  </p:stCondLst>
                                  <p:childTnLst>
                                    <p:animRot by="21600000">
                                      <p:cBhvr>
                                        <p:cTn id="16" dur="750" fill="hold"/>
                                        <p:tgtEl>
                                          <p:spTgt spid="499"/>
                                        </p:tgtEl>
                                        <p:attrNameLst>
                                          <p:attrName>r</p:attrName>
                                        </p:attrNameLst>
                                      </p:cBhvr>
                                    </p:animRot>
                                  </p:childTnLst>
                                </p:cTn>
                              </p:par>
                              <p:par>
                                <p:cTn id="17" presetID="10" presetClass="entr" fill="hold" nodeType="withEffect">
                                  <p:stCondLst>
                                    <p:cond delay="750"/>
                                  </p:stCondLst>
                                  <p:childTnLst>
                                    <p:set>
                                      <p:cBhvr>
                                        <p:cTn id="18" dur="1" fill="hold">
                                          <p:stCondLst>
                                            <p:cond delay="0"/>
                                          </p:stCondLst>
                                        </p:cTn>
                                        <p:tgtEl>
                                          <p:spTgt spid="498"/>
                                        </p:tgtEl>
                                        <p:attrNameLst>
                                          <p:attrName>style.visibility</p:attrName>
                                        </p:attrNameLst>
                                      </p:cBhvr>
                                      <p:to>
                                        <p:strVal val="visible"/>
                                      </p:to>
                                    </p:set>
                                    <p:animEffect transition="in" filter="fade">
                                      <p:cBhvr additive="repl">
                                        <p:cTn id="19" dur="750"/>
                                        <p:tgtEl>
                                          <p:spTgt spid="498"/>
                                        </p:tgtEl>
                                      </p:cBhvr>
                                    </p:animEffect>
                                  </p:childTnLst>
                                </p:cTn>
                              </p:par>
                              <p:par>
                                <p:cTn id="20" presetID="6" presetClass="emph" fill="hold" nodeType="withEffect">
                                  <p:stCondLst>
                                    <p:cond delay="750"/>
                                  </p:stCondLst>
                                  <p:childTnLst>
                                    <p:animScale>
                                      <p:cBhvr>
                                        <p:cTn id="21" dur="10" fill="hold"/>
                                        <p:tgtEl>
                                          <p:spTgt spid="498"/>
                                        </p:tgtEl>
                                      </p:cBhvr>
                                      <p:by x="1000000" y="1000000"/>
                                    </p:animScale>
                                  </p:childTnLst>
                                </p:cTn>
                              </p:par>
                              <p:par>
                                <p:cTn id="22" presetID="6" presetClass="emph" fill="hold" nodeType="withEffect">
                                  <p:stCondLst>
                                    <p:cond delay="750"/>
                                  </p:stCondLst>
                                  <p:childTnLst>
                                    <p:animScale>
                                      <p:cBhvr>
                                        <p:cTn id="23" dur="750" fill="hold"/>
                                        <p:tgtEl>
                                          <p:spTgt spid="498"/>
                                        </p:tgtEl>
                                      </p:cBhvr>
                                      <p:by x="10000" y="10000"/>
                                    </p:animScale>
                                  </p:childTnLst>
                                </p:cTn>
                              </p:par>
                              <p:par>
                                <p:cTn id="24" presetID="8" presetClass="emph" fill="hold" nodeType="withEffect">
                                  <p:stCondLst>
                                    <p:cond delay="750"/>
                                  </p:stCondLst>
                                  <p:childTnLst>
                                    <p:animRot by="21600000">
                                      <p:cBhvr>
                                        <p:cTn id="25" dur="750" fill="hold"/>
                                        <p:tgtEl>
                                          <p:spTgt spid="498"/>
                                        </p:tgtEl>
                                        <p:attrNameLst>
                                          <p:attrName>r</p:attrName>
                                        </p:attrNameLst>
                                      </p:cBhvr>
                                    </p:animRot>
                                  </p:childTnLst>
                                </p:cTn>
                              </p:par>
                              <p:par>
                                <p:cTn id="26" presetID="10" presetClass="entr" fill="hold" nodeType="withEffect">
                                  <p:stCondLst>
                                    <p:cond delay="1000"/>
                                  </p:stCondLst>
                                  <p:childTnLst>
                                    <p:set>
                                      <p:cBhvr>
                                        <p:cTn id="27" dur="1" fill="hold">
                                          <p:stCondLst>
                                            <p:cond delay="0"/>
                                          </p:stCondLst>
                                        </p:cTn>
                                        <p:tgtEl>
                                          <p:spTgt spid="503"/>
                                        </p:tgtEl>
                                        <p:attrNameLst>
                                          <p:attrName>style.visibility</p:attrName>
                                        </p:attrNameLst>
                                      </p:cBhvr>
                                      <p:to>
                                        <p:strVal val="visible"/>
                                      </p:to>
                                    </p:set>
                                    <p:animEffect transition="in" filter="fade">
                                      <p:cBhvr additive="repl">
                                        <p:cTn id="28" dur="500"/>
                                        <p:tgtEl>
                                          <p:spTgt spid="503"/>
                                        </p:tgtEl>
                                      </p:cBhvr>
                                    </p:animEffect>
                                  </p:childTnLst>
                                </p:cTn>
                              </p:par>
                              <p:par>
                                <p:cTn id="29" presetID="22" presetClass="entr" presetSubtype="8" fill="hold" nodeType="withEffect">
                                  <p:stCondLst>
                                    <p:cond delay="1500"/>
                                  </p:stCondLst>
                                  <p:iterate type="lt">
                                    <p:tmAbs val="100"/>
                                  </p:iterate>
                                  <p:childTnLst>
                                    <p:set>
                                      <p:cBhvr>
                                        <p:cTn id="30" dur="1" fill="hold">
                                          <p:stCondLst>
                                            <p:cond delay="0"/>
                                          </p:stCondLst>
                                        </p:cTn>
                                        <p:tgtEl>
                                          <p:spTgt spid="501"/>
                                        </p:tgtEl>
                                        <p:attrNameLst>
                                          <p:attrName>style.visibility</p:attrName>
                                        </p:attrNameLst>
                                      </p:cBhvr>
                                      <p:to>
                                        <p:strVal val="visible"/>
                                      </p:to>
                                    </p:set>
                                    <p:animEffect transition="in" filter="wipe(left)">
                                      <p:cBhvr additive="repl">
                                        <p:cTn id="31" dur="500"/>
                                        <p:tgtEl>
                                          <p:spTgt spid="501"/>
                                        </p:tgtEl>
                                      </p:cBhvr>
                                    </p:animEffect>
                                  </p:childTnLst>
                                </p:cTn>
                              </p:par>
                            </p:childTnLst>
                          </p:cTn>
                        </p:par>
                        <p:par>
                          <p:cTn id="32" fill="hold">
                            <p:stCondLst>
                              <p:cond delay="2200"/>
                            </p:stCondLst>
                            <p:childTnLst>
                              <p:par>
                                <p:cTn id="33" presetID="17" presetClass="entr" presetSubtype="10" fill="hold" nodeType="afterEffect">
                                  <p:stCondLst>
                                    <p:cond delay="0"/>
                                  </p:stCondLst>
                                  <p:childTnLst>
                                    <p:set>
                                      <p:cBhvr>
                                        <p:cTn id="34" dur="1" fill="hold">
                                          <p:stCondLst>
                                            <p:cond delay="0"/>
                                          </p:stCondLst>
                                        </p:cTn>
                                        <p:tgtEl>
                                          <p:spTgt spid="500"/>
                                        </p:tgtEl>
                                        <p:attrNameLst>
                                          <p:attrName>style.visibility</p:attrName>
                                        </p:attrNameLst>
                                      </p:cBhvr>
                                      <p:to>
                                        <p:strVal val="visible"/>
                                      </p:to>
                                    </p:set>
                                    <p:anim calcmode="lin" valueType="num">
                                      <p:cBhvr additive="repl">
                                        <p:cTn id="35" dur="500" fill="hold"/>
                                        <p:tgtEl>
                                          <p:spTgt spid="500"/>
                                        </p:tgtEl>
                                        <p:attrNameLst>
                                          <p:attrName>ppt_w</p:attrName>
                                        </p:attrNameLst>
                                      </p:cBhvr>
                                      <p:tavLst>
                                        <p:tav tm="0">
                                          <p:val>
                                            <p:fltVal val="0"/>
                                          </p:val>
                                        </p:tav>
                                        <p:tav tm="100000">
                                          <p:val>
                                            <p:strVal val="#ppt_w"/>
                                          </p:val>
                                        </p:tav>
                                      </p:tavLst>
                                    </p:anim>
                                    <p:anim calcmode="lin" valueType="num">
                                      <p:cBhvr additive="repl">
                                        <p:cTn id="36" dur="500" fill="hold"/>
                                        <p:tgtEl>
                                          <p:spTgt spid="500"/>
                                        </p:tgtEl>
                                        <p:attrNameLst>
                                          <p:attrName>ppt_h</p:attrName>
                                        </p:attrNameLst>
                                      </p:cBhvr>
                                      <p:tavLst>
                                        <p:tav tm="0">
                                          <p:val>
                                            <p:strVal val="#ppt_h"/>
                                          </p:val>
                                        </p:tav>
                                        <p:tav tm="100000">
                                          <p:val>
                                            <p:strVal val="#ppt_h"/>
                                          </p:val>
                                        </p:tav>
                                      </p:tavLst>
                                    </p:anim>
                                  </p:childTnLst>
                                </p:cTn>
                              </p:par>
                              <p:par>
                                <p:cTn id="37" presetID="22" presetClass="entr" presetSubtype="8" fill="hold" nodeType="withEffect">
                                  <p:stCondLst>
                                    <p:cond delay="250"/>
                                  </p:stCondLst>
                                  <p:childTnLst>
                                    <p:set>
                                      <p:cBhvr>
                                        <p:cTn id="38" dur="1" fill="hold">
                                          <p:stCondLst>
                                            <p:cond delay="0"/>
                                          </p:stCondLst>
                                        </p:cTn>
                                        <p:tgtEl>
                                          <p:spTgt spid="502"/>
                                        </p:tgtEl>
                                        <p:attrNameLst>
                                          <p:attrName>style.visibility</p:attrName>
                                        </p:attrNameLst>
                                      </p:cBhvr>
                                      <p:to>
                                        <p:strVal val="visible"/>
                                      </p:to>
                                    </p:set>
                                    <p:animEffect transition="in" filter="wipe(left)">
                                      <p:cBhvr additive="repl">
                                        <p:cTn id="39" dur="500"/>
                                        <p:tgtEl>
                                          <p:spTgt spid="502"/>
                                        </p:tgtEl>
                                      </p:cBhvr>
                                    </p:animEffect>
                                  </p:childTnLst>
                                </p:cTn>
                              </p:par>
                              <p:par>
                                <p:cTn id="40" presetID="22" presetClass="entr" presetSubtype="8" fill="hold" nodeType="withEffect">
                                  <p:stCondLst>
                                    <p:cond delay="1500"/>
                                  </p:stCondLst>
                                  <p:iterate type="lt">
                                    <p:tmAbs val="100"/>
                                  </p:iterate>
                                  <p:childTnLst>
                                    <p:set>
                                      <p:cBhvr>
                                        <p:cTn id="41" dur="1" fill="hold">
                                          <p:stCondLst>
                                            <p:cond delay="0"/>
                                          </p:stCondLst>
                                        </p:cTn>
                                        <p:tgtEl>
                                          <p:spTgt spid="504"/>
                                        </p:tgtEl>
                                        <p:attrNameLst>
                                          <p:attrName>style.visibility</p:attrName>
                                        </p:attrNameLst>
                                      </p:cBhvr>
                                      <p:to>
                                        <p:strVal val="visible"/>
                                      </p:to>
                                    </p:set>
                                    <p:animEffect transition="in" filter="wipe(left)">
                                      <p:cBhvr additive="repl">
                                        <p:cTn id="42" dur="500"/>
                                        <p:tgtEl>
                                          <p:spTgt spid="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5" name="Group 1"/>
          <p:cNvGrpSpPr/>
          <p:nvPr/>
        </p:nvGrpSpPr>
        <p:grpSpPr>
          <a:xfrm>
            <a:off x="0" y="0"/>
            <a:ext cx="12191760" cy="2493360"/>
            <a:chOff x="0" y="0"/>
            <a:chExt cx="12191760" cy="2493360"/>
          </a:xfrm>
        </p:grpSpPr>
        <p:sp>
          <p:nvSpPr>
            <p:cNvPr id="506" name="CustomShape 2"/>
            <p:cNvSpPr/>
            <p:nvPr/>
          </p:nvSpPr>
          <p:spPr>
            <a:xfrm>
              <a:off x="0" y="0"/>
              <a:ext cx="12191760" cy="2493360"/>
            </a:xfrm>
            <a:prstGeom prst="rect">
              <a:avLst/>
            </a:prstGeom>
            <a:blipFill rotWithShape="0">
              <a:blip r:embed="rId2"/>
              <a:stretch>
                <a:fillRect b="-1111173"/>
              </a:stretch>
            </a:blipFill>
            <a:ln>
              <a:noFill/>
            </a:ln>
          </p:spPr>
          <p:style>
            <a:lnRef idx="2">
              <a:schemeClr val="accent1">
                <a:shade val="50000"/>
              </a:schemeClr>
            </a:lnRef>
            <a:fillRef idx="1">
              <a:schemeClr val="accent1"/>
            </a:fillRef>
            <a:effectRef idx="0">
              <a:schemeClr val="accent1"/>
            </a:effectRef>
            <a:fontRef idx="minor"/>
          </p:style>
        </p:sp>
        <p:sp>
          <p:nvSpPr>
            <p:cNvPr id="507" name="CustomShape 3"/>
            <p:cNvSpPr/>
            <p:nvPr/>
          </p:nvSpPr>
          <p:spPr>
            <a:xfrm>
              <a:off x="0" y="0"/>
              <a:ext cx="12191760" cy="2493360"/>
            </a:xfrm>
            <a:prstGeom prst="rect">
              <a:avLst/>
            </a:prstGeom>
            <a:gradFill rotWithShape="0">
              <a:gsLst>
                <a:gs pos="0">
                  <a:srgbClr val="000000"/>
                </a:gs>
                <a:gs pos="100000">
                  <a:srgbClr val="00000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grpSp>
      <p:sp>
        <p:nvSpPr>
          <p:cNvPr id="508" name="CustomShape 4"/>
          <p:cNvSpPr/>
          <p:nvPr/>
        </p:nvSpPr>
        <p:spPr>
          <a:xfrm rot="18764400">
            <a:off x="7554600" y="1427400"/>
            <a:ext cx="4469040" cy="3854520"/>
          </a:xfrm>
          <a:prstGeom prst="triangle">
            <a:avLst>
              <a:gd name="adj" fmla="val 50000"/>
            </a:avLst>
          </a:prstGeom>
          <a:noFill/>
          <a:ln w="19080">
            <a:solidFill>
              <a:schemeClr val="bg2">
                <a:lumMod val="75000"/>
              </a:schemeClr>
            </a:solidFill>
          </a:ln>
        </p:spPr>
        <p:style>
          <a:lnRef idx="2">
            <a:schemeClr val="accent1">
              <a:shade val="50000"/>
            </a:schemeClr>
          </a:lnRef>
          <a:fillRef idx="1">
            <a:schemeClr val="accent1"/>
          </a:fillRef>
          <a:effectRef idx="0">
            <a:schemeClr val="accent1"/>
          </a:effectRef>
          <a:fontRef idx="minor"/>
        </p:style>
      </p:sp>
      <p:sp>
        <p:nvSpPr>
          <p:cNvPr id="509" name="CustomShape 5"/>
          <p:cNvSpPr/>
          <p:nvPr/>
        </p:nvSpPr>
        <p:spPr>
          <a:xfrm rot="18764400">
            <a:off x="7944840" y="1758240"/>
            <a:ext cx="3828960" cy="3302280"/>
          </a:xfrm>
          <a:prstGeom prst="triangle">
            <a:avLst>
              <a:gd name="adj" fmla="val 50000"/>
            </a:avLst>
          </a:prstGeom>
          <a:noFill/>
          <a:ln w="19080">
            <a:solidFill>
              <a:schemeClr val="bg2">
                <a:lumMod val="75000"/>
              </a:schemeClr>
            </a:solidFill>
          </a:ln>
        </p:spPr>
        <p:style>
          <a:lnRef idx="2">
            <a:schemeClr val="accent1">
              <a:shade val="50000"/>
            </a:schemeClr>
          </a:lnRef>
          <a:fillRef idx="1">
            <a:schemeClr val="accent1"/>
          </a:fillRef>
          <a:effectRef idx="0">
            <a:schemeClr val="accent1"/>
          </a:effectRef>
          <a:fontRef idx="minor"/>
        </p:style>
      </p:sp>
      <p:sp>
        <p:nvSpPr>
          <p:cNvPr id="510" name="Line 6"/>
          <p:cNvSpPr/>
          <p:nvPr/>
        </p:nvSpPr>
        <p:spPr>
          <a:xfrm>
            <a:off x="1124280" y="2807280"/>
            <a:ext cx="515520" cy="0"/>
          </a:xfrm>
          <a:prstGeom prst="line">
            <a:avLst/>
          </a:prstGeom>
          <a:ln w="19080">
            <a:solidFill>
              <a:schemeClr val="accent1">
                <a:lumMod val="75000"/>
                <a:lumOff val="25000"/>
              </a:schemeClr>
            </a:solidFill>
          </a:ln>
        </p:spPr>
        <p:style>
          <a:lnRef idx="1">
            <a:schemeClr val="accent1"/>
          </a:lnRef>
          <a:fillRef idx="0">
            <a:schemeClr val="accent1"/>
          </a:fillRef>
          <a:effectRef idx="0">
            <a:schemeClr val="accent1"/>
          </a:effectRef>
          <a:fontRef idx="minor"/>
        </p:style>
      </p:sp>
      <p:sp>
        <p:nvSpPr>
          <p:cNvPr id="511" name="CustomShape 7"/>
          <p:cNvSpPr/>
          <p:nvPr/>
        </p:nvSpPr>
        <p:spPr>
          <a:xfrm>
            <a:off x="9057960" y="3517920"/>
            <a:ext cx="1859040" cy="760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4400" b="1" strike="noStrike" spc="-1">
                <a:solidFill>
                  <a:srgbClr val="181717"/>
                </a:solidFill>
                <a:latin typeface="楷体"/>
                <a:ea typeface="楷体"/>
              </a:rPr>
              <a:t>郑安峰</a:t>
            </a:r>
            <a:endParaRPr lang="en-US" sz="4400" b="0" strike="noStrike" spc="-1">
              <a:latin typeface="Arial"/>
            </a:endParaRPr>
          </a:p>
        </p:txBody>
      </p:sp>
      <p:sp>
        <p:nvSpPr>
          <p:cNvPr id="512" name="CustomShape 8"/>
          <p:cNvSpPr/>
          <p:nvPr/>
        </p:nvSpPr>
        <p:spPr>
          <a:xfrm>
            <a:off x="820440" y="3158640"/>
            <a:ext cx="7265160" cy="264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1600" b="0" strike="noStrike" spc="-1">
                <a:solidFill>
                  <a:srgbClr val="3B3838"/>
                </a:solidFill>
                <a:latin typeface="微软雅黑"/>
                <a:ea typeface="微软雅黑"/>
              </a:rPr>
              <a:t>仅我个人而言，我在头几天安装各种软件配置各种环境的时候，是我最头大的时候了。就这几天让我认识到了我之前的编译环境有多乱糟糟。不过好在都解决了，就很舒服。其次就是改错能力了，在这些天里，我们学习了如何添加一个功能，从mapper到Dao层，Service层到Controller再到jsp页面，学习一个思路永远是最有价值的，所谓授人以鱼不如授人以渔，杉姐在这些天还教会了我们如何用浏览器找到错误，如何找到自己想要的模块，还帮我们扩展了ajax、jQuery等方面的知识，总的来说，这些天我学到了不少技术和经验。</a:t>
            </a:r>
            <a:endParaRPr lang="en-US" sz="1600" b="0" strike="noStrike" spc="-1">
              <a:latin typeface="Arial"/>
            </a:endParaRPr>
          </a:p>
        </p:txBody>
      </p:sp>
      <p:sp>
        <p:nvSpPr>
          <p:cNvPr id="513" name="CustomShape 9"/>
          <p:cNvSpPr/>
          <p:nvPr/>
        </p:nvSpPr>
        <p:spPr>
          <a:xfrm rot="19084800" flipH="1">
            <a:off x="8040960" y="6039360"/>
            <a:ext cx="396720" cy="231840"/>
          </a:xfrm>
          <a:custGeom>
            <a:avLst/>
            <a:gdLst/>
            <a:ahLst/>
            <a:cxnLst/>
            <a:rect l="l" t="t" r="r" b="b"/>
            <a:pathLst>
              <a:path w="1930651" h="2016731">
                <a:moveTo>
                  <a:pt x="0" y="2016730"/>
                </a:moveTo>
                <a:lnTo>
                  <a:pt x="1210897" y="0"/>
                </a:lnTo>
                <a:cubicBezTo>
                  <a:pt x="1723167" y="755635"/>
                  <a:pt x="1567308" y="563928"/>
                  <a:pt x="1930651" y="1023405"/>
                </a:cubicBezTo>
                <a:lnTo>
                  <a:pt x="0" y="2016730"/>
                </a:lnTo>
                <a:close/>
              </a:path>
            </a:pathLst>
          </a:custGeom>
          <a:solidFill>
            <a:schemeClr val="accent1">
              <a:lumMod val="95000"/>
              <a:lumOff val="5000"/>
            </a:schemeClr>
          </a:solidFill>
          <a:ln>
            <a:noFill/>
          </a:ln>
        </p:spPr>
        <p:style>
          <a:lnRef idx="2">
            <a:schemeClr val="accent1">
              <a:shade val="50000"/>
            </a:schemeClr>
          </a:lnRef>
          <a:fillRef idx="1">
            <a:schemeClr val="accent1"/>
          </a:fillRef>
          <a:effectRef idx="0">
            <a:schemeClr val="accent1"/>
          </a:effectRef>
          <a:fontRef idx="minor"/>
        </p:style>
      </p:sp>
      <p:sp>
        <p:nvSpPr>
          <p:cNvPr id="514" name="CustomShape 10"/>
          <p:cNvSpPr/>
          <p:nvPr/>
        </p:nvSpPr>
        <p:spPr>
          <a:xfrm>
            <a:off x="4327920" y="1073520"/>
            <a:ext cx="3535560" cy="913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5400" b="1" strike="noStrike" spc="-1">
                <a:solidFill>
                  <a:srgbClr val="FFFFFF"/>
                </a:solidFill>
                <a:latin typeface="华文隶书"/>
                <a:ea typeface="华文隶书"/>
              </a:rPr>
              <a:t>心 得 体 会</a:t>
            </a:r>
            <a:endParaRPr lang="en-US" sz="5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05"/>
                                        </p:tgtEl>
                                        <p:attrNameLst>
                                          <p:attrName>style.visibility</p:attrName>
                                        </p:attrNameLst>
                                      </p:cBhvr>
                                      <p:to>
                                        <p:strVal val="visible"/>
                                      </p:to>
                                    </p:set>
                                    <p:animEffect transition="in" filter="barn(inVertical)">
                                      <p:cBhvr additive="repl">
                                        <p:cTn id="7" dur="500"/>
                                        <p:tgtEl>
                                          <p:spTgt spid="505"/>
                                        </p:tgtEl>
                                      </p:cBhvr>
                                    </p:animEffect>
                                  </p:childTnLst>
                                </p:cTn>
                              </p:par>
                              <p:par>
                                <p:cTn id="8" presetID="10" presetClass="entr" fill="hold" nodeType="withEffect">
                                  <p:stCondLst>
                                    <p:cond delay="500"/>
                                  </p:stCondLst>
                                  <p:childTnLst>
                                    <p:set>
                                      <p:cBhvr>
                                        <p:cTn id="9" dur="1" fill="hold">
                                          <p:stCondLst>
                                            <p:cond delay="0"/>
                                          </p:stCondLst>
                                        </p:cTn>
                                        <p:tgtEl>
                                          <p:spTgt spid="509"/>
                                        </p:tgtEl>
                                        <p:attrNameLst>
                                          <p:attrName>style.visibility</p:attrName>
                                        </p:attrNameLst>
                                      </p:cBhvr>
                                      <p:to>
                                        <p:strVal val="visible"/>
                                      </p:to>
                                    </p:set>
                                    <p:animEffect transition="in" filter="fade">
                                      <p:cBhvr additive="repl">
                                        <p:cTn id="10" dur="750"/>
                                        <p:tgtEl>
                                          <p:spTgt spid="509"/>
                                        </p:tgtEl>
                                      </p:cBhvr>
                                    </p:animEffect>
                                  </p:childTnLst>
                                </p:cTn>
                              </p:par>
                              <p:par>
                                <p:cTn id="11" presetID="6" presetClass="emph" fill="hold" nodeType="withEffect">
                                  <p:stCondLst>
                                    <p:cond delay="500"/>
                                  </p:stCondLst>
                                  <p:childTnLst>
                                    <p:animScale>
                                      <p:cBhvr>
                                        <p:cTn id="12" dur="10" fill="hold"/>
                                        <p:tgtEl>
                                          <p:spTgt spid="509"/>
                                        </p:tgtEl>
                                      </p:cBhvr>
                                      <p:by x="1000000" y="1000000"/>
                                    </p:animScale>
                                  </p:childTnLst>
                                </p:cTn>
                              </p:par>
                              <p:par>
                                <p:cTn id="13" presetID="6" presetClass="emph" fill="hold" nodeType="withEffect">
                                  <p:stCondLst>
                                    <p:cond delay="500"/>
                                  </p:stCondLst>
                                  <p:childTnLst>
                                    <p:animScale>
                                      <p:cBhvr>
                                        <p:cTn id="14" dur="750" fill="hold"/>
                                        <p:tgtEl>
                                          <p:spTgt spid="509"/>
                                        </p:tgtEl>
                                      </p:cBhvr>
                                      <p:by x="10000" y="10000"/>
                                    </p:animScale>
                                  </p:childTnLst>
                                </p:cTn>
                              </p:par>
                              <p:par>
                                <p:cTn id="15" presetID="8" presetClass="emph" fill="hold" nodeType="withEffect">
                                  <p:stCondLst>
                                    <p:cond delay="500"/>
                                  </p:stCondLst>
                                  <p:childTnLst>
                                    <p:animRot by="21600000">
                                      <p:cBhvr>
                                        <p:cTn id="16" dur="750" fill="hold"/>
                                        <p:tgtEl>
                                          <p:spTgt spid="509"/>
                                        </p:tgtEl>
                                        <p:attrNameLst>
                                          <p:attrName>r</p:attrName>
                                        </p:attrNameLst>
                                      </p:cBhvr>
                                    </p:animRot>
                                  </p:childTnLst>
                                </p:cTn>
                              </p:par>
                              <p:par>
                                <p:cTn id="17" presetID="10" presetClass="entr" fill="hold" nodeType="withEffect">
                                  <p:stCondLst>
                                    <p:cond delay="750"/>
                                  </p:stCondLst>
                                  <p:childTnLst>
                                    <p:set>
                                      <p:cBhvr>
                                        <p:cTn id="18" dur="1" fill="hold">
                                          <p:stCondLst>
                                            <p:cond delay="0"/>
                                          </p:stCondLst>
                                        </p:cTn>
                                        <p:tgtEl>
                                          <p:spTgt spid="508"/>
                                        </p:tgtEl>
                                        <p:attrNameLst>
                                          <p:attrName>style.visibility</p:attrName>
                                        </p:attrNameLst>
                                      </p:cBhvr>
                                      <p:to>
                                        <p:strVal val="visible"/>
                                      </p:to>
                                    </p:set>
                                    <p:animEffect transition="in" filter="fade">
                                      <p:cBhvr additive="repl">
                                        <p:cTn id="19" dur="750"/>
                                        <p:tgtEl>
                                          <p:spTgt spid="508"/>
                                        </p:tgtEl>
                                      </p:cBhvr>
                                    </p:animEffect>
                                  </p:childTnLst>
                                </p:cTn>
                              </p:par>
                              <p:par>
                                <p:cTn id="20" presetID="6" presetClass="emph" fill="hold" nodeType="withEffect">
                                  <p:stCondLst>
                                    <p:cond delay="750"/>
                                  </p:stCondLst>
                                  <p:childTnLst>
                                    <p:animScale>
                                      <p:cBhvr>
                                        <p:cTn id="21" dur="10" fill="hold"/>
                                        <p:tgtEl>
                                          <p:spTgt spid="508"/>
                                        </p:tgtEl>
                                      </p:cBhvr>
                                      <p:by x="1000000" y="1000000"/>
                                    </p:animScale>
                                  </p:childTnLst>
                                </p:cTn>
                              </p:par>
                              <p:par>
                                <p:cTn id="22" presetID="6" presetClass="emph" fill="hold" nodeType="withEffect">
                                  <p:stCondLst>
                                    <p:cond delay="750"/>
                                  </p:stCondLst>
                                  <p:childTnLst>
                                    <p:animScale>
                                      <p:cBhvr>
                                        <p:cTn id="23" dur="750" fill="hold"/>
                                        <p:tgtEl>
                                          <p:spTgt spid="508"/>
                                        </p:tgtEl>
                                      </p:cBhvr>
                                      <p:by x="10000" y="10000"/>
                                    </p:animScale>
                                  </p:childTnLst>
                                </p:cTn>
                              </p:par>
                              <p:par>
                                <p:cTn id="24" presetID="8" presetClass="emph" fill="hold" nodeType="withEffect">
                                  <p:stCondLst>
                                    <p:cond delay="750"/>
                                  </p:stCondLst>
                                  <p:childTnLst>
                                    <p:animRot by="21600000">
                                      <p:cBhvr>
                                        <p:cTn id="25" dur="750" fill="hold"/>
                                        <p:tgtEl>
                                          <p:spTgt spid="508"/>
                                        </p:tgtEl>
                                        <p:attrNameLst>
                                          <p:attrName>r</p:attrName>
                                        </p:attrNameLst>
                                      </p:cBhvr>
                                    </p:animRot>
                                  </p:childTnLst>
                                </p:cTn>
                              </p:par>
                              <p:par>
                                <p:cTn id="26" presetID="10" presetClass="entr" fill="hold" nodeType="withEffect">
                                  <p:stCondLst>
                                    <p:cond delay="1000"/>
                                  </p:stCondLst>
                                  <p:childTnLst>
                                    <p:set>
                                      <p:cBhvr>
                                        <p:cTn id="27" dur="1" fill="hold">
                                          <p:stCondLst>
                                            <p:cond delay="0"/>
                                          </p:stCondLst>
                                        </p:cTn>
                                        <p:tgtEl>
                                          <p:spTgt spid="513"/>
                                        </p:tgtEl>
                                        <p:attrNameLst>
                                          <p:attrName>style.visibility</p:attrName>
                                        </p:attrNameLst>
                                      </p:cBhvr>
                                      <p:to>
                                        <p:strVal val="visible"/>
                                      </p:to>
                                    </p:set>
                                    <p:animEffect transition="in" filter="fade">
                                      <p:cBhvr additive="repl">
                                        <p:cTn id="28" dur="500"/>
                                        <p:tgtEl>
                                          <p:spTgt spid="513"/>
                                        </p:tgtEl>
                                      </p:cBhvr>
                                    </p:animEffect>
                                  </p:childTnLst>
                                </p:cTn>
                              </p:par>
                              <p:par>
                                <p:cTn id="29" presetID="22" presetClass="entr" presetSubtype="8" fill="hold" nodeType="withEffect">
                                  <p:stCondLst>
                                    <p:cond delay="1500"/>
                                  </p:stCondLst>
                                  <p:iterate type="lt">
                                    <p:tmAbs val="100"/>
                                  </p:iterate>
                                  <p:childTnLst>
                                    <p:set>
                                      <p:cBhvr>
                                        <p:cTn id="30" dur="1" fill="hold">
                                          <p:stCondLst>
                                            <p:cond delay="0"/>
                                          </p:stCondLst>
                                        </p:cTn>
                                        <p:tgtEl>
                                          <p:spTgt spid="511"/>
                                        </p:tgtEl>
                                        <p:attrNameLst>
                                          <p:attrName>style.visibility</p:attrName>
                                        </p:attrNameLst>
                                      </p:cBhvr>
                                      <p:to>
                                        <p:strVal val="visible"/>
                                      </p:to>
                                    </p:set>
                                    <p:animEffect transition="in" filter="wipe(left)">
                                      <p:cBhvr additive="repl">
                                        <p:cTn id="31" dur="500"/>
                                        <p:tgtEl>
                                          <p:spTgt spid="511"/>
                                        </p:tgtEl>
                                      </p:cBhvr>
                                    </p:animEffect>
                                  </p:childTnLst>
                                </p:cTn>
                              </p:par>
                            </p:childTnLst>
                          </p:cTn>
                        </p:par>
                        <p:par>
                          <p:cTn id="32" fill="hold">
                            <p:stCondLst>
                              <p:cond delay="0"/>
                            </p:stCondLst>
                            <p:childTnLst>
                              <p:par>
                                <p:cTn id="33" presetID="17" presetClass="entr" presetSubtype="10" fill="hold" nodeType="afterEffect">
                                  <p:stCondLst>
                                    <p:cond delay="0"/>
                                  </p:stCondLst>
                                  <p:childTnLst>
                                    <p:set>
                                      <p:cBhvr>
                                        <p:cTn id="34" dur="1" fill="hold">
                                          <p:stCondLst>
                                            <p:cond delay="0"/>
                                          </p:stCondLst>
                                        </p:cTn>
                                        <p:tgtEl>
                                          <p:spTgt spid="510"/>
                                        </p:tgtEl>
                                        <p:attrNameLst>
                                          <p:attrName>style.visibility</p:attrName>
                                        </p:attrNameLst>
                                      </p:cBhvr>
                                      <p:to>
                                        <p:strVal val="visible"/>
                                      </p:to>
                                    </p:set>
                                    <p:anim calcmode="lin" valueType="num">
                                      <p:cBhvr additive="repl">
                                        <p:cTn id="35" dur="500" fill="hold"/>
                                        <p:tgtEl>
                                          <p:spTgt spid="510"/>
                                        </p:tgtEl>
                                        <p:attrNameLst>
                                          <p:attrName>ppt_w</p:attrName>
                                        </p:attrNameLst>
                                      </p:cBhvr>
                                      <p:tavLst>
                                        <p:tav tm="0">
                                          <p:val>
                                            <p:fltVal val="0"/>
                                          </p:val>
                                        </p:tav>
                                        <p:tav tm="100000">
                                          <p:val>
                                            <p:strVal val="#ppt_w"/>
                                          </p:val>
                                        </p:tav>
                                      </p:tavLst>
                                    </p:anim>
                                    <p:anim calcmode="lin" valueType="num">
                                      <p:cBhvr additive="repl">
                                        <p:cTn id="36" dur="500" fill="hold"/>
                                        <p:tgtEl>
                                          <p:spTgt spid="510"/>
                                        </p:tgtEl>
                                        <p:attrNameLst>
                                          <p:attrName>ppt_h</p:attrName>
                                        </p:attrNameLst>
                                      </p:cBhvr>
                                      <p:tavLst>
                                        <p:tav tm="0">
                                          <p:val>
                                            <p:strVal val="#ppt_h"/>
                                          </p:val>
                                        </p:tav>
                                        <p:tav tm="100000">
                                          <p:val>
                                            <p:strVal val="#ppt_h"/>
                                          </p:val>
                                        </p:tav>
                                      </p:tavLst>
                                    </p:anim>
                                  </p:childTnLst>
                                </p:cTn>
                              </p:par>
                              <p:par>
                                <p:cTn id="37" presetID="22" presetClass="entr" presetSubtype="8" fill="hold" nodeType="withEffect">
                                  <p:stCondLst>
                                    <p:cond delay="250"/>
                                  </p:stCondLst>
                                  <p:childTnLst>
                                    <p:set>
                                      <p:cBhvr>
                                        <p:cTn id="38" dur="1" fill="hold">
                                          <p:stCondLst>
                                            <p:cond delay="0"/>
                                          </p:stCondLst>
                                        </p:cTn>
                                        <p:tgtEl>
                                          <p:spTgt spid="512"/>
                                        </p:tgtEl>
                                        <p:attrNameLst>
                                          <p:attrName>style.visibility</p:attrName>
                                        </p:attrNameLst>
                                      </p:cBhvr>
                                      <p:to>
                                        <p:strVal val="visible"/>
                                      </p:to>
                                    </p:set>
                                    <p:animEffect transition="in" filter="wipe(left)">
                                      <p:cBhvr additive="repl">
                                        <p:cTn id="39" dur="500"/>
                                        <p:tgtEl>
                                          <p:spTgt spid="512"/>
                                        </p:tgtEl>
                                      </p:cBhvr>
                                    </p:animEffect>
                                  </p:childTnLst>
                                </p:cTn>
                              </p:par>
                              <p:par>
                                <p:cTn id="40" presetID="22" presetClass="entr" presetSubtype="8" fill="hold" nodeType="withEffect">
                                  <p:stCondLst>
                                    <p:cond delay="1500"/>
                                  </p:stCondLst>
                                  <p:iterate type="lt">
                                    <p:tmAbs val="100"/>
                                  </p:iterate>
                                  <p:childTnLst>
                                    <p:set>
                                      <p:cBhvr>
                                        <p:cTn id="41" dur="1" fill="hold">
                                          <p:stCondLst>
                                            <p:cond delay="0"/>
                                          </p:stCondLst>
                                        </p:cTn>
                                        <p:tgtEl>
                                          <p:spTgt spid="514"/>
                                        </p:tgtEl>
                                        <p:attrNameLst>
                                          <p:attrName>style.visibility</p:attrName>
                                        </p:attrNameLst>
                                      </p:cBhvr>
                                      <p:to>
                                        <p:strVal val="visible"/>
                                      </p:to>
                                    </p:set>
                                    <p:animEffect transition="in" filter="wipe(left)">
                                      <p:cBhvr additive="repl">
                                        <p:cTn id="42" dur="500"/>
                                        <p:tgtEl>
                                          <p:spTgt spid="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CustomShape 1"/>
          <p:cNvSpPr/>
          <p:nvPr/>
        </p:nvSpPr>
        <p:spPr>
          <a:xfrm>
            <a:off x="0" y="0"/>
            <a:ext cx="12191760" cy="6857640"/>
          </a:xfrm>
          <a:prstGeom prst="rect">
            <a:avLst/>
          </a:prstGeom>
          <a:blipFill rotWithShape="0">
            <a:blip r:embed="rId2"/>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516" name="CustomShape 2"/>
          <p:cNvSpPr/>
          <p:nvPr/>
        </p:nvSpPr>
        <p:spPr>
          <a:xfrm>
            <a:off x="7560" y="0"/>
            <a:ext cx="12191760" cy="6857640"/>
          </a:xfrm>
          <a:prstGeom prst="rect">
            <a:avLst/>
          </a:prstGeom>
          <a:gradFill rotWithShape="0">
            <a:gsLst>
              <a:gs pos="0">
                <a:srgbClr val="000000"/>
              </a:gs>
              <a:gs pos="100000">
                <a:srgbClr val="00000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517" name="CustomShape 3"/>
          <p:cNvSpPr/>
          <p:nvPr/>
        </p:nvSpPr>
        <p:spPr>
          <a:xfrm rot="8228400">
            <a:off x="3569040" y="425880"/>
            <a:ext cx="7812360" cy="7392960"/>
          </a:xfrm>
          <a:prstGeom prst="triangle">
            <a:avLst>
              <a:gd name="adj" fmla="val 64392"/>
            </a:avLst>
          </a:prstGeom>
          <a:noFill/>
          <a:ln>
            <a:solidFill>
              <a:schemeClr val="accent1">
                <a:lumMod val="50000"/>
                <a:lumOff val="50000"/>
              </a:schemeClr>
            </a:solidFill>
          </a:ln>
        </p:spPr>
        <p:style>
          <a:lnRef idx="2">
            <a:schemeClr val="accent1">
              <a:shade val="50000"/>
            </a:schemeClr>
          </a:lnRef>
          <a:fillRef idx="1">
            <a:schemeClr val="accent1"/>
          </a:fillRef>
          <a:effectRef idx="0">
            <a:schemeClr val="accent1"/>
          </a:effectRef>
          <a:fontRef idx="minor"/>
        </p:style>
      </p:sp>
      <p:sp>
        <p:nvSpPr>
          <p:cNvPr id="518" name="CustomShape 4"/>
          <p:cNvSpPr/>
          <p:nvPr/>
        </p:nvSpPr>
        <p:spPr>
          <a:xfrm rot="12193800">
            <a:off x="1726920" y="1562400"/>
            <a:ext cx="8359920" cy="5097600"/>
          </a:xfrm>
          <a:prstGeom prst="triangle">
            <a:avLst>
              <a:gd name="adj" fmla="val 54742"/>
            </a:avLst>
          </a:prstGeom>
          <a:noFill/>
          <a:ln>
            <a:solidFill>
              <a:schemeClr val="accent1">
                <a:lumMod val="50000"/>
                <a:lumOff val="50000"/>
              </a:schemeClr>
            </a:solidFill>
          </a:ln>
        </p:spPr>
        <p:style>
          <a:lnRef idx="2">
            <a:schemeClr val="accent1">
              <a:shade val="50000"/>
            </a:schemeClr>
          </a:lnRef>
          <a:fillRef idx="1">
            <a:schemeClr val="accent1"/>
          </a:fillRef>
          <a:effectRef idx="0">
            <a:schemeClr val="accent1"/>
          </a:effectRef>
          <a:fontRef idx="minor"/>
        </p:style>
      </p:sp>
      <p:sp>
        <p:nvSpPr>
          <p:cNvPr id="519" name="CustomShape 5"/>
          <p:cNvSpPr/>
          <p:nvPr/>
        </p:nvSpPr>
        <p:spPr>
          <a:xfrm>
            <a:off x="4192920" y="2165760"/>
            <a:ext cx="3820320" cy="1095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6600" b="1" strike="noStrike" spc="-1">
                <a:solidFill>
                  <a:srgbClr val="FFFFFF"/>
                </a:solidFill>
                <a:latin typeface="微软雅黑"/>
                <a:ea typeface="微软雅黑"/>
              </a:rPr>
              <a:t>THANKS</a:t>
            </a:r>
            <a:endParaRPr lang="en-US" sz="6600" b="0" strike="noStrike" spc="-1">
              <a:latin typeface="Arial"/>
            </a:endParaRPr>
          </a:p>
        </p:txBody>
      </p:sp>
      <p:sp>
        <p:nvSpPr>
          <p:cNvPr id="520" name="CustomShape 6"/>
          <p:cNvSpPr/>
          <p:nvPr/>
        </p:nvSpPr>
        <p:spPr>
          <a:xfrm rot="10800000">
            <a:off x="5985360" y="3290400"/>
            <a:ext cx="236520" cy="203760"/>
          </a:xfrm>
          <a:prstGeom prst="triangle">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21" name="CustomShape 7"/>
          <p:cNvSpPr/>
          <p:nvPr/>
        </p:nvSpPr>
        <p:spPr>
          <a:xfrm>
            <a:off x="4947120" y="3494160"/>
            <a:ext cx="229788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800" b="0" strike="noStrike" spc="-1">
                <a:solidFill>
                  <a:srgbClr val="FFFFFF"/>
                </a:solidFill>
                <a:latin typeface="微软雅黑"/>
                <a:ea typeface="微软雅黑 Light"/>
              </a:rPr>
              <a:t>“杉姐辛苦了”</a:t>
            </a:r>
            <a:endParaRPr lang="en-US" sz="2800" b="0" strike="noStrike" spc="-1">
              <a:latin typeface="Arial"/>
            </a:endParaRPr>
          </a:p>
        </p:txBody>
      </p:sp>
      <p:sp>
        <p:nvSpPr>
          <p:cNvPr id="522" name="CustomShape 8"/>
          <p:cNvSpPr/>
          <p:nvPr/>
        </p:nvSpPr>
        <p:spPr>
          <a:xfrm>
            <a:off x="6158520" y="5135760"/>
            <a:ext cx="408708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800" b="0" strike="noStrike" spc="-1">
                <a:solidFill>
                  <a:srgbClr val="FFFFFF"/>
                </a:solidFill>
                <a:latin typeface="微软雅黑"/>
                <a:ea typeface="微软雅黑 Light"/>
              </a:rPr>
              <a:t>————</a:t>
            </a:r>
            <a:r>
              <a:rPr lang="en-US" sz="3600" b="0" strike="noStrike" spc="-1">
                <a:solidFill>
                  <a:srgbClr val="FFFFFF"/>
                </a:solidFill>
                <a:latin typeface="微软雅黑"/>
                <a:ea typeface="微软雅黑 Light"/>
              </a:rPr>
              <a:t>队长说的队</a:t>
            </a:r>
            <a:endParaRPr lang="en-US"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p15="http://schemas.microsoft.com/office/powerpoint/2012/main" xmlns="">
      <p:transition spd="slow">
        <p:fade/>
      </p:transition>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0" presetClass="entr" fill="hold" nodeType="withEffect">
                                  <p:stCondLst>
                                    <p:cond delay="500"/>
                                  </p:stCondLst>
                                  <p:childTnLst>
                                    <p:set>
                                      <p:cBhvr>
                                        <p:cTn id="6" dur="1" fill="hold">
                                          <p:stCondLst>
                                            <p:cond delay="0"/>
                                          </p:stCondLst>
                                        </p:cTn>
                                        <p:tgtEl>
                                          <p:spTgt spid="518"/>
                                        </p:tgtEl>
                                        <p:attrNameLst>
                                          <p:attrName>style.visibility</p:attrName>
                                        </p:attrNameLst>
                                      </p:cBhvr>
                                      <p:to>
                                        <p:strVal val="visible"/>
                                      </p:to>
                                    </p:set>
                                    <p:animEffect transition="in" filter="fade">
                                      <p:cBhvr additive="repl">
                                        <p:cTn id="7" dur="750"/>
                                        <p:tgtEl>
                                          <p:spTgt spid="518"/>
                                        </p:tgtEl>
                                      </p:cBhvr>
                                    </p:animEffect>
                                  </p:childTnLst>
                                </p:cTn>
                              </p:par>
                              <p:par>
                                <p:cTn id="8" presetID="6" presetClass="emph" fill="hold" nodeType="withEffect">
                                  <p:stCondLst>
                                    <p:cond delay="500"/>
                                  </p:stCondLst>
                                  <p:childTnLst>
                                    <p:animScale>
                                      <p:cBhvr>
                                        <p:cTn id="9" dur="10" fill="hold"/>
                                        <p:tgtEl>
                                          <p:spTgt spid="518"/>
                                        </p:tgtEl>
                                      </p:cBhvr>
                                      <p:by x="1000000" y="1000000"/>
                                    </p:animScale>
                                  </p:childTnLst>
                                </p:cTn>
                              </p:par>
                              <p:par>
                                <p:cTn id="10" presetID="6" presetClass="emph" fill="hold" nodeType="withEffect">
                                  <p:stCondLst>
                                    <p:cond delay="500"/>
                                  </p:stCondLst>
                                  <p:childTnLst>
                                    <p:animScale>
                                      <p:cBhvr>
                                        <p:cTn id="11" dur="750" fill="hold"/>
                                        <p:tgtEl>
                                          <p:spTgt spid="518"/>
                                        </p:tgtEl>
                                      </p:cBhvr>
                                      <p:by x="10000" y="10000"/>
                                    </p:animScale>
                                  </p:childTnLst>
                                </p:cTn>
                              </p:par>
                              <p:par>
                                <p:cTn id="12" presetID="8" presetClass="emph" fill="hold" nodeType="withEffect">
                                  <p:stCondLst>
                                    <p:cond delay="500"/>
                                  </p:stCondLst>
                                  <p:childTnLst>
                                    <p:animRot by="43200000">
                                      <p:cBhvr>
                                        <p:cTn id="13" dur="750" fill="hold"/>
                                        <p:tgtEl>
                                          <p:spTgt spid="518"/>
                                        </p:tgtEl>
                                        <p:attrNameLst>
                                          <p:attrName>r</p:attrName>
                                        </p:attrNameLst>
                                      </p:cBhvr>
                                    </p:animRot>
                                  </p:childTnLst>
                                </p:cTn>
                              </p:par>
                              <p:par>
                                <p:cTn id="14" presetID="10" presetClass="entr" fill="hold" nodeType="withEffect">
                                  <p:stCondLst>
                                    <p:cond delay="1000"/>
                                  </p:stCondLst>
                                  <p:childTnLst>
                                    <p:set>
                                      <p:cBhvr>
                                        <p:cTn id="15" dur="1" fill="hold">
                                          <p:stCondLst>
                                            <p:cond delay="0"/>
                                          </p:stCondLst>
                                        </p:cTn>
                                        <p:tgtEl>
                                          <p:spTgt spid="517"/>
                                        </p:tgtEl>
                                        <p:attrNameLst>
                                          <p:attrName>style.visibility</p:attrName>
                                        </p:attrNameLst>
                                      </p:cBhvr>
                                      <p:to>
                                        <p:strVal val="visible"/>
                                      </p:to>
                                    </p:set>
                                    <p:animEffect transition="in" filter="fade">
                                      <p:cBhvr additive="repl">
                                        <p:cTn id="16" dur="750"/>
                                        <p:tgtEl>
                                          <p:spTgt spid="517"/>
                                        </p:tgtEl>
                                      </p:cBhvr>
                                    </p:animEffect>
                                  </p:childTnLst>
                                </p:cTn>
                              </p:par>
                              <p:par>
                                <p:cTn id="17" presetID="6" presetClass="emph" fill="hold" nodeType="withEffect">
                                  <p:stCondLst>
                                    <p:cond delay="1000"/>
                                  </p:stCondLst>
                                  <p:childTnLst>
                                    <p:animScale>
                                      <p:cBhvr>
                                        <p:cTn id="18" dur="10" fill="hold"/>
                                        <p:tgtEl>
                                          <p:spTgt spid="517"/>
                                        </p:tgtEl>
                                      </p:cBhvr>
                                      <p:by x="1000000" y="1000000"/>
                                    </p:animScale>
                                  </p:childTnLst>
                                </p:cTn>
                              </p:par>
                              <p:par>
                                <p:cTn id="19" presetID="6" presetClass="emph" fill="hold" nodeType="withEffect">
                                  <p:stCondLst>
                                    <p:cond delay="1000"/>
                                  </p:stCondLst>
                                  <p:childTnLst>
                                    <p:animScale>
                                      <p:cBhvr>
                                        <p:cTn id="20" dur="750" fill="hold"/>
                                        <p:tgtEl>
                                          <p:spTgt spid="517"/>
                                        </p:tgtEl>
                                      </p:cBhvr>
                                      <p:by x="10000" y="10000"/>
                                    </p:animScale>
                                  </p:childTnLst>
                                </p:cTn>
                              </p:par>
                              <p:par>
                                <p:cTn id="21" presetID="8" presetClass="emph" fill="hold" nodeType="withEffect">
                                  <p:stCondLst>
                                    <p:cond delay="1000"/>
                                  </p:stCondLst>
                                  <p:childTnLst>
                                    <p:animRot by="-43200000">
                                      <p:cBhvr>
                                        <p:cTn id="22" dur="750" fill="hold"/>
                                        <p:tgtEl>
                                          <p:spTgt spid="517"/>
                                        </p:tgtEl>
                                        <p:attrNameLst>
                                          <p:attrName>r</p:attrName>
                                        </p:attrNameLst>
                                      </p:cBhvr>
                                    </p:animRot>
                                  </p:childTnLst>
                                </p:cTn>
                              </p:par>
                              <p:par>
                                <p:cTn id="23" presetID="10" presetClass="entr" fill="hold" nodeType="withEffect">
                                  <p:stCondLst>
                                    <p:cond delay="1750"/>
                                  </p:stCondLst>
                                  <p:iterate type="lt">
                                    <p:tmAbs val="150"/>
                                  </p:iterate>
                                  <p:childTnLst>
                                    <p:set>
                                      <p:cBhvr>
                                        <p:cTn id="24" dur="1" fill="hold">
                                          <p:stCondLst>
                                            <p:cond delay="0"/>
                                          </p:stCondLst>
                                        </p:cTn>
                                        <p:tgtEl>
                                          <p:spTgt spid="519"/>
                                        </p:tgtEl>
                                        <p:attrNameLst>
                                          <p:attrName>style.visibility</p:attrName>
                                        </p:attrNameLst>
                                      </p:cBhvr>
                                      <p:to>
                                        <p:strVal val="visible"/>
                                      </p:to>
                                    </p:set>
                                    <p:animEffect transition="in" filter="fade">
                                      <p:cBhvr additive="repl">
                                        <p:cTn id="25" dur="500"/>
                                        <p:tgtEl>
                                          <p:spTgt spid="519"/>
                                        </p:tgtEl>
                                      </p:cBhvr>
                                    </p:animEffect>
                                  </p:childTnLst>
                                </p:cTn>
                              </p:par>
                              <p:par>
                                <p:cTn id="26" presetID="23" presetClass="entr" presetSubtype="288" fill="hold" nodeType="withEffect">
                                  <p:stCondLst>
                                    <p:cond delay="1750"/>
                                  </p:stCondLst>
                                  <p:iterate type="lt">
                                    <p:tmAbs val="150"/>
                                  </p:iterate>
                                  <p:childTnLst>
                                    <p:set>
                                      <p:cBhvr>
                                        <p:cTn id="27" dur="1" fill="hold">
                                          <p:stCondLst>
                                            <p:cond delay="0"/>
                                          </p:stCondLst>
                                        </p:cTn>
                                        <p:tgtEl>
                                          <p:spTgt spid="519"/>
                                        </p:tgtEl>
                                        <p:attrNameLst>
                                          <p:attrName>style.visibility</p:attrName>
                                        </p:attrNameLst>
                                      </p:cBhvr>
                                      <p:to>
                                        <p:strVal val="visible"/>
                                      </p:to>
                                    </p:set>
                                    <p:anim calcmode="lin" valueType="num">
                                      <p:cBhvr additive="repl">
                                        <p:cTn id="28" dur="500" fill="hold"/>
                                        <p:tgtEl>
                                          <p:spTgt spid="519"/>
                                        </p:tgtEl>
                                        <p:attrNameLst>
                                          <p:attrName>ppt_w</p:attrName>
                                        </p:attrNameLst>
                                      </p:cBhvr>
                                      <p:tavLst>
                                        <p:tav tm="0">
                                          <p:val>
                                            <p:strVal val="4/3*#ppt_w"/>
                                          </p:val>
                                        </p:tav>
                                        <p:tav tm="100000">
                                          <p:val>
                                            <p:strVal val="#ppt_w"/>
                                          </p:val>
                                        </p:tav>
                                      </p:tavLst>
                                    </p:anim>
                                    <p:anim calcmode="lin" valueType="num">
                                      <p:cBhvr additive="repl">
                                        <p:cTn id="29" dur="500" fill="hold"/>
                                        <p:tgtEl>
                                          <p:spTgt spid="519"/>
                                        </p:tgtEl>
                                        <p:attrNameLst>
                                          <p:attrName>ppt_h</p:attrName>
                                        </p:attrNameLst>
                                      </p:cBhvr>
                                      <p:tavLst>
                                        <p:tav tm="0">
                                          <p:val>
                                            <p:strVal val="4/3*#ppt_h"/>
                                          </p:val>
                                        </p:tav>
                                        <p:tav tm="100000">
                                          <p:val>
                                            <p:strVal val="#ppt_h"/>
                                          </p:val>
                                        </p:tav>
                                      </p:tavLst>
                                    </p:anim>
                                  </p:childTnLst>
                                </p:cTn>
                              </p:par>
                              <p:par>
                                <p:cTn id="30" presetID="10" presetClass="entr" fill="hold" nodeType="withEffect">
                                  <p:stCondLst>
                                    <p:cond delay="2250"/>
                                  </p:stCondLst>
                                  <p:childTnLst>
                                    <p:set>
                                      <p:cBhvr>
                                        <p:cTn id="31" dur="1" fill="hold">
                                          <p:stCondLst>
                                            <p:cond delay="0"/>
                                          </p:stCondLst>
                                        </p:cTn>
                                        <p:tgtEl>
                                          <p:spTgt spid="520"/>
                                        </p:tgtEl>
                                        <p:attrNameLst>
                                          <p:attrName>style.visibility</p:attrName>
                                        </p:attrNameLst>
                                      </p:cBhvr>
                                      <p:to>
                                        <p:strVal val="visible"/>
                                      </p:to>
                                    </p:set>
                                    <p:animEffect transition="in" filter="fade">
                                      <p:cBhvr additive="repl">
                                        <p:cTn id="32" dur="500"/>
                                        <p:tgtEl>
                                          <p:spTgt spid="520"/>
                                        </p:tgtEl>
                                      </p:cBhvr>
                                    </p:animEffect>
                                  </p:childTnLst>
                                </p:cTn>
                              </p:par>
                              <p:par>
                                <p:cTn id="33" presetID="10" presetClass="entr" fill="hold" nodeType="withEffect">
                                  <p:stCondLst>
                                    <p:cond delay="2250"/>
                                  </p:stCondLst>
                                  <p:childTnLst>
                                    <p:set>
                                      <p:cBhvr>
                                        <p:cTn id="34" dur="1" fill="hold">
                                          <p:stCondLst>
                                            <p:cond delay="0"/>
                                          </p:stCondLst>
                                        </p:cTn>
                                        <p:tgtEl>
                                          <p:spTgt spid="521"/>
                                        </p:tgtEl>
                                        <p:attrNameLst>
                                          <p:attrName>style.visibility</p:attrName>
                                        </p:attrNameLst>
                                      </p:cBhvr>
                                      <p:to>
                                        <p:strVal val="visible"/>
                                      </p:to>
                                    </p:set>
                                    <p:animEffect transition="in" filter="fade">
                                      <p:cBhvr additive="repl">
                                        <p:cTn id="35" dur="500"/>
                                        <p:tgtEl>
                                          <p:spTgt spid="521"/>
                                        </p:tgtEl>
                                      </p:cBhvr>
                                    </p:animEffect>
                                  </p:childTnLst>
                                </p:cTn>
                              </p:par>
                              <p:par>
                                <p:cTn id="36" presetID="10" presetClass="entr" fill="hold" nodeType="withEffect">
                                  <p:stCondLst>
                                    <p:cond delay="2250"/>
                                  </p:stCondLst>
                                  <p:childTnLst>
                                    <p:set>
                                      <p:cBhvr>
                                        <p:cTn id="37" dur="1" fill="hold">
                                          <p:stCondLst>
                                            <p:cond delay="0"/>
                                          </p:stCondLst>
                                        </p:cTn>
                                        <p:tgtEl>
                                          <p:spTgt spid="522"/>
                                        </p:tgtEl>
                                        <p:attrNameLst>
                                          <p:attrName>style.visibility</p:attrName>
                                        </p:attrNameLst>
                                      </p:cBhvr>
                                      <p:to>
                                        <p:strVal val="visible"/>
                                      </p:to>
                                    </p:set>
                                    <p:animEffect transition="in" filter="fade">
                                      <p:cBhvr additive="repl">
                                        <p:cTn id="38" dur="500"/>
                                        <p:tgtEl>
                                          <p:spTgt spid="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rot="10800000">
            <a:off x="2161800" y="0"/>
            <a:ext cx="7841160" cy="3283200"/>
          </a:xfrm>
          <a:prstGeom prst="triangle">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0" name="CustomShape 2"/>
          <p:cNvSpPr/>
          <p:nvPr/>
        </p:nvSpPr>
        <p:spPr>
          <a:xfrm>
            <a:off x="4676040" y="1388880"/>
            <a:ext cx="275364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0" b="0" strike="noStrike" spc="-1">
                <a:solidFill>
                  <a:srgbClr val="FFFFFF"/>
                </a:solidFill>
                <a:latin typeface="Calibri Light"/>
                <a:ea typeface="微软雅黑 Light"/>
              </a:rPr>
              <a:t>About Team</a:t>
            </a:r>
            <a:endParaRPr lang="en-US" sz="4000" b="0" strike="noStrike" spc="-1">
              <a:latin typeface="Arial"/>
            </a:endParaRPr>
          </a:p>
        </p:txBody>
      </p:sp>
      <p:sp>
        <p:nvSpPr>
          <p:cNvPr id="91" name="Line 3"/>
          <p:cNvSpPr/>
          <p:nvPr/>
        </p:nvSpPr>
        <p:spPr>
          <a:xfrm>
            <a:off x="5389200" y="2095560"/>
            <a:ext cx="1399320" cy="0"/>
          </a:xfrm>
          <a:prstGeom prst="line">
            <a:avLst/>
          </a:prstGeom>
          <a:ln>
            <a:solidFill>
              <a:schemeClr val="bg2"/>
            </a:solidFill>
          </a:ln>
        </p:spPr>
        <p:style>
          <a:lnRef idx="1">
            <a:schemeClr val="accent1"/>
          </a:lnRef>
          <a:fillRef idx="0">
            <a:schemeClr val="accent1"/>
          </a:fillRef>
          <a:effectRef idx="0">
            <a:schemeClr val="accent1"/>
          </a:effectRef>
          <a:fontRef idx="minor"/>
        </p:style>
      </p:sp>
      <p:sp>
        <p:nvSpPr>
          <p:cNvPr id="92" name="CustomShape 4"/>
          <p:cNvSpPr/>
          <p:nvPr/>
        </p:nvSpPr>
        <p:spPr>
          <a:xfrm rot="10800000">
            <a:off x="6033600" y="2871000"/>
            <a:ext cx="112320" cy="113760"/>
          </a:xfrm>
          <a:prstGeom prst="triangle">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93" name="Group 5"/>
          <p:cNvGrpSpPr/>
          <p:nvPr/>
        </p:nvGrpSpPr>
        <p:grpSpPr>
          <a:xfrm>
            <a:off x="2037600" y="0"/>
            <a:ext cx="8130960" cy="3420720"/>
            <a:chOff x="2037600" y="0"/>
            <a:chExt cx="8130960" cy="3420720"/>
          </a:xfrm>
        </p:grpSpPr>
        <p:sp>
          <p:nvSpPr>
            <p:cNvPr id="94" name="Line 6"/>
            <p:cNvSpPr/>
            <p:nvPr/>
          </p:nvSpPr>
          <p:spPr>
            <a:xfrm flipH="1" flipV="1">
              <a:off x="2037600" y="0"/>
              <a:ext cx="4056480" cy="3420720"/>
            </a:xfrm>
            <a:prstGeom prst="line">
              <a:avLst/>
            </a:prstGeom>
            <a:ln w="12600">
              <a:solidFill>
                <a:schemeClr val="accent1">
                  <a:lumMod val="50000"/>
                  <a:lumOff val="50000"/>
                  <a:alpha val="15000"/>
                </a:schemeClr>
              </a:solidFill>
            </a:ln>
          </p:spPr>
          <p:style>
            <a:lnRef idx="1">
              <a:schemeClr val="accent1"/>
            </a:lnRef>
            <a:fillRef idx="0">
              <a:schemeClr val="accent1"/>
            </a:fillRef>
            <a:effectRef idx="0">
              <a:schemeClr val="accent1"/>
            </a:effectRef>
            <a:fontRef idx="minor"/>
          </p:style>
        </p:sp>
        <p:sp>
          <p:nvSpPr>
            <p:cNvPr id="95" name="Line 7"/>
            <p:cNvSpPr/>
            <p:nvPr/>
          </p:nvSpPr>
          <p:spPr>
            <a:xfrm flipH="1">
              <a:off x="6094080" y="0"/>
              <a:ext cx="4074480" cy="3420720"/>
            </a:xfrm>
            <a:prstGeom prst="line">
              <a:avLst/>
            </a:prstGeom>
            <a:ln w="12600">
              <a:solidFill>
                <a:schemeClr val="accent1">
                  <a:lumMod val="50000"/>
                  <a:lumOff val="50000"/>
                  <a:alpha val="15000"/>
                </a:schemeClr>
              </a:solidFill>
            </a:ln>
          </p:spPr>
          <p:style>
            <a:lnRef idx="1">
              <a:schemeClr val="accent1"/>
            </a:lnRef>
            <a:fillRef idx="0">
              <a:schemeClr val="accent1"/>
            </a:fillRef>
            <a:effectRef idx="0">
              <a:schemeClr val="accent1"/>
            </a:effectRef>
            <a:fontRef idx="minor"/>
          </p:style>
        </p:sp>
      </p:grpSp>
      <p:grpSp>
        <p:nvGrpSpPr>
          <p:cNvPr id="96" name="Group 8"/>
          <p:cNvGrpSpPr/>
          <p:nvPr/>
        </p:nvGrpSpPr>
        <p:grpSpPr>
          <a:xfrm>
            <a:off x="1872000" y="0"/>
            <a:ext cx="8434440" cy="3563280"/>
            <a:chOff x="1872000" y="0"/>
            <a:chExt cx="8434440" cy="3563280"/>
          </a:xfrm>
        </p:grpSpPr>
        <p:sp>
          <p:nvSpPr>
            <p:cNvPr id="97" name="Line 9"/>
            <p:cNvSpPr/>
            <p:nvPr/>
          </p:nvSpPr>
          <p:spPr>
            <a:xfrm flipH="1" flipV="1">
              <a:off x="1872000" y="0"/>
              <a:ext cx="4222080" cy="3563280"/>
            </a:xfrm>
            <a:prstGeom prst="line">
              <a:avLst/>
            </a:prstGeom>
            <a:ln w="12600">
              <a:solidFill>
                <a:schemeClr val="accent1">
                  <a:lumMod val="50000"/>
                  <a:lumOff val="50000"/>
                  <a:alpha val="15000"/>
                </a:schemeClr>
              </a:solidFill>
            </a:ln>
          </p:spPr>
          <p:style>
            <a:lnRef idx="1">
              <a:schemeClr val="accent1"/>
            </a:lnRef>
            <a:fillRef idx="0">
              <a:schemeClr val="accent1"/>
            </a:fillRef>
            <a:effectRef idx="0">
              <a:schemeClr val="accent1"/>
            </a:effectRef>
            <a:fontRef idx="minor"/>
          </p:style>
        </p:sp>
        <p:sp>
          <p:nvSpPr>
            <p:cNvPr id="98" name="Line 10"/>
            <p:cNvSpPr/>
            <p:nvPr/>
          </p:nvSpPr>
          <p:spPr>
            <a:xfrm flipH="1">
              <a:off x="6094080" y="0"/>
              <a:ext cx="4212360" cy="3563280"/>
            </a:xfrm>
            <a:prstGeom prst="line">
              <a:avLst/>
            </a:prstGeom>
            <a:ln w="12600">
              <a:solidFill>
                <a:schemeClr val="accent1">
                  <a:lumMod val="50000"/>
                  <a:lumOff val="50000"/>
                  <a:alpha val="15000"/>
                </a:schemeClr>
              </a:solidFill>
            </a:ln>
          </p:spPr>
          <p:style>
            <a:lnRef idx="1">
              <a:schemeClr val="accent1"/>
            </a:lnRef>
            <a:fillRef idx="0">
              <a:schemeClr val="accent1"/>
            </a:fillRef>
            <a:effectRef idx="0">
              <a:schemeClr val="accent1"/>
            </a:effectRef>
            <a:fontRef idx="minor"/>
          </p:style>
        </p:sp>
      </p:grpSp>
      <p:sp>
        <p:nvSpPr>
          <p:cNvPr id="99" name="CustomShape 11"/>
          <p:cNvSpPr/>
          <p:nvPr/>
        </p:nvSpPr>
        <p:spPr>
          <a:xfrm rot="10800000">
            <a:off x="10101240" y="3967920"/>
            <a:ext cx="1958760" cy="4719600"/>
          </a:xfrm>
          <a:custGeom>
            <a:avLst/>
            <a:gdLst/>
            <a:ahLst/>
            <a:cxnLst/>
            <a:rect l="l" t="t" r="r" b="b"/>
            <a:pathLst>
              <a:path w="1959263" h="4719783">
                <a:moveTo>
                  <a:pt x="0" y="4719783"/>
                </a:moveTo>
                <a:lnTo>
                  <a:pt x="1959263" y="3713019"/>
                </a:lnTo>
                <a:lnTo>
                  <a:pt x="1127991" y="0"/>
                </a:lnTo>
                <a:lnTo>
                  <a:pt x="0" y="47197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00" name="CustomShape 12"/>
          <p:cNvSpPr/>
          <p:nvPr/>
        </p:nvSpPr>
        <p:spPr>
          <a:xfrm rot="10800000">
            <a:off x="227880" y="1131120"/>
            <a:ext cx="3356280" cy="4095360"/>
          </a:xfrm>
          <a:custGeom>
            <a:avLst/>
            <a:gdLst/>
            <a:ahLst/>
            <a:cxnLst/>
            <a:rect l="l" t="t" r="r" b="b"/>
            <a:pathLst>
              <a:path w="3356758" h="4095668">
                <a:moveTo>
                  <a:pt x="2776353" y="4095668"/>
                </a:moveTo>
                <a:lnTo>
                  <a:pt x="3356758" y="1971304"/>
                </a:lnTo>
                <a:lnTo>
                  <a:pt x="0" y="0"/>
                </a:lnTo>
                <a:lnTo>
                  <a:pt x="2776353" y="409566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01" name="CustomShape 13"/>
          <p:cNvSpPr/>
          <p:nvPr/>
        </p:nvSpPr>
        <p:spPr>
          <a:xfrm rot="10800000">
            <a:off x="3841920" y="4355640"/>
            <a:ext cx="1113120" cy="1062000"/>
          </a:xfrm>
          <a:custGeom>
            <a:avLst/>
            <a:gdLst/>
            <a:ahLst/>
            <a:cxnLst/>
            <a:rect l="l" t="t" r="r" b="b"/>
            <a:pathLst>
              <a:path w="1113475" h="1062182">
                <a:moveTo>
                  <a:pt x="0" y="760021"/>
                </a:moveTo>
                <a:lnTo>
                  <a:pt x="28862" y="0"/>
                </a:lnTo>
                <a:lnTo>
                  <a:pt x="1113475" y="1062182"/>
                </a:lnTo>
                <a:lnTo>
                  <a:pt x="0" y="760021"/>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02" name="CustomShape 14"/>
          <p:cNvSpPr/>
          <p:nvPr/>
        </p:nvSpPr>
        <p:spPr>
          <a:xfrm>
            <a:off x="4937040" y="3648600"/>
            <a:ext cx="223164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0" b="1" strike="noStrike" spc="-1">
                <a:solidFill>
                  <a:srgbClr val="3B3838"/>
                </a:solidFill>
                <a:latin typeface="微软雅黑 Light"/>
                <a:ea typeface="微软雅黑 Light"/>
              </a:rPr>
              <a:t>关于队伍</a:t>
            </a:r>
            <a:endParaRPr lang="en-US" sz="4000" b="0" strike="noStrike" spc="-1">
              <a:latin typeface="Arial"/>
            </a:endParaRPr>
          </a:p>
        </p:txBody>
      </p:sp>
      <p:sp>
        <p:nvSpPr>
          <p:cNvPr id="103" name="CustomShape 15"/>
          <p:cNvSpPr/>
          <p:nvPr/>
        </p:nvSpPr>
        <p:spPr>
          <a:xfrm>
            <a:off x="2586240" y="4413600"/>
            <a:ext cx="7019640" cy="36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30000"/>
              </a:lnSpc>
            </a:pPr>
            <a:r>
              <a:rPr lang="en-US" sz="1400" b="0" strike="noStrike" spc="-1">
                <a:solidFill>
                  <a:srgbClr val="3B3838"/>
                </a:solidFill>
                <a:latin typeface="微软雅黑"/>
                <a:ea typeface="微软雅黑"/>
              </a:rPr>
              <a:t>About Team</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900"/>
    </mc:Choice>
    <mc:Fallback xmlns:p15="http://schemas.microsoft.com/office/powerpoint/2012/main" xmlns="">
      <p:transition spd="med"/>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89"/>
                                        </p:tgtEl>
                                        <p:attrNameLst>
                                          <p:attrName>style.visibility</p:attrName>
                                        </p:attrNameLst>
                                      </p:cBhvr>
                                      <p:to>
                                        <p:strVal val="visible"/>
                                      </p:to>
                                    </p:set>
                                    <p:anim calcmode="lin" valueType="num">
                                      <p:cBhvr additive="repl">
                                        <p:cTn id="7" dur="500" fill="hold"/>
                                        <p:tgtEl>
                                          <p:spTgt spid="89"/>
                                        </p:tgtEl>
                                        <p:attrNameLst>
                                          <p:attrName>ppt_x</p:attrName>
                                        </p:attrNameLst>
                                      </p:cBhvr>
                                      <p:tavLst>
                                        <p:tav tm="0">
                                          <p:val>
                                            <p:strVal val="#ppt_x"/>
                                          </p:val>
                                        </p:tav>
                                        <p:tav tm="100000">
                                          <p:val>
                                            <p:strVal val="#ppt_x"/>
                                          </p:val>
                                        </p:tav>
                                      </p:tavLst>
                                    </p:anim>
                                    <p:anim calcmode="lin" valueType="num">
                                      <p:cBhvr additive="repl">
                                        <p:cTn id="8" dur="500" fill="hold"/>
                                        <p:tgtEl>
                                          <p:spTgt spid="89"/>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00"/>
                                  </p:stCondLst>
                                  <p:childTnLst>
                                    <p:set>
                                      <p:cBhvr>
                                        <p:cTn id="10" dur="1" fill="hold">
                                          <p:stCondLst>
                                            <p:cond delay="0"/>
                                          </p:stCondLst>
                                        </p:cTn>
                                        <p:tgtEl>
                                          <p:spTgt spid="93"/>
                                        </p:tgtEl>
                                        <p:attrNameLst>
                                          <p:attrName>style.visibility</p:attrName>
                                        </p:attrNameLst>
                                      </p:cBhvr>
                                      <p:to>
                                        <p:strVal val="visible"/>
                                      </p:to>
                                    </p:set>
                                    <p:anim calcmode="lin" valueType="num">
                                      <p:cBhvr additive="repl">
                                        <p:cTn id="11" dur="500" fill="hold"/>
                                        <p:tgtEl>
                                          <p:spTgt spid="93"/>
                                        </p:tgtEl>
                                        <p:attrNameLst>
                                          <p:attrName>ppt_x</p:attrName>
                                        </p:attrNameLst>
                                      </p:cBhvr>
                                      <p:tavLst>
                                        <p:tav tm="0">
                                          <p:val>
                                            <p:strVal val="#ppt_x"/>
                                          </p:val>
                                        </p:tav>
                                        <p:tav tm="100000">
                                          <p:val>
                                            <p:strVal val="#ppt_x"/>
                                          </p:val>
                                        </p:tav>
                                      </p:tavLst>
                                    </p:anim>
                                    <p:anim calcmode="lin" valueType="num">
                                      <p:cBhvr additive="repl">
                                        <p:cTn id="12" dur="500" fill="hold"/>
                                        <p:tgtEl>
                                          <p:spTgt spid="9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400"/>
                                  </p:stCondLst>
                                  <p:childTnLst>
                                    <p:set>
                                      <p:cBhvr>
                                        <p:cTn id="14" dur="1" fill="hold">
                                          <p:stCondLst>
                                            <p:cond delay="0"/>
                                          </p:stCondLst>
                                        </p:cTn>
                                        <p:tgtEl>
                                          <p:spTgt spid="96"/>
                                        </p:tgtEl>
                                        <p:attrNameLst>
                                          <p:attrName>style.visibility</p:attrName>
                                        </p:attrNameLst>
                                      </p:cBhvr>
                                      <p:to>
                                        <p:strVal val="visible"/>
                                      </p:to>
                                    </p:set>
                                    <p:anim calcmode="lin" valueType="num">
                                      <p:cBhvr additive="repl">
                                        <p:cTn id="15" dur="500" fill="hold"/>
                                        <p:tgtEl>
                                          <p:spTgt spid="96"/>
                                        </p:tgtEl>
                                        <p:attrNameLst>
                                          <p:attrName>ppt_x</p:attrName>
                                        </p:attrNameLst>
                                      </p:cBhvr>
                                      <p:tavLst>
                                        <p:tav tm="0">
                                          <p:val>
                                            <p:strVal val="#ppt_x"/>
                                          </p:val>
                                        </p:tav>
                                        <p:tav tm="100000">
                                          <p:val>
                                            <p:strVal val="#ppt_x"/>
                                          </p:val>
                                        </p:tav>
                                      </p:tavLst>
                                    </p:anim>
                                    <p:anim calcmode="lin" valueType="num">
                                      <p:cBhvr additive="repl">
                                        <p:cTn id="16" dur="500" fill="hold"/>
                                        <p:tgtEl>
                                          <p:spTgt spid="96"/>
                                        </p:tgtEl>
                                        <p:attrNameLst>
                                          <p:attrName>ppt_y</p:attrName>
                                        </p:attrNameLst>
                                      </p:cBhvr>
                                      <p:tavLst>
                                        <p:tav tm="0">
                                          <p:val>
                                            <p:strVal val="0-#ppt_h/2"/>
                                          </p:val>
                                        </p:tav>
                                        <p:tav tm="100000">
                                          <p:val>
                                            <p:strVal val="#ppt_y"/>
                                          </p:val>
                                        </p:tav>
                                      </p:tavLst>
                                    </p:anim>
                                  </p:childTnLst>
                                </p:cTn>
                              </p:par>
                              <p:par>
                                <p:cTn id="17" presetID="17" presetClass="entr" presetSubtype="10" fill="hold" nodeType="withEffect">
                                  <p:stCondLst>
                                    <p:cond delay="750"/>
                                  </p:stCondLst>
                                  <p:childTnLst>
                                    <p:set>
                                      <p:cBhvr>
                                        <p:cTn id="18" dur="1" fill="hold">
                                          <p:stCondLst>
                                            <p:cond delay="0"/>
                                          </p:stCondLst>
                                        </p:cTn>
                                        <p:tgtEl>
                                          <p:spTgt spid="91"/>
                                        </p:tgtEl>
                                        <p:attrNameLst>
                                          <p:attrName>style.visibility</p:attrName>
                                        </p:attrNameLst>
                                      </p:cBhvr>
                                      <p:to>
                                        <p:strVal val="visible"/>
                                      </p:to>
                                    </p:set>
                                    <p:anim calcmode="lin" valueType="num">
                                      <p:cBhvr additive="repl">
                                        <p:cTn id="19" dur="500" fill="hold"/>
                                        <p:tgtEl>
                                          <p:spTgt spid="91"/>
                                        </p:tgtEl>
                                        <p:attrNameLst>
                                          <p:attrName>ppt_w</p:attrName>
                                        </p:attrNameLst>
                                      </p:cBhvr>
                                      <p:tavLst>
                                        <p:tav tm="0">
                                          <p:val>
                                            <p:fltVal val="0"/>
                                          </p:val>
                                        </p:tav>
                                        <p:tav tm="100000">
                                          <p:val>
                                            <p:strVal val="#ppt_w"/>
                                          </p:val>
                                        </p:tav>
                                      </p:tavLst>
                                    </p:anim>
                                    <p:anim calcmode="lin" valueType="num">
                                      <p:cBhvr additive="repl">
                                        <p:cTn id="20" dur="500" fill="hold"/>
                                        <p:tgtEl>
                                          <p:spTgt spid="91"/>
                                        </p:tgtEl>
                                        <p:attrNameLst>
                                          <p:attrName>ppt_h</p:attrName>
                                        </p:attrNameLst>
                                      </p:cBhvr>
                                      <p:tavLst>
                                        <p:tav tm="0">
                                          <p:val>
                                            <p:strVal val="#ppt_h"/>
                                          </p:val>
                                        </p:tav>
                                        <p:tav tm="100000">
                                          <p:val>
                                            <p:strVal val="#ppt_h"/>
                                          </p:val>
                                        </p:tav>
                                      </p:tavLst>
                                    </p:anim>
                                  </p:childTnLst>
                                </p:cTn>
                              </p:par>
                              <p:par>
                                <p:cTn id="21" presetID="10" presetClass="entr" fill="hold" nodeType="withEffect">
                                  <p:stCondLst>
                                    <p:cond delay="1000"/>
                                  </p:stCondLst>
                                  <p:childTnLst>
                                    <p:set>
                                      <p:cBhvr>
                                        <p:cTn id="22" dur="1" fill="hold">
                                          <p:stCondLst>
                                            <p:cond delay="0"/>
                                          </p:stCondLst>
                                        </p:cTn>
                                        <p:tgtEl>
                                          <p:spTgt spid="90"/>
                                        </p:tgtEl>
                                        <p:attrNameLst>
                                          <p:attrName>style.visibility</p:attrName>
                                        </p:attrNameLst>
                                      </p:cBhvr>
                                      <p:to>
                                        <p:strVal val="visible"/>
                                      </p:to>
                                    </p:set>
                                    <p:animEffect transition="in" filter="fade">
                                      <p:cBhvr additive="repl">
                                        <p:cTn id="23" dur="500"/>
                                        <p:tgtEl>
                                          <p:spTgt spid="90"/>
                                        </p:tgtEl>
                                      </p:cBhvr>
                                    </p:animEffect>
                                  </p:childTnLst>
                                </p:cTn>
                              </p:par>
                              <p:par>
                                <p:cTn id="24" presetID="22" presetClass="entr" presetSubtype="1" fill="hold" nodeType="withEffect">
                                  <p:stCondLst>
                                    <p:cond delay="1500"/>
                                  </p:stCondLst>
                                  <p:childTnLst>
                                    <p:set>
                                      <p:cBhvr>
                                        <p:cTn id="25" dur="1" fill="hold">
                                          <p:stCondLst>
                                            <p:cond delay="0"/>
                                          </p:stCondLst>
                                        </p:cTn>
                                        <p:tgtEl>
                                          <p:spTgt spid="92"/>
                                        </p:tgtEl>
                                        <p:attrNameLst>
                                          <p:attrName>style.visibility</p:attrName>
                                        </p:attrNameLst>
                                      </p:cBhvr>
                                      <p:to>
                                        <p:strVal val="visible"/>
                                      </p:to>
                                    </p:set>
                                    <p:animEffect transition="in" filter="wipe(up)">
                                      <p:cBhvr additive="repl">
                                        <p:cTn id="26" dur="250"/>
                                        <p:tgtEl>
                                          <p:spTgt spid="92"/>
                                        </p:tgtEl>
                                      </p:cBhvr>
                                    </p:animEffect>
                                  </p:childTnLst>
                                </p:cTn>
                              </p:par>
                              <p:par>
                                <p:cTn id="27" presetID="10" presetClass="entr" fill="hold" nodeType="withEffect">
                                  <p:stCondLst>
                                    <p:cond delay="1750"/>
                                  </p:stCondLst>
                                  <p:childTnLst>
                                    <p:set>
                                      <p:cBhvr>
                                        <p:cTn id="28" dur="1" fill="hold">
                                          <p:stCondLst>
                                            <p:cond delay="0"/>
                                          </p:stCondLst>
                                        </p:cTn>
                                        <p:tgtEl>
                                          <p:spTgt spid="102"/>
                                        </p:tgtEl>
                                        <p:attrNameLst>
                                          <p:attrName>style.visibility</p:attrName>
                                        </p:attrNameLst>
                                      </p:cBhvr>
                                      <p:to>
                                        <p:strVal val="visible"/>
                                      </p:to>
                                    </p:set>
                                    <p:animEffect transition="in" filter="fade">
                                      <p:cBhvr additive="repl">
                                        <p:cTn id="29" dur="500"/>
                                        <p:tgtEl>
                                          <p:spTgt spid="102"/>
                                        </p:tgtEl>
                                      </p:cBhvr>
                                    </p:animEffect>
                                  </p:childTnLst>
                                </p:cTn>
                              </p:par>
                              <p:par>
                                <p:cTn id="30" presetID="10" presetClass="entr" fill="hold" nodeType="withEffect">
                                  <p:stCondLst>
                                    <p:cond delay="2000"/>
                                  </p:stCondLst>
                                  <p:childTnLst>
                                    <p:set>
                                      <p:cBhvr>
                                        <p:cTn id="31" dur="1" fill="hold">
                                          <p:stCondLst>
                                            <p:cond delay="0"/>
                                          </p:stCondLst>
                                        </p:cTn>
                                        <p:tgtEl>
                                          <p:spTgt spid="103"/>
                                        </p:tgtEl>
                                        <p:attrNameLst>
                                          <p:attrName>style.visibility</p:attrName>
                                        </p:attrNameLst>
                                      </p:cBhvr>
                                      <p:to>
                                        <p:strVal val="visible"/>
                                      </p:to>
                                    </p:set>
                                    <p:animEffect transition="in" filter="fade">
                                      <p:cBhvr additive="repl">
                                        <p:cTn id="32" dur="500"/>
                                        <p:tgtEl>
                                          <p:spTgt spid="103"/>
                                        </p:tgtEl>
                                      </p:cBhvr>
                                    </p:animEffect>
                                  </p:childTnLst>
                                </p:cTn>
                              </p:par>
                              <p:par>
                                <p:cTn id="33" presetID="10" presetClass="entr" fill="hold" nodeType="withEffect">
                                  <p:stCondLst>
                                    <p:cond delay="1750"/>
                                  </p:stCondLst>
                                  <p:childTnLst>
                                    <p:set>
                                      <p:cBhvr>
                                        <p:cTn id="34" dur="1" fill="hold">
                                          <p:stCondLst>
                                            <p:cond delay="0"/>
                                          </p:stCondLst>
                                        </p:cTn>
                                        <p:tgtEl>
                                          <p:spTgt spid="99"/>
                                        </p:tgtEl>
                                        <p:attrNameLst>
                                          <p:attrName>style.visibility</p:attrName>
                                        </p:attrNameLst>
                                      </p:cBhvr>
                                      <p:to>
                                        <p:strVal val="visible"/>
                                      </p:to>
                                    </p:set>
                                    <p:animEffect transition="in" filter="fade">
                                      <p:cBhvr additive="repl">
                                        <p:cTn id="35" dur="1000"/>
                                        <p:tgtEl>
                                          <p:spTgt spid="99"/>
                                        </p:tgtEl>
                                      </p:cBhvr>
                                    </p:animEffect>
                                  </p:childTnLst>
                                </p:cTn>
                              </p:par>
                              <p:par>
                                <p:cTn id="36" presetID="10" presetClass="entr" fill="hold" nodeType="withEffect">
                                  <p:stCondLst>
                                    <p:cond delay="1750"/>
                                  </p:stCondLst>
                                  <p:childTnLst>
                                    <p:set>
                                      <p:cBhvr>
                                        <p:cTn id="37" dur="1" fill="hold">
                                          <p:stCondLst>
                                            <p:cond delay="0"/>
                                          </p:stCondLst>
                                        </p:cTn>
                                        <p:tgtEl>
                                          <p:spTgt spid="101"/>
                                        </p:tgtEl>
                                        <p:attrNameLst>
                                          <p:attrName>style.visibility</p:attrName>
                                        </p:attrNameLst>
                                      </p:cBhvr>
                                      <p:to>
                                        <p:strVal val="visible"/>
                                      </p:to>
                                    </p:set>
                                    <p:animEffect transition="in" filter="fade">
                                      <p:cBhvr additive="repl">
                                        <p:cTn id="38" dur="1000"/>
                                        <p:tgtEl>
                                          <p:spTgt spid="101"/>
                                        </p:tgtEl>
                                      </p:cBhvr>
                                    </p:animEffect>
                                  </p:childTnLst>
                                </p:cTn>
                              </p:par>
                              <p:par>
                                <p:cTn id="39" presetID="10" presetClass="entr" fill="hold" nodeType="withEffect">
                                  <p:stCondLst>
                                    <p:cond delay="1750"/>
                                  </p:stCondLst>
                                  <p:childTnLst>
                                    <p:set>
                                      <p:cBhvr>
                                        <p:cTn id="40" dur="1" fill="hold">
                                          <p:stCondLst>
                                            <p:cond delay="0"/>
                                          </p:stCondLst>
                                        </p:cTn>
                                        <p:tgtEl>
                                          <p:spTgt spid="100"/>
                                        </p:tgtEl>
                                        <p:attrNameLst>
                                          <p:attrName>style.visibility</p:attrName>
                                        </p:attrNameLst>
                                      </p:cBhvr>
                                      <p:to>
                                        <p:strVal val="visible"/>
                                      </p:to>
                                    </p:set>
                                    <p:animEffect transition="in" filter="fade">
                                      <p:cBhvr additive="repl">
                                        <p:cTn id="41"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
          <p:cNvGrpSpPr/>
          <p:nvPr/>
        </p:nvGrpSpPr>
        <p:grpSpPr>
          <a:xfrm>
            <a:off x="14760" y="-5400"/>
            <a:ext cx="6066720" cy="6863040"/>
            <a:chOff x="14760" y="-5400"/>
            <a:chExt cx="6066720" cy="6863040"/>
          </a:xfrm>
        </p:grpSpPr>
        <p:sp>
          <p:nvSpPr>
            <p:cNvPr id="105" name="CustomShape 2"/>
            <p:cNvSpPr/>
            <p:nvPr/>
          </p:nvSpPr>
          <p:spPr>
            <a:xfrm flipH="1">
              <a:off x="14760" y="0"/>
              <a:ext cx="6066720" cy="6857640"/>
            </a:xfrm>
            <a:prstGeom prst="rect">
              <a:avLst/>
            </a:prstGeom>
            <a:blipFill rotWithShape="0">
              <a:blip r:embed="rId2"/>
              <a:stretch>
                <a:fillRect t="-214844" b="-297688"/>
              </a:stretch>
            </a:blipFill>
            <a:ln>
              <a:noFill/>
            </a:ln>
          </p:spPr>
          <p:style>
            <a:lnRef idx="2">
              <a:schemeClr val="accent1">
                <a:shade val="50000"/>
              </a:schemeClr>
            </a:lnRef>
            <a:fillRef idx="1">
              <a:schemeClr val="accent1"/>
            </a:fillRef>
            <a:effectRef idx="0">
              <a:schemeClr val="accent1"/>
            </a:effectRef>
            <a:fontRef idx="minor"/>
          </p:style>
        </p:sp>
        <p:sp>
          <p:nvSpPr>
            <p:cNvPr id="106" name="CustomShape 3"/>
            <p:cNvSpPr/>
            <p:nvPr/>
          </p:nvSpPr>
          <p:spPr>
            <a:xfrm flipH="1">
              <a:off x="14760" y="-5400"/>
              <a:ext cx="6066720" cy="6857640"/>
            </a:xfrm>
            <a:prstGeom prst="rect">
              <a:avLst/>
            </a:prstGeom>
            <a:gradFill rotWithShape="0">
              <a:gsLst>
                <a:gs pos="0">
                  <a:srgbClr val="000000"/>
                </a:gs>
                <a:gs pos="100000">
                  <a:srgbClr val="00000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grpSp>
      <p:sp>
        <p:nvSpPr>
          <p:cNvPr id="107" name="CustomShape 4"/>
          <p:cNvSpPr/>
          <p:nvPr/>
        </p:nvSpPr>
        <p:spPr>
          <a:xfrm>
            <a:off x="1510200" y="2071440"/>
            <a:ext cx="3065040" cy="2673720"/>
          </a:xfrm>
          <a:prstGeom prst="triangle">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8" name="CustomShape 5"/>
          <p:cNvSpPr/>
          <p:nvPr/>
        </p:nvSpPr>
        <p:spPr>
          <a:xfrm rot="19356600">
            <a:off x="6813720" y="525240"/>
            <a:ext cx="396000" cy="138240"/>
          </a:xfrm>
          <a:custGeom>
            <a:avLst/>
            <a:gdLst/>
            <a:ahLst/>
            <a:cxnLst/>
            <a:rect l="l" t="t" r="r" b="b"/>
            <a:pathLst>
              <a:path w="2296078" h="2511072">
                <a:moveTo>
                  <a:pt x="0" y="2137357"/>
                </a:moveTo>
                <a:lnTo>
                  <a:pt x="1772144" y="0"/>
                </a:lnTo>
                <a:cubicBezTo>
                  <a:pt x="2016039" y="1234965"/>
                  <a:pt x="2034110" y="1255537"/>
                  <a:pt x="2296076" y="2511075"/>
                </a:cubicBezTo>
                <a:lnTo>
                  <a:pt x="0" y="2137357"/>
                </a:lnTo>
                <a:close/>
              </a:path>
            </a:pathLst>
          </a:custGeom>
          <a:solidFill>
            <a:schemeClr val="accent1">
              <a:lumMod val="95000"/>
              <a:lumOff val="5000"/>
            </a:schemeClr>
          </a:solidFill>
          <a:ln>
            <a:noFill/>
          </a:ln>
        </p:spPr>
        <p:style>
          <a:lnRef idx="2">
            <a:schemeClr val="accent1">
              <a:shade val="50000"/>
            </a:schemeClr>
          </a:lnRef>
          <a:fillRef idx="1">
            <a:schemeClr val="accent1"/>
          </a:fillRef>
          <a:effectRef idx="0">
            <a:schemeClr val="accent1"/>
          </a:effectRef>
          <a:fontRef idx="minor"/>
        </p:style>
      </p:sp>
      <p:sp>
        <p:nvSpPr>
          <p:cNvPr id="109" name="CustomShape 6"/>
          <p:cNvSpPr/>
          <p:nvPr/>
        </p:nvSpPr>
        <p:spPr>
          <a:xfrm>
            <a:off x="7647480" y="770040"/>
            <a:ext cx="4241160" cy="699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4000" b="0" strike="noStrike" spc="-1">
                <a:solidFill>
                  <a:srgbClr val="3B3838"/>
                </a:solidFill>
                <a:latin typeface="华文隶书"/>
                <a:ea typeface="华文隶书"/>
              </a:rPr>
              <a:t>队长说的对（队）</a:t>
            </a:r>
            <a:endParaRPr lang="en-US" sz="4000" b="0" strike="noStrike" spc="-1">
              <a:latin typeface="Arial"/>
            </a:endParaRPr>
          </a:p>
        </p:txBody>
      </p:sp>
      <p:sp>
        <p:nvSpPr>
          <p:cNvPr id="110" name="CustomShape 7"/>
          <p:cNvSpPr/>
          <p:nvPr/>
        </p:nvSpPr>
        <p:spPr>
          <a:xfrm>
            <a:off x="8434080" y="1334160"/>
            <a:ext cx="1722240" cy="136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2800" b="1" strike="noStrike" spc="-1">
                <a:solidFill>
                  <a:srgbClr val="3B3838"/>
                </a:solidFill>
                <a:latin typeface="华文隶书"/>
                <a:ea typeface="华文隶书"/>
              </a:rPr>
              <a:t>Team Name</a:t>
            </a:r>
            <a:endParaRPr lang="en-US" sz="2800" b="0" strike="noStrike" spc="-1">
              <a:latin typeface="Arial"/>
            </a:endParaRPr>
          </a:p>
        </p:txBody>
      </p:sp>
      <p:sp>
        <p:nvSpPr>
          <p:cNvPr id="111" name="Line 8"/>
          <p:cNvSpPr/>
          <p:nvPr/>
        </p:nvSpPr>
        <p:spPr>
          <a:xfrm flipV="1">
            <a:off x="1386360" y="1972080"/>
            <a:ext cx="1644840" cy="2826720"/>
          </a:xfrm>
          <a:prstGeom prst="line">
            <a:avLst/>
          </a:prstGeom>
          <a:ln w="9360">
            <a:solidFill>
              <a:schemeClr val="bg1"/>
            </a:solidFill>
          </a:ln>
        </p:spPr>
        <p:style>
          <a:lnRef idx="1">
            <a:schemeClr val="accent1"/>
          </a:lnRef>
          <a:fillRef idx="0">
            <a:schemeClr val="accent1"/>
          </a:fillRef>
          <a:effectRef idx="0">
            <a:schemeClr val="accent1"/>
          </a:effectRef>
          <a:fontRef idx="minor"/>
        </p:style>
      </p:sp>
      <p:sp>
        <p:nvSpPr>
          <p:cNvPr id="112" name="Line 9"/>
          <p:cNvSpPr/>
          <p:nvPr/>
        </p:nvSpPr>
        <p:spPr>
          <a:xfrm>
            <a:off x="3031200" y="1972080"/>
            <a:ext cx="1644840" cy="2826720"/>
          </a:xfrm>
          <a:prstGeom prst="line">
            <a:avLst/>
          </a:prstGeom>
          <a:ln w="9360">
            <a:solidFill>
              <a:schemeClr val="bg1"/>
            </a:solidFill>
          </a:ln>
        </p:spPr>
        <p:style>
          <a:lnRef idx="1">
            <a:schemeClr val="accent1"/>
          </a:lnRef>
          <a:fillRef idx="0">
            <a:schemeClr val="accent1"/>
          </a:fillRef>
          <a:effectRef idx="0">
            <a:schemeClr val="accent1"/>
          </a:effectRef>
          <a:fontRef idx="minor"/>
        </p:style>
      </p:sp>
      <p:sp>
        <p:nvSpPr>
          <p:cNvPr id="113" name="Line 10"/>
          <p:cNvSpPr/>
          <p:nvPr/>
        </p:nvSpPr>
        <p:spPr>
          <a:xfrm flipH="1">
            <a:off x="1386360" y="4798800"/>
            <a:ext cx="3289680" cy="0"/>
          </a:xfrm>
          <a:prstGeom prst="line">
            <a:avLst/>
          </a:prstGeom>
          <a:ln w="9360">
            <a:solidFill>
              <a:schemeClr val="bg1"/>
            </a:solidFill>
          </a:ln>
        </p:spPr>
        <p:style>
          <a:lnRef idx="1">
            <a:schemeClr val="accent1"/>
          </a:lnRef>
          <a:fillRef idx="0">
            <a:schemeClr val="accent1"/>
          </a:fillRef>
          <a:effectRef idx="0">
            <a:schemeClr val="accent1"/>
          </a:effectRef>
          <a:fontRef idx="minor"/>
        </p:style>
      </p:sp>
      <p:sp>
        <p:nvSpPr>
          <p:cNvPr id="114" name="CustomShape 11"/>
          <p:cNvSpPr/>
          <p:nvPr/>
        </p:nvSpPr>
        <p:spPr>
          <a:xfrm>
            <a:off x="2273760" y="2336760"/>
            <a:ext cx="1547640" cy="2408040"/>
          </a:xfrm>
          <a:prstGeom prst="triangle">
            <a:avLst>
              <a:gd name="adj" fmla="val 50000"/>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pic>
        <p:nvPicPr>
          <p:cNvPr id="115" name="图片 9" descr="C:\Users\最最最帅气的郑安峰\Desktop\图片\ppt制作\NCU\校徽1921之三.png校徽1921之三"/>
          <p:cNvPicPr/>
          <p:nvPr/>
        </p:nvPicPr>
        <p:blipFill>
          <a:blip r:embed="rId4"/>
          <a:stretch/>
        </p:blipFill>
        <p:spPr>
          <a:xfrm>
            <a:off x="8354520" y="2225160"/>
            <a:ext cx="1881000" cy="1878480"/>
          </a:xfrm>
          <a:prstGeom prst="rect">
            <a:avLst/>
          </a:prstGeom>
          <a:ln>
            <a:noFill/>
          </a:ln>
        </p:spPr>
      </p:pic>
      <p:sp>
        <p:nvSpPr>
          <p:cNvPr id="116" name="CustomShape 12"/>
          <p:cNvSpPr/>
          <p:nvPr/>
        </p:nvSpPr>
        <p:spPr>
          <a:xfrm>
            <a:off x="7010280" y="4429800"/>
            <a:ext cx="4569840" cy="136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2800" b="1" strike="noStrike" spc="-1">
                <a:solidFill>
                  <a:srgbClr val="3B3838"/>
                </a:solidFill>
                <a:latin typeface="华文隶书"/>
                <a:ea typeface="华文隶书"/>
              </a:rPr>
              <a:t>口号：武汉加油！中国加油！</a:t>
            </a:r>
            <a:endParaRPr lang="en-US" sz="2800" b="0" strike="noStrike" spc="-1">
              <a:latin typeface="Arial"/>
            </a:endParaRPr>
          </a:p>
        </p:txBody>
      </p:sp>
      <p:sp>
        <p:nvSpPr>
          <p:cNvPr id="117" name="CustomShape 13"/>
          <p:cNvSpPr/>
          <p:nvPr/>
        </p:nvSpPr>
        <p:spPr>
          <a:xfrm>
            <a:off x="7874640" y="5066640"/>
            <a:ext cx="2840760" cy="7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2800" b="1" strike="noStrike" spc="-1">
                <a:solidFill>
                  <a:srgbClr val="3B3838"/>
                </a:solidFill>
                <a:latin typeface="华文隶书"/>
                <a:ea typeface="华文隶书"/>
              </a:rPr>
              <a:t>队伍目标：抖音</a:t>
            </a:r>
            <a:endParaRPr lang="en-US" sz="2800" b="0" strike="noStrike" spc="-1">
              <a:latin typeface="Arial"/>
            </a:endParaRPr>
          </a:p>
        </p:txBody>
      </p:sp>
    </p:spTree>
  </p:cSld>
  <p:clrMapOvr>
    <a:masterClrMapping/>
  </p:clrMapOvr>
  <p:transition spd="med">
    <p:pull/>
  </p:transition>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additive="repl">
                                        <p:cTn id="7" dur="500" fill="hold"/>
                                        <p:tgtEl>
                                          <p:spTgt spid="104"/>
                                        </p:tgtEl>
                                        <p:attrNameLst>
                                          <p:attrName>ppt_x</p:attrName>
                                        </p:attrNameLst>
                                      </p:cBhvr>
                                      <p:tavLst>
                                        <p:tav tm="0">
                                          <p:val>
                                            <p:strVal val="#ppt_x"/>
                                          </p:val>
                                        </p:tav>
                                        <p:tav tm="100000">
                                          <p:val>
                                            <p:strVal val="#ppt_x"/>
                                          </p:val>
                                        </p:tav>
                                      </p:tavLst>
                                    </p:anim>
                                    <p:anim calcmode="lin" valueType="num">
                                      <p:cBhvr additive="repl">
                                        <p:cTn id="8" dur="500" fill="hold"/>
                                        <p:tgtEl>
                                          <p:spTgt spid="104"/>
                                        </p:tgtEl>
                                        <p:attrNameLst>
                                          <p:attrName>ppt_y</p:attrName>
                                        </p:attrNameLst>
                                      </p:cBhvr>
                                      <p:tavLst>
                                        <p:tav tm="0">
                                          <p:val>
                                            <p:strVal val="0-#ppt_h/2"/>
                                          </p:val>
                                        </p:tav>
                                        <p:tav tm="100000">
                                          <p:val>
                                            <p:strVal val="#ppt_y"/>
                                          </p:val>
                                        </p:tav>
                                      </p:tavLst>
                                    </p:anim>
                                  </p:childTnLst>
                                </p:cTn>
                              </p:par>
                              <p:par>
                                <p:cTn id="9" presetID="22" presetClass="entr" presetSubtype="4" fill="hold" nodeType="withEffect">
                                  <p:stCondLst>
                                    <p:cond delay="500"/>
                                  </p:stCondLst>
                                  <p:childTnLst>
                                    <p:set>
                                      <p:cBhvr>
                                        <p:cTn id="10" dur="1" fill="hold">
                                          <p:stCondLst>
                                            <p:cond delay="0"/>
                                          </p:stCondLst>
                                        </p:cTn>
                                        <p:tgtEl>
                                          <p:spTgt spid="111"/>
                                        </p:tgtEl>
                                        <p:attrNameLst>
                                          <p:attrName>style.visibility</p:attrName>
                                        </p:attrNameLst>
                                      </p:cBhvr>
                                      <p:to>
                                        <p:strVal val="visible"/>
                                      </p:to>
                                    </p:set>
                                    <p:animEffect transition="in" filter="wipe(down)">
                                      <p:cBhvr additive="repl">
                                        <p:cTn id="11" dur="250"/>
                                        <p:tgtEl>
                                          <p:spTgt spid="111"/>
                                        </p:tgtEl>
                                      </p:cBhvr>
                                    </p:animEffect>
                                  </p:childTnLst>
                                </p:cTn>
                              </p:par>
                              <p:par>
                                <p:cTn id="12" presetID="22" presetClass="entr" presetSubtype="1" fill="hold" nodeType="withEffect">
                                  <p:stCondLst>
                                    <p:cond delay="750"/>
                                  </p:stCondLst>
                                  <p:childTnLst>
                                    <p:set>
                                      <p:cBhvr>
                                        <p:cTn id="13" dur="1" fill="hold">
                                          <p:stCondLst>
                                            <p:cond delay="0"/>
                                          </p:stCondLst>
                                        </p:cTn>
                                        <p:tgtEl>
                                          <p:spTgt spid="112"/>
                                        </p:tgtEl>
                                        <p:attrNameLst>
                                          <p:attrName>style.visibility</p:attrName>
                                        </p:attrNameLst>
                                      </p:cBhvr>
                                      <p:to>
                                        <p:strVal val="visible"/>
                                      </p:to>
                                    </p:set>
                                    <p:animEffect transition="in" filter="wipe(up)">
                                      <p:cBhvr additive="repl">
                                        <p:cTn id="14" dur="250"/>
                                        <p:tgtEl>
                                          <p:spTgt spid="112"/>
                                        </p:tgtEl>
                                      </p:cBhvr>
                                    </p:animEffect>
                                  </p:childTnLst>
                                </p:cTn>
                              </p:par>
                              <p:par>
                                <p:cTn id="15" presetID="22" presetClass="entr" presetSubtype="2" fill="hold" nodeType="withEffect">
                                  <p:stCondLst>
                                    <p:cond delay="1000"/>
                                  </p:stCondLst>
                                  <p:childTnLst>
                                    <p:set>
                                      <p:cBhvr>
                                        <p:cTn id="16" dur="1" fill="hold">
                                          <p:stCondLst>
                                            <p:cond delay="0"/>
                                          </p:stCondLst>
                                        </p:cTn>
                                        <p:tgtEl>
                                          <p:spTgt spid="113"/>
                                        </p:tgtEl>
                                        <p:attrNameLst>
                                          <p:attrName>style.visibility</p:attrName>
                                        </p:attrNameLst>
                                      </p:cBhvr>
                                      <p:to>
                                        <p:strVal val="visible"/>
                                      </p:to>
                                    </p:set>
                                    <p:animEffect transition="in" filter="wipe(right)">
                                      <p:cBhvr additive="repl">
                                        <p:cTn id="17" dur="250"/>
                                        <p:tgtEl>
                                          <p:spTgt spid="113"/>
                                        </p:tgtEl>
                                      </p:cBhvr>
                                    </p:animEffect>
                                  </p:childTnLst>
                                </p:cTn>
                              </p:par>
                              <p:par>
                                <p:cTn id="18" presetID="8" presetClass="entr" presetSubtype="16" fill="hold" nodeType="withEffect">
                                  <p:stCondLst>
                                    <p:cond delay="1250"/>
                                  </p:stCondLst>
                                  <p:childTnLst>
                                    <p:set>
                                      <p:cBhvr>
                                        <p:cTn id="19" dur="1" fill="hold">
                                          <p:stCondLst>
                                            <p:cond delay="0"/>
                                          </p:stCondLst>
                                        </p:cTn>
                                        <p:tgtEl>
                                          <p:spTgt spid="107"/>
                                        </p:tgtEl>
                                        <p:attrNameLst>
                                          <p:attrName>style.visibility</p:attrName>
                                        </p:attrNameLst>
                                      </p:cBhvr>
                                      <p:to>
                                        <p:strVal val="visible"/>
                                      </p:to>
                                    </p:set>
                                    <p:animEffect transition="in" filter="diamond(in)">
                                      <p:cBhvr additive="repl">
                                        <p:cTn id="20" dur="500"/>
                                        <p:tgtEl>
                                          <p:spTgt spid="107"/>
                                        </p:tgtEl>
                                      </p:cBhvr>
                                    </p:animEffect>
                                  </p:childTnLst>
                                </p:cTn>
                              </p:par>
                              <p:par>
                                <p:cTn id="21" presetID="22" presetClass="entr" presetSubtype="1" fill="hold" nodeType="withEffect">
                                  <p:stCondLst>
                                    <p:cond delay="2250"/>
                                  </p:stCondLst>
                                  <p:childTnLst>
                                    <p:set>
                                      <p:cBhvr>
                                        <p:cTn id="22" dur="1" fill="hold">
                                          <p:stCondLst>
                                            <p:cond delay="0"/>
                                          </p:stCondLst>
                                        </p:cTn>
                                        <p:tgtEl>
                                          <p:spTgt spid="108"/>
                                        </p:tgtEl>
                                        <p:attrNameLst>
                                          <p:attrName>style.visibility</p:attrName>
                                        </p:attrNameLst>
                                      </p:cBhvr>
                                      <p:to>
                                        <p:strVal val="visible"/>
                                      </p:to>
                                    </p:set>
                                    <p:animEffect transition="in" filter="wipe(up)">
                                      <p:cBhvr additive="repl">
                                        <p:cTn id="23" dur="250"/>
                                        <p:tgtEl>
                                          <p:spTgt spid="108"/>
                                        </p:tgtEl>
                                      </p:cBhvr>
                                    </p:animEffect>
                                  </p:childTnLst>
                                </p:cTn>
                              </p:par>
                              <p:par>
                                <p:cTn id="24" presetID="23" presetClass="entr" presetSubtype="288" fill="hold" nodeType="withEffect">
                                  <p:stCondLst>
                                    <p:cond delay="2250"/>
                                  </p:stCondLst>
                                  <p:iterate type="lt">
                                    <p:tmAbs val="150"/>
                                  </p:iterate>
                                  <p:childTnLst>
                                    <p:set>
                                      <p:cBhvr>
                                        <p:cTn id="25" dur="1" fill="hold">
                                          <p:stCondLst>
                                            <p:cond delay="0"/>
                                          </p:stCondLst>
                                        </p:cTn>
                                        <p:tgtEl>
                                          <p:spTgt spid="109"/>
                                        </p:tgtEl>
                                        <p:attrNameLst>
                                          <p:attrName>style.visibility</p:attrName>
                                        </p:attrNameLst>
                                      </p:cBhvr>
                                      <p:to>
                                        <p:strVal val="visible"/>
                                      </p:to>
                                    </p:set>
                                    <p:anim calcmode="lin" valueType="num">
                                      <p:cBhvr additive="repl">
                                        <p:cTn id="26" dur="500" fill="hold"/>
                                        <p:tgtEl>
                                          <p:spTgt spid="109"/>
                                        </p:tgtEl>
                                        <p:attrNameLst>
                                          <p:attrName>ppt_w</p:attrName>
                                        </p:attrNameLst>
                                      </p:cBhvr>
                                      <p:tavLst>
                                        <p:tav tm="0">
                                          <p:val>
                                            <p:strVal val="4/3*#ppt_w"/>
                                          </p:val>
                                        </p:tav>
                                        <p:tav tm="100000">
                                          <p:val>
                                            <p:strVal val="#ppt_w"/>
                                          </p:val>
                                        </p:tav>
                                      </p:tavLst>
                                    </p:anim>
                                    <p:anim calcmode="lin" valueType="num">
                                      <p:cBhvr additive="repl">
                                        <p:cTn id="27" dur="500" fill="hold"/>
                                        <p:tgtEl>
                                          <p:spTgt spid="109"/>
                                        </p:tgtEl>
                                        <p:attrNameLst>
                                          <p:attrName>ppt_h</p:attrName>
                                        </p:attrNameLst>
                                      </p:cBhvr>
                                      <p:tavLst>
                                        <p:tav tm="0">
                                          <p:val>
                                            <p:strVal val="4/3*#ppt_h"/>
                                          </p:val>
                                        </p:tav>
                                        <p:tav tm="100000">
                                          <p:val>
                                            <p:strVal val="#ppt_h"/>
                                          </p:val>
                                        </p:tav>
                                      </p:tavLst>
                                    </p:anim>
                                  </p:childTnLst>
                                </p:cTn>
                              </p:par>
                              <p:par>
                                <p:cTn id="28" presetID="22" presetClass="entr" presetSubtype="1" fill="hold" nodeType="withEffect">
                                  <p:stCondLst>
                                    <p:cond delay="2500"/>
                                  </p:stCondLst>
                                  <p:iterate type="lt">
                                    <p:tmAbs val="100"/>
                                  </p:iterate>
                                  <p:childTnLst>
                                    <p:set>
                                      <p:cBhvr>
                                        <p:cTn id="29" dur="1" fill="hold">
                                          <p:stCondLst>
                                            <p:cond delay="0"/>
                                          </p:stCondLst>
                                        </p:cTn>
                                        <p:tgtEl>
                                          <p:spTgt spid="110"/>
                                        </p:tgtEl>
                                        <p:attrNameLst>
                                          <p:attrName>style.visibility</p:attrName>
                                        </p:attrNameLst>
                                      </p:cBhvr>
                                      <p:to>
                                        <p:strVal val="visible"/>
                                      </p:to>
                                    </p:set>
                                    <p:animEffect transition="in" filter="wipe(up)">
                                      <p:cBhvr additive="repl">
                                        <p:cTn id="30" dur="25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rot="10800000">
            <a:off x="2161800" y="0"/>
            <a:ext cx="7841160" cy="3283200"/>
          </a:xfrm>
          <a:prstGeom prst="triangle">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9" name="CustomShape 2"/>
          <p:cNvSpPr/>
          <p:nvPr/>
        </p:nvSpPr>
        <p:spPr>
          <a:xfrm>
            <a:off x="4878720" y="1356840"/>
            <a:ext cx="234864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0" b="0" strike="noStrike" spc="-1">
                <a:solidFill>
                  <a:srgbClr val="FFFFFF"/>
                </a:solidFill>
                <a:latin typeface="Calibri Light"/>
                <a:ea typeface="微软雅黑 Light"/>
              </a:rPr>
              <a:t>About Us</a:t>
            </a:r>
            <a:endParaRPr lang="en-US" sz="4000" b="0" strike="noStrike" spc="-1">
              <a:latin typeface="Arial"/>
            </a:endParaRPr>
          </a:p>
        </p:txBody>
      </p:sp>
      <p:sp>
        <p:nvSpPr>
          <p:cNvPr id="120" name="Line 3"/>
          <p:cNvSpPr/>
          <p:nvPr/>
        </p:nvSpPr>
        <p:spPr>
          <a:xfrm>
            <a:off x="5389200" y="2095560"/>
            <a:ext cx="1399320" cy="0"/>
          </a:xfrm>
          <a:prstGeom prst="line">
            <a:avLst/>
          </a:prstGeom>
          <a:ln>
            <a:solidFill>
              <a:schemeClr val="bg2"/>
            </a:solidFill>
          </a:ln>
        </p:spPr>
        <p:style>
          <a:lnRef idx="1">
            <a:schemeClr val="accent1"/>
          </a:lnRef>
          <a:fillRef idx="0">
            <a:schemeClr val="accent1"/>
          </a:fillRef>
          <a:effectRef idx="0">
            <a:schemeClr val="accent1"/>
          </a:effectRef>
          <a:fontRef idx="minor"/>
        </p:style>
      </p:sp>
      <p:sp>
        <p:nvSpPr>
          <p:cNvPr id="121" name="CustomShape 4"/>
          <p:cNvSpPr/>
          <p:nvPr/>
        </p:nvSpPr>
        <p:spPr>
          <a:xfrm rot="10800000">
            <a:off x="6033600" y="2871000"/>
            <a:ext cx="112320" cy="113760"/>
          </a:xfrm>
          <a:prstGeom prst="triangle">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122" name="Group 5"/>
          <p:cNvGrpSpPr/>
          <p:nvPr/>
        </p:nvGrpSpPr>
        <p:grpSpPr>
          <a:xfrm>
            <a:off x="2037600" y="0"/>
            <a:ext cx="8130960" cy="3420720"/>
            <a:chOff x="2037600" y="0"/>
            <a:chExt cx="8130960" cy="3420720"/>
          </a:xfrm>
        </p:grpSpPr>
        <p:sp>
          <p:nvSpPr>
            <p:cNvPr id="123" name="Line 6"/>
            <p:cNvSpPr/>
            <p:nvPr/>
          </p:nvSpPr>
          <p:spPr>
            <a:xfrm flipH="1" flipV="1">
              <a:off x="2037600" y="0"/>
              <a:ext cx="4056480" cy="3420720"/>
            </a:xfrm>
            <a:prstGeom prst="line">
              <a:avLst/>
            </a:prstGeom>
            <a:ln w="12600">
              <a:solidFill>
                <a:schemeClr val="accent1">
                  <a:lumMod val="50000"/>
                  <a:lumOff val="50000"/>
                  <a:alpha val="15000"/>
                </a:schemeClr>
              </a:solidFill>
            </a:ln>
          </p:spPr>
          <p:style>
            <a:lnRef idx="1">
              <a:schemeClr val="accent1"/>
            </a:lnRef>
            <a:fillRef idx="0">
              <a:schemeClr val="accent1"/>
            </a:fillRef>
            <a:effectRef idx="0">
              <a:schemeClr val="accent1"/>
            </a:effectRef>
            <a:fontRef idx="minor"/>
          </p:style>
        </p:sp>
        <p:sp>
          <p:nvSpPr>
            <p:cNvPr id="124" name="Line 7"/>
            <p:cNvSpPr/>
            <p:nvPr/>
          </p:nvSpPr>
          <p:spPr>
            <a:xfrm flipH="1">
              <a:off x="6094080" y="0"/>
              <a:ext cx="4074480" cy="3420720"/>
            </a:xfrm>
            <a:prstGeom prst="line">
              <a:avLst/>
            </a:prstGeom>
            <a:ln w="12600">
              <a:solidFill>
                <a:schemeClr val="accent1">
                  <a:lumMod val="50000"/>
                  <a:lumOff val="50000"/>
                  <a:alpha val="15000"/>
                </a:schemeClr>
              </a:solidFill>
            </a:ln>
          </p:spPr>
          <p:style>
            <a:lnRef idx="1">
              <a:schemeClr val="accent1"/>
            </a:lnRef>
            <a:fillRef idx="0">
              <a:schemeClr val="accent1"/>
            </a:fillRef>
            <a:effectRef idx="0">
              <a:schemeClr val="accent1"/>
            </a:effectRef>
            <a:fontRef idx="minor"/>
          </p:style>
        </p:sp>
      </p:grpSp>
      <p:grpSp>
        <p:nvGrpSpPr>
          <p:cNvPr id="125" name="Group 8"/>
          <p:cNvGrpSpPr/>
          <p:nvPr/>
        </p:nvGrpSpPr>
        <p:grpSpPr>
          <a:xfrm>
            <a:off x="1872000" y="0"/>
            <a:ext cx="8434440" cy="3563280"/>
            <a:chOff x="1872000" y="0"/>
            <a:chExt cx="8434440" cy="3563280"/>
          </a:xfrm>
        </p:grpSpPr>
        <p:sp>
          <p:nvSpPr>
            <p:cNvPr id="126" name="Line 9"/>
            <p:cNvSpPr/>
            <p:nvPr/>
          </p:nvSpPr>
          <p:spPr>
            <a:xfrm flipH="1" flipV="1">
              <a:off x="1872000" y="0"/>
              <a:ext cx="4222080" cy="3563280"/>
            </a:xfrm>
            <a:prstGeom prst="line">
              <a:avLst/>
            </a:prstGeom>
            <a:ln w="12600">
              <a:solidFill>
                <a:schemeClr val="accent1">
                  <a:lumMod val="50000"/>
                  <a:lumOff val="50000"/>
                  <a:alpha val="15000"/>
                </a:schemeClr>
              </a:solidFill>
            </a:ln>
          </p:spPr>
          <p:style>
            <a:lnRef idx="1">
              <a:schemeClr val="accent1"/>
            </a:lnRef>
            <a:fillRef idx="0">
              <a:schemeClr val="accent1"/>
            </a:fillRef>
            <a:effectRef idx="0">
              <a:schemeClr val="accent1"/>
            </a:effectRef>
            <a:fontRef idx="minor"/>
          </p:style>
        </p:sp>
        <p:sp>
          <p:nvSpPr>
            <p:cNvPr id="127" name="Line 10"/>
            <p:cNvSpPr/>
            <p:nvPr/>
          </p:nvSpPr>
          <p:spPr>
            <a:xfrm flipH="1">
              <a:off x="6094080" y="0"/>
              <a:ext cx="4212360" cy="3563280"/>
            </a:xfrm>
            <a:prstGeom prst="line">
              <a:avLst/>
            </a:prstGeom>
            <a:ln w="12600">
              <a:solidFill>
                <a:schemeClr val="accent1">
                  <a:lumMod val="50000"/>
                  <a:lumOff val="50000"/>
                  <a:alpha val="15000"/>
                </a:schemeClr>
              </a:solidFill>
            </a:ln>
          </p:spPr>
          <p:style>
            <a:lnRef idx="1">
              <a:schemeClr val="accent1"/>
            </a:lnRef>
            <a:fillRef idx="0">
              <a:schemeClr val="accent1"/>
            </a:fillRef>
            <a:effectRef idx="0">
              <a:schemeClr val="accent1"/>
            </a:effectRef>
            <a:fontRef idx="minor"/>
          </p:style>
        </p:sp>
      </p:grpSp>
      <p:sp>
        <p:nvSpPr>
          <p:cNvPr id="128" name="CustomShape 11"/>
          <p:cNvSpPr/>
          <p:nvPr/>
        </p:nvSpPr>
        <p:spPr>
          <a:xfrm rot="10800000">
            <a:off x="10101240" y="3967920"/>
            <a:ext cx="1958760" cy="4719600"/>
          </a:xfrm>
          <a:custGeom>
            <a:avLst/>
            <a:gdLst/>
            <a:ahLst/>
            <a:cxnLst/>
            <a:rect l="l" t="t" r="r" b="b"/>
            <a:pathLst>
              <a:path w="1959263" h="4719783">
                <a:moveTo>
                  <a:pt x="0" y="4719783"/>
                </a:moveTo>
                <a:lnTo>
                  <a:pt x="1959263" y="3713019"/>
                </a:lnTo>
                <a:lnTo>
                  <a:pt x="1127991" y="0"/>
                </a:lnTo>
                <a:lnTo>
                  <a:pt x="0" y="47197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29" name="CustomShape 12"/>
          <p:cNvSpPr/>
          <p:nvPr/>
        </p:nvSpPr>
        <p:spPr>
          <a:xfrm rot="10800000">
            <a:off x="227880" y="1131120"/>
            <a:ext cx="3356280" cy="4095360"/>
          </a:xfrm>
          <a:custGeom>
            <a:avLst/>
            <a:gdLst/>
            <a:ahLst/>
            <a:cxnLst/>
            <a:rect l="l" t="t" r="r" b="b"/>
            <a:pathLst>
              <a:path w="3356758" h="4095668">
                <a:moveTo>
                  <a:pt x="2776353" y="4095668"/>
                </a:moveTo>
                <a:lnTo>
                  <a:pt x="3356758" y="1971304"/>
                </a:lnTo>
                <a:lnTo>
                  <a:pt x="0" y="0"/>
                </a:lnTo>
                <a:lnTo>
                  <a:pt x="2776353" y="409566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30" name="CustomShape 13"/>
          <p:cNvSpPr/>
          <p:nvPr/>
        </p:nvSpPr>
        <p:spPr>
          <a:xfrm rot="10800000">
            <a:off x="3841920" y="4355640"/>
            <a:ext cx="1113120" cy="1062000"/>
          </a:xfrm>
          <a:custGeom>
            <a:avLst/>
            <a:gdLst/>
            <a:ahLst/>
            <a:cxnLst/>
            <a:rect l="l" t="t" r="r" b="b"/>
            <a:pathLst>
              <a:path w="1113475" h="1062182">
                <a:moveTo>
                  <a:pt x="0" y="760021"/>
                </a:moveTo>
                <a:lnTo>
                  <a:pt x="28862" y="0"/>
                </a:lnTo>
                <a:lnTo>
                  <a:pt x="1113475" y="1062182"/>
                </a:lnTo>
                <a:lnTo>
                  <a:pt x="0" y="760021"/>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31" name="CustomShape 14"/>
          <p:cNvSpPr/>
          <p:nvPr/>
        </p:nvSpPr>
        <p:spPr>
          <a:xfrm>
            <a:off x="4937040" y="3648600"/>
            <a:ext cx="223164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0" b="1" strike="noStrike" spc="-1">
                <a:solidFill>
                  <a:srgbClr val="3B3838"/>
                </a:solidFill>
                <a:latin typeface="微软雅黑 Light"/>
                <a:ea typeface="微软雅黑 Light"/>
              </a:rPr>
              <a:t>关于队员</a:t>
            </a:r>
            <a:endParaRPr lang="en-US" sz="4000" b="0" strike="noStrike" spc="-1">
              <a:latin typeface="Arial"/>
            </a:endParaRPr>
          </a:p>
        </p:txBody>
      </p:sp>
      <p:sp>
        <p:nvSpPr>
          <p:cNvPr id="132" name="CustomShape 15"/>
          <p:cNvSpPr/>
          <p:nvPr/>
        </p:nvSpPr>
        <p:spPr>
          <a:xfrm>
            <a:off x="2586240" y="4413600"/>
            <a:ext cx="7019640" cy="36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30000"/>
              </a:lnSpc>
            </a:pPr>
            <a:r>
              <a:rPr lang="en-US" sz="1400" b="0" strike="noStrike" spc="-1">
                <a:solidFill>
                  <a:srgbClr val="3B3838"/>
                </a:solidFill>
                <a:latin typeface="微软雅黑"/>
                <a:ea typeface="微软雅黑"/>
              </a:rPr>
              <a:t>About us</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900"/>
    </mc:Choice>
    <mc:Fallback xmlns:p15="http://schemas.microsoft.com/office/powerpoint/2012/main" xmlns="">
      <p:transition spd="med"/>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18"/>
                                        </p:tgtEl>
                                        <p:attrNameLst>
                                          <p:attrName>style.visibility</p:attrName>
                                        </p:attrNameLst>
                                      </p:cBhvr>
                                      <p:to>
                                        <p:strVal val="visible"/>
                                      </p:to>
                                    </p:set>
                                    <p:anim calcmode="lin" valueType="num">
                                      <p:cBhvr additive="repl">
                                        <p:cTn id="7" dur="500" fill="hold"/>
                                        <p:tgtEl>
                                          <p:spTgt spid="118"/>
                                        </p:tgtEl>
                                        <p:attrNameLst>
                                          <p:attrName>ppt_x</p:attrName>
                                        </p:attrNameLst>
                                      </p:cBhvr>
                                      <p:tavLst>
                                        <p:tav tm="0">
                                          <p:val>
                                            <p:strVal val="#ppt_x"/>
                                          </p:val>
                                        </p:tav>
                                        <p:tav tm="100000">
                                          <p:val>
                                            <p:strVal val="#ppt_x"/>
                                          </p:val>
                                        </p:tav>
                                      </p:tavLst>
                                    </p:anim>
                                    <p:anim calcmode="lin" valueType="num">
                                      <p:cBhvr additive="repl">
                                        <p:cTn id="8" dur="500" fill="hold"/>
                                        <p:tgtEl>
                                          <p:spTgt spid="118"/>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00"/>
                                  </p:stCondLst>
                                  <p:childTnLst>
                                    <p:set>
                                      <p:cBhvr>
                                        <p:cTn id="10" dur="1" fill="hold">
                                          <p:stCondLst>
                                            <p:cond delay="0"/>
                                          </p:stCondLst>
                                        </p:cTn>
                                        <p:tgtEl>
                                          <p:spTgt spid="122"/>
                                        </p:tgtEl>
                                        <p:attrNameLst>
                                          <p:attrName>style.visibility</p:attrName>
                                        </p:attrNameLst>
                                      </p:cBhvr>
                                      <p:to>
                                        <p:strVal val="visible"/>
                                      </p:to>
                                    </p:set>
                                    <p:anim calcmode="lin" valueType="num">
                                      <p:cBhvr additive="repl">
                                        <p:cTn id="11" dur="500" fill="hold"/>
                                        <p:tgtEl>
                                          <p:spTgt spid="122"/>
                                        </p:tgtEl>
                                        <p:attrNameLst>
                                          <p:attrName>ppt_x</p:attrName>
                                        </p:attrNameLst>
                                      </p:cBhvr>
                                      <p:tavLst>
                                        <p:tav tm="0">
                                          <p:val>
                                            <p:strVal val="#ppt_x"/>
                                          </p:val>
                                        </p:tav>
                                        <p:tav tm="100000">
                                          <p:val>
                                            <p:strVal val="#ppt_x"/>
                                          </p:val>
                                        </p:tav>
                                      </p:tavLst>
                                    </p:anim>
                                    <p:anim calcmode="lin" valueType="num">
                                      <p:cBhvr additive="repl">
                                        <p:cTn id="12" dur="500" fill="hold"/>
                                        <p:tgtEl>
                                          <p:spTgt spid="122"/>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400"/>
                                  </p:stCondLst>
                                  <p:childTnLst>
                                    <p:set>
                                      <p:cBhvr>
                                        <p:cTn id="14" dur="1" fill="hold">
                                          <p:stCondLst>
                                            <p:cond delay="0"/>
                                          </p:stCondLst>
                                        </p:cTn>
                                        <p:tgtEl>
                                          <p:spTgt spid="125"/>
                                        </p:tgtEl>
                                        <p:attrNameLst>
                                          <p:attrName>style.visibility</p:attrName>
                                        </p:attrNameLst>
                                      </p:cBhvr>
                                      <p:to>
                                        <p:strVal val="visible"/>
                                      </p:to>
                                    </p:set>
                                    <p:anim calcmode="lin" valueType="num">
                                      <p:cBhvr additive="repl">
                                        <p:cTn id="15" dur="500" fill="hold"/>
                                        <p:tgtEl>
                                          <p:spTgt spid="125"/>
                                        </p:tgtEl>
                                        <p:attrNameLst>
                                          <p:attrName>ppt_x</p:attrName>
                                        </p:attrNameLst>
                                      </p:cBhvr>
                                      <p:tavLst>
                                        <p:tav tm="0">
                                          <p:val>
                                            <p:strVal val="#ppt_x"/>
                                          </p:val>
                                        </p:tav>
                                        <p:tav tm="100000">
                                          <p:val>
                                            <p:strVal val="#ppt_x"/>
                                          </p:val>
                                        </p:tav>
                                      </p:tavLst>
                                    </p:anim>
                                    <p:anim calcmode="lin" valueType="num">
                                      <p:cBhvr additive="repl">
                                        <p:cTn id="16" dur="500" fill="hold"/>
                                        <p:tgtEl>
                                          <p:spTgt spid="125"/>
                                        </p:tgtEl>
                                        <p:attrNameLst>
                                          <p:attrName>ppt_y</p:attrName>
                                        </p:attrNameLst>
                                      </p:cBhvr>
                                      <p:tavLst>
                                        <p:tav tm="0">
                                          <p:val>
                                            <p:strVal val="0-#ppt_h/2"/>
                                          </p:val>
                                        </p:tav>
                                        <p:tav tm="100000">
                                          <p:val>
                                            <p:strVal val="#ppt_y"/>
                                          </p:val>
                                        </p:tav>
                                      </p:tavLst>
                                    </p:anim>
                                  </p:childTnLst>
                                </p:cTn>
                              </p:par>
                              <p:par>
                                <p:cTn id="17" presetID="17" presetClass="entr" presetSubtype="10" fill="hold" nodeType="withEffect">
                                  <p:stCondLst>
                                    <p:cond delay="750"/>
                                  </p:stCondLst>
                                  <p:childTnLst>
                                    <p:set>
                                      <p:cBhvr>
                                        <p:cTn id="18" dur="1" fill="hold">
                                          <p:stCondLst>
                                            <p:cond delay="0"/>
                                          </p:stCondLst>
                                        </p:cTn>
                                        <p:tgtEl>
                                          <p:spTgt spid="120"/>
                                        </p:tgtEl>
                                        <p:attrNameLst>
                                          <p:attrName>style.visibility</p:attrName>
                                        </p:attrNameLst>
                                      </p:cBhvr>
                                      <p:to>
                                        <p:strVal val="visible"/>
                                      </p:to>
                                    </p:set>
                                    <p:anim calcmode="lin" valueType="num">
                                      <p:cBhvr additive="repl">
                                        <p:cTn id="19" dur="500" fill="hold"/>
                                        <p:tgtEl>
                                          <p:spTgt spid="120"/>
                                        </p:tgtEl>
                                        <p:attrNameLst>
                                          <p:attrName>ppt_w</p:attrName>
                                        </p:attrNameLst>
                                      </p:cBhvr>
                                      <p:tavLst>
                                        <p:tav tm="0">
                                          <p:val>
                                            <p:fltVal val="0"/>
                                          </p:val>
                                        </p:tav>
                                        <p:tav tm="100000">
                                          <p:val>
                                            <p:strVal val="#ppt_w"/>
                                          </p:val>
                                        </p:tav>
                                      </p:tavLst>
                                    </p:anim>
                                    <p:anim calcmode="lin" valueType="num">
                                      <p:cBhvr additive="repl">
                                        <p:cTn id="20" dur="500" fill="hold"/>
                                        <p:tgtEl>
                                          <p:spTgt spid="120"/>
                                        </p:tgtEl>
                                        <p:attrNameLst>
                                          <p:attrName>ppt_h</p:attrName>
                                        </p:attrNameLst>
                                      </p:cBhvr>
                                      <p:tavLst>
                                        <p:tav tm="0">
                                          <p:val>
                                            <p:strVal val="#ppt_h"/>
                                          </p:val>
                                        </p:tav>
                                        <p:tav tm="100000">
                                          <p:val>
                                            <p:strVal val="#ppt_h"/>
                                          </p:val>
                                        </p:tav>
                                      </p:tavLst>
                                    </p:anim>
                                  </p:childTnLst>
                                </p:cTn>
                              </p:par>
                              <p:par>
                                <p:cTn id="21" presetID="10" presetClass="entr" fill="hold" nodeType="withEffect">
                                  <p:stCondLst>
                                    <p:cond delay="1000"/>
                                  </p:stCondLst>
                                  <p:childTnLst>
                                    <p:set>
                                      <p:cBhvr>
                                        <p:cTn id="22" dur="1" fill="hold">
                                          <p:stCondLst>
                                            <p:cond delay="0"/>
                                          </p:stCondLst>
                                        </p:cTn>
                                        <p:tgtEl>
                                          <p:spTgt spid="119"/>
                                        </p:tgtEl>
                                        <p:attrNameLst>
                                          <p:attrName>style.visibility</p:attrName>
                                        </p:attrNameLst>
                                      </p:cBhvr>
                                      <p:to>
                                        <p:strVal val="visible"/>
                                      </p:to>
                                    </p:set>
                                    <p:animEffect transition="in" filter="fade">
                                      <p:cBhvr additive="repl">
                                        <p:cTn id="23" dur="500"/>
                                        <p:tgtEl>
                                          <p:spTgt spid="119"/>
                                        </p:tgtEl>
                                      </p:cBhvr>
                                    </p:animEffect>
                                  </p:childTnLst>
                                </p:cTn>
                              </p:par>
                              <p:par>
                                <p:cTn id="24" presetID="22" presetClass="entr" presetSubtype="1" fill="hold" nodeType="withEffect">
                                  <p:stCondLst>
                                    <p:cond delay="1500"/>
                                  </p:stCondLst>
                                  <p:childTnLst>
                                    <p:set>
                                      <p:cBhvr>
                                        <p:cTn id="25" dur="1" fill="hold">
                                          <p:stCondLst>
                                            <p:cond delay="0"/>
                                          </p:stCondLst>
                                        </p:cTn>
                                        <p:tgtEl>
                                          <p:spTgt spid="121"/>
                                        </p:tgtEl>
                                        <p:attrNameLst>
                                          <p:attrName>style.visibility</p:attrName>
                                        </p:attrNameLst>
                                      </p:cBhvr>
                                      <p:to>
                                        <p:strVal val="visible"/>
                                      </p:to>
                                    </p:set>
                                    <p:animEffect transition="in" filter="wipe(up)">
                                      <p:cBhvr additive="repl">
                                        <p:cTn id="26" dur="250"/>
                                        <p:tgtEl>
                                          <p:spTgt spid="121"/>
                                        </p:tgtEl>
                                      </p:cBhvr>
                                    </p:animEffect>
                                  </p:childTnLst>
                                </p:cTn>
                              </p:par>
                              <p:par>
                                <p:cTn id="27" presetID="10" presetClass="entr" fill="hold" nodeType="withEffect">
                                  <p:stCondLst>
                                    <p:cond delay="1750"/>
                                  </p:stCondLst>
                                  <p:childTnLst>
                                    <p:set>
                                      <p:cBhvr>
                                        <p:cTn id="28" dur="1" fill="hold">
                                          <p:stCondLst>
                                            <p:cond delay="0"/>
                                          </p:stCondLst>
                                        </p:cTn>
                                        <p:tgtEl>
                                          <p:spTgt spid="131"/>
                                        </p:tgtEl>
                                        <p:attrNameLst>
                                          <p:attrName>style.visibility</p:attrName>
                                        </p:attrNameLst>
                                      </p:cBhvr>
                                      <p:to>
                                        <p:strVal val="visible"/>
                                      </p:to>
                                    </p:set>
                                    <p:animEffect transition="in" filter="fade">
                                      <p:cBhvr additive="repl">
                                        <p:cTn id="29" dur="500"/>
                                        <p:tgtEl>
                                          <p:spTgt spid="131"/>
                                        </p:tgtEl>
                                      </p:cBhvr>
                                    </p:animEffect>
                                  </p:childTnLst>
                                </p:cTn>
                              </p:par>
                              <p:par>
                                <p:cTn id="30" presetID="10" presetClass="entr" fill="hold" nodeType="withEffect">
                                  <p:stCondLst>
                                    <p:cond delay="2000"/>
                                  </p:stCondLst>
                                  <p:childTnLst>
                                    <p:set>
                                      <p:cBhvr>
                                        <p:cTn id="31" dur="1" fill="hold">
                                          <p:stCondLst>
                                            <p:cond delay="0"/>
                                          </p:stCondLst>
                                        </p:cTn>
                                        <p:tgtEl>
                                          <p:spTgt spid="132"/>
                                        </p:tgtEl>
                                        <p:attrNameLst>
                                          <p:attrName>style.visibility</p:attrName>
                                        </p:attrNameLst>
                                      </p:cBhvr>
                                      <p:to>
                                        <p:strVal val="visible"/>
                                      </p:to>
                                    </p:set>
                                    <p:animEffect transition="in" filter="fade">
                                      <p:cBhvr additive="repl">
                                        <p:cTn id="32" dur="500"/>
                                        <p:tgtEl>
                                          <p:spTgt spid="132"/>
                                        </p:tgtEl>
                                      </p:cBhvr>
                                    </p:animEffect>
                                  </p:childTnLst>
                                </p:cTn>
                              </p:par>
                              <p:par>
                                <p:cTn id="33" presetID="10" presetClass="entr" fill="hold" nodeType="withEffect">
                                  <p:stCondLst>
                                    <p:cond delay="1750"/>
                                  </p:stCondLst>
                                  <p:childTnLst>
                                    <p:set>
                                      <p:cBhvr>
                                        <p:cTn id="34" dur="1" fill="hold">
                                          <p:stCondLst>
                                            <p:cond delay="0"/>
                                          </p:stCondLst>
                                        </p:cTn>
                                        <p:tgtEl>
                                          <p:spTgt spid="128"/>
                                        </p:tgtEl>
                                        <p:attrNameLst>
                                          <p:attrName>style.visibility</p:attrName>
                                        </p:attrNameLst>
                                      </p:cBhvr>
                                      <p:to>
                                        <p:strVal val="visible"/>
                                      </p:to>
                                    </p:set>
                                    <p:animEffect transition="in" filter="fade">
                                      <p:cBhvr additive="repl">
                                        <p:cTn id="35" dur="1000"/>
                                        <p:tgtEl>
                                          <p:spTgt spid="128"/>
                                        </p:tgtEl>
                                      </p:cBhvr>
                                    </p:animEffect>
                                  </p:childTnLst>
                                </p:cTn>
                              </p:par>
                              <p:par>
                                <p:cTn id="36" presetID="10" presetClass="entr" fill="hold" nodeType="withEffect">
                                  <p:stCondLst>
                                    <p:cond delay="1750"/>
                                  </p:stCondLst>
                                  <p:childTnLst>
                                    <p:set>
                                      <p:cBhvr>
                                        <p:cTn id="37" dur="1" fill="hold">
                                          <p:stCondLst>
                                            <p:cond delay="0"/>
                                          </p:stCondLst>
                                        </p:cTn>
                                        <p:tgtEl>
                                          <p:spTgt spid="130"/>
                                        </p:tgtEl>
                                        <p:attrNameLst>
                                          <p:attrName>style.visibility</p:attrName>
                                        </p:attrNameLst>
                                      </p:cBhvr>
                                      <p:to>
                                        <p:strVal val="visible"/>
                                      </p:to>
                                    </p:set>
                                    <p:animEffect transition="in" filter="fade">
                                      <p:cBhvr additive="repl">
                                        <p:cTn id="38" dur="1000"/>
                                        <p:tgtEl>
                                          <p:spTgt spid="130"/>
                                        </p:tgtEl>
                                      </p:cBhvr>
                                    </p:animEffect>
                                  </p:childTnLst>
                                </p:cTn>
                              </p:par>
                              <p:par>
                                <p:cTn id="39" presetID="10" presetClass="entr" fill="hold" nodeType="withEffect">
                                  <p:stCondLst>
                                    <p:cond delay="1750"/>
                                  </p:stCondLst>
                                  <p:childTnLst>
                                    <p:set>
                                      <p:cBhvr>
                                        <p:cTn id="40" dur="1" fill="hold">
                                          <p:stCondLst>
                                            <p:cond delay="0"/>
                                          </p:stCondLst>
                                        </p:cTn>
                                        <p:tgtEl>
                                          <p:spTgt spid="129"/>
                                        </p:tgtEl>
                                        <p:attrNameLst>
                                          <p:attrName>style.visibility</p:attrName>
                                        </p:attrNameLst>
                                      </p:cBhvr>
                                      <p:to>
                                        <p:strVal val="visible"/>
                                      </p:to>
                                    </p:set>
                                    <p:animEffect transition="in" filter="fade">
                                      <p:cBhvr additive="repl">
                                        <p:cTn id="41" dur="10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Line 1"/>
          <p:cNvSpPr/>
          <p:nvPr/>
        </p:nvSpPr>
        <p:spPr>
          <a:xfrm>
            <a:off x="4561560" y="1977120"/>
            <a:ext cx="12240" cy="3191040"/>
          </a:xfrm>
          <a:prstGeom prst="line">
            <a:avLst/>
          </a:prstGeom>
          <a:ln>
            <a:solidFill>
              <a:schemeClr val="accent1">
                <a:lumMod val="75000"/>
                <a:lumOff val="25000"/>
              </a:schemeClr>
            </a:solidFill>
          </a:ln>
        </p:spPr>
        <p:style>
          <a:lnRef idx="1">
            <a:schemeClr val="accent1"/>
          </a:lnRef>
          <a:fillRef idx="0">
            <a:schemeClr val="accent1"/>
          </a:fillRef>
          <a:effectRef idx="0">
            <a:schemeClr val="accent1"/>
          </a:effectRef>
          <a:fontRef idx="minor"/>
        </p:style>
      </p:sp>
      <p:sp>
        <p:nvSpPr>
          <p:cNvPr id="134" name="CustomShape 2"/>
          <p:cNvSpPr/>
          <p:nvPr/>
        </p:nvSpPr>
        <p:spPr>
          <a:xfrm>
            <a:off x="674280" y="474480"/>
            <a:ext cx="199116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200" b="1" strike="noStrike" spc="-1">
                <a:solidFill>
                  <a:srgbClr val="3B3838"/>
                </a:solidFill>
                <a:latin typeface="微软雅黑 Light"/>
                <a:ea typeface="微软雅黑 Light"/>
              </a:rPr>
              <a:t>队伍组成</a:t>
            </a:r>
            <a:endParaRPr lang="en-US" sz="3200" b="0" strike="noStrike" spc="-1">
              <a:latin typeface="Arial"/>
            </a:endParaRPr>
          </a:p>
        </p:txBody>
      </p:sp>
      <p:sp>
        <p:nvSpPr>
          <p:cNvPr id="135" name="Line 3"/>
          <p:cNvSpPr/>
          <p:nvPr/>
        </p:nvSpPr>
        <p:spPr>
          <a:xfrm>
            <a:off x="830880" y="1058760"/>
            <a:ext cx="688680" cy="0"/>
          </a:xfrm>
          <a:prstGeom prst="line">
            <a:avLst/>
          </a:prstGeom>
          <a:ln w="19080">
            <a:solidFill>
              <a:schemeClr val="accent1">
                <a:lumMod val="75000"/>
                <a:lumOff val="25000"/>
              </a:schemeClr>
            </a:solidFill>
          </a:ln>
        </p:spPr>
        <p:style>
          <a:lnRef idx="1">
            <a:schemeClr val="accent1"/>
          </a:lnRef>
          <a:fillRef idx="0">
            <a:schemeClr val="accent1"/>
          </a:fillRef>
          <a:effectRef idx="0">
            <a:schemeClr val="accent1"/>
          </a:effectRef>
          <a:fontRef idx="minor"/>
        </p:style>
      </p:sp>
      <p:sp>
        <p:nvSpPr>
          <p:cNvPr id="136" name="CustomShape 4"/>
          <p:cNvSpPr/>
          <p:nvPr/>
        </p:nvSpPr>
        <p:spPr>
          <a:xfrm rot="10800000">
            <a:off x="76320" y="927000"/>
            <a:ext cx="3269160" cy="4416480"/>
          </a:xfrm>
          <a:custGeom>
            <a:avLst/>
            <a:gdLst/>
            <a:ahLst/>
            <a:cxnLst/>
            <a:rect l="l" t="t" r="r" b="b"/>
            <a:pathLst>
              <a:path w="1762192" h="2613696">
                <a:moveTo>
                  <a:pt x="1326566" y="2613696"/>
                </a:moveTo>
                <a:lnTo>
                  <a:pt x="1762192" y="1448051"/>
                </a:lnTo>
                <a:lnTo>
                  <a:pt x="0" y="0"/>
                </a:lnTo>
                <a:lnTo>
                  <a:pt x="1326566" y="2613696"/>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37" name="CustomShape 5"/>
          <p:cNvSpPr/>
          <p:nvPr/>
        </p:nvSpPr>
        <p:spPr>
          <a:xfrm rot="19356600">
            <a:off x="1059480" y="1924560"/>
            <a:ext cx="537840" cy="303840"/>
          </a:xfrm>
          <a:custGeom>
            <a:avLst/>
            <a:gdLst/>
            <a:ahLst/>
            <a:cxnLst/>
            <a:rect l="l" t="t" r="r" b="b"/>
            <a:pathLst>
              <a:path w="1930651" h="2016731">
                <a:moveTo>
                  <a:pt x="0" y="2016730"/>
                </a:moveTo>
                <a:lnTo>
                  <a:pt x="1210897" y="0"/>
                </a:lnTo>
                <a:cubicBezTo>
                  <a:pt x="1723167" y="755635"/>
                  <a:pt x="1567308" y="563928"/>
                  <a:pt x="1930651" y="1023405"/>
                </a:cubicBezTo>
                <a:lnTo>
                  <a:pt x="0" y="2016730"/>
                </a:lnTo>
                <a:close/>
              </a:path>
            </a:pathLst>
          </a:custGeom>
          <a:solidFill>
            <a:schemeClr val="accent1">
              <a:lumMod val="95000"/>
              <a:lumOff val="5000"/>
            </a:schemeClr>
          </a:solidFill>
          <a:ln>
            <a:noFill/>
          </a:ln>
        </p:spPr>
        <p:style>
          <a:lnRef idx="2">
            <a:schemeClr val="accent1">
              <a:shade val="50000"/>
            </a:schemeClr>
          </a:lnRef>
          <a:fillRef idx="1">
            <a:schemeClr val="accent1"/>
          </a:fillRef>
          <a:effectRef idx="0">
            <a:schemeClr val="accent1"/>
          </a:effectRef>
          <a:fontRef idx="minor"/>
        </p:style>
      </p:sp>
      <p:sp>
        <p:nvSpPr>
          <p:cNvPr id="138" name="CustomShape 6"/>
          <p:cNvSpPr/>
          <p:nvPr/>
        </p:nvSpPr>
        <p:spPr>
          <a:xfrm rot="12787200">
            <a:off x="9553320" y="3780000"/>
            <a:ext cx="3007440" cy="4887720"/>
          </a:xfrm>
          <a:custGeom>
            <a:avLst/>
            <a:gdLst/>
            <a:ahLst/>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39" name="CustomShape 7"/>
          <p:cNvSpPr/>
          <p:nvPr/>
        </p:nvSpPr>
        <p:spPr>
          <a:xfrm rot="20505000">
            <a:off x="3378240" y="3875040"/>
            <a:ext cx="1062720" cy="1329480"/>
          </a:xfrm>
          <a:custGeom>
            <a:avLst/>
            <a:gdLst/>
            <a:ahLst/>
            <a:cxnLst/>
            <a:rect l="l" t="t" r="r" b="b"/>
            <a:pathLst>
              <a:path w="1432619" h="1967444">
                <a:moveTo>
                  <a:pt x="1042678" y="1967444"/>
                </a:moveTo>
                <a:lnTo>
                  <a:pt x="1432619" y="953933"/>
                </a:lnTo>
                <a:lnTo>
                  <a:pt x="0" y="0"/>
                </a:lnTo>
                <a:lnTo>
                  <a:pt x="1042678" y="1967444"/>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40" name="CustomShape 8"/>
          <p:cNvSpPr/>
          <p:nvPr/>
        </p:nvSpPr>
        <p:spPr>
          <a:xfrm rot="4038600">
            <a:off x="-1179000" y="3655800"/>
            <a:ext cx="2190600" cy="1481760"/>
          </a:xfrm>
          <a:custGeom>
            <a:avLst/>
            <a:gdLst/>
            <a:ahLst/>
            <a:cxnLst/>
            <a:rect l="l" t="t" r="r" b="b"/>
            <a:pathLst>
              <a:path w="2952036" h="2192548">
                <a:moveTo>
                  <a:pt x="2256781" y="2192548"/>
                </a:moveTo>
                <a:lnTo>
                  <a:pt x="2952036" y="1592915"/>
                </a:lnTo>
                <a:lnTo>
                  <a:pt x="0" y="0"/>
                </a:lnTo>
                <a:lnTo>
                  <a:pt x="2256781" y="219254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41" name="CustomShape 9"/>
          <p:cNvSpPr/>
          <p:nvPr/>
        </p:nvSpPr>
        <p:spPr>
          <a:xfrm>
            <a:off x="1817280" y="2142360"/>
            <a:ext cx="583920" cy="283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600" b="1" strike="noStrike" spc="-1">
                <a:solidFill>
                  <a:srgbClr val="181717"/>
                </a:solidFill>
                <a:latin typeface="华文隶书"/>
                <a:ea typeface="华文隶书"/>
              </a:rPr>
              <a:t>队长说的对</a:t>
            </a:r>
            <a:endParaRPr lang="en-US" sz="3600" b="0" strike="noStrike" spc="-1">
              <a:latin typeface="Arial"/>
            </a:endParaRPr>
          </a:p>
        </p:txBody>
      </p:sp>
      <p:grpSp>
        <p:nvGrpSpPr>
          <p:cNvPr id="142" name="Group 10"/>
          <p:cNvGrpSpPr/>
          <p:nvPr/>
        </p:nvGrpSpPr>
        <p:grpSpPr>
          <a:xfrm>
            <a:off x="4225680" y="1305720"/>
            <a:ext cx="671400" cy="671400"/>
            <a:chOff x="4225680" y="1305720"/>
            <a:chExt cx="671400" cy="671400"/>
          </a:xfrm>
        </p:grpSpPr>
        <p:sp>
          <p:nvSpPr>
            <p:cNvPr id="143" name="CustomShape 11"/>
            <p:cNvSpPr/>
            <p:nvPr/>
          </p:nvSpPr>
          <p:spPr>
            <a:xfrm>
              <a:off x="4225680" y="1305720"/>
              <a:ext cx="671400" cy="671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nvGrpSpPr>
            <p:cNvPr id="144" name="Group 12"/>
            <p:cNvGrpSpPr/>
            <p:nvPr/>
          </p:nvGrpSpPr>
          <p:grpSpPr>
            <a:xfrm>
              <a:off x="4353120" y="1455480"/>
              <a:ext cx="416880" cy="371520"/>
              <a:chOff x="4353120" y="1455480"/>
              <a:chExt cx="416880" cy="371520"/>
            </a:xfrm>
          </p:grpSpPr>
          <p:sp>
            <p:nvSpPr>
              <p:cNvPr id="145" name="CustomShape 13"/>
              <p:cNvSpPr/>
              <p:nvPr/>
            </p:nvSpPr>
            <p:spPr>
              <a:xfrm>
                <a:off x="4457520" y="1523880"/>
                <a:ext cx="312480" cy="268560"/>
              </a:xfrm>
              <a:custGeom>
                <a:avLst/>
                <a:gdLst/>
                <a:ahLst/>
                <a:cxnLst/>
                <a:rect l="l" t="t" r="r" b="b"/>
                <a:pathLst>
                  <a:path w="313" h="268">
                    <a:moveTo>
                      <a:pt x="295" y="88"/>
                    </a:moveTo>
                    <a:cubicBezTo>
                      <a:pt x="282" y="88"/>
                      <a:pt x="282" y="88"/>
                      <a:pt x="282" y="88"/>
                    </a:cubicBezTo>
                    <a:cubicBezTo>
                      <a:pt x="298" y="149"/>
                      <a:pt x="298" y="149"/>
                      <a:pt x="298" y="149"/>
                    </a:cubicBezTo>
                    <a:cubicBezTo>
                      <a:pt x="303" y="168"/>
                      <a:pt x="292" y="187"/>
                      <a:pt x="273" y="192"/>
                    </a:cubicBezTo>
                    <a:cubicBezTo>
                      <a:pt x="24" y="257"/>
                      <a:pt x="24" y="257"/>
                      <a:pt x="24" y="257"/>
                    </a:cubicBezTo>
                    <a:cubicBezTo>
                      <a:pt x="23" y="258"/>
                      <a:pt x="22" y="258"/>
                      <a:pt x="21" y="258"/>
                    </a:cubicBezTo>
                    <a:cubicBezTo>
                      <a:pt x="24" y="264"/>
                      <a:pt x="30" y="268"/>
                      <a:pt x="37" y="268"/>
                    </a:cubicBezTo>
                    <a:cubicBezTo>
                      <a:pt x="295" y="268"/>
                      <a:pt x="295" y="268"/>
                      <a:pt x="295" y="268"/>
                    </a:cubicBezTo>
                    <a:cubicBezTo>
                      <a:pt x="305" y="268"/>
                      <a:pt x="313" y="261"/>
                      <a:pt x="313" y="251"/>
                    </a:cubicBezTo>
                    <a:cubicBezTo>
                      <a:pt x="313" y="106"/>
                      <a:pt x="313" y="106"/>
                      <a:pt x="313" y="106"/>
                    </a:cubicBezTo>
                    <a:cubicBezTo>
                      <a:pt x="313" y="96"/>
                      <a:pt x="305" y="88"/>
                      <a:pt x="295" y="88"/>
                    </a:cubicBezTo>
                    <a:close/>
                    <a:moveTo>
                      <a:pt x="292" y="252"/>
                    </a:moveTo>
                    <a:cubicBezTo>
                      <a:pt x="158" y="253"/>
                      <a:pt x="158" y="253"/>
                      <a:pt x="158" y="253"/>
                    </a:cubicBezTo>
                    <a:cubicBezTo>
                      <a:pt x="155" y="253"/>
                      <a:pt x="153" y="251"/>
                      <a:pt x="153" y="248"/>
                    </a:cubicBezTo>
                    <a:cubicBezTo>
                      <a:pt x="153" y="245"/>
                      <a:pt x="155" y="243"/>
                      <a:pt x="158" y="243"/>
                    </a:cubicBezTo>
                    <a:cubicBezTo>
                      <a:pt x="292" y="242"/>
                      <a:pt x="292" y="242"/>
                      <a:pt x="292" y="242"/>
                    </a:cubicBezTo>
                    <a:cubicBezTo>
                      <a:pt x="295" y="242"/>
                      <a:pt x="297" y="245"/>
                      <a:pt x="297" y="247"/>
                    </a:cubicBezTo>
                    <a:cubicBezTo>
                      <a:pt x="297" y="250"/>
                      <a:pt x="295" y="252"/>
                      <a:pt x="292" y="252"/>
                    </a:cubicBezTo>
                    <a:close/>
                    <a:moveTo>
                      <a:pt x="282" y="158"/>
                    </a:moveTo>
                    <a:cubicBezTo>
                      <a:pt x="282" y="157"/>
                      <a:pt x="282" y="155"/>
                      <a:pt x="281" y="154"/>
                    </a:cubicBezTo>
                    <a:cubicBezTo>
                      <a:pt x="245" y="13"/>
                      <a:pt x="245" y="13"/>
                      <a:pt x="245" y="13"/>
                    </a:cubicBezTo>
                    <a:cubicBezTo>
                      <a:pt x="243" y="5"/>
                      <a:pt x="235" y="0"/>
                      <a:pt x="228" y="0"/>
                    </a:cubicBezTo>
                    <a:cubicBezTo>
                      <a:pt x="226" y="0"/>
                      <a:pt x="225" y="0"/>
                      <a:pt x="223" y="1"/>
                    </a:cubicBezTo>
                    <a:cubicBezTo>
                      <a:pt x="210" y="4"/>
                      <a:pt x="210" y="4"/>
                      <a:pt x="210" y="4"/>
                    </a:cubicBezTo>
                    <a:cubicBezTo>
                      <a:pt x="241" y="59"/>
                      <a:pt x="241" y="59"/>
                      <a:pt x="241" y="59"/>
                    </a:cubicBezTo>
                    <a:cubicBezTo>
                      <a:pt x="250" y="76"/>
                      <a:pt x="244" y="97"/>
                      <a:pt x="227" y="107"/>
                    </a:cubicBezTo>
                    <a:cubicBezTo>
                      <a:pt x="2" y="233"/>
                      <a:pt x="2" y="233"/>
                      <a:pt x="2" y="233"/>
                    </a:cubicBezTo>
                    <a:cubicBezTo>
                      <a:pt x="1" y="233"/>
                      <a:pt x="1" y="233"/>
                      <a:pt x="0" y="233"/>
                    </a:cubicBezTo>
                    <a:cubicBezTo>
                      <a:pt x="3" y="238"/>
                      <a:pt x="9" y="241"/>
                      <a:pt x="15" y="241"/>
                    </a:cubicBezTo>
                    <a:cubicBezTo>
                      <a:pt x="16" y="241"/>
                      <a:pt x="18" y="241"/>
                      <a:pt x="19" y="241"/>
                    </a:cubicBezTo>
                    <a:cubicBezTo>
                      <a:pt x="269" y="175"/>
                      <a:pt x="269" y="175"/>
                      <a:pt x="269" y="175"/>
                    </a:cubicBezTo>
                    <a:cubicBezTo>
                      <a:pt x="277" y="173"/>
                      <a:pt x="282" y="166"/>
                      <a:pt x="282" y="158"/>
                    </a:cubicBezTo>
                    <a:close/>
                    <a:moveTo>
                      <a:pt x="259" y="159"/>
                    </a:moveTo>
                    <a:cubicBezTo>
                      <a:pt x="131" y="198"/>
                      <a:pt x="131" y="198"/>
                      <a:pt x="131" y="198"/>
                    </a:cubicBezTo>
                    <a:cubicBezTo>
                      <a:pt x="129" y="199"/>
                      <a:pt x="126" y="198"/>
                      <a:pt x="125" y="195"/>
                    </a:cubicBezTo>
                    <a:cubicBezTo>
                      <a:pt x="124" y="192"/>
                      <a:pt x="126" y="190"/>
                      <a:pt x="128" y="189"/>
                    </a:cubicBezTo>
                    <a:cubicBezTo>
                      <a:pt x="256" y="149"/>
                      <a:pt x="256" y="149"/>
                      <a:pt x="256" y="149"/>
                    </a:cubicBezTo>
                    <a:cubicBezTo>
                      <a:pt x="259" y="149"/>
                      <a:pt x="262" y="150"/>
                      <a:pt x="263" y="153"/>
                    </a:cubicBezTo>
                    <a:cubicBezTo>
                      <a:pt x="263" y="155"/>
                      <a:pt x="262" y="158"/>
                      <a:pt x="259" y="159"/>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46" name="CustomShape 14"/>
              <p:cNvSpPr/>
              <p:nvPr/>
            </p:nvSpPr>
            <p:spPr>
              <a:xfrm>
                <a:off x="4353120" y="1455480"/>
                <a:ext cx="416880" cy="371520"/>
              </a:xfrm>
              <a:custGeom>
                <a:avLst/>
                <a:gdLst/>
                <a:ahLst/>
                <a:cxnLst/>
                <a:rect l="l" t="t" r="r" b="b"/>
                <a:pathLst>
                  <a:path w="417" h="371">
                    <a:moveTo>
                      <a:pt x="399" y="336"/>
                    </a:moveTo>
                    <a:cubicBezTo>
                      <a:pt x="141" y="336"/>
                      <a:pt x="141" y="336"/>
                      <a:pt x="141" y="336"/>
                    </a:cubicBezTo>
                    <a:cubicBezTo>
                      <a:pt x="134" y="336"/>
                      <a:pt x="128" y="332"/>
                      <a:pt x="125" y="326"/>
                    </a:cubicBezTo>
                    <a:cubicBezTo>
                      <a:pt x="125" y="326"/>
                      <a:pt x="124" y="326"/>
                      <a:pt x="124" y="326"/>
                    </a:cubicBezTo>
                    <a:cubicBezTo>
                      <a:pt x="124" y="354"/>
                      <a:pt x="124" y="354"/>
                      <a:pt x="124" y="354"/>
                    </a:cubicBezTo>
                    <a:cubicBezTo>
                      <a:pt x="124" y="363"/>
                      <a:pt x="132" y="371"/>
                      <a:pt x="141" y="371"/>
                    </a:cubicBezTo>
                    <a:cubicBezTo>
                      <a:pt x="399" y="371"/>
                      <a:pt x="399" y="371"/>
                      <a:pt x="399" y="371"/>
                    </a:cubicBezTo>
                    <a:cubicBezTo>
                      <a:pt x="409" y="371"/>
                      <a:pt x="417" y="363"/>
                      <a:pt x="417" y="354"/>
                    </a:cubicBezTo>
                    <a:cubicBezTo>
                      <a:pt x="417" y="319"/>
                      <a:pt x="417" y="319"/>
                      <a:pt x="417" y="319"/>
                    </a:cubicBezTo>
                    <a:cubicBezTo>
                      <a:pt x="417" y="329"/>
                      <a:pt x="409" y="336"/>
                      <a:pt x="399" y="336"/>
                    </a:cubicBezTo>
                    <a:close/>
                    <a:moveTo>
                      <a:pt x="332" y="144"/>
                    </a:moveTo>
                    <a:cubicBezTo>
                      <a:pt x="332" y="141"/>
                      <a:pt x="331" y="138"/>
                      <a:pt x="329" y="136"/>
                    </a:cubicBezTo>
                    <a:cubicBezTo>
                      <a:pt x="259" y="9"/>
                      <a:pt x="259" y="9"/>
                      <a:pt x="259" y="9"/>
                    </a:cubicBezTo>
                    <a:cubicBezTo>
                      <a:pt x="255" y="3"/>
                      <a:pt x="249" y="0"/>
                      <a:pt x="243" y="0"/>
                    </a:cubicBezTo>
                    <a:cubicBezTo>
                      <a:pt x="240" y="0"/>
                      <a:pt x="237" y="0"/>
                      <a:pt x="235" y="2"/>
                    </a:cubicBezTo>
                    <a:cubicBezTo>
                      <a:pt x="9" y="128"/>
                      <a:pt x="9" y="128"/>
                      <a:pt x="9" y="128"/>
                    </a:cubicBezTo>
                    <a:cubicBezTo>
                      <a:pt x="4" y="131"/>
                      <a:pt x="0" y="137"/>
                      <a:pt x="0" y="143"/>
                    </a:cubicBezTo>
                    <a:cubicBezTo>
                      <a:pt x="0" y="146"/>
                      <a:pt x="1" y="149"/>
                      <a:pt x="3" y="152"/>
                    </a:cubicBezTo>
                    <a:cubicBezTo>
                      <a:pt x="74" y="278"/>
                      <a:pt x="74" y="278"/>
                      <a:pt x="74" y="278"/>
                    </a:cubicBezTo>
                    <a:cubicBezTo>
                      <a:pt x="77" y="284"/>
                      <a:pt x="83" y="287"/>
                      <a:pt x="89" y="287"/>
                    </a:cubicBezTo>
                    <a:cubicBezTo>
                      <a:pt x="92" y="287"/>
                      <a:pt x="95" y="287"/>
                      <a:pt x="97" y="285"/>
                    </a:cubicBezTo>
                    <a:cubicBezTo>
                      <a:pt x="323" y="159"/>
                      <a:pt x="323" y="159"/>
                      <a:pt x="323" y="159"/>
                    </a:cubicBezTo>
                    <a:cubicBezTo>
                      <a:pt x="328" y="156"/>
                      <a:pt x="332" y="150"/>
                      <a:pt x="332" y="144"/>
                    </a:cubicBezTo>
                    <a:close/>
                    <a:moveTo>
                      <a:pt x="111" y="220"/>
                    </a:moveTo>
                    <a:cubicBezTo>
                      <a:pt x="88" y="232"/>
                      <a:pt x="58" y="220"/>
                      <a:pt x="43" y="193"/>
                    </a:cubicBezTo>
                    <a:cubicBezTo>
                      <a:pt x="29" y="166"/>
                      <a:pt x="35" y="134"/>
                      <a:pt x="57" y="122"/>
                    </a:cubicBezTo>
                    <a:cubicBezTo>
                      <a:pt x="80" y="110"/>
                      <a:pt x="110" y="122"/>
                      <a:pt x="125" y="149"/>
                    </a:cubicBezTo>
                    <a:cubicBezTo>
                      <a:pt x="139" y="176"/>
                      <a:pt x="133" y="208"/>
                      <a:pt x="111" y="220"/>
                    </a:cubicBezTo>
                    <a:close/>
                    <a:moveTo>
                      <a:pt x="307" y="146"/>
                    </a:moveTo>
                    <a:cubicBezTo>
                      <a:pt x="190" y="210"/>
                      <a:pt x="190" y="210"/>
                      <a:pt x="190" y="210"/>
                    </a:cubicBezTo>
                    <a:cubicBezTo>
                      <a:pt x="187" y="211"/>
                      <a:pt x="184" y="210"/>
                      <a:pt x="183" y="208"/>
                    </a:cubicBezTo>
                    <a:cubicBezTo>
                      <a:pt x="181" y="206"/>
                      <a:pt x="182" y="202"/>
                      <a:pt x="185" y="201"/>
                    </a:cubicBezTo>
                    <a:cubicBezTo>
                      <a:pt x="303" y="137"/>
                      <a:pt x="303" y="137"/>
                      <a:pt x="303" y="137"/>
                    </a:cubicBezTo>
                    <a:cubicBezTo>
                      <a:pt x="305" y="136"/>
                      <a:pt x="308" y="137"/>
                      <a:pt x="309" y="139"/>
                    </a:cubicBezTo>
                    <a:cubicBezTo>
                      <a:pt x="311" y="142"/>
                      <a:pt x="310" y="145"/>
                      <a:pt x="307" y="146"/>
                    </a:cubicBezTo>
                    <a:close/>
                    <a:moveTo>
                      <a:pt x="86" y="165"/>
                    </a:moveTo>
                    <a:cubicBezTo>
                      <a:pt x="76" y="147"/>
                      <a:pt x="76" y="147"/>
                      <a:pt x="76" y="147"/>
                    </a:cubicBezTo>
                    <a:cubicBezTo>
                      <a:pt x="77" y="147"/>
                      <a:pt x="78" y="147"/>
                      <a:pt x="79" y="147"/>
                    </a:cubicBezTo>
                    <a:cubicBezTo>
                      <a:pt x="83" y="149"/>
                      <a:pt x="85" y="153"/>
                      <a:pt x="85" y="153"/>
                    </a:cubicBezTo>
                    <a:cubicBezTo>
                      <a:pt x="87" y="155"/>
                      <a:pt x="90" y="156"/>
                      <a:pt x="92" y="155"/>
                    </a:cubicBezTo>
                    <a:cubicBezTo>
                      <a:pt x="95" y="153"/>
                      <a:pt x="96" y="150"/>
                      <a:pt x="94" y="148"/>
                    </a:cubicBezTo>
                    <a:cubicBezTo>
                      <a:pt x="94" y="147"/>
                      <a:pt x="90" y="140"/>
                      <a:pt x="82" y="138"/>
                    </a:cubicBezTo>
                    <a:cubicBezTo>
                      <a:pt x="78" y="137"/>
                      <a:pt x="75" y="137"/>
                      <a:pt x="71" y="138"/>
                    </a:cubicBezTo>
                    <a:cubicBezTo>
                      <a:pt x="70" y="136"/>
                      <a:pt x="67" y="135"/>
                      <a:pt x="64" y="136"/>
                    </a:cubicBezTo>
                    <a:cubicBezTo>
                      <a:pt x="62" y="138"/>
                      <a:pt x="61" y="141"/>
                      <a:pt x="62" y="143"/>
                    </a:cubicBezTo>
                    <a:cubicBezTo>
                      <a:pt x="60" y="145"/>
                      <a:pt x="58" y="148"/>
                      <a:pt x="57" y="152"/>
                    </a:cubicBezTo>
                    <a:cubicBezTo>
                      <a:pt x="55" y="160"/>
                      <a:pt x="58" y="167"/>
                      <a:pt x="59" y="168"/>
                    </a:cubicBezTo>
                    <a:cubicBezTo>
                      <a:pt x="59" y="169"/>
                      <a:pt x="63" y="176"/>
                      <a:pt x="71" y="178"/>
                    </a:cubicBezTo>
                    <a:cubicBezTo>
                      <a:pt x="75" y="179"/>
                      <a:pt x="78" y="179"/>
                      <a:pt x="82" y="178"/>
                    </a:cubicBezTo>
                    <a:cubicBezTo>
                      <a:pt x="92" y="195"/>
                      <a:pt x="92" y="195"/>
                      <a:pt x="92" y="195"/>
                    </a:cubicBezTo>
                    <a:cubicBezTo>
                      <a:pt x="86" y="195"/>
                      <a:pt x="83" y="191"/>
                      <a:pt x="82" y="190"/>
                    </a:cubicBezTo>
                    <a:cubicBezTo>
                      <a:pt x="81" y="187"/>
                      <a:pt x="78" y="186"/>
                      <a:pt x="76" y="188"/>
                    </a:cubicBezTo>
                    <a:cubicBezTo>
                      <a:pt x="73" y="189"/>
                      <a:pt x="72" y="192"/>
                      <a:pt x="74" y="194"/>
                    </a:cubicBezTo>
                    <a:cubicBezTo>
                      <a:pt x="77" y="201"/>
                      <a:pt x="86" y="208"/>
                      <a:pt x="97" y="204"/>
                    </a:cubicBezTo>
                    <a:cubicBezTo>
                      <a:pt x="97" y="205"/>
                      <a:pt x="97" y="205"/>
                      <a:pt x="97" y="205"/>
                    </a:cubicBezTo>
                    <a:cubicBezTo>
                      <a:pt x="99" y="208"/>
                      <a:pt x="102" y="209"/>
                      <a:pt x="104" y="207"/>
                    </a:cubicBezTo>
                    <a:cubicBezTo>
                      <a:pt x="107" y="206"/>
                      <a:pt x="108" y="203"/>
                      <a:pt x="106" y="201"/>
                    </a:cubicBezTo>
                    <a:cubicBezTo>
                      <a:pt x="105" y="199"/>
                      <a:pt x="105" y="199"/>
                      <a:pt x="105" y="199"/>
                    </a:cubicBezTo>
                    <a:cubicBezTo>
                      <a:pt x="114" y="192"/>
                      <a:pt x="113" y="181"/>
                      <a:pt x="109" y="175"/>
                    </a:cubicBezTo>
                    <a:cubicBezTo>
                      <a:pt x="106" y="168"/>
                      <a:pt x="97" y="161"/>
                      <a:pt x="86" y="165"/>
                    </a:cubicBezTo>
                    <a:close/>
                    <a:moveTo>
                      <a:pt x="74" y="168"/>
                    </a:moveTo>
                    <a:cubicBezTo>
                      <a:pt x="70" y="167"/>
                      <a:pt x="68" y="163"/>
                      <a:pt x="68" y="163"/>
                    </a:cubicBezTo>
                    <a:cubicBezTo>
                      <a:pt x="67" y="161"/>
                      <a:pt x="65" y="156"/>
                      <a:pt x="68" y="152"/>
                    </a:cubicBezTo>
                    <a:cubicBezTo>
                      <a:pt x="77" y="168"/>
                      <a:pt x="77" y="168"/>
                      <a:pt x="77" y="168"/>
                    </a:cubicBezTo>
                    <a:cubicBezTo>
                      <a:pt x="76" y="168"/>
                      <a:pt x="75" y="168"/>
                      <a:pt x="74" y="168"/>
                    </a:cubicBezTo>
                    <a:close/>
                    <a:moveTo>
                      <a:pt x="100" y="190"/>
                    </a:moveTo>
                    <a:cubicBezTo>
                      <a:pt x="91" y="174"/>
                      <a:pt x="91" y="174"/>
                      <a:pt x="91" y="174"/>
                    </a:cubicBezTo>
                    <a:cubicBezTo>
                      <a:pt x="96" y="174"/>
                      <a:pt x="99" y="178"/>
                      <a:pt x="100" y="180"/>
                    </a:cubicBezTo>
                    <a:cubicBezTo>
                      <a:pt x="101" y="181"/>
                      <a:pt x="103" y="186"/>
                      <a:pt x="100" y="190"/>
                    </a:cubicBezTo>
                    <a:close/>
                  </a:path>
                </a:pathLst>
              </a:custGeom>
              <a:solidFill>
                <a:schemeClr val="bg1"/>
              </a:solidFill>
              <a:ln>
                <a:noFill/>
              </a:ln>
            </p:spPr>
            <p:style>
              <a:lnRef idx="0">
                <a:scrgbClr r="0" g="0" b="0"/>
              </a:lnRef>
              <a:fillRef idx="0">
                <a:scrgbClr r="0" g="0" b="0"/>
              </a:fillRef>
              <a:effectRef idx="0">
                <a:scrgbClr r="0" g="0" b="0"/>
              </a:effectRef>
              <a:fontRef idx="minor"/>
            </p:style>
          </p:sp>
        </p:grpSp>
      </p:grpSp>
      <p:grpSp>
        <p:nvGrpSpPr>
          <p:cNvPr id="147" name="Group 15"/>
          <p:cNvGrpSpPr/>
          <p:nvPr/>
        </p:nvGrpSpPr>
        <p:grpSpPr>
          <a:xfrm>
            <a:off x="4237920" y="2594520"/>
            <a:ext cx="671400" cy="671400"/>
            <a:chOff x="4237920" y="2594520"/>
            <a:chExt cx="671400" cy="671400"/>
          </a:xfrm>
        </p:grpSpPr>
        <p:sp>
          <p:nvSpPr>
            <p:cNvPr id="148" name="CustomShape 16"/>
            <p:cNvSpPr/>
            <p:nvPr/>
          </p:nvSpPr>
          <p:spPr>
            <a:xfrm>
              <a:off x="4237920" y="2594520"/>
              <a:ext cx="671400" cy="671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nvGrpSpPr>
            <p:cNvPr id="149" name="Group 17"/>
            <p:cNvGrpSpPr/>
            <p:nvPr/>
          </p:nvGrpSpPr>
          <p:grpSpPr>
            <a:xfrm>
              <a:off x="4398840" y="2744640"/>
              <a:ext cx="349560" cy="374760"/>
              <a:chOff x="4398840" y="2744640"/>
              <a:chExt cx="349560" cy="374760"/>
            </a:xfrm>
          </p:grpSpPr>
          <p:pic>
            <p:nvPicPr>
              <p:cNvPr id="150" name="Picture 60"/>
              <p:cNvPicPr/>
              <p:nvPr/>
            </p:nvPicPr>
            <p:blipFill>
              <a:blip r:embed="rId2"/>
              <a:stretch/>
            </p:blipFill>
            <p:spPr>
              <a:xfrm>
                <a:off x="4398840" y="2928960"/>
                <a:ext cx="8280" cy="11160"/>
              </a:xfrm>
              <a:prstGeom prst="rect">
                <a:avLst/>
              </a:prstGeom>
              <a:ln>
                <a:noFill/>
              </a:ln>
            </p:spPr>
          </p:pic>
          <p:pic>
            <p:nvPicPr>
              <p:cNvPr id="151" name="Picture 61"/>
              <p:cNvPicPr/>
              <p:nvPr/>
            </p:nvPicPr>
            <p:blipFill>
              <a:blip r:embed="rId3"/>
              <a:stretch/>
            </p:blipFill>
            <p:spPr>
              <a:xfrm>
                <a:off x="4740120" y="2969280"/>
                <a:ext cx="8280" cy="8280"/>
              </a:xfrm>
              <a:prstGeom prst="rect">
                <a:avLst/>
              </a:prstGeom>
              <a:ln>
                <a:noFill/>
              </a:ln>
            </p:spPr>
          </p:pic>
          <p:sp>
            <p:nvSpPr>
              <p:cNvPr id="152" name="CustomShape 18"/>
              <p:cNvSpPr/>
              <p:nvPr/>
            </p:nvSpPr>
            <p:spPr>
              <a:xfrm>
                <a:off x="4403160" y="2808360"/>
                <a:ext cx="340200" cy="311040"/>
              </a:xfrm>
              <a:custGeom>
                <a:avLst/>
                <a:gdLst/>
                <a:ahLst/>
                <a:cxnLst/>
                <a:rect l="l" t="t" r="r" b="b"/>
                <a:pathLst>
                  <a:path w="363" h="332">
                    <a:moveTo>
                      <a:pt x="363" y="177"/>
                    </a:moveTo>
                    <a:cubicBezTo>
                      <a:pt x="363" y="214"/>
                      <a:pt x="328" y="244"/>
                      <a:pt x="284" y="244"/>
                    </a:cubicBezTo>
                    <a:cubicBezTo>
                      <a:pt x="240" y="244"/>
                      <a:pt x="205" y="214"/>
                      <a:pt x="205" y="177"/>
                    </a:cubicBezTo>
                    <a:cubicBezTo>
                      <a:pt x="205" y="147"/>
                      <a:pt x="228" y="121"/>
                      <a:pt x="260" y="113"/>
                    </a:cubicBezTo>
                    <a:cubicBezTo>
                      <a:pt x="260" y="1"/>
                      <a:pt x="260" y="1"/>
                      <a:pt x="260" y="1"/>
                    </a:cubicBezTo>
                    <a:cubicBezTo>
                      <a:pt x="260" y="37"/>
                      <a:pt x="225" y="67"/>
                      <a:pt x="181" y="67"/>
                    </a:cubicBezTo>
                    <a:cubicBezTo>
                      <a:pt x="137" y="67"/>
                      <a:pt x="102" y="37"/>
                      <a:pt x="102" y="0"/>
                    </a:cubicBezTo>
                    <a:cubicBezTo>
                      <a:pt x="102" y="0"/>
                      <a:pt x="102" y="0"/>
                      <a:pt x="102" y="0"/>
                    </a:cubicBezTo>
                    <a:cubicBezTo>
                      <a:pt x="102" y="73"/>
                      <a:pt x="102" y="73"/>
                      <a:pt x="102" y="73"/>
                    </a:cubicBezTo>
                    <a:cubicBezTo>
                      <a:pt x="135" y="81"/>
                      <a:pt x="158" y="107"/>
                      <a:pt x="158" y="137"/>
                    </a:cubicBezTo>
                    <a:cubicBezTo>
                      <a:pt x="158" y="174"/>
                      <a:pt x="123" y="204"/>
                      <a:pt x="79" y="204"/>
                    </a:cubicBezTo>
                    <a:cubicBezTo>
                      <a:pt x="35" y="204"/>
                      <a:pt x="0" y="174"/>
                      <a:pt x="0" y="138"/>
                    </a:cubicBezTo>
                    <a:cubicBezTo>
                      <a:pt x="0" y="261"/>
                      <a:pt x="0" y="261"/>
                      <a:pt x="0" y="261"/>
                    </a:cubicBezTo>
                    <a:cubicBezTo>
                      <a:pt x="0" y="262"/>
                      <a:pt x="0" y="262"/>
                      <a:pt x="0" y="263"/>
                    </a:cubicBezTo>
                    <a:cubicBezTo>
                      <a:pt x="0" y="264"/>
                      <a:pt x="0" y="264"/>
                      <a:pt x="0" y="265"/>
                    </a:cubicBezTo>
                    <a:cubicBezTo>
                      <a:pt x="0" y="302"/>
                      <a:pt x="35" y="332"/>
                      <a:pt x="79" y="332"/>
                    </a:cubicBezTo>
                    <a:cubicBezTo>
                      <a:pt x="123" y="332"/>
                      <a:pt x="158" y="302"/>
                      <a:pt x="158" y="265"/>
                    </a:cubicBezTo>
                    <a:cubicBezTo>
                      <a:pt x="158" y="264"/>
                      <a:pt x="158" y="264"/>
                      <a:pt x="158" y="263"/>
                    </a:cubicBezTo>
                    <a:cubicBezTo>
                      <a:pt x="158" y="262"/>
                      <a:pt x="158" y="262"/>
                      <a:pt x="158" y="261"/>
                    </a:cubicBezTo>
                    <a:cubicBezTo>
                      <a:pt x="158" y="255"/>
                      <a:pt x="158" y="255"/>
                      <a:pt x="158" y="255"/>
                    </a:cubicBezTo>
                    <a:cubicBezTo>
                      <a:pt x="166" y="257"/>
                      <a:pt x="173" y="258"/>
                      <a:pt x="181" y="258"/>
                    </a:cubicBezTo>
                    <a:cubicBezTo>
                      <a:pt x="189" y="258"/>
                      <a:pt x="197" y="257"/>
                      <a:pt x="205" y="255"/>
                    </a:cubicBezTo>
                    <a:cubicBezTo>
                      <a:pt x="205" y="265"/>
                      <a:pt x="205" y="265"/>
                      <a:pt x="205" y="265"/>
                    </a:cubicBezTo>
                    <a:cubicBezTo>
                      <a:pt x="205" y="265"/>
                      <a:pt x="205" y="265"/>
                      <a:pt x="205" y="265"/>
                    </a:cubicBezTo>
                    <a:cubicBezTo>
                      <a:pt x="205" y="302"/>
                      <a:pt x="240" y="332"/>
                      <a:pt x="284" y="332"/>
                    </a:cubicBezTo>
                    <a:cubicBezTo>
                      <a:pt x="328" y="332"/>
                      <a:pt x="363" y="302"/>
                      <a:pt x="363" y="265"/>
                    </a:cubicBezTo>
                    <a:cubicBezTo>
                      <a:pt x="363" y="265"/>
                      <a:pt x="363" y="265"/>
                      <a:pt x="363" y="265"/>
                    </a:cubicBezTo>
                    <a:lnTo>
                      <a:pt x="363" y="177"/>
                    </a:lnTo>
                    <a:close/>
                    <a:moveTo>
                      <a:pt x="132" y="305"/>
                    </a:moveTo>
                    <a:cubicBezTo>
                      <a:pt x="118" y="317"/>
                      <a:pt x="99" y="323"/>
                      <a:pt x="79" y="323"/>
                    </a:cubicBezTo>
                    <a:cubicBezTo>
                      <a:pt x="75" y="323"/>
                      <a:pt x="72" y="321"/>
                      <a:pt x="72" y="317"/>
                    </a:cubicBezTo>
                    <a:cubicBezTo>
                      <a:pt x="72" y="313"/>
                      <a:pt x="75" y="310"/>
                      <a:pt x="79" y="310"/>
                    </a:cubicBezTo>
                    <a:cubicBezTo>
                      <a:pt x="96" y="310"/>
                      <a:pt x="112" y="305"/>
                      <a:pt x="124" y="295"/>
                    </a:cubicBezTo>
                    <a:cubicBezTo>
                      <a:pt x="126" y="292"/>
                      <a:pt x="131" y="293"/>
                      <a:pt x="133" y="295"/>
                    </a:cubicBezTo>
                    <a:cubicBezTo>
                      <a:pt x="135" y="298"/>
                      <a:pt x="135" y="302"/>
                      <a:pt x="132" y="305"/>
                    </a:cubicBezTo>
                    <a:close/>
                    <a:moveTo>
                      <a:pt x="181" y="250"/>
                    </a:moveTo>
                    <a:cubicBezTo>
                      <a:pt x="178" y="250"/>
                      <a:pt x="175" y="247"/>
                      <a:pt x="175" y="243"/>
                    </a:cubicBezTo>
                    <a:cubicBezTo>
                      <a:pt x="175" y="239"/>
                      <a:pt x="178" y="236"/>
                      <a:pt x="181" y="236"/>
                    </a:cubicBezTo>
                    <a:cubicBezTo>
                      <a:pt x="189" y="236"/>
                      <a:pt x="197" y="235"/>
                      <a:pt x="205" y="232"/>
                    </a:cubicBezTo>
                    <a:cubicBezTo>
                      <a:pt x="205" y="246"/>
                      <a:pt x="205" y="246"/>
                      <a:pt x="205" y="246"/>
                    </a:cubicBezTo>
                    <a:cubicBezTo>
                      <a:pt x="197" y="248"/>
                      <a:pt x="189" y="250"/>
                      <a:pt x="181" y="250"/>
                    </a:cubicBezTo>
                    <a:close/>
                    <a:moveTo>
                      <a:pt x="337" y="304"/>
                    </a:moveTo>
                    <a:cubicBezTo>
                      <a:pt x="323" y="316"/>
                      <a:pt x="304" y="323"/>
                      <a:pt x="284" y="323"/>
                    </a:cubicBezTo>
                    <a:cubicBezTo>
                      <a:pt x="280" y="323"/>
                      <a:pt x="277" y="320"/>
                      <a:pt x="277" y="316"/>
                    </a:cubicBezTo>
                    <a:cubicBezTo>
                      <a:pt x="277" y="313"/>
                      <a:pt x="280" y="310"/>
                      <a:pt x="284" y="310"/>
                    </a:cubicBezTo>
                    <a:cubicBezTo>
                      <a:pt x="301" y="310"/>
                      <a:pt x="317" y="304"/>
                      <a:pt x="329" y="294"/>
                    </a:cubicBezTo>
                    <a:cubicBezTo>
                      <a:pt x="331" y="292"/>
                      <a:pt x="336" y="292"/>
                      <a:pt x="338" y="295"/>
                    </a:cubicBezTo>
                    <a:cubicBezTo>
                      <a:pt x="340" y="298"/>
                      <a:pt x="340" y="302"/>
                      <a:pt x="337" y="304"/>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53" name="CustomShape 19"/>
              <p:cNvSpPr/>
              <p:nvPr/>
            </p:nvSpPr>
            <p:spPr>
              <a:xfrm>
                <a:off x="4403160" y="2744640"/>
                <a:ext cx="340200" cy="292680"/>
              </a:xfrm>
              <a:custGeom>
                <a:avLst/>
                <a:gdLst/>
                <a:ahLst/>
                <a:cxnLst/>
                <a:rect l="l" t="t" r="r" b="b"/>
                <a:pathLst>
                  <a:path w="363" h="312">
                    <a:moveTo>
                      <a:pt x="175" y="35"/>
                    </a:moveTo>
                    <a:cubicBezTo>
                      <a:pt x="169" y="38"/>
                      <a:pt x="168" y="44"/>
                      <a:pt x="168" y="45"/>
                    </a:cubicBezTo>
                    <a:cubicBezTo>
                      <a:pt x="168" y="46"/>
                      <a:pt x="169" y="53"/>
                      <a:pt x="175" y="55"/>
                    </a:cubicBezTo>
                    <a:lnTo>
                      <a:pt x="175" y="35"/>
                    </a:lnTo>
                    <a:close/>
                    <a:moveTo>
                      <a:pt x="260" y="69"/>
                    </a:moveTo>
                    <a:cubicBezTo>
                      <a:pt x="260" y="68"/>
                      <a:pt x="261" y="68"/>
                      <a:pt x="261" y="68"/>
                    </a:cubicBezTo>
                    <a:cubicBezTo>
                      <a:pt x="261" y="30"/>
                      <a:pt x="225" y="0"/>
                      <a:pt x="181" y="0"/>
                    </a:cubicBezTo>
                    <a:cubicBezTo>
                      <a:pt x="137" y="0"/>
                      <a:pt x="102" y="30"/>
                      <a:pt x="102" y="68"/>
                    </a:cubicBezTo>
                    <a:cubicBezTo>
                      <a:pt x="102" y="68"/>
                      <a:pt x="102" y="68"/>
                      <a:pt x="102" y="68"/>
                    </a:cubicBezTo>
                    <a:cubicBezTo>
                      <a:pt x="102" y="105"/>
                      <a:pt x="137" y="135"/>
                      <a:pt x="181" y="135"/>
                    </a:cubicBezTo>
                    <a:cubicBezTo>
                      <a:pt x="225" y="135"/>
                      <a:pt x="260" y="105"/>
                      <a:pt x="260" y="69"/>
                    </a:cubicBezTo>
                    <a:close/>
                    <a:moveTo>
                      <a:pt x="156" y="77"/>
                    </a:moveTo>
                    <a:cubicBezTo>
                      <a:pt x="156" y="74"/>
                      <a:pt x="159" y="72"/>
                      <a:pt x="162" y="72"/>
                    </a:cubicBezTo>
                    <a:cubicBezTo>
                      <a:pt x="165" y="72"/>
                      <a:pt x="168" y="74"/>
                      <a:pt x="168" y="77"/>
                    </a:cubicBezTo>
                    <a:cubicBezTo>
                      <a:pt x="168" y="77"/>
                      <a:pt x="168" y="77"/>
                      <a:pt x="168" y="77"/>
                    </a:cubicBezTo>
                    <a:cubicBezTo>
                      <a:pt x="168" y="78"/>
                      <a:pt x="169" y="85"/>
                      <a:pt x="175" y="87"/>
                    </a:cubicBezTo>
                    <a:cubicBezTo>
                      <a:pt x="175" y="66"/>
                      <a:pt x="175" y="66"/>
                      <a:pt x="175" y="66"/>
                    </a:cubicBezTo>
                    <a:cubicBezTo>
                      <a:pt x="160" y="63"/>
                      <a:pt x="156" y="51"/>
                      <a:pt x="156" y="45"/>
                    </a:cubicBezTo>
                    <a:cubicBezTo>
                      <a:pt x="156" y="39"/>
                      <a:pt x="160" y="27"/>
                      <a:pt x="175" y="24"/>
                    </a:cubicBezTo>
                    <a:cubicBezTo>
                      <a:pt x="175" y="24"/>
                      <a:pt x="175" y="24"/>
                      <a:pt x="175" y="24"/>
                    </a:cubicBezTo>
                    <a:cubicBezTo>
                      <a:pt x="175" y="21"/>
                      <a:pt x="178" y="18"/>
                      <a:pt x="181" y="18"/>
                    </a:cubicBezTo>
                    <a:cubicBezTo>
                      <a:pt x="184" y="18"/>
                      <a:pt x="187" y="21"/>
                      <a:pt x="187" y="24"/>
                    </a:cubicBezTo>
                    <a:cubicBezTo>
                      <a:pt x="187" y="24"/>
                      <a:pt x="187" y="24"/>
                      <a:pt x="187" y="24"/>
                    </a:cubicBezTo>
                    <a:cubicBezTo>
                      <a:pt x="202" y="27"/>
                      <a:pt x="206" y="39"/>
                      <a:pt x="206" y="45"/>
                    </a:cubicBezTo>
                    <a:cubicBezTo>
                      <a:pt x="206" y="48"/>
                      <a:pt x="203" y="50"/>
                      <a:pt x="200" y="50"/>
                    </a:cubicBezTo>
                    <a:cubicBezTo>
                      <a:pt x="197" y="50"/>
                      <a:pt x="194" y="48"/>
                      <a:pt x="194" y="45"/>
                    </a:cubicBezTo>
                    <a:cubicBezTo>
                      <a:pt x="194" y="45"/>
                      <a:pt x="194" y="45"/>
                      <a:pt x="194" y="45"/>
                    </a:cubicBezTo>
                    <a:cubicBezTo>
                      <a:pt x="194" y="44"/>
                      <a:pt x="194" y="38"/>
                      <a:pt x="187" y="35"/>
                    </a:cubicBezTo>
                    <a:cubicBezTo>
                      <a:pt x="187" y="56"/>
                      <a:pt x="187" y="56"/>
                      <a:pt x="187" y="56"/>
                    </a:cubicBezTo>
                    <a:cubicBezTo>
                      <a:pt x="202" y="59"/>
                      <a:pt x="206" y="71"/>
                      <a:pt x="206" y="77"/>
                    </a:cubicBezTo>
                    <a:cubicBezTo>
                      <a:pt x="206" y="83"/>
                      <a:pt x="202" y="96"/>
                      <a:pt x="187" y="98"/>
                    </a:cubicBezTo>
                    <a:cubicBezTo>
                      <a:pt x="187" y="99"/>
                      <a:pt x="187" y="99"/>
                      <a:pt x="187" y="99"/>
                    </a:cubicBezTo>
                    <a:cubicBezTo>
                      <a:pt x="187" y="102"/>
                      <a:pt x="184" y="104"/>
                      <a:pt x="181" y="104"/>
                    </a:cubicBezTo>
                    <a:cubicBezTo>
                      <a:pt x="178" y="104"/>
                      <a:pt x="175" y="102"/>
                      <a:pt x="175" y="99"/>
                    </a:cubicBezTo>
                    <a:cubicBezTo>
                      <a:pt x="175" y="98"/>
                      <a:pt x="175" y="98"/>
                      <a:pt x="175" y="98"/>
                    </a:cubicBezTo>
                    <a:cubicBezTo>
                      <a:pt x="160" y="96"/>
                      <a:pt x="156" y="83"/>
                      <a:pt x="156" y="77"/>
                    </a:cubicBezTo>
                    <a:close/>
                    <a:moveTo>
                      <a:pt x="234" y="108"/>
                    </a:moveTo>
                    <a:cubicBezTo>
                      <a:pt x="220" y="120"/>
                      <a:pt x="201" y="127"/>
                      <a:pt x="181" y="127"/>
                    </a:cubicBezTo>
                    <a:cubicBezTo>
                      <a:pt x="178" y="127"/>
                      <a:pt x="175" y="124"/>
                      <a:pt x="175" y="120"/>
                    </a:cubicBezTo>
                    <a:cubicBezTo>
                      <a:pt x="175" y="116"/>
                      <a:pt x="178" y="113"/>
                      <a:pt x="181" y="113"/>
                    </a:cubicBezTo>
                    <a:cubicBezTo>
                      <a:pt x="198" y="113"/>
                      <a:pt x="214" y="108"/>
                      <a:pt x="226" y="98"/>
                    </a:cubicBezTo>
                    <a:cubicBezTo>
                      <a:pt x="229" y="96"/>
                      <a:pt x="233" y="96"/>
                      <a:pt x="235" y="99"/>
                    </a:cubicBezTo>
                    <a:cubicBezTo>
                      <a:pt x="237" y="101"/>
                      <a:pt x="237" y="106"/>
                      <a:pt x="234" y="108"/>
                    </a:cubicBezTo>
                    <a:close/>
                    <a:moveTo>
                      <a:pt x="194" y="77"/>
                    </a:moveTo>
                    <a:cubicBezTo>
                      <a:pt x="194" y="76"/>
                      <a:pt x="194" y="70"/>
                      <a:pt x="187" y="67"/>
                    </a:cubicBezTo>
                    <a:cubicBezTo>
                      <a:pt x="187" y="87"/>
                      <a:pt x="187" y="87"/>
                      <a:pt x="187" y="87"/>
                    </a:cubicBezTo>
                    <a:cubicBezTo>
                      <a:pt x="194" y="85"/>
                      <a:pt x="194" y="78"/>
                      <a:pt x="194" y="77"/>
                    </a:cubicBezTo>
                    <a:close/>
                    <a:moveTo>
                      <a:pt x="102" y="141"/>
                    </a:moveTo>
                    <a:cubicBezTo>
                      <a:pt x="95" y="139"/>
                      <a:pt x="87" y="138"/>
                      <a:pt x="79" y="138"/>
                    </a:cubicBezTo>
                    <a:cubicBezTo>
                      <a:pt x="36" y="138"/>
                      <a:pt x="2" y="166"/>
                      <a:pt x="0" y="202"/>
                    </a:cubicBezTo>
                    <a:cubicBezTo>
                      <a:pt x="0" y="203"/>
                      <a:pt x="0" y="204"/>
                      <a:pt x="0" y="205"/>
                    </a:cubicBezTo>
                    <a:cubicBezTo>
                      <a:pt x="0" y="205"/>
                      <a:pt x="0" y="205"/>
                      <a:pt x="0" y="205"/>
                    </a:cubicBezTo>
                    <a:cubicBezTo>
                      <a:pt x="0" y="205"/>
                      <a:pt x="0" y="205"/>
                      <a:pt x="0" y="206"/>
                    </a:cubicBezTo>
                    <a:cubicBezTo>
                      <a:pt x="0" y="242"/>
                      <a:pt x="35" y="272"/>
                      <a:pt x="79" y="272"/>
                    </a:cubicBezTo>
                    <a:cubicBezTo>
                      <a:pt x="123" y="272"/>
                      <a:pt x="158" y="242"/>
                      <a:pt x="158" y="205"/>
                    </a:cubicBezTo>
                    <a:cubicBezTo>
                      <a:pt x="158" y="175"/>
                      <a:pt x="135" y="149"/>
                      <a:pt x="102" y="141"/>
                    </a:cubicBezTo>
                    <a:close/>
                    <a:moveTo>
                      <a:pt x="45" y="191"/>
                    </a:moveTo>
                    <a:cubicBezTo>
                      <a:pt x="47" y="188"/>
                      <a:pt x="50" y="186"/>
                      <a:pt x="53" y="185"/>
                    </a:cubicBezTo>
                    <a:cubicBezTo>
                      <a:pt x="53" y="184"/>
                      <a:pt x="53" y="184"/>
                      <a:pt x="53" y="184"/>
                    </a:cubicBezTo>
                    <a:cubicBezTo>
                      <a:pt x="53" y="176"/>
                      <a:pt x="59" y="161"/>
                      <a:pt x="80" y="161"/>
                    </a:cubicBezTo>
                    <a:cubicBezTo>
                      <a:pt x="101" y="161"/>
                      <a:pt x="106" y="176"/>
                      <a:pt x="106" y="184"/>
                    </a:cubicBezTo>
                    <a:cubicBezTo>
                      <a:pt x="106" y="187"/>
                      <a:pt x="103" y="190"/>
                      <a:pt x="99" y="190"/>
                    </a:cubicBezTo>
                    <a:cubicBezTo>
                      <a:pt x="96" y="190"/>
                      <a:pt x="93" y="187"/>
                      <a:pt x="93" y="184"/>
                    </a:cubicBezTo>
                    <a:cubicBezTo>
                      <a:pt x="93" y="184"/>
                      <a:pt x="93" y="184"/>
                      <a:pt x="93" y="184"/>
                    </a:cubicBezTo>
                    <a:cubicBezTo>
                      <a:pt x="93" y="181"/>
                      <a:pt x="92" y="173"/>
                      <a:pt x="80" y="173"/>
                    </a:cubicBezTo>
                    <a:cubicBezTo>
                      <a:pt x="68" y="173"/>
                      <a:pt x="67" y="181"/>
                      <a:pt x="67" y="184"/>
                    </a:cubicBezTo>
                    <a:cubicBezTo>
                      <a:pt x="67" y="185"/>
                      <a:pt x="67" y="185"/>
                      <a:pt x="67" y="185"/>
                    </a:cubicBezTo>
                    <a:cubicBezTo>
                      <a:pt x="69" y="185"/>
                      <a:pt x="69" y="185"/>
                      <a:pt x="69" y="185"/>
                    </a:cubicBezTo>
                    <a:cubicBezTo>
                      <a:pt x="73" y="185"/>
                      <a:pt x="77" y="187"/>
                      <a:pt x="79" y="191"/>
                    </a:cubicBezTo>
                    <a:cubicBezTo>
                      <a:pt x="80" y="193"/>
                      <a:pt x="80" y="193"/>
                      <a:pt x="80" y="193"/>
                    </a:cubicBezTo>
                    <a:cubicBezTo>
                      <a:pt x="44" y="193"/>
                      <a:pt x="44" y="193"/>
                      <a:pt x="44" y="193"/>
                    </a:cubicBezTo>
                    <a:lnTo>
                      <a:pt x="45" y="191"/>
                    </a:lnTo>
                    <a:close/>
                    <a:moveTo>
                      <a:pt x="44" y="223"/>
                    </a:moveTo>
                    <a:cubicBezTo>
                      <a:pt x="44" y="222"/>
                      <a:pt x="44" y="216"/>
                      <a:pt x="50" y="208"/>
                    </a:cubicBezTo>
                    <a:cubicBezTo>
                      <a:pt x="51" y="207"/>
                      <a:pt x="52" y="205"/>
                      <a:pt x="52" y="204"/>
                    </a:cubicBezTo>
                    <a:cubicBezTo>
                      <a:pt x="49" y="203"/>
                      <a:pt x="46" y="201"/>
                      <a:pt x="45" y="199"/>
                    </a:cubicBezTo>
                    <a:cubicBezTo>
                      <a:pt x="44" y="196"/>
                      <a:pt x="44" y="196"/>
                      <a:pt x="44" y="196"/>
                    </a:cubicBezTo>
                    <a:cubicBezTo>
                      <a:pt x="80" y="196"/>
                      <a:pt x="80" y="196"/>
                      <a:pt x="80" y="196"/>
                    </a:cubicBezTo>
                    <a:cubicBezTo>
                      <a:pt x="79" y="199"/>
                      <a:pt x="79" y="199"/>
                      <a:pt x="79" y="199"/>
                    </a:cubicBezTo>
                    <a:cubicBezTo>
                      <a:pt x="77" y="202"/>
                      <a:pt x="73" y="205"/>
                      <a:pt x="69" y="205"/>
                    </a:cubicBezTo>
                    <a:cubicBezTo>
                      <a:pt x="66" y="205"/>
                      <a:pt x="66" y="205"/>
                      <a:pt x="66" y="205"/>
                    </a:cubicBezTo>
                    <a:cubicBezTo>
                      <a:pt x="65" y="207"/>
                      <a:pt x="64" y="211"/>
                      <a:pt x="61" y="215"/>
                    </a:cubicBezTo>
                    <a:cubicBezTo>
                      <a:pt x="61" y="215"/>
                      <a:pt x="60" y="216"/>
                      <a:pt x="60" y="217"/>
                    </a:cubicBezTo>
                    <a:cubicBezTo>
                      <a:pt x="102" y="217"/>
                      <a:pt x="102" y="217"/>
                      <a:pt x="102" y="217"/>
                    </a:cubicBezTo>
                    <a:cubicBezTo>
                      <a:pt x="103" y="217"/>
                      <a:pt x="105" y="217"/>
                      <a:pt x="106" y="218"/>
                    </a:cubicBezTo>
                    <a:cubicBezTo>
                      <a:pt x="108" y="219"/>
                      <a:pt x="108" y="221"/>
                      <a:pt x="108" y="223"/>
                    </a:cubicBezTo>
                    <a:cubicBezTo>
                      <a:pt x="108" y="226"/>
                      <a:pt x="105" y="229"/>
                      <a:pt x="102" y="229"/>
                    </a:cubicBezTo>
                    <a:cubicBezTo>
                      <a:pt x="51" y="229"/>
                      <a:pt x="51" y="229"/>
                      <a:pt x="51" y="229"/>
                    </a:cubicBezTo>
                    <a:cubicBezTo>
                      <a:pt x="47" y="229"/>
                      <a:pt x="45" y="226"/>
                      <a:pt x="44" y="223"/>
                    </a:cubicBezTo>
                    <a:close/>
                    <a:moveTo>
                      <a:pt x="132" y="246"/>
                    </a:moveTo>
                    <a:cubicBezTo>
                      <a:pt x="118" y="258"/>
                      <a:pt x="99" y="264"/>
                      <a:pt x="79" y="264"/>
                    </a:cubicBezTo>
                    <a:cubicBezTo>
                      <a:pt x="75" y="264"/>
                      <a:pt x="72" y="261"/>
                      <a:pt x="72" y="258"/>
                    </a:cubicBezTo>
                    <a:cubicBezTo>
                      <a:pt x="72" y="254"/>
                      <a:pt x="75" y="251"/>
                      <a:pt x="79" y="251"/>
                    </a:cubicBezTo>
                    <a:cubicBezTo>
                      <a:pt x="96" y="251"/>
                      <a:pt x="112" y="246"/>
                      <a:pt x="124" y="235"/>
                    </a:cubicBezTo>
                    <a:cubicBezTo>
                      <a:pt x="126" y="233"/>
                      <a:pt x="131" y="233"/>
                      <a:pt x="133" y="236"/>
                    </a:cubicBezTo>
                    <a:cubicBezTo>
                      <a:pt x="135" y="239"/>
                      <a:pt x="135" y="243"/>
                      <a:pt x="132" y="246"/>
                    </a:cubicBezTo>
                    <a:close/>
                    <a:moveTo>
                      <a:pt x="363" y="245"/>
                    </a:moveTo>
                    <a:cubicBezTo>
                      <a:pt x="363" y="244"/>
                      <a:pt x="363" y="243"/>
                      <a:pt x="363" y="242"/>
                    </a:cubicBezTo>
                    <a:cubicBezTo>
                      <a:pt x="361" y="206"/>
                      <a:pt x="327" y="178"/>
                      <a:pt x="284" y="178"/>
                    </a:cubicBezTo>
                    <a:cubicBezTo>
                      <a:pt x="276" y="178"/>
                      <a:pt x="268" y="179"/>
                      <a:pt x="260" y="181"/>
                    </a:cubicBezTo>
                    <a:cubicBezTo>
                      <a:pt x="228" y="189"/>
                      <a:pt x="205" y="215"/>
                      <a:pt x="205" y="245"/>
                    </a:cubicBezTo>
                    <a:cubicBezTo>
                      <a:pt x="205" y="282"/>
                      <a:pt x="240" y="312"/>
                      <a:pt x="284" y="312"/>
                    </a:cubicBezTo>
                    <a:cubicBezTo>
                      <a:pt x="328" y="312"/>
                      <a:pt x="363" y="282"/>
                      <a:pt x="363" y="245"/>
                    </a:cubicBezTo>
                    <a:cubicBezTo>
                      <a:pt x="363" y="245"/>
                      <a:pt x="363" y="245"/>
                      <a:pt x="363" y="245"/>
                    </a:cubicBezTo>
                    <a:cubicBezTo>
                      <a:pt x="363" y="245"/>
                      <a:pt x="363" y="245"/>
                      <a:pt x="363" y="245"/>
                    </a:cubicBezTo>
                    <a:close/>
                    <a:moveTo>
                      <a:pt x="253" y="249"/>
                    </a:moveTo>
                    <a:cubicBezTo>
                      <a:pt x="247" y="249"/>
                      <a:pt x="247" y="249"/>
                      <a:pt x="247" y="249"/>
                    </a:cubicBezTo>
                    <a:cubicBezTo>
                      <a:pt x="244" y="249"/>
                      <a:pt x="241" y="246"/>
                      <a:pt x="241" y="243"/>
                    </a:cubicBezTo>
                    <a:cubicBezTo>
                      <a:pt x="241" y="241"/>
                      <a:pt x="243" y="239"/>
                      <a:pt x="245" y="238"/>
                    </a:cubicBezTo>
                    <a:cubicBezTo>
                      <a:pt x="243" y="238"/>
                      <a:pt x="241" y="236"/>
                      <a:pt x="241" y="233"/>
                    </a:cubicBezTo>
                    <a:cubicBezTo>
                      <a:pt x="241" y="230"/>
                      <a:pt x="244" y="228"/>
                      <a:pt x="247" y="228"/>
                    </a:cubicBezTo>
                    <a:cubicBezTo>
                      <a:pt x="253" y="228"/>
                      <a:pt x="253" y="228"/>
                      <a:pt x="253" y="228"/>
                    </a:cubicBezTo>
                    <a:cubicBezTo>
                      <a:pt x="256" y="220"/>
                      <a:pt x="263" y="215"/>
                      <a:pt x="267" y="213"/>
                    </a:cubicBezTo>
                    <a:cubicBezTo>
                      <a:pt x="275" y="209"/>
                      <a:pt x="284" y="209"/>
                      <a:pt x="287" y="209"/>
                    </a:cubicBezTo>
                    <a:cubicBezTo>
                      <a:pt x="292" y="209"/>
                      <a:pt x="308" y="209"/>
                      <a:pt x="317" y="224"/>
                    </a:cubicBezTo>
                    <a:cubicBezTo>
                      <a:pt x="318" y="225"/>
                      <a:pt x="318" y="226"/>
                      <a:pt x="318" y="228"/>
                    </a:cubicBezTo>
                    <a:cubicBezTo>
                      <a:pt x="317" y="229"/>
                      <a:pt x="316" y="231"/>
                      <a:pt x="315" y="231"/>
                    </a:cubicBezTo>
                    <a:cubicBezTo>
                      <a:pt x="312" y="233"/>
                      <a:pt x="308" y="232"/>
                      <a:pt x="306" y="229"/>
                    </a:cubicBezTo>
                    <a:cubicBezTo>
                      <a:pt x="301" y="220"/>
                      <a:pt x="291" y="220"/>
                      <a:pt x="287" y="220"/>
                    </a:cubicBezTo>
                    <a:cubicBezTo>
                      <a:pt x="277" y="220"/>
                      <a:pt x="270" y="223"/>
                      <a:pt x="267" y="228"/>
                    </a:cubicBezTo>
                    <a:cubicBezTo>
                      <a:pt x="297" y="228"/>
                      <a:pt x="297" y="228"/>
                      <a:pt x="297" y="228"/>
                    </a:cubicBezTo>
                    <a:cubicBezTo>
                      <a:pt x="301" y="228"/>
                      <a:pt x="303" y="230"/>
                      <a:pt x="303" y="233"/>
                    </a:cubicBezTo>
                    <a:cubicBezTo>
                      <a:pt x="303" y="237"/>
                      <a:pt x="301" y="239"/>
                      <a:pt x="297" y="239"/>
                    </a:cubicBezTo>
                    <a:cubicBezTo>
                      <a:pt x="297" y="239"/>
                      <a:pt x="297" y="239"/>
                      <a:pt x="297" y="239"/>
                    </a:cubicBezTo>
                    <a:cubicBezTo>
                      <a:pt x="298" y="240"/>
                      <a:pt x="299" y="242"/>
                      <a:pt x="299" y="243"/>
                    </a:cubicBezTo>
                    <a:cubicBezTo>
                      <a:pt x="299" y="246"/>
                      <a:pt x="297" y="249"/>
                      <a:pt x="293" y="249"/>
                    </a:cubicBezTo>
                    <a:cubicBezTo>
                      <a:pt x="266" y="249"/>
                      <a:pt x="266" y="249"/>
                      <a:pt x="266" y="249"/>
                    </a:cubicBezTo>
                    <a:cubicBezTo>
                      <a:pt x="269" y="255"/>
                      <a:pt x="276" y="258"/>
                      <a:pt x="287" y="258"/>
                    </a:cubicBezTo>
                    <a:cubicBezTo>
                      <a:pt x="291" y="258"/>
                      <a:pt x="300" y="258"/>
                      <a:pt x="306" y="249"/>
                    </a:cubicBezTo>
                    <a:cubicBezTo>
                      <a:pt x="308" y="247"/>
                      <a:pt x="312" y="246"/>
                      <a:pt x="315" y="247"/>
                    </a:cubicBezTo>
                    <a:cubicBezTo>
                      <a:pt x="316" y="248"/>
                      <a:pt x="317" y="249"/>
                      <a:pt x="318" y="251"/>
                    </a:cubicBezTo>
                    <a:cubicBezTo>
                      <a:pt x="318" y="252"/>
                      <a:pt x="318" y="254"/>
                      <a:pt x="317" y="255"/>
                    </a:cubicBezTo>
                    <a:cubicBezTo>
                      <a:pt x="307" y="269"/>
                      <a:pt x="292" y="269"/>
                      <a:pt x="287" y="269"/>
                    </a:cubicBezTo>
                    <a:cubicBezTo>
                      <a:pt x="284" y="269"/>
                      <a:pt x="275" y="269"/>
                      <a:pt x="267" y="265"/>
                    </a:cubicBezTo>
                    <a:cubicBezTo>
                      <a:pt x="262" y="263"/>
                      <a:pt x="256" y="258"/>
                      <a:pt x="253" y="249"/>
                    </a:cubicBezTo>
                    <a:close/>
                    <a:moveTo>
                      <a:pt x="337" y="286"/>
                    </a:moveTo>
                    <a:cubicBezTo>
                      <a:pt x="323" y="298"/>
                      <a:pt x="304" y="304"/>
                      <a:pt x="284" y="304"/>
                    </a:cubicBezTo>
                    <a:cubicBezTo>
                      <a:pt x="280" y="304"/>
                      <a:pt x="277" y="301"/>
                      <a:pt x="277" y="298"/>
                    </a:cubicBezTo>
                    <a:cubicBezTo>
                      <a:pt x="277" y="294"/>
                      <a:pt x="280" y="291"/>
                      <a:pt x="284" y="291"/>
                    </a:cubicBezTo>
                    <a:cubicBezTo>
                      <a:pt x="301" y="291"/>
                      <a:pt x="317" y="285"/>
                      <a:pt x="329" y="275"/>
                    </a:cubicBezTo>
                    <a:cubicBezTo>
                      <a:pt x="331" y="273"/>
                      <a:pt x="336" y="273"/>
                      <a:pt x="338" y="276"/>
                    </a:cubicBezTo>
                    <a:cubicBezTo>
                      <a:pt x="340" y="279"/>
                      <a:pt x="340" y="283"/>
                      <a:pt x="337" y="286"/>
                    </a:cubicBezTo>
                    <a:close/>
                  </a:path>
                </a:pathLst>
              </a:custGeom>
              <a:solidFill>
                <a:schemeClr val="bg1"/>
              </a:solidFill>
              <a:ln>
                <a:noFill/>
              </a:ln>
            </p:spPr>
            <p:style>
              <a:lnRef idx="0">
                <a:scrgbClr r="0" g="0" b="0"/>
              </a:lnRef>
              <a:fillRef idx="0">
                <a:scrgbClr r="0" g="0" b="0"/>
              </a:fillRef>
              <a:effectRef idx="0">
                <a:scrgbClr r="0" g="0" b="0"/>
              </a:effectRef>
              <a:fontRef idx="minor"/>
            </p:style>
          </p:sp>
        </p:grpSp>
      </p:grpSp>
      <p:grpSp>
        <p:nvGrpSpPr>
          <p:cNvPr id="154" name="Group 20"/>
          <p:cNvGrpSpPr/>
          <p:nvPr/>
        </p:nvGrpSpPr>
        <p:grpSpPr>
          <a:xfrm>
            <a:off x="4237920" y="3886920"/>
            <a:ext cx="671400" cy="671400"/>
            <a:chOff x="4237920" y="3886920"/>
            <a:chExt cx="671400" cy="671400"/>
          </a:xfrm>
        </p:grpSpPr>
        <p:sp>
          <p:nvSpPr>
            <p:cNvPr id="155" name="CustomShape 21"/>
            <p:cNvSpPr/>
            <p:nvPr/>
          </p:nvSpPr>
          <p:spPr>
            <a:xfrm>
              <a:off x="4237920" y="3886920"/>
              <a:ext cx="671400" cy="671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6" name="CustomShape 22"/>
            <p:cNvSpPr/>
            <p:nvPr/>
          </p:nvSpPr>
          <p:spPr>
            <a:xfrm>
              <a:off x="4401720" y="4102560"/>
              <a:ext cx="410400" cy="270720"/>
            </a:xfrm>
            <a:custGeom>
              <a:avLst/>
              <a:gdLst/>
              <a:ahLst/>
              <a:cxnLst/>
              <a:rect l="l" t="t" r="r" b="b"/>
              <a:pathLst>
                <a:path w="511" h="337">
                  <a:moveTo>
                    <a:pt x="200" y="121"/>
                  </a:moveTo>
                  <a:cubicBezTo>
                    <a:pt x="200" y="124"/>
                    <a:pt x="200" y="145"/>
                    <a:pt x="220" y="149"/>
                  </a:cubicBezTo>
                  <a:cubicBezTo>
                    <a:pt x="220" y="94"/>
                    <a:pt x="220" y="94"/>
                    <a:pt x="220" y="94"/>
                  </a:cubicBezTo>
                  <a:cubicBezTo>
                    <a:pt x="201" y="98"/>
                    <a:pt x="200" y="119"/>
                    <a:pt x="200" y="121"/>
                  </a:cubicBezTo>
                  <a:close/>
                  <a:moveTo>
                    <a:pt x="237" y="223"/>
                  </a:moveTo>
                  <a:cubicBezTo>
                    <a:pt x="256" y="219"/>
                    <a:pt x="257" y="198"/>
                    <a:pt x="257" y="195"/>
                  </a:cubicBezTo>
                  <a:cubicBezTo>
                    <a:pt x="257" y="193"/>
                    <a:pt x="256" y="172"/>
                    <a:pt x="237" y="168"/>
                  </a:cubicBezTo>
                  <a:lnTo>
                    <a:pt x="237" y="223"/>
                  </a:lnTo>
                  <a:close/>
                  <a:moveTo>
                    <a:pt x="509" y="159"/>
                  </a:moveTo>
                  <a:cubicBezTo>
                    <a:pt x="508" y="158"/>
                    <a:pt x="496" y="129"/>
                    <a:pt x="465" y="129"/>
                  </a:cubicBezTo>
                  <a:cubicBezTo>
                    <a:pt x="457" y="129"/>
                    <a:pt x="450" y="131"/>
                    <a:pt x="445" y="134"/>
                  </a:cubicBezTo>
                  <a:cubicBezTo>
                    <a:pt x="438" y="132"/>
                    <a:pt x="431" y="130"/>
                    <a:pt x="422" y="129"/>
                  </a:cubicBezTo>
                  <a:cubicBezTo>
                    <a:pt x="408" y="9"/>
                    <a:pt x="283" y="0"/>
                    <a:pt x="231" y="0"/>
                  </a:cubicBezTo>
                  <a:cubicBezTo>
                    <a:pt x="181" y="0"/>
                    <a:pt x="60" y="9"/>
                    <a:pt x="38" y="116"/>
                  </a:cubicBezTo>
                  <a:cubicBezTo>
                    <a:pt x="18" y="116"/>
                    <a:pt x="18" y="116"/>
                    <a:pt x="18" y="116"/>
                  </a:cubicBezTo>
                  <a:cubicBezTo>
                    <a:pt x="8" y="116"/>
                    <a:pt x="0" y="124"/>
                    <a:pt x="0" y="135"/>
                  </a:cubicBezTo>
                  <a:cubicBezTo>
                    <a:pt x="0" y="191"/>
                    <a:pt x="0" y="191"/>
                    <a:pt x="0" y="191"/>
                  </a:cubicBezTo>
                  <a:cubicBezTo>
                    <a:pt x="0" y="201"/>
                    <a:pt x="8" y="209"/>
                    <a:pt x="18" y="209"/>
                  </a:cubicBezTo>
                  <a:cubicBezTo>
                    <a:pt x="45" y="209"/>
                    <a:pt x="45" y="209"/>
                    <a:pt x="45" y="209"/>
                  </a:cubicBezTo>
                  <a:cubicBezTo>
                    <a:pt x="60" y="250"/>
                    <a:pt x="92" y="271"/>
                    <a:pt x="120" y="282"/>
                  </a:cubicBezTo>
                  <a:cubicBezTo>
                    <a:pt x="125" y="309"/>
                    <a:pt x="125" y="309"/>
                    <a:pt x="125" y="309"/>
                  </a:cubicBezTo>
                  <a:cubicBezTo>
                    <a:pt x="125" y="324"/>
                    <a:pt x="138" y="337"/>
                    <a:pt x="153" y="337"/>
                  </a:cubicBezTo>
                  <a:cubicBezTo>
                    <a:pt x="165" y="337"/>
                    <a:pt x="165" y="337"/>
                    <a:pt x="165" y="337"/>
                  </a:cubicBezTo>
                  <a:cubicBezTo>
                    <a:pt x="180" y="337"/>
                    <a:pt x="192" y="324"/>
                    <a:pt x="192" y="309"/>
                  </a:cubicBezTo>
                  <a:cubicBezTo>
                    <a:pt x="195" y="293"/>
                    <a:pt x="195" y="293"/>
                    <a:pt x="195" y="293"/>
                  </a:cubicBezTo>
                  <a:cubicBezTo>
                    <a:pt x="250" y="293"/>
                    <a:pt x="250" y="293"/>
                    <a:pt x="250" y="293"/>
                  </a:cubicBezTo>
                  <a:cubicBezTo>
                    <a:pt x="253" y="309"/>
                    <a:pt x="253" y="309"/>
                    <a:pt x="253" y="309"/>
                  </a:cubicBezTo>
                  <a:cubicBezTo>
                    <a:pt x="253" y="324"/>
                    <a:pt x="265" y="337"/>
                    <a:pt x="280" y="337"/>
                  </a:cubicBezTo>
                  <a:cubicBezTo>
                    <a:pt x="292" y="337"/>
                    <a:pt x="292" y="337"/>
                    <a:pt x="292" y="337"/>
                  </a:cubicBezTo>
                  <a:cubicBezTo>
                    <a:pt x="307" y="337"/>
                    <a:pt x="320" y="324"/>
                    <a:pt x="320" y="309"/>
                  </a:cubicBezTo>
                  <a:cubicBezTo>
                    <a:pt x="324" y="286"/>
                    <a:pt x="324" y="286"/>
                    <a:pt x="324" y="286"/>
                  </a:cubicBezTo>
                  <a:cubicBezTo>
                    <a:pt x="365" y="275"/>
                    <a:pt x="424" y="242"/>
                    <a:pt x="424" y="152"/>
                  </a:cubicBezTo>
                  <a:cubicBezTo>
                    <a:pt x="424" y="150"/>
                    <a:pt x="424" y="149"/>
                    <a:pt x="424" y="148"/>
                  </a:cubicBezTo>
                  <a:cubicBezTo>
                    <a:pt x="426" y="149"/>
                    <a:pt x="429" y="149"/>
                    <a:pt x="431" y="150"/>
                  </a:cubicBezTo>
                  <a:cubicBezTo>
                    <a:pt x="429" y="154"/>
                    <a:pt x="428" y="158"/>
                    <a:pt x="428" y="161"/>
                  </a:cubicBezTo>
                  <a:cubicBezTo>
                    <a:pt x="427" y="164"/>
                    <a:pt x="425" y="177"/>
                    <a:pt x="433" y="187"/>
                  </a:cubicBezTo>
                  <a:cubicBezTo>
                    <a:pt x="437" y="191"/>
                    <a:pt x="444" y="196"/>
                    <a:pt x="457" y="196"/>
                  </a:cubicBezTo>
                  <a:cubicBezTo>
                    <a:pt x="469" y="196"/>
                    <a:pt x="478" y="188"/>
                    <a:pt x="478" y="176"/>
                  </a:cubicBezTo>
                  <a:cubicBezTo>
                    <a:pt x="478" y="166"/>
                    <a:pt x="473" y="156"/>
                    <a:pt x="465" y="148"/>
                  </a:cubicBezTo>
                  <a:cubicBezTo>
                    <a:pt x="465" y="148"/>
                    <a:pt x="465" y="148"/>
                    <a:pt x="465" y="148"/>
                  </a:cubicBezTo>
                  <a:cubicBezTo>
                    <a:pt x="483" y="148"/>
                    <a:pt x="491" y="166"/>
                    <a:pt x="491" y="166"/>
                  </a:cubicBezTo>
                  <a:cubicBezTo>
                    <a:pt x="493" y="171"/>
                    <a:pt x="499" y="173"/>
                    <a:pt x="503" y="171"/>
                  </a:cubicBezTo>
                  <a:cubicBezTo>
                    <a:pt x="508" y="169"/>
                    <a:pt x="511" y="164"/>
                    <a:pt x="509" y="159"/>
                  </a:cubicBezTo>
                  <a:close/>
                  <a:moveTo>
                    <a:pt x="274" y="195"/>
                  </a:moveTo>
                  <a:cubicBezTo>
                    <a:pt x="274" y="210"/>
                    <a:pt x="266" y="236"/>
                    <a:pt x="237" y="240"/>
                  </a:cubicBezTo>
                  <a:cubicBezTo>
                    <a:pt x="237" y="245"/>
                    <a:pt x="237" y="245"/>
                    <a:pt x="237" y="245"/>
                  </a:cubicBezTo>
                  <a:cubicBezTo>
                    <a:pt x="237" y="250"/>
                    <a:pt x="233" y="253"/>
                    <a:pt x="228" y="253"/>
                  </a:cubicBezTo>
                  <a:cubicBezTo>
                    <a:pt x="224" y="253"/>
                    <a:pt x="220" y="250"/>
                    <a:pt x="220" y="245"/>
                  </a:cubicBezTo>
                  <a:cubicBezTo>
                    <a:pt x="220" y="240"/>
                    <a:pt x="220" y="240"/>
                    <a:pt x="220" y="240"/>
                  </a:cubicBezTo>
                  <a:cubicBezTo>
                    <a:pt x="191" y="236"/>
                    <a:pt x="183" y="210"/>
                    <a:pt x="183" y="195"/>
                  </a:cubicBezTo>
                  <a:cubicBezTo>
                    <a:pt x="183" y="191"/>
                    <a:pt x="187" y="187"/>
                    <a:pt x="191" y="187"/>
                  </a:cubicBezTo>
                  <a:cubicBezTo>
                    <a:pt x="196" y="187"/>
                    <a:pt x="200" y="191"/>
                    <a:pt x="200" y="195"/>
                  </a:cubicBezTo>
                  <a:cubicBezTo>
                    <a:pt x="200" y="195"/>
                    <a:pt x="200" y="195"/>
                    <a:pt x="200" y="195"/>
                  </a:cubicBezTo>
                  <a:cubicBezTo>
                    <a:pt x="200" y="198"/>
                    <a:pt x="201" y="219"/>
                    <a:pt x="220" y="223"/>
                  </a:cubicBezTo>
                  <a:cubicBezTo>
                    <a:pt x="220" y="166"/>
                    <a:pt x="220" y="166"/>
                    <a:pt x="220" y="166"/>
                  </a:cubicBezTo>
                  <a:cubicBezTo>
                    <a:pt x="191" y="162"/>
                    <a:pt x="183" y="136"/>
                    <a:pt x="183" y="121"/>
                  </a:cubicBezTo>
                  <a:cubicBezTo>
                    <a:pt x="183" y="107"/>
                    <a:pt x="191" y="81"/>
                    <a:pt x="220" y="77"/>
                  </a:cubicBezTo>
                  <a:cubicBezTo>
                    <a:pt x="220" y="72"/>
                    <a:pt x="220" y="72"/>
                    <a:pt x="220" y="72"/>
                  </a:cubicBezTo>
                  <a:cubicBezTo>
                    <a:pt x="220" y="67"/>
                    <a:pt x="224" y="64"/>
                    <a:pt x="228" y="64"/>
                  </a:cubicBezTo>
                  <a:cubicBezTo>
                    <a:pt x="233" y="64"/>
                    <a:pt x="237" y="67"/>
                    <a:pt x="237" y="72"/>
                  </a:cubicBezTo>
                  <a:cubicBezTo>
                    <a:pt x="237" y="77"/>
                    <a:pt x="237" y="77"/>
                    <a:pt x="237" y="77"/>
                  </a:cubicBezTo>
                  <a:cubicBezTo>
                    <a:pt x="266" y="81"/>
                    <a:pt x="274" y="107"/>
                    <a:pt x="274" y="121"/>
                  </a:cubicBezTo>
                  <a:cubicBezTo>
                    <a:pt x="274" y="126"/>
                    <a:pt x="270" y="130"/>
                    <a:pt x="265" y="130"/>
                  </a:cubicBezTo>
                  <a:cubicBezTo>
                    <a:pt x="261" y="130"/>
                    <a:pt x="257" y="126"/>
                    <a:pt x="257" y="121"/>
                  </a:cubicBezTo>
                  <a:cubicBezTo>
                    <a:pt x="257" y="121"/>
                    <a:pt x="257" y="121"/>
                    <a:pt x="257" y="121"/>
                  </a:cubicBezTo>
                  <a:cubicBezTo>
                    <a:pt x="257" y="119"/>
                    <a:pt x="256" y="98"/>
                    <a:pt x="237" y="94"/>
                  </a:cubicBezTo>
                  <a:cubicBezTo>
                    <a:pt x="237" y="151"/>
                    <a:pt x="237" y="151"/>
                    <a:pt x="237" y="151"/>
                  </a:cubicBezTo>
                  <a:cubicBezTo>
                    <a:pt x="266" y="155"/>
                    <a:pt x="274" y="181"/>
                    <a:pt x="274" y="195"/>
                  </a:cubicBezTo>
                  <a:close/>
                  <a:moveTo>
                    <a:pt x="280" y="36"/>
                  </a:moveTo>
                  <a:cubicBezTo>
                    <a:pt x="278" y="41"/>
                    <a:pt x="273" y="44"/>
                    <a:pt x="268" y="43"/>
                  </a:cubicBezTo>
                  <a:cubicBezTo>
                    <a:pt x="228" y="32"/>
                    <a:pt x="177" y="43"/>
                    <a:pt x="176" y="43"/>
                  </a:cubicBezTo>
                  <a:cubicBezTo>
                    <a:pt x="176" y="43"/>
                    <a:pt x="176" y="43"/>
                    <a:pt x="176" y="43"/>
                  </a:cubicBezTo>
                  <a:cubicBezTo>
                    <a:pt x="171" y="44"/>
                    <a:pt x="166" y="41"/>
                    <a:pt x="165" y="36"/>
                  </a:cubicBezTo>
                  <a:cubicBezTo>
                    <a:pt x="164" y="31"/>
                    <a:pt x="167" y="26"/>
                    <a:pt x="172" y="25"/>
                  </a:cubicBezTo>
                  <a:cubicBezTo>
                    <a:pt x="175" y="24"/>
                    <a:pt x="228" y="12"/>
                    <a:pt x="273" y="25"/>
                  </a:cubicBezTo>
                  <a:cubicBezTo>
                    <a:pt x="278" y="26"/>
                    <a:pt x="281" y="31"/>
                    <a:pt x="280" y="36"/>
                  </a:cubicBezTo>
                  <a:close/>
                  <a:moveTo>
                    <a:pt x="459" y="177"/>
                  </a:moveTo>
                  <a:cubicBezTo>
                    <a:pt x="458" y="177"/>
                    <a:pt x="458" y="177"/>
                    <a:pt x="457" y="177"/>
                  </a:cubicBezTo>
                  <a:cubicBezTo>
                    <a:pt x="454" y="177"/>
                    <a:pt x="450" y="177"/>
                    <a:pt x="448" y="175"/>
                  </a:cubicBezTo>
                  <a:cubicBezTo>
                    <a:pt x="446" y="172"/>
                    <a:pt x="447" y="166"/>
                    <a:pt x="447" y="165"/>
                  </a:cubicBezTo>
                  <a:cubicBezTo>
                    <a:pt x="447" y="164"/>
                    <a:pt x="447" y="164"/>
                    <a:pt x="447" y="164"/>
                  </a:cubicBezTo>
                  <a:cubicBezTo>
                    <a:pt x="447" y="164"/>
                    <a:pt x="447" y="164"/>
                    <a:pt x="447" y="164"/>
                  </a:cubicBezTo>
                  <a:cubicBezTo>
                    <a:pt x="447" y="163"/>
                    <a:pt x="447" y="161"/>
                    <a:pt x="448" y="159"/>
                  </a:cubicBezTo>
                  <a:cubicBezTo>
                    <a:pt x="452" y="162"/>
                    <a:pt x="454" y="165"/>
                    <a:pt x="456" y="168"/>
                  </a:cubicBezTo>
                  <a:cubicBezTo>
                    <a:pt x="459" y="173"/>
                    <a:pt x="459" y="176"/>
                    <a:pt x="459" y="177"/>
                  </a:cubicBezTo>
                  <a:close/>
                </a:path>
              </a:pathLst>
            </a:custGeom>
            <a:solidFill>
              <a:schemeClr val="bg1"/>
            </a:solidFill>
            <a:ln>
              <a:noFill/>
            </a:ln>
          </p:spPr>
          <p:style>
            <a:lnRef idx="0">
              <a:scrgbClr r="0" g="0" b="0"/>
            </a:lnRef>
            <a:fillRef idx="0">
              <a:scrgbClr r="0" g="0" b="0"/>
            </a:fillRef>
            <a:effectRef idx="0">
              <a:scrgbClr r="0" g="0" b="0"/>
            </a:effectRef>
            <a:fontRef idx="minor"/>
          </p:style>
        </p:sp>
      </p:grpSp>
      <p:grpSp>
        <p:nvGrpSpPr>
          <p:cNvPr id="157" name="Group 23"/>
          <p:cNvGrpSpPr/>
          <p:nvPr/>
        </p:nvGrpSpPr>
        <p:grpSpPr>
          <a:xfrm>
            <a:off x="4237920" y="5168160"/>
            <a:ext cx="671400" cy="671400"/>
            <a:chOff x="4237920" y="5168160"/>
            <a:chExt cx="671400" cy="671400"/>
          </a:xfrm>
        </p:grpSpPr>
        <p:sp>
          <p:nvSpPr>
            <p:cNvPr id="158" name="CustomShape 24"/>
            <p:cNvSpPr/>
            <p:nvPr/>
          </p:nvSpPr>
          <p:spPr>
            <a:xfrm>
              <a:off x="4237920" y="5168160"/>
              <a:ext cx="671400" cy="671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nvGrpSpPr>
            <p:cNvPr id="159" name="Group 25"/>
            <p:cNvGrpSpPr/>
            <p:nvPr/>
          </p:nvGrpSpPr>
          <p:grpSpPr>
            <a:xfrm>
              <a:off x="4433400" y="5313600"/>
              <a:ext cx="279720" cy="380520"/>
              <a:chOff x="4433400" y="5313600"/>
              <a:chExt cx="279720" cy="380520"/>
            </a:xfrm>
          </p:grpSpPr>
          <p:sp>
            <p:nvSpPr>
              <p:cNvPr id="160" name="CustomShape 26"/>
              <p:cNvSpPr/>
              <p:nvPr/>
            </p:nvSpPr>
            <p:spPr>
              <a:xfrm>
                <a:off x="4433400" y="5313600"/>
                <a:ext cx="279720" cy="351000"/>
              </a:xfrm>
              <a:custGeom>
                <a:avLst/>
                <a:gdLst/>
                <a:ahLst/>
                <a:cxnLst/>
                <a:rect l="l" t="t" r="r" b="b"/>
                <a:pathLst>
                  <a:path w="317" h="398">
                    <a:moveTo>
                      <a:pt x="230" y="99"/>
                    </a:moveTo>
                    <a:cubicBezTo>
                      <a:pt x="209" y="99"/>
                      <a:pt x="209" y="99"/>
                      <a:pt x="209" y="99"/>
                    </a:cubicBezTo>
                    <a:cubicBezTo>
                      <a:pt x="207" y="103"/>
                      <a:pt x="203" y="105"/>
                      <a:pt x="198" y="105"/>
                    </a:cubicBezTo>
                    <a:cubicBezTo>
                      <a:pt x="119" y="105"/>
                      <a:pt x="119" y="105"/>
                      <a:pt x="119" y="105"/>
                    </a:cubicBezTo>
                    <a:cubicBezTo>
                      <a:pt x="114" y="105"/>
                      <a:pt x="110" y="103"/>
                      <a:pt x="107" y="99"/>
                    </a:cubicBezTo>
                    <a:cubicBezTo>
                      <a:pt x="94" y="99"/>
                      <a:pt x="86" y="99"/>
                      <a:pt x="86" y="99"/>
                    </a:cubicBezTo>
                    <a:cubicBezTo>
                      <a:pt x="86" y="99"/>
                      <a:pt x="0" y="99"/>
                      <a:pt x="0" y="180"/>
                    </a:cubicBezTo>
                    <a:cubicBezTo>
                      <a:pt x="0" y="316"/>
                      <a:pt x="0" y="316"/>
                      <a:pt x="0" y="316"/>
                    </a:cubicBezTo>
                    <a:cubicBezTo>
                      <a:pt x="0" y="316"/>
                      <a:pt x="0" y="398"/>
                      <a:pt x="86" y="398"/>
                    </a:cubicBezTo>
                    <a:cubicBezTo>
                      <a:pt x="173" y="398"/>
                      <a:pt x="230" y="398"/>
                      <a:pt x="230" y="398"/>
                    </a:cubicBezTo>
                    <a:cubicBezTo>
                      <a:pt x="230" y="398"/>
                      <a:pt x="317" y="398"/>
                      <a:pt x="317" y="316"/>
                    </a:cubicBezTo>
                    <a:cubicBezTo>
                      <a:pt x="317" y="254"/>
                      <a:pt x="317" y="214"/>
                      <a:pt x="317" y="214"/>
                    </a:cubicBezTo>
                    <a:cubicBezTo>
                      <a:pt x="317" y="193"/>
                      <a:pt x="317" y="180"/>
                      <a:pt x="317" y="180"/>
                    </a:cubicBezTo>
                    <a:cubicBezTo>
                      <a:pt x="317" y="180"/>
                      <a:pt x="317" y="99"/>
                      <a:pt x="230" y="99"/>
                    </a:cubicBezTo>
                    <a:close/>
                    <a:moveTo>
                      <a:pt x="171" y="329"/>
                    </a:moveTo>
                    <a:cubicBezTo>
                      <a:pt x="171" y="334"/>
                      <a:pt x="171" y="334"/>
                      <a:pt x="171" y="334"/>
                    </a:cubicBezTo>
                    <a:cubicBezTo>
                      <a:pt x="171" y="339"/>
                      <a:pt x="167" y="343"/>
                      <a:pt x="162" y="343"/>
                    </a:cubicBezTo>
                    <a:cubicBezTo>
                      <a:pt x="157" y="343"/>
                      <a:pt x="153" y="339"/>
                      <a:pt x="153" y="334"/>
                    </a:cubicBezTo>
                    <a:cubicBezTo>
                      <a:pt x="153" y="329"/>
                      <a:pt x="153" y="329"/>
                      <a:pt x="153" y="329"/>
                    </a:cubicBezTo>
                    <a:cubicBezTo>
                      <a:pt x="122" y="325"/>
                      <a:pt x="113" y="297"/>
                      <a:pt x="113" y="282"/>
                    </a:cubicBezTo>
                    <a:cubicBezTo>
                      <a:pt x="113" y="277"/>
                      <a:pt x="117" y="273"/>
                      <a:pt x="122" y="273"/>
                    </a:cubicBezTo>
                    <a:cubicBezTo>
                      <a:pt x="127" y="273"/>
                      <a:pt x="131" y="277"/>
                      <a:pt x="131" y="282"/>
                    </a:cubicBezTo>
                    <a:cubicBezTo>
                      <a:pt x="131" y="282"/>
                      <a:pt x="131" y="282"/>
                      <a:pt x="131" y="282"/>
                    </a:cubicBezTo>
                    <a:cubicBezTo>
                      <a:pt x="131" y="284"/>
                      <a:pt x="132" y="306"/>
                      <a:pt x="153" y="311"/>
                    </a:cubicBezTo>
                    <a:cubicBezTo>
                      <a:pt x="153" y="250"/>
                      <a:pt x="153" y="250"/>
                      <a:pt x="153" y="250"/>
                    </a:cubicBezTo>
                    <a:cubicBezTo>
                      <a:pt x="122" y="246"/>
                      <a:pt x="113" y="218"/>
                      <a:pt x="113" y="203"/>
                    </a:cubicBezTo>
                    <a:cubicBezTo>
                      <a:pt x="113" y="187"/>
                      <a:pt x="122" y="159"/>
                      <a:pt x="153" y="155"/>
                    </a:cubicBezTo>
                    <a:cubicBezTo>
                      <a:pt x="153" y="150"/>
                      <a:pt x="153" y="150"/>
                      <a:pt x="153" y="150"/>
                    </a:cubicBezTo>
                    <a:cubicBezTo>
                      <a:pt x="153" y="145"/>
                      <a:pt x="157" y="141"/>
                      <a:pt x="162" y="141"/>
                    </a:cubicBezTo>
                    <a:cubicBezTo>
                      <a:pt x="167" y="141"/>
                      <a:pt x="171" y="145"/>
                      <a:pt x="171" y="150"/>
                    </a:cubicBezTo>
                    <a:cubicBezTo>
                      <a:pt x="171" y="155"/>
                      <a:pt x="171" y="155"/>
                      <a:pt x="171" y="155"/>
                    </a:cubicBezTo>
                    <a:cubicBezTo>
                      <a:pt x="201" y="159"/>
                      <a:pt x="210" y="187"/>
                      <a:pt x="210" y="203"/>
                    </a:cubicBezTo>
                    <a:cubicBezTo>
                      <a:pt x="210" y="208"/>
                      <a:pt x="206" y="212"/>
                      <a:pt x="201" y="212"/>
                    </a:cubicBezTo>
                    <a:cubicBezTo>
                      <a:pt x="196" y="212"/>
                      <a:pt x="192" y="208"/>
                      <a:pt x="192" y="203"/>
                    </a:cubicBezTo>
                    <a:cubicBezTo>
                      <a:pt x="192" y="203"/>
                      <a:pt x="192" y="203"/>
                      <a:pt x="192" y="203"/>
                    </a:cubicBezTo>
                    <a:cubicBezTo>
                      <a:pt x="192" y="200"/>
                      <a:pt x="191" y="178"/>
                      <a:pt x="171" y="173"/>
                    </a:cubicBezTo>
                    <a:cubicBezTo>
                      <a:pt x="171" y="234"/>
                      <a:pt x="171" y="234"/>
                      <a:pt x="171" y="234"/>
                    </a:cubicBezTo>
                    <a:cubicBezTo>
                      <a:pt x="201" y="238"/>
                      <a:pt x="210" y="266"/>
                      <a:pt x="210" y="282"/>
                    </a:cubicBezTo>
                    <a:cubicBezTo>
                      <a:pt x="210" y="297"/>
                      <a:pt x="201" y="325"/>
                      <a:pt x="171" y="329"/>
                    </a:cubicBezTo>
                    <a:close/>
                    <a:moveTo>
                      <a:pt x="211" y="375"/>
                    </a:moveTo>
                    <a:cubicBezTo>
                      <a:pt x="208" y="375"/>
                      <a:pt x="205" y="373"/>
                      <a:pt x="205" y="370"/>
                    </a:cubicBezTo>
                    <a:cubicBezTo>
                      <a:pt x="205" y="366"/>
                      <a:pt x="208" y="364"/>
                      <a:pt x="211" y="364"/>
                    </a:cubicBezTo>
                    <a:cubicBezTo>
                      <a:pt x="283" y="364"/>
                      <a:pt x="285" y="319"/>
                      <a:pt x="285" y="317"/>
                    </a:cubicBezTo>
                    <a:cubicBezTo>
                      <a:pt x="285" y="317"/>
                      <a:pt x="285" y="317"/>
                      <a:pt x="285" y="317"/>
                    </a:cubicBezTo>
                    <a:cubicBezTo>
                      <a:pt x="285" y="313"/>
                      <a:pt x="287" y="311"/>
                      <a:pt x="290" y="311"/>
                    </a:cubicBezTo>
                    <a:cubicBezTo>
                      <a:pt x="294" y="311"/>
                      <a:pt x="296" y="313"/>
                      <a:pt x="296" y="317"/>
                    </a:cubicBezTo>
                    <a:cubicBezTo>
                      <a:pt x="296" y="317"/>
                      <a:pt x="295" y="375"/>
                      <a:pt x="211" y="375"/>
                    </a:cubicBezTo>
                    <a:close/>
                    <a:moveTo>
                      <a:pt x="171" y="252"/>
                    </a:moveTo>
                    <a:cubicBezTo>
                      <a:pt x="171" y="311"/>
                      <a:pt x="171" y="311"/>
                      <a:pt x="171" y="311"/>
                    </a:cubicBezTo>
                    <a:cubicBezTo>
                      <a:pt x="191" y="306"/>
                      <a:pt x="192" y="284"/>
                      <a:pt x="192" y="282"/>
                    </a:cubicBezTo>
                    <a:cubicBezTo>
                      <a:pt x="192" y="279"/>
                      <a:pt x="191" y="257"/>
                      <a:pt x="171" y="252"/>
                    </a:cubicBezTo>
                    <a:close/>
                    <a:moveTo>
                      <a:pt x="131" y="203"/>
                    </a:moveTo>
                    <a:cubicBezTo>
                      <a:pt x="131" y="205"/>
                      <a:pt x="132" y="227"/>
                      <a:pt x="153" y="232"/>
                    </a:cubicBezTo>
                    <a:cubicBezTo>
                      <a:pt x="153" y="173"/>
                      <a:pt x="153" y="173"/>
                      <a:pt x="153" y="173"/>
                    </a:cubicBezTo>
                    <a:cubicBezTo>
                      <a:pt x="132" y="178"/>
                      <a:pt x="131" y="200"/>
                      <a:pt x="131" y="203"/>
                    </a:cubicBezTo>
                    <a:close/>
                    <a:moveTo>
                      <a:pt x="119" y="79"/>
                    </a:moveTo>
                    <a:cubicBezTo>
                      <a:pt x="198" y="79"/>
                      <a:pt x="198" y="79"/>
                      <a:pt x="198" y="79"/>
                    </a:cubicBezTo>
                    <a:cubicBezTo>
                      <a:pt x="200" y="79"/>
                      <a:pt x="202" y="79"/>
                      <a:pt x="203" y="80"/>
                    </a:cubicBezTo>
                    <a:cubicBezTo>
                      <a:pt x="218" y="63"/>
                      <a:pt x="238" y="39"/>
                      <a:pt x="238" y="24"/>
                    </a:cubicBezTo>
                    <a:cubicBezTo>
                      <a:pt x="238" y="0"/>
                      <a:pt x="211" y="0"/>
                      <a:pt x="211" y="0"/>
                    </a:cubicBezTo>
                    <a:cubicBezTo>
                      <a:pt x="105" y="0"/>
                      <a:pt x="105" y="0"/>
                      <a:pt x="105" y="0"/>
                    </a:cubicBezTo>
                    <a:cubicBezTo>
                      <a:pt x="105" y="0"/>
                      <a:pt x="79" y="0"/>
                      <a:pt x="79" y="24"/>
                    </a:cubicBezTo>
                    <a:cubicBezTo>
                      <a:pt x="79" y="39"/>
                      <a:pt x="98" y="63"/>
                      <a:pt x="113" y="80"/>
                    </a:cubicBezTo>
                    <a:cubicBezTo>
                      <a:pt x="115" y="79"/>
                      <a:pt x="117" y="79"/>
                      <a:pt x="119" y="79"/>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61" name="CustomShape 27"/>
              <p:cNvSpPr/>
              <p:nvPr/>
            </p:nvSpPr>
            <p:spPr>
              <a:xfrm>
                <a:off x="4433400" y="5383800"/>
                <a:ext cx="279720" cy="310320"/>
              </a:xfrm>
              <a:custGeom>
                <a:avLst/>
                <a:gdLst/>
                <a:ahLst/>
                <a:cxnLst/>
                <a:rect l="l" t="t" r="r" b="b"/>
                <a:pathLst>
                  <a:path w="317" h="352">
                    <a:moveTo>
                      <a:pt x="230" y="319"/>
                    </a:moveTo>
                    <a:cubicBezTo>
                      <a:pt x="230" y="319"/>
                      <a:pt x="173" y="319"/>
                      <a:pt x="86" y="319"/>
                    </a:cubicBezTo>
                    <a:cubicBezTo>
                      <a:pt x="0" y="319"/>
                      <a:pt x="0" y="237"/>
                      <a:pt x="0" y="237"/>
                    </a:cubicBezTo>
                    <a:cubicBezTo>
                      <a:pt x="0" y="259"/>
                      <a:pt x="0" y="271"/>
                      <a:pt x="0" y="271"/>
                    </a:cubicBezTo>
                    <a:cubicBezTo>
                      <a:pt x="0" y="271"/>
                      <a:pt x="0" y="352"/>
                      <a:pt x="86" y="352"/>
                    </a:cubicBezTo>
                    <a:cubicBezTo>
                      <a:pt x="173" y="352"/>
                      <a:pt x="230" y="352"/>
                      <a:pt x="230" y="352"/>
                    </a:cubicBezTo>
                    <a:cubicBezTo>
                      <a:pt x="230" y="352"/>
                      <a:pt x="317" y="352"/>
                      <a:pt x="317" y="271"/>
                    </a:cubicBezTo>
                    <a:cubicBezTo>
                      <a:pt x="317" y="237"/>
                      <a:pt x="317" y="237"/>
                      <a:pt x="317" y="237"/>
                    </a:cubicBezTo>
                    <a:cubicBezTo>
                      <a:pt x="317" y="319"/>
                      <a:pt x="230" y="319"/>
                      <a:pt x="230" y="319"/>
                    </a:cubicBezTo>
                    <a:close/>
                    <a:moveTo>
                      <a:pt x="119" y="26"/>
                    </a:moveTo>
                    <a:cubicBezTo>
                      <a:pt x="198" y="26"/>
                      <a:pt x="198" y="26"/>
                      <a:pt x="198" y="26"/>
                    </a:cubicBezTo>
                    <a:cubicBezTo>
                      <a:pt x="203" y="26"/>
                      <a:pt x="207" y="24"/>
                      <a:pt x="209" y="20"/>
                    </a:cubicBezTo>
                    <a:cubicBezTo>
                      <a:pt x="210" y="18"/>
                      <a:pt x="211" y="16"/>
                      <a:pt x="211" y="13"/>
                    </a:cubicBezTo>
                    <a:cubicBezTo>
                      <a:pt x="211" y="8"/>
                      <a:pt x="208" y="3"/>
                      <a:pt x="203" y="1"/>
                    </a:cubicBezTo>
                    <a:cubicBezTo>
                      <a:pt x="202" y="0"/>
                      <a:pt x="200" y="0"/>
                      <a:pt x="198" y="0"/>
                    </a:cubicBezTo>
                    <a:cubicBezTo>
                      <a:pt x="119" y="0"/>
                      <a:pt x="119" y="0"/>
                      <a:pt x="119" y="0"/>
                    </a:cubicBezTo>
                    <a:cubicBezTo>
                      <a:pt x="117" y="0"/>
                      <a:pt x="115" y="0"/>
                      <a:pt x="113" y="1"/>
                    </a:cubicBezTo>
                    <a:cubicBezTo>
                      <a:pt x="109" y="3"/>
                      <a:pt x="105" y="8"/>
                      <a:pt x="105" y="13"/>
                    </a:cubicBezTo>
                    <a:cubicBezTo>
                      <a:pt x="105" y="16"/>
                      <a:pt x="106" y="18"/>
                      <a:pt x="107" y="20"/>
                    </a:cubicBezTo>
                    <a:cubicBezTo>
                      <a:pt x="110" y="24"/>
                      <a:pt x="114" y="26"/>
                      <a:pt x="119" y="26"/>
                    </a:cubicBezTo>
                    <a:close/>
                  </a:path>
                </a:pathLst>
              </a:custGeom>
              <a:solidFill>
                <a:schemeClr val="bg1"/>
              </a:solidFill>
              <a:ln>
                <a:noFill/>
              </a:ln>
            </p:spPr>
            <p:style>
              <a:lnRef idx="0">
                <a:scrgbClr r="0" g="0" b="0"/>
              </a:lnRef>
              <a:fillRef idx="0">
                <a:scrgbClr r="0" g="0" b="0"/>
              </a:fillRef>
              <a:effectRef idx="0">
                <a:scrgbClr r="0" g="0" b="0"/>
              </a:effectRef>
              <a:fontRef idx="minor"/>
            </p:style>
          </p:sp>
        </p:grpSp>
      </p:grpSp>
      <p:sp>
        <p:nvSpPr>
          <p:cNvPr id="162" name="CustomShape 28"/>
          <p:cNvSpPr/>
          <p:nvPr/>
        </p:nvSpPr>
        <p:spPr>
          <a:xfrm>
            <a:off x="5833080" y="1523880"/>
            <a:ext cx="570312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800" b="1" strike="noStrike" spc="-1">
                <a:solidFill>
                  <a:srgbClr val="3B3838"/>
                </a:solidFill>
                <a:latin typeface="华文隶书"/>
                <a:ea typeface="华文隶书"/>
              </a:rPr>
              <a:t>队长 ：刘南华 	软件工程1701班</a:t>
            </a:r>
            <a:endParaRPr lang="en-US" sz="2800" b="0" strike="noStrike" spc="-1">
              <a:latin typeface="Arial"/>
            </a:endParaRPr>
          </a:p>
        </p:txBody>
      </p:sp>
      <p:sp>
        <p:nvSpPr>
          <p:cNvPr id="163" name="CustomShape 29"/>
          <p:cNvSpPr/>
          <p:nvPr/>
        </p:nvSpPr>
        <p:spPr>
          <a:xfrm>
            <a:off x="6017400" y="2617920"/>
            <a:ext cx="6174000" cy="7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2800" b="1" strike="noStrike" spc="-1">
                <a:solidFill>
                  <a:srgbClr val="3B3838"/>
                </a:solidFill>
                <a:latin typeface="华文隶书"/>
                <a:ea typeface="华文隶书"/>
              </a:rPr>
              <a:t>队员：郭江昊	软件工程1703班</a:t>
            </a:r>
            <a:endParaRPr lang="en-US" sz="2800" b="0" strike="noStrike" spc="-1">
              <a:latin typeface="Arial"/>
            </a:endParaRPr>
          </a:p>
        </p:txBody>
      </p:sp>
      <p:sp>
        <p:nvSpPr>
          <p:cNvPr id="164" name="CustomShape 30"/>
          <p:cNvSpPr/>
          <p:nvPr/>
        </p:nvSpPr>
        <p:spPr>
          <a:xfrm>
            <a:off x="6057720" y="4102560"/>
            <a:ext cx="525312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800" b="1" strike="noStrike" spc="-1">
                <a:solidFill>
                  <a:srgbClr val="3B3838"/>
                </a:solidFill>
                <a:latin typeface="华文隶书"/>
                <a:ea typeface="华文隶书"/>
              </a:rPr>
              <a:t>队员：胡斯哲	软件工程1705班</a:t>
            </a:r>
            <a:endParaRPr lang="en-US" sz="2800" b="0" strike="noStrike" spc="-1">
              <a:latin typeface="Arial"/>
            </a:endParaRPr>
          </a:p>
        </p:txBody>
      </p:sp>
      <p:sp>
        <p:nvSpPr>
          <p:cNvPr id="165" name="CustomShape 31"/>
          <p:cNvSpPr/>
          <p:nvPr/>
        </p:nvSpPr>
        <p:spPr>
          <a:xfrm>
            <a:off x="6017400" y="5081400"/>
            <a:ext cx="6174000" cy="7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2800" b="1" strike="noStrike" spc="-1">
                <a:solidFill>
                  <a:srgbClr val="3B3838"/>
                </a:solidFill>
                <a:latin typeface="华文隶书"/>
                <a:ea typeface="华文隶书"/>
              </a:rPr>
              <a:t>队员：郑安峰	软件工程1708班</a:t>
            </a:r>
            <a:endParaRPr lang="en-US" sz="2800" b="0" strike="noStrike" spc="-1">
              <a:latin typeface="Arial"/>
            </a:endParaRPr>
          </a:p>
        </p:txBody>
      </p:sp>
      <p:sp>
        <p:nvSpPr>
          <p:cNvPr id="166" name="CustomShape 32"/>
          <p:cNvSpPr/>
          <p:nvPr/>
        </p:nvSpPr>
        <p:spPr>
          <a:xfrm rot="19356600">
            <a:off x="2438280" y="5135760"/>
            <a:ext cx="537840" cy="303840"/>
          </a:xfrm>
          <a:custGeom>
            <a:avLst/>
            <a:gdLst/>
            <a:ahLst/>
            <a:cxnLst/>
            <a:rect l="l" t="t" r="r" b="b"/>
            <a:pathLst>
              <a:path w="1930651" h="2016731">
                <a:moveTo>
                  <a:pt x="0" y="2016730"/>
                </a:moveTo>
                <a:lnTo>
                  <a:pt x="1210897" y="0"/>
                </a:lnTo>
                <a:cubicBezTo>
                  <a:pt x="1723167" y="755635"/>
                  <a:pt x="1567308" y="563928"/>
                  <a:pt x="1930651" y="1023405"/>
                </a:cubicBezTo>
                <a:lnTo>
                  <a:pt x="0" y="2016730"/>
                </a:lnTo>
                <a:close/>
              </a:path>
            </a:pathLst>
          </a:custGeom>
          <a:solidFill>
            <a:schemeClr val="accent1">
              <a:lumMod val="95000"/>
              <a:lumOff val="5000"/>
            </a:schemeClr>
          </a:solidFill>
          <a:ln>
            <a:noFill/>
          </a:ln>
        </p:spPr>
        <p:style>
          <a:lnRef idx="2">
            <a:schemeClr val="accent1">
              <a:shade val="50000"/>
            </a:schemeClr>
          </a:lnRef>
          <a:fillRef idx="1">
            <a:schemeClr val="accent1"/>
          </a:fillRef>
          <a:effectRef idx="0">
            <a:schemeClr val="accent1"/>
          </a:effectRef>
          <a:fontRef idx="minor"/>
        </p:style>
      </p:sp>
      <p:sp>
        <p:nvSpPr>
          <p:cNvPr id="167" name="CustomShape 33"/>
          <p:cNvSpPr/>
          <p:nvPr/>
        </p:nvSpPr>
        <p:spPr>
          <a:xfrm>
            <a:off x="9796320" y="6228720"/>
            <a:ext cx="23482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Light"/>
                <a:ea typeface="微软雅黑 Light"/>
              </a:rPr>
              <a:t>TimeLine：2011-2015</a:t>
            </a:r>
            <a:endParaRPr lang="en-US" sz="1800" b="0" strike="noStrike" spc="-1">
              <a:latin typeface="Arial"/>
            </a:endParaRPr>
          </a:p>
        </p:txBody>
      </p:sp>
    </p:spTree>
  </p:cSld>
  <p:clrMapOvr>
    <a:masterClrMapping/>
  </p:clrMapOvr>
  <p:transition spd="slow">
    <p:push dir="u"/>
  </p:transition>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wipe(left)">
                                      <p:cBhvr additive="repl">
                                        <p:cTn id="7" dur="500"/>
                                        <p:tgtEl>
                                          <p:spTgt spid="135"/>
                                        </p:tgtEl>
                                      </p:cBhvr>
                                    </p:animEffect>
                                  </p:childTnLst>
                                </p:cTn>
                              </p:par>
                              <p:par>
                                <p:cTn id="8" presetID="23" presetClass="entr" presetSubtype="288" fill="hold" nodeType="withEffect">
                                  <p:stCondLst>
                                    <p:cond delay="0"/>
                                  </p:stCondLst>
                                  <p:iterate type="lt">
                                    <p:tmAbs val="150"/>
                                  </p:iterate>
                                  <p:childTnLst>
                                    <p:set>
                                      <p:cBhvr>
                                        <p:cTn id="9" dur="1" fill="hold">
                                          <p:stCondLst>
                                            <p:cond delay="0"/>
                                          </p:stCondLst>
                                        </p:cTn>
                                        <p:tgtEl>
                                          <p:spTgt spid="134"/>
                                        </p:tgtEl>
                                        <p:attrNameLst>
                                          <p:attrName>style.visibility</p:attrName>
                                        </p:attrNameLst>
                                      </p:cBhvr>
                                      <p:to>
                                        <p:strVal val="visible"/>
                                      </p:to>
                                    </p:set>
                                    <p:anim calcmode="lin" valueType="num">
                                      <p:cBhvr additive="repl">
                                        <p:cTn id="10" dur="500" fill="hold"/>
                                        <p:tgtEl>
                                          <p:spTgt spid="134"/>
                                        </p:tgtEl>
                                        <p:attrNameLst>
                                          <p:attrName>ppt_w</p:attrName>
                                        </p:attrNameLst>
                                      </p:cBhvr>
                                      <p:tavLst>
                                        <p:tav tm="0">
                                          <p:val>
                                            <p:strVal val="4/3*#ppt_w"/>
                                          </p:val>
                                        </p:tav>
                                        <p:tav tm="100000">
                                          <p:val>
                                            <p:strVal val="#ppt_w"/>
                                          </p:val>
                                        </p:tav>
                                      </p:tavLst>
                                    </p:anim>
                                    <p:anim calcmode="lin" valueType="num">
                                      <p:cBhvr additive="repl">
                                        <p:cTn id="11" dur="500" fill="hold"/>
                                        <p:tgtEl>
                                          <p:spTgt spid="134"/>
                                        </p:tgtEl>
                                        <p:attrNameLst>
                                          <p:attrName>ppt_h</p:attrName>
                                        </p:attrNameLst>
                                      </p:cBhvr>
                                      <p:tavLst>
                                        <p:tav tm="0">
                                          <p:val>
                                            <p:strVal val="4/3*#ppt_h"/>
                                          </p:val>
                                        </p:tav>
                                        <p:tav tm="100000">
                                          <p:val>
                                            <p:strVal val="#ppt_h"/>
                                          </p:val>
                                        </p:tav>
                                      </p:tavLst>
                                    </p:anim>
                                  </p:childTnLst>
                                </p:cTn>
                              </p:par>
                              <p:par>
                                <p:cTn id="12" presetID="10" presetClass="entr" fill="hold" nodeType="withEffect">
                                  <p:stCondLst>
                                    <p:cond delay="0"/>
                                  </p:stCondLst>
                                  <p:childTnLst>
                                    <p:set>
                                      <p:cBhvr>
                                        <p:cTn id="13" dur="1" fill="hold">
                                          <p:stCondLst>
                                            <p:cond delay="0"/>
                                          </p:stCondLst>
                                        </p:cTn>
                                        <p:tgtEl>
                                          <p:spTgt spid="140"/>
                                        </p:tgtEl>
                                        <p:attrNameLst>
                                          <p:attrName>style.visibility</p:attrName>
                                        </p:attrNameLst>
                                      </p:cBhvr>
                                      <p:to>
                                        <p:strVal val="visible"/>
                                      </p:to>
                                    </p:set>
                                    <p:animEffect transition="in" filter="fade">
                                      <p:cBhvr additive="repl">
                                        <p:cTn id="14" dur="500"/>
                                        <p:tgtEl>
                                          <p:spTgt spid="140"/>
                                        </p:tgtEl>
                                      </p:cBhvr>
                                    </p:animEffect>
                                  </p:childTnLst>
                                </p:cTn>
                              </p:par>
                              <p:par>
                                <p:cTn id="15" presetID="10" presetClass="entr" fill="hold" nodeType="withEffect">
                                  <p:stCondLst>
                                    <p:cond delay="253"/>
                                  </p:stCondLst>
                                  <p:childTnLst>
                                    <p:set>
                                      <p:cBhvr>
                                        <p:cTn id="16" dur="1" fill="hold">
                                          <p:stCondLst>
                                            <p:cond delay="0"/>
                                          </p:stCondLst>
                                        </p:cTn>
                                        <p:tgtEl>
                                          <p:spTgt spid="136"/>
                                        </p:tgtEl>
                                        <p:attrNameLst>
                                          <p:attrName>style.visibility</p:attrName>
                                        </p:attrNameLst>
                                      </p:cBhvr>
                                      <p:to>
                                        <p:strVal val="visible"/>
                                      </p:to>
                                    </p:set>
                                    <p:animEffect transition="in" filter="fade">
                                      <p:cBhvr additive="repl">
                                        <p:cTn id="17" dur="500"/>
                                        <p:tgtEl>
                                          <p:spTgt spid="136"/>
                                        </p:tgtEl>
                                      </p:cBhvr>
                                    </p:animEffect>
                                  </p:childTnLst>
                                </p:cTn>
                              </p:par>
                              <p:par>
                                <p:cTn id="18" presetID="10" presetClass="entr" fill="hold" nodeType="withEffect">
                                  <p:stCondLst>
                                    <p:cond delay="800"/>
                                  </p:stCondLst>
                                  <p:childTnLst>
                                    <p:set>
                                      <p:cBhvr>
                                        <p:cTn id="19" dur="1" fill="hold">
                                          <p:stCondLst>
                                            <p:cond delay="0"/>
                                          </p:stCondLst>
                                        </p:cTn>
                                        <p:tgtEl>
                                          <p:spTgt spid="139"/>
                                        </p:tgtEl>
                                        <p:attrNameLst>
                                          <p:attrName>style.visibility</p:attrName>
                                        </p:attrNameLst>
                                      </p:cBhvr>
                                      <p:to>
                                        <p:strVal val="visible"/>
                                      </p:to>
                                    </p:set>
                                    <p:animEffect transition="in" filter="fade">
                                      <p:cBhvr additive="repl">
                                        <p:cTn id="20" dur="500"/>
                                        <p:tgtEl>
                                          <p:spTgt spid="139"/>
                                        </p:tgtEl>
                                      </p:cBhvr>
                                    </p:animEffect>
                                  </p:childTnLst>
                                </p:cTn>
                              </p:par>
                              <p:par>
                                <p:cTn id="21" presetID="10" presetClass="entr" fill="hold" nodeType="withEffect">
                                  <p:stCondLst>
                                    <p:cond delay="800"/>
                                  </p:stCondLst>
                                  <p:childTnLst>
                                    <p:set>
                                      <p:cBhvr>
                                        <p:cTn id="22" dur="1" fill="hold">
                                          <p:stCondLst>
                                            <p:cond delay="0"/>
                                          </p:stCondLst>
                                        </p:cTn>
                                        <p:tgtEl>
                                          <p:spTgt spid="138"/>
                                        </p:tgtEl>
                                        <p:attrNameLst>
                                          <p:attrName>style.visibility</p:attrName>
                                        </p:attrNameLst>
                                      </p:cBhvr>
                                      <p:to>
                                        <p:strVal val="visible"/>
                                      </p:to>
                                    </p:set>
                                    <p:animEffect transition="in" filter="fade">
                                      <p:cBhvr additive="repl">
                                        <p:cTn id="23" dur="500"/>
                                        <p:tgtEl>
                                          <p:spTgt spid="138"/>
                                        </p:tgtEl>
                                      </p:cBhvr>
                                    </p:animEffect>
                                  </p:childTnLst>
                                </p:cTn>
                              </p:par>
                              <p:par>
                                <p:cTn id="24" presetID="10" presetClass="entr" fill="hold" nodeType="withEffect">
                                  <p:stCondLst>
                                    <p:cond delay="723"/>
                                  </p:stCondLst>
                                  <p:childTnLst>
                                    <p:set>
                                      <p:cBhvr>
                                        <p:cTn id="25" dur="1" fill="hold">
                                          <p:stCondLst>
                                            <p:cond delay="0"/>
                                          </p:stCondLst>
                                        </p:cTn>
                                        <p:tgtEl>
                                          <p:spTgt spid="137"/>
                                        </p:tgtEl>
                                        <p:attrNameLst>
                                          <p:attrName>style.visibility</p:attrName>
                                        </p:attrNameLst>
                                      </p:cBhvr>
                                      <p:to>
                                        <p:strVal val="visible"/>
                                      </p:to>
                                    </p:set>
                                    <p:animEffect transition="in" filter="fade">
                                      <p:cBhvr additive="repl">
                                        <p:cTn id="26" dur="500"/>
                                        <p:tgtEl>
                                          <p:spTgt spid="137"/>
                                        </p:tgtEl>
                                      </p:cBhvr>
                                    </p:animEffect>
                                  </p:childTnLst>
                                </p:cTn>
                              </p:par>
                              <p:par>
                                <p:cTn id="27" presetID="10" presetClass="entr" fill="hold" nodeType="withEffect">
                                  <p:stCondLst>
                                    <p:cond delay="1000"/>
                                  </p:stCondLst>
                                  <p:iterate type="lt">
                                    <p:tmAbs val="100"/>
                                  </p:iterate>
                                  <p:childTnLst>
                                    <p:set>
                                      <p:cBhvr>
                                        <p:cTn id="28" dur="1" fill="hold">
                                          <p:stCondLst>
                                            <p:cond delay="0"/>
                                          </p:stCondLst>
                                        </p:cTn>
                                        <p:tgtEl>
                                          <p:spTgt spid="141"/>
                                        </p:tgtEl>
                                        <p:attrNameLst>
                                          <p:attrName>style.visibility</p:attrName>
                                        </p:attrNameLst>
                                      </p:cBhvr>
                                      <p:to>
                                        <p:strVal val="visible"/>
                                      </p:to>
                                    </p:set>
                                    <p:animEffect transition="in" filter="fade">
                                      <p:cBhvr additive="repl">
                                        <p:cTn id="29" dur="500"/>
                                        <p:tgtEl>
                                          <p:spTgt spid="141"/>
                                        </p:tgtEl>
                                      </p:cBhvr>
                                    </p:animEffect>
                                  </p:childTnLst>
                                </p:cTn>
                              </p:par>
                              <p:par>
                                <p:cTn id="30" presetID="23" presetClass="entr" presetSubtype="288" fill="hold" nodeType="withEffect">
                                  <p:stCondLst>
                                    <p:cond delay="1000"/>
                                  </p:stCondLst>
                                  <p:iterate type="lt">
                                    <p:tmAbs val="100"/>
                                  </p:iterate>
                                  <p:childTnLst>
                                    <p:set>
                                      <p:cBhvr>
                                        <p:cTn id="31" dur="1" fill="hold">
                                          <p:stCondLst>
                                            <p:cond delay="0"/>
                                          </p:stCondLst>
                                        </p:cTn>
                                        <p:tgtEl>
                                          <p:spTgt spid="141"/>
                                        </p:tgtEl>
                                        <p:attrNameLst>
                                          <p:attrName>style.visibility</p:attrName>
                                        </p:attrNameLst>
                                      </p:cBhvr>
                                      <p:to>
                                        <p:strVal val="visible"/>
                                      </p:to>
                                    </p:set>
                                    <p:anim calcmode="lin" valueType="num">
                                      <p:cBhvr additive="repl">
                                        <p:cTn id="32" dur="500" fill="hold"/>
                                        <p:tgtEl>
                                          <p:spTgt spid="141"/>
                                        </p:tgtEl>
                                        <p:attrNameLst>
                                          <p:attrName>ppt_w</p:attrName>
                                        </p:attrNameLst>
                                      </p:cBhvr>
                                      <p:tavLst>
                                        <p:tav tm="0">
                                          <p:val>
                                            <p:strVal val="4/3*#ppt_w"/>
                                          </p:val>
                                        </p:tav>
                                        <p:tav tm="100000">
                                          <p:val>
                                            <p:strVal val="#ppt_w"/>
                                          </p:val>
                                        </p:tav>
                                      </p:tavLst>
                                    </p:anim>
                                    <p:anim calcmode="lin" valueType="num">
                                      <p:cBhvr additive="repl">
                                        <p:cTn id="33" dur="500" fill="hold"/>
                                        <p:tgtEl>
                                          <p:spTgt spid="141"/>
                                        </p:tgtEl>
                                        <p:attrNameLst>
                                          <p:attrName>ppt_h</p:attrName>
                                        </p:attrNameLst>
                                      </p:cBhvr>
                                      <p:tavLst>
                                        <p:tav tm="0">
                                          <p:val>
                                            <p:strVal val="4/3*#ppt_h"/>
                                          </p:val>
                                        </p:tav>
                                        <p:tav tm="100000">
                                          <p:val>
                                            <p:strVal val="#ppt_h"/>
                                          </p:val>
                                        </p:tav>
                                      </p:tavLst>
                                    </p:anim>
                                  </p:childTnLst>
                                </p:cTn>
                              </p:par>
                              <p:par>
                                <p:cTn id="34" presetID="53" presetClass="entr" presetSubtype="16" fill="hold" nodeType="withEffect">
                                  <p:stCondLst>
                                    <p:cond delay="1500"/>
                                  </p:stCondLst>
                                  <p:childTnLst>
                                    <p:set>
                                      <p:cBhvr>
                                        <p:cTn id="35" dur="1" fill="hold">
                                          <p:stCondLst>
                                            <p:cond delay="0"/>
                                          </p:stCondLst>
                                        </p:cTn>
                                        <p:tgtEl>
                                          <p:spTgt spid="142"/>
                                        </p:tgtEl>
                                        <p:attrNameLst>
                                          <p:attrName>style.visibility</p:attrName>
                                        </p:attrNameLst>
                                      </p:cBhvr>
                                      <p:to>
                                        <p:strVal val="visible"/>
                                      </p:to>
                                    </p:set>
                                    <p:anim calcmode="lin" valueType="num">
                                      <p:cBhvr additive="repl">
                                        <p:cTn id="36" dur="500" fill="hold"/>
                                        <p:tgtEl>
                                          <p:spTgt spid="142"/>
                                        </p:tgtEl>
                                        <p:attrNameLst>
                                          <p:attrName>ppt_w</p:attrName>
                                        </p:attrNameLst>
                                      </p:cBhvr>
                                      <p:tavLst>
                                        <p:tav tm="0">
                                          <p:val>
                                            <p:fltVal val="0"/>
                                          </p:val>
                                        </p:tav>
                                        <p:tav tm="100000">
                                          <p:val>
                                            <p:strVal val="#ppt_w"/>
                                          </p:val>
                                        </p:tav>
                                      </p:tavLst>
                                    </p:anim>
                                    <p:anim calcmode="lin" valueType="num">
                                      <p:cBhvr additive="repl">
                                        <p:cTn id="37" dur="500" fill="hold"/>
                                        <p:tgtEl>
                                          <p:spTgt spid="142"/>
                                        </p:tgtEl>
                                        <p:attrNameLst>
                                          <p:attrName>ppt_h</p:attrName>
                                        </p:attrNameLst>
                                      </p:cBhvr>
                                      <p:tavLst>
                                        <p:tav tm="0">
                                          <p:val>
                                            <p:fltVal val="0"/>
                                          </p:val>
                                        </p:tav>
                                        <p:tav tm="100000">
                                          <p:val>
                                            <p:strVal val="#ppt_h"/>
                                          </p:val>
                                        </p:tav>
                                      </p:tavLst>
                                    </p:anim>
                                    <p:animEffect transition="in" filter="fade">
                                      <p:cBhvr additive="repl">
                                        <p:cTn id="38" dur="500"/>
                                        <p:tgtEl>
                                          <p:spTgt spid="142"/>
                                        </p:tgtEl>
                                      </p:cBhvr>
                                    </p:animEffect>
                                  </p:childTnLst>
                                </p:cTn>
                              </p:par>
                              <p:par>
                                <p:cTn id="39" presetID="22" presetClass="entr" presetSubtype="1" fill="hold" nodeType="withEffect">
                                  <p:stCondLst>
                                    <p:cond delay="1750"/>
                                  </p:stCondLst>
                                  <p:childTnLst>
                                    <p:set>
                                      <p:cBhvr>
                                        <p:cTn id="40" dur="1" fill="hold">
                                          <p:stCondLst>
                                            <p:cond delay="0"/>
                                          </p:stCondLst>
                                        </p:cTn>
                                        <p:tgtEl>
                                          <p:spTgt spid="133"/>
                                        </p:tgtEl>
                                        <p:attrNameLst>
                                          <p:attrName>style.visibility</p:attrName>
                                        </p:attrNameLst>
                                      </p:cBhvr>
                                      <p:to>
                                        <p:strVal val="visible"/>
                                      </p:to>
                                    </p:set>
                                    <p:animEffect transition="in" filter="wipe(up)">
                                      <p:cBhvr additive="repl">
                                        <p:cTn id="41" dur="1000"/>
                                        <p:tgtEl>
                                          <p:spTgt spid="133"/>
                                        </p:tgtEl>
                                      </p:cBhvr>
                                    </p:animEffect>
                                  </p:childTnLst>
                                </p:cTn>
                              </p:par>
                              <p:par>
                                <p:cTn id="42" presetID="53" presetClass="entr" presetSubtype="16" fill="hold" nodeType="withEffect">
                                  <p:stCondLst>
                                    <p:cond delay="2000"/>
                                  </p:stCondLst>
                                  <p:childTnLst>
                                    <p:set>
                                      <p:cBhvr>
                                        <p:cTn id="43" dur="1" fill="hold">
                                          <p:stCondLst>
                                            <p:cond delay="0"/>
                                          </p:stCondLst>
                                        </p:cTn>
                                        <p:tgtEl>
                                          <p:spTgt spid="147"/>
                                        </p:tgtEl>
                                        <p:attrNameLst>
                                          <p:attrName>style.visibility</p:attrName>
                                        </p:attrNameLst>
                                      </p:cBhvr>
                                      <p:to>
                                        <p:strVal val="visible"/>
                                      </p:to>
                                    </p:set>
                                    <p:anim calcmode="lin" valueType="num">
                                      <p:cBhvr additive="repl">
                                        <p:cTn id="44" dur="500" fill="hold"/>
                                        <p:tgtEl>
                                          <p:spTgt spid="147"/>
                                        </p:tgtEl>
                                        <p:attrNameLst>
                                          <p:attrName>ppt_w</p:attrName>
                                        </p:attrNameLst>
                                      </p:cBhvr>
                                      <p:tavLst>
                                        <p:tav tm="0">
                                          <p:val>
                                            <p:fltVal val="0"/>
                                          </p:val>
                                        </p:tav>
                                        <p:tav tm="100000">
                                          <p:val>
                                            <p:strVal val="#ppt_w"/>
                                          </p:val>
                                        </p:tav>
                                      </p:tavLst>
                                    </p:anim>
                                    <p:anim calcmode="lin" valueType="num">
                                      <p:cBhvr additive="repl">
                                        <p:cTn id="45" dur="500" fill="hold"/>
                                        <p:tgtEl>
                                          <p:spTgt spid="147"/>
                                        </p:tgtEl>
                                        <p:attrNameLst>
                                          <p:attrName>ppt_h</p:attrName>
                                        </p:attrNameLst>
                                      </p:cBhvr>
                                      <p:tavLst>
                                        <p:tav tm="0">
                                          <p:val>
                                            <p:fltVal val="0"/>
                                          </p:val>
                                        </p:tav>
                                        <p:tav tm="100000">
                                          <p:val>
                                            <p:strVal val="#ppt_h"/>
                                          </p:val>
                                        </p:tav>
                                      </p:tavLst>
                                    </p:anim>
                                    <p:animEffect transition="in" filter="fade">
                                      <p:cBhvr additive="repl">
                                        <p:cTn id="46" dur="500"/>
                                        <p:tgtEl>
                                          <p:spTgt spid="147"/>
                                        </p:tgtEl>
                                      </p:cBhvr>
                                    </p:animEffect>
                                  </p:childTnLst>
                                </p:cTn>
                              </p:par>
                              <p:par>
                                <p:cTn id="47" presetID="53" presetClass="entr" presetSubtype="16" fill="hold" nodeType="withEffect">
                                  <p:stCondLst>
                                    <p:cond delay="2250"/>
                                  </p:stCondLst>
                                  <p:childTnLst>
                                    <p:set>
                                      <p:cBhvr>
                                        <p:cTn id="48" dur="1" fill="hold">
                                          <p:stCondLst>
                                            <p:cond delay="0"/>
                                          </p:stCondLst>
                                        </p:cTn>
                                        <p:tgtEl>
                                          <p:spTgt spid="154"/>
                                        </p:tgtEl>
                                        <p:attrNameLst>
                                          <p:attrName>style.visibility</p:attrName>
                                        </p:attrNameLst>
                                      </p:cBhvr>
                                      <p:to>
                                        <p:strVal val="visible"/>
                                      </p:to>
                                    </p:set>
                                    <p:anim calcmode="lin" valueType="num">
                                      <p:cBhvr additive="repl">
                                        <p:cTn id="49" dur="500" fill="hold"/>
                                        <p:tgtEl>
                                          <p:spTgt spid="154"/>
                                        </p:tgtEl>
                                        <p:attrNameLst>
                                          <p:attrName>ppt_w</p:attrName>
                                        </p:attrNameLst>
                                      </p:cBhvr>
                                      <p:tavLst>
                                        <p:tav tm="0">
                                          <p:val>
                                            <p:fltVal val="0"/>
                                          </p:val>
                                        </p:tav>
                                        <p:tav tm="100000">
                                          <p:val>
                                            <p:strVal val="#ppt_w"/>
                                          </p:val>
                                        </p:tav>
                                      </p:tavLst>
                                    </p:anim>
                                    <p:anim calcmode="lin" valueType="num">
                                      <p:cBhvr additive="repl">
                                        <p:cTn id="50" dur="500" fill="hold"/>
                                        <p:tgtEl>
                                          <p:spTgt spid="154"/>
                                        </p:tgtEl>
                                        <p:attrNameLst>
                                          <p:attrName>ppt_h</p:attrName>
                                        </p:attrNameLst>
                                      </p:cBhvr>
                                      <p:tavLst>
                                        <p:tav tm="0">
                                          <p:val>
                                            <p:fltVal val="0"/>
                                          </p:val>
                                        </p:tav>
                                        <p:tav tm="100000">
                                          <p:val>
                                            <p:strVal val="#ppt_h"/>
                                          </p:val>
                                        </p:tav>
                                      </p:tavLst>
                                    </p:anim>
                                    <p:animEffect transition="in" filter="fade">
                                      <p:cBhvr additive="repl">
                                        <p:cTn id="51" dur="500"/>
                                        <p:tgtEl>
                                          <p:spTgt spid="154"/>
                                        </p:tgtEl>
                                      </p:cBhvr>
                                    </p:animEffect>
                                  </p:childTnLst>
                                </p:cTn>
                              </p:par>
                              <p:par>
                                <p:cTn id="52" presetID="53" presetClass="entr" presetSubtype="16" fill="hold" nodeType="withEffect">
                                  <p:stCondLst>
                                    <p:cond delay="2500"/>
                                  </p:stCondLst>
                                  <p:childTnLst>
                                    <p:set>
                                      <p:cBhvr>
                                        <p:cTn id="53" dur="1" fill="hold">
                                          <p:stCondLst>
                                            <p:cond delay="0"/>
                                          </p:stCondLst>
                                        </p:cTn>
                                        <p:tgtEl>
                                          <p:spTgt spid="157"/>
                                        </p:tgtEl>
                                        <p:attrNameLst>
                                          <p:attrName>style.visibility</p:attrName>
                                        </p:attrNameLst>
                                      </p:cBhvr>
                                      <p:to>
                                        <p:strVal val="visible"/>
                                      </p:to>
                                    </p:set>
                                    <p:anim calcmode="lin" valueType="num">
                                      <p:cBhvr additive="repl">
                                        <p:cTn id="54" dur="500" fill="hold"/>
                                        <p:tgtEl>
                                          <p:spTgt spid="157"/>
                                        </p:tgtEl>
                                        <p:attrNameLst>
                                          <p:attrName>ppt_w</p:attrName>
                                        </p:attrNameLst>
                                      </p:cBhvr>
                                      <p:tavLst>
                                        <p:tav tm="0">
                                          <p:val>
                                            <p:fltVal val="0"/>
                                          </p:val>
                                        </p:tav>
                                        <p:tav tm="100000">
                                          <p:val>
                                            <p:strVal val="#ppt_w"/>
                                          </p:val>
                                        </p:tav>
                                      </p:tavLst>
                                    </p:anim>
                                    <p:anim calcmode="lin" valueType="num">
                                      <p:cBhvr additive="repl">
                                        <p:cTn id="55" dur="500" fill="hold"/>
                                        <p:tgtEl>
                                          <p:spTgt spid="157"/>
                                        </p:tgtEl>
                                        <p:attrNameLst>
                                          <p:attrName>ppt_h</p:attrName>
                                        </p:attrNameLst>
                                      </p:cBhvr>
                                      <p:tavLst>
                                        <p:tav tm="0">
                                          <p:val>
                                            <p:fltVal val="0"/>
                                          </p:val>
                                        </p:tav>
                                        <p:tav tm="100000">
                                          <p:val>
                                            <p:strVal val="#ppt_h"/>
                                          </p:val>
                                        </p:tav>
                                      </p:tavLst>
                                    </p:anim>
                                    <p:animEffect transition="in" filter="fade">
                                      <p:cBhvr additive="repl">
                                        <p:cTn id="56" dur="500"/>
                                        <p:tgtEl>
                                          <p:spTgt spid="157"/>
                                        </p:tgtEl>
                                      </p:cBhvr>
                                    </p:animEffect>
                                  </p:childTnLst>
                                </p:cTn>
                              </p:par>
                              <p:par>
                                <p:cTn id="57" presetID="10" presetClass="entr" fill="hold" nodeType="withEffect">
                                  <p:stCondLst>
                                    <p:cond delay="2000"/>
                                  </p:stCondLst>
                                  <p:iterate type="lt">
                                    <p:tmAbs val="100"/>
                                  </p:iterate>
                                  <p:childTnLst>
                                    <p:set>
                                      <p:cBhvr>
                                        <p:cTn id="58" dur="1" fill="hold">
                                          <p:stCondLst>
                                            <p:cond delay="0"/>
                                          </p:stCondLst>
                                        </p:cTn>
                                        <p:tgtEl>
                                          <p:spTgt spid="162"/>
                                        </p:tgtEl>
                                        <p:attrNameLst>
                                          <p:attrName>style.visibility</p:attrName>
                                        </p:attrNameLst>
                                      </p:cBhvr>
                                      <p:to>
                                        <p:strVal val="visible"/>
                                      </p:to>
                                    </p:set>
                                    <p:animEffect transition="in" filter="fade">
                                      <p:cBhvr additive="repl">
                                        <p:cTn id="59" dur="500"/>
                                        <p:tgtEl>
                                          <p:spTgt spid="162"/>
                                        </p:tgtEl>
                                      </p:cBhvr>
                                    </p:animEffect>
                                  </p:childTnLst>
                                </p:cTn>
                              </p:par>
                              <p:par>
                                <p:cTn id="60" presetID="23" presetClass="entr" presetSubtype="288" fill="hold" nodeType="withEffect">
                                  <p:stCondLst>
                                    <p:cond delay="2000"/>
                                  </p:stCondLst>
                                  <p:iterate type="lt">
                                    <p:tmAbs val="100"/>
                                  </p:iterate>
                                  <p:childTnLst>
                                    <p:set>
                                      <p:cBhvr>
                                        <p:cTn id="61" dur="1" fill="hold">
                                          <p:stCondLst>
                                            <p:cond delay="0"/>
                                          </p:stCondLst>
                                        </p:cTn>
                                        <p:tgtEl>
                                          <p:spTgt spid="162"/>
                                        </p:tgtEl>
                                        <p:attrNameLst>
                                          <p:attrName>style.visibility</p:attrName>
                                        </p:attrNameLst>
                                      </p:cBhvr>
                                      <p:to>
                                        <p:strVal val="visible"/>
                                      </p:to>
                                    </p:set>
                                    <p:anim calcmode="lin" valueType="num">
                                      <p:cBhvr additive="repl">
                                        <p:cTn id="62" dur="500" fill="hold"/>
                                        <p:tgtEl>
                                          <p:spTgt spid="162"/>
                                        </p:tgtEl>
                                        <p:attrNameLst>
                                          <p:attrName>ppt_w</p:attrName>
                                        </p:attrNameLst>
                                      </p:cBhvr>
                                      <p:tavLst>
                                        <p:tav tm="0">
                                          <p:val>
                                            <p:strVal val="4/3*#ppt_w"/>
                                          </p:val>
                                        </p:tav>
                                        <p:tav tm="100000">
                                          <p:val>
                                            <p:strVal val="#ppt_w"/>
                                          </p:val>
                                        </p:tav>
                                      </p:tavLst>
                                    </p:anim>
                                    <p:anim calcmode="lin" valueType="num">
                                      <p:cBhvr additive="repl">
                                        <p:cTn id="63" dur="500" fill="hold"/>
                                        <p:tgtEl>
                                          <p:spTgt spid="162"/>
                                        </p:tgtEl>
                                        <p:attrNameLst>
                                          <p:attrName>ppt_h</p:attrName>
                                        </p:attrNameLst>
                                      </p:cBhvr>
                                      <p:tavLst>
                                        <p:tav tm="0">
                                          <p:val>
                                            <p:strVal val="4/3*#ppt_h"/>
                                          </p:val>
                                        </p:tav>
                                        <p:tav tm="100000">
                                          <p:val>
                                            <p:strVal val="#ppt_h"/>
                                          </p:val>
                                        </p:tav>
                                      </p:tavLst>
                                    </p:anim>
                                  </p:childTnLst>
                                </p:cTn>
                              </p:par>
                              <p:par>
                                <p:cTn id="64" presetID="22" presetClass="entr" presetSubtype="1" fill="hold" nodeType="withEffect">
                                  <p:stCondLst>
                                    <p:cond delay="2250"/>
                                  </p:stCondLst>
                                  <p:iterate type="lt">
                                    <p:tmAbs val="100"/>
                                  </p:iterate>
                                  <p:childTnLst>
                                    <p:set>
                                      <p:cBhvr>
                                        <p:cTn id="65" dur="1" fill="hold">
                                          <p:stCondLst>
                                            <p:cond delay="0"/>
                                          </p:stCondLst>
                                        </p:cTn>
                                        <p:tgtEl>
                                          <p:spTgt spid="163"/>
                                        </p:tgtEl>
                                        <p:attrNameLst>
                                          <p:attrName>style.visibility</p:attrName>
                                        </p:attrNameLst>
                                      </p:cBhvr>
                                      <p:to>
                                        <p:strVal val="visible"/>
                                      </p:to>
                                    </p:set>
                                    <p:animEffect transition="in" filter="wipe(up)">
                                      <p:cBhvr additive="repl">
                                        <p:cTn id="66" dur="250"/>
                                        <p:tgtEl>
                                          <p:spTgt spid="163"/>
                                        </p:tgtEl>
                                      </p:cBhvr>
                                    </p:animEffect>
                                  </p:childTnLst>
                                </p:cTn>
                              </p:par>
                              <p:par>
                                <p:cTn id="67" presetID="10" presetClass="entr" fill="hold" nodeType="withEffect">
                                  <p:stCondLst>
                                    <p:cond delay="2500"/>
                                  </p:stCondLst>
                                  <p:iterate type="lt">
                                    <p:tmAbs val="100"/>
                                  </p:iterate>
                                  <p:childTnLst>
                                    <p:set>
                                      <p:cBhvr>
                                        <p:cTn id="68" dur="1" fill="hold">
                                          <p:stCondLst>
                                            <p:cond delay="0"/>
                                          </p:stCondLst>
                                        </p:cTn>
                                        <p:tgtEl>
                                          <p:spTgt spid="164"/>
                                        </p:tgtEl>
                                        <p:attrNameLst>
                                          <p:attrName>style.visibility</p:attrName>
                                        </p:attrNameLst>
                                      </p:cBhvr>
                                      <p:to>
                                        <p:strVal val="visible"/>
                                      </p:to>
                                    </p:set>
                                    <p:animEffect transition="in" filter="fade">
                                      <p:cBhvr additive="repl">
                                        <p:cTn id="69" dur="500"/>
                                        <p:tgtEl>
                                          <p:spTgt spid="164"/>
                                        </p:tgtEl>
                                      </p:cBhvr>
                                    </p:animEffect>
                                  </p:childTnLst>
                                </p:cTn>
                              </p:par>
                              <p:par>
                                <p:cTn id="70" presetID="23" presetClass="entr" presetSubtype="288" fill="hold" nodeType="withEffect">
                                  <p:stCondLst>
                                    <p:cond delay="2500"/>
                                  </p:stCondLst>
                                  <p:iterate type="lt">
                                    <p:tmAbs val="100"/>
                                  </p:iterate>
                                  <p:childTnLst>
                                    <p:set>
                                      <p:cBhvr>
                                        <p:cTn id="71" dur="1" fill="hold">
                                          <p:stCondLst>
                                            <p:cond delay="0"/>
                                          </p:stCondLst>
                                        </p:cTn>
                                        <p:tgtEl>
                                          <p:spTgt spid="164"/>
                                        </p:tgtEl>
                                        <p:attrNameLst>
                                          <p:attrName>style.visibility</p:attrName>
                                        </p:attrNameLst>
                                      </p:cBhvr>
                                      <p:to>
                                        <p:strVal val="visible"/>
                                      </p:to>
                                    </p:set>
                                    <p:anim calcmode="lin" valueType="num">
                                      <p:cBhvr additive="repl">
                                        <p:cTn id="72" dur="500" fill="hold"/>
                                        <p:tgtEl>
                                          <p:spTgt spid="164"/>
                                        </p:tgtEl>
                                        <p:attrNameLst>
                                          <p:attrName>ppt_w</p:attrName>
                                        </p:attrNameLst>
                                      </p:cBhvr>
                                      <p:tavLst>
                                        <p:tav tm="0">
                                          <p:val>
                                            <p:strVal val="4/3*#ppt_w"/>
                                          </p:val>
                                        </p:tav>
                                        <p:tav tm="100000">
                                          <p:val>
                                            <p:strVal val="#ppt_w"/>
                                          </p:val>
                                        </p:tav>
                                      </p:tavLst>
                                    </p:anim>
                                    <p:anim calcmode="lin" valueType="num">
                                      <p:cBhvr additive="repl">
                                        <p:cTn id="73" dur="500" fill="hold"/>
                                        <p:tgtEl>
                                          <p:spTgt spid="164"/>
                                        </p:tgtEl>
                                        <p:attrNameLst>
                                          <p:attrName>ppt_h</p:attrName>
                                        </p:attrNameLst>
                                      </p:cBhvr>
                                      <p:tavLst>
                                        <p:tav tm="0">
                                          <p:val>
                                            <p:strVal val="4/3*#ppt_h"/>
                                          </p:val>
                                        </p:tav>
                                        <p:tav tm="100000">
                                          <p:val>
                                            <p:strVal val="#ppt_h"/>
                                          </p:val>
                                        </p:tav>
                                      </p:tavLst>
                                    </p:anim>
                                  </p:childTnLst>
                                </p:cTn>
                              </p:par>
                              <p:par>
                                <p:cTn id="74" presetID="22" presetClass="entr" presetSubtype="1" fill="hold" nodeType="withEffect">
                                  <p:stCondLst>
                                    <p:cond delay="2750"/>
                                  </p:stCondLst>
                                  <p:iterate type="lt">
                                    <p:tmAbs val="100"/>
                                  </p:iterate>
                                  <p:childTnLst>
                                    <p:set>
                                      <p:cBhvr>
                                        <p:cTn id="75" dur="1" fill="hold">
                                          <p:stCondLst>
                                            <p:cond delay="0"/>
                                          </p:stCondLst>
                                        </p:cTn>
                                        <p:tgtEl>
                                          <p:spTgt spid="165"/>
                                        </p:tgtEl>
                                        <p:attrNameLst>
                                          <p:attrName>style.visibility</p:attrName>
                                        </p:attrNameLst>
                                      </p:cBhvr>
                                      <p:to>
                                        <p:strVal val="visible"/>
                                      </p:to>
                                    </p:set>
                                    <p:animEffect transition="in" filter="wipe(up)">
                                      <p:cBhvr additive="repl">
                                        <p:cTn id="76" dur="250"/>
                                        <p:tgtEl>
                                          <p:spTgt spid="165"/>
                                        </p:tgtEl>
                                      </p:cBhvr>
                                    </p:animEffect>
                                  </p:childTnLst>
                                </p:cTn>
                              </p:par>
                              <p:par>
                                <p:cTn id="77" presetID="10" presetClass="entr" fill="hold" nodeType="withEffect">
                                  <p:stCondLst>
                                    <p:cond delay="723"/>
                                  </p:stCondLst>
                                  <p:childTnLst>
                                    <p:set>
                                      <p:cBhvr>
                                        <p:cTn id="78" dur="1" fill="hold">
                                          <p:stCondLst>
                                            <p:cond delay="0"/>
                                          </p:stCondLst>
                                        </p:cTn>
                                        <p:tgtEl>
                                          <p:spTgt spid="166"/>
                                        </p:tgtEl>
                                        <p:attrNameLst>
                                          <p:attrName>style.visibility</p:attrName>
                                        </p:attrNameLst>
                                      </p:cBhvr>
                                      <p:to>
                                        <p:strVal val="visible"/>
                                      </p:to>
                                    </p:set>
                                    <p:animEffect transition="in" filter="fade">
                                      <p:cBhvr additive="repl">
                                        <p:cTn id="79"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rot="10800000">
            <a:off x="2161800" y="0"/>
            <a:ext cx="7841160" cy="3283200"/>
          </a:xfrm>
          <a:prstGeom prst="triangle">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69" name="CustomShape 2"/>
          <p:cNvSpPr/>
          <p:nvPr/>
        </p:nvSpPr>
        <p:spPr>
          <a:xfrm>
            <a:off x="4516200" y="1288440"/>
            <a:ext cx="316008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0" b="0" strike="noStrike" spc="-1">
                <a:solidFill>
                  <a:srgbClr val="FFFFFF"/>
                </a:solidFill>
                <a:latin typeface="Calibri Light"/>
                <a:ea typeface="微软雅黑 Light"/>
              </a:rPr>
              <a:t>About Division</a:t>
            </a:r>
            <a:endParaRPr lang="en-US" sz="4000" b="0" strike="noStrike" spc="-1">
              <a:latin typeface="Arial"/>
            </a:endParaRPr>
          </a:p>
        </p:txBody>
      </p:sp>
      <p:sp>
        <p:nvSpPr>
          <p:cNvPr id="170" name="Line 3"/>
          <p:cNvSpPr/>
          <p:nvPr/>
        </p:nvSpPr>
        <p:spPr>
          <a:xfrm>
            <a:off x="5389200" y="2095560"/>
            <a:ext cx="1399320" cy="0"/>
          </a:xfrm>
          <a:prstGeom prst="line">
            <a:avLst/>
          </a:prstGeom>
          <a:ln>
            <a:solidFill>
              <a:schemeClr val="bg2"/>
            </a:solidFill>
          </a:ln>
        </p:spPr>
        <p:style>
          <a:lnRef idx="1">
            <a:schemeClr val="accent1"/>
          </a:lnRef>
          <a:fillRef idx="0">
            <a:schemeClr val="accent1"/>
          </a:fillRef>
          <a:effectRef idx="0">
            <a:schemeClr val="accent1"/>
          </a:effectRef>
          <a:fontRef idx="minor"/>
        </p:style>
      </p:sp>
      <p:sp>
        <p:nvSpPr>
          <p:cNvPr id="171" name="CustomShape 4"/>
          <p:cNvSpPr/>
          <p:nvPr/>
        </p:nvSpPr>
        <p:spPr>
          <a:xfrm rot="10800000">
            <a:off x="6033600" y="2871000"/>
            <a:ext cx="112320" cy="113760"/>
          </a:xfrm>
          <a:prstGeom prst="triangle">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172" name="Group 5"/>
          <p:cNvGrpSpPr/>
          <p:nvPr/>
        </p:nvGrpSpPr>
        <p:grpSpPr>
          <a:xfrm>
            <a:off x="2037600" y="0"/>
            <a:ext cx="8130960" cy="3420720"/>
            <a:chOff x="2037600" y="0"/>
            <a:chExt cx="8130960" cy="3420720"/>
          </a:xfrm>
        </p:grpSpPr>
        <p:sp>
          <p:nvSpPr>
            <p:cNvPr id="173" name="Line 6"/>
            <p:cNvSpPr/>
            <p:nvPr/>
          </p:nvSpPr>
          <p:spPr>
            <a:xfrm flipH="1" flipV="1">
              <a:off x="2037600" y="0"/>
              <a:ext cx="4056480" cy="3420720"/>
            </a:xfrm>
            <a:prstGeom prst="line">
              <a:avLst/>
            </a:prstGeom>
            <a:ln w="12600">
              <a:solidFill>
                <a:schemeClr val="accent1">
                  <a:lumMod val="50000"/>
                  <a:lumOff val="50000"/>
                  <a:alpha val="15000"/>
                </a:schemeClr>
              </a:solidFill>
            </a:ln>
          </p:spPr>
          <p:style>
            <a:lnRef idx="1">
              <a:schemeClr val="accent1"/>
            </a:lnRef>
            <a:fillRef idx="0">
              <a:schemeClr val="accent1"/>
            </a:fillRef>
            <a:effectRef idx="0">
              <a:schemeClr val="accent1"/>
            </a:effectRef>
            <a:fontRef idx="minor"/>
          </p:style>
        </p:sp>
        <p:sp>
          <p:nvSpPr>
            <p:cNvPr id="174" name="Line 7"/>
            <p:cNvSpPr/>
            <p:nvPr/>
          </p:nvSpPr>
          <p:spPr>
            <a:xfrm flipH="1">
              <a:off x="6094080" y="0"/>
              <a:ext cx="4074480" cy="3420720"/>
            </a:xfrm>
            <a:prstGeom prst="line">
              <a:avLst/>
            </a:prstGeom>
            <a:ln w="12600">
              <a:solidFill>
                <a:schemeClr val="accent1">
                  <a:lumMod val="50000"/>
                  <a:lumOff val="50000"/>
                  <a:alpha val="15000"/>
                </a:schemeClr>
              </a:solidFill>
            </a:ln>
          </p:spPr>
          <p:style>
            <a:lnRef idx="1">
              <a:schemeClr val="accent1"/>
            </a:lnRef>
            <a:fillRef idx="0">
              <a:schemeClr val="accent1"/>
            </a:fillRef>
            <a:effectRef idx="0">
              <a:schemeClr val="accent1"/>
            </a:effectRef>
            <a:fontRef idx="minor"/>
          </p:style>
        </p:sp>
      </p:grpSp>
      <p:grpSp>
        <p:nvGrpSpPr>
          <p:cNvPr id="175" name="Group 8"/>
          <p:cNvGrpSpPr/>
          <p:nvPr/>
        </p:nvGrpSpPr>
        <p:grpSpPr>
          <a:xfrm>
            <a:off x="1872000" y="0"/>
            <a:ext cx="8434440" cy="3563280"/>
            <a:chOff x="1872000" y="0"/>
            <a:chExt cx="8434440" cy="3563280"/>
          </a:xfrm>
        </p:grpSpPr>
        <p:sp>
          <p:nvSpPr>
            <p:cNvPr id="176" name="Line 9"/>
            <p:cNvSpPr/>
            <p:nvPr/>
          </p:nvSpPr>
          <p:spPr>
            <a:xfrm flipH="1" flipV="1">
              <a:off x="1872000" y="0"/>
              <a:ext cx="4222080" cy="3563280"/>
            </a:xfrm>
            <a:prstGeom prst="line">
              <a:avLst/>
            </a:prstGeom>
            <a:ln w="12600">
              <a:solidFill>
                <a:schemeClr val="accent1">
                  <a:lumMod val="50000"/>
                  <a:lumOff val="50000"/>
                  <a:alpha val="15000"/>
                </a:schemeClr>
              </a:solidFill>
            </a:ln>
          </p:spPr>
          <p:style>
            <a:lnRef idx="1">
              <a:schemeClr val="accent1"/>
            </a:lnRef>
            <a:fillRef idx="0">
              <a:schemeClr val="accent1"/>
            </a:fillRef>
            <a:effectRef idx="0">
              <a:schemeClr val="accent1"/>
            </a:effectRef>
            <a:fontRef idx="minor"/>
          </p:style>
        </p:sp>
        <p:sp>
          <p:nvSpPr>
            <p:cNvPr id="177" name="Line 10"/>
            <p:cNvSpPr/>
            <p:nvPr/>
          </p:nvSpPr>
          <p:spPr>
            <a:xfrm flipH="1">
              <a:off x="6094080" y="0"/>
              <a:ext cx="4212360" cy="3563280"/>
            </a:xfrm>
            <a:prstGeom prst="line">
              <a:avLst/>
            </a:prstGeom>
            <a:ln w="12600">
              <a:solidFill>
                <a:schemeClr val="accent1">
                  <a:lumMod val="50000"/>
                  <a:lumOff val="50000"/>
                  <a:alpha val="15000"/>
                </a:schemeClr>
              </a:solidFill>
            </a:ln>
          </p:spPr>
          <p:style>
            <a:lnRef idx="1">
              <a:schemeClr val="accent1"/>
            </a:lnRef>
            <a:fillRef idx="0">
              <a:schemeClr val="accent1"/>
            </a:fillRef>
            <a:effectRef idx="0">
              <a:schemeClr val="accent1"/>
            </a:effectRef>
            <a:fontRef idx="minor"/>
          </p:style>
        </p:sp>
      </p:grpSp>
      <p:sp>
        <p:nvSpPr>
          <p:cNvPr id="178" name="CustomShape 11"/>
          <p:cNvSpPr/>
          <p:nvPr/>
        </p:nvSpPr>
        <p:spPr>
          <a:xfrm rot="10800000">
            <a:off x="10101240" y="3967920"/>
            <a:ext cx="1958760" cy="4719600"/>
          </a:xfrm>
          <a:custGeom>
            <a:avLst/>
            <a:gdLst/>
            <a:ahLst/>
            <a:cxnLst/>
            <a:rect l="l" t="t" r="r" b="b"/>
            <a:pathLst>
              <a:path w="1959263" h="4719783">
                <a:moveTo>
                  <a:pt x="0" y="4719783"/>
                </a:moveTo>
                <a:lnTo>
                  <a:pt x="1959263" y="3713019"/>
                </a:lnTo>
                <a:lnTo>
                  <a:pt x="1127991" y="0"/>
                </a:lnTo>
                <a:lnTo>
                  <a:pt x="0" y="47197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79" name="CustomShape 12"/>
          <p:cNvSpPr/>
          <p:nvPr/>
        </p:nvSpPr>
        <p:spPr>
          <a:xfrm rot="10800000">
            <a:off x="227880" y="1131120"/>
            <a:ext cx="3356280" cy="4095360"/>
          </a:xfrm>
          <a:custGeom>
            <a:avLst/>
            <a:gdLst/>
            <a:ahLst/>
            <a:cxnLst/>
            <a:rect l="l" t="t" r="r" b="b"/>
            <a:pathLst>
              <a:path w="3356758" h="4095668">
                <a:moveTo>
                  <a:pt x="2776353" y="4095668"/>
                </a:moveTo>
                <a:lnTo>
                  <a:pt x="3356758" y="1971304"/>
                </a:lnTo>
                <a:lnTo>
                  <a:pt x="0" y="0"/>
                </a:lnTo>
                <a:lnTo>
                  <a:pt x="2776353" y="409566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80" name="CustomShape 13"/>
          <p:cNvSpPr/>
          <p:nvPr/>
        </p:nvSpPr>
        <p:spPr>
          <a:xfrm rot="10800000">
            <a:off x="3841920" y="4355640"/>
            <a:ext cx="1113120" cy="1062000"/>
          </a:xfrm>
          <a:custGeom>
            <a:avLst/>
            <a:gdLst/>
            <a:ahLst/>
            <a:cxnLst/>
            <a:rect l="l" t="t" r="r" b="b"/>
            <a:pathLst>
              <a:path w="1113475" h="1062182">
                <a:moveTo>
                  <a:pt x="0" y="760021"/>
                </a:moveTo>
                <a:lnTo>
                  <a:pt x="28862" y="0"/>
                </a:lnTo>
                <a:lnTo>
                  <a:pt x="1113475" y="1062182"/>
                </a:lnTo>
                <a:lnTo>
                  <a:pt x="0" y="760021"/>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81" name="CustomShape 14"/>
          <p:cNvSpPr/>
          <p:nvPr/>
        </p:nvSpPr>
        <p:spPr>
          <a:xfrm>
            <a:off x="4937040" y="3648600"/>
            <a:ext cx="223164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0" b="1" strike="noStrike" spc="-1">
                <a:solidFill>
                  <a:srgbClr val="3B3838"/>
                </a:solidFill>
                <a:latin typeface="微软雅黑 Light"/>
                <a:ea typeface="微软雅黑 Light"/>
              </a:rPr>
              <a:t>关于分工</a:t>
            </a:r>
            <a:endParaRPr lang="en-US" sz="4000" b="0" strike="noStrike" spc="-1">
              <a:latin typeface="Arial"/>
            </a:endParaRPr>
          </a:p>
        </p:txBody>
      </p:sp>
      <p:sp>
        <p:nvSpPr>
          <p:cNvPr id="182" name="CustomShape 15"/>
          <p:cNvSpPr/>
          <p:nvPr/>
        </p:nvSpPr>
        <p:spPr>
          <a:xfrm>
            <a:off x="2586240" y="4413600"/>
            <a:ext cx="7019640" cy="36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30000"/>
              </a:lnSpc>
            </a:pPr>
            <a:r>
              <a:rPr lang="en-US" sz="1400" b="0" strike="noStrike" spc="-1">
                <a:solidFill>
                  <a:srgbClr val="3B3838"/>
                </a:solidFill>
                <a:latin typeface="微软雅黑"/>
                <a:ea typeface="微软雅黑"/>
              </a:rPr>
              <a:t>About Division</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900"/>
    </mc:Choice>
    <mc:Fallback xmlns:p15="http://schemas.microsoft.com/office/powerpoint/2012/main" xmlns="">
      <p:transition spd="med"/>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68"/>
                                        </p:tgtEl>
                                        <p:attrNameLst>
                                          <p:attrName>style.visibility</p:attrName>
                                        </p:attrNameLst>
                                      </p:cBhvr>
                                      <p:to>
                                        <p:strVal val="visible"/>
                                      </p:to>
                                    </p:set>
                                    <p:anim calcmode="lin" valueType="num">
                                      <p:cBhvr additive="repl">
                                        <p:cTn id="7" dur="500" fill="hold"/>
                                        <p:tgtEl>
                                          <p:spTgt spid="168"/>
                                        </p:tgtEl>
                                        <p:attrNameLst>
                                          <p:attrName>ppt_x</p:attrName>
                                        </p:attrNameLst>
                                      </p:cBhvr>
                                      <p:tavLst>
                                        <p:tav tm="0">
                                          <p:val>
                                            <p:strVal val="#ppt_x"/>
                                          </p:val>
                                        </p:tav>
                                        <p:tav tm="100000">
                                          <p:val>
                                            <p:strVal val="#ppt_x"/>
                                          </p:val>
                                        </p:tav>
                                      </p:tavLst>
                                    </p:anim>
                                    <p:anim calcmode="lin" valueType="num">
                                      <p:cBhvr additive="repl">
                                        <p:cTn id="8" dur="500" fill="hold"/>
                                        <p:tgtEl>
                                          <p:spTgt spid="168"/>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00"/>
                                  </p:stCondLst>
                                  <p:childTnLst>
                                    <p:set>
                                      <p:cBhvr>
                                        <p:cTn id="10" dur="1" fill="hold">
                                          <p:stCondLst>
                                            <p:cond delay="0"/>
                                          </p:stCondLst>
                                        </p:cTn>
                                        <p:tgtEl>
                                          <p:spTgt spid="172"/>
                                        </p:tgtEl>
                                        <p:attrNameLst>
                                          <p:attrName>style.visibility</p:attrName>
                                        </p:attrNameLst>
                                      </p:cBhvr>
                                      <p:to>
                                        <p:strVal val="visible"/>
                                      </p:to>
                                    </p:set>
                                    <p:anim calcmode="lin" valueType="num">
                                      <p:cBhvr additive="repl">
                                        <p:cTn id="11" dur="500" fill="hold"/>
                                        <p:tgtEl>
                                          <p:spTgt spid="172"/>
                                        </p:tgtEl>
                                        <p:attrNameLst>
                                          <p:attrName>ppt_x</p:attrName>
                                        </p:attrNameLst>
                                      </p:cBhvr>
                                      <p:tavLst>
                                        <p:tav tm="0">
                                          <p:val>
                                            <p:strVal val="#ppt_x"/>
                                          </p:val>
                                        </p:tav>
                                        <p:tav tm="100000">
                                          <p:val>
                                            <p:strVal val="#ppt_x"/>
                                          </p:val>
                                        </p:tav>
                                      </p:tavLst>
                                    </p:anim>
                                    <p:anim calcmode="lin" valueType="num">
                                      <p:cBhvr additive="repl">
                                        <p:cTn id="12" dur="500" fill="hold"/>
                                        <p:tgtEl>
                                          <p:spTgt spid="172"/>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400"/>
                                  </p:stCondLst>
                                  <p:childTnLst>
                                    <p:set>
                                      <p:cBhvr>
                                        <p:cTn id="14" dur="1" fill="hold">
                                          <p:stCondLst>
                                            <p:cond delay="0"/>
                                          </p:stCondLst>
                                        </p:cTn>
                                        <p:tgtEl>
                                          <p:spTgt spid="175"/>
                                        </p:tgtEl>
                                        <p:attrNameLst>
                                          <p:attrName>style.visibility</p:attrName>
                                        </p:attrNameLst>
                                      </p:cBhvr>
                                      <p:to>
                                        <p:strVal val="visible"/>
                                      </p:to>
                                    </p:set>
                                    <p:anim calcmode="lin" valueType="num">
                                      <p:cBhvr additive="repl">
                                        <p:cTn id="15" dur="500" fill="hold"/>
                                        <p:tgtEl>
                                          <p:spTgt spid="175"/>
                                        </p:tgtEl>
                                        <p:attrNameLst>
                                          <p:attrName>ppt_x</p:attrName>
                                        </p:attrNameLst>
                                      </p:cBhvr>
                                      <p:tavLst>
                                        <p:tav tm="0">
                                          <p:val>
                                            <p:strVal val="#ppt_x"/>
                                          </p:val>
                                        </p:tav>
                                        <p:tav tm="100000">
                                          <p:val>
                                            <p:strVal val="#ppt_x"/>
                                          </p:val>
                                        </p:tav>
                                      </p:tavLst>
                                    </p:anim>
                                    <p:anim calcmode="lin" valueType="num">
                                      <p:cBhvr additive="repl">
                                        <p:cTn id="16" dur="500" fill="hold"/>
                                        <p:tgtEl>
                                          <p:spTgt spid="175"/>
                                        </p:tgtEl>
                                        <p:attrNameLst>
                                          <p:attrName>ppt_y</p:attrName>
                                        </p:attrNameLst>
                                      </p:cBhvr>
                                      <p:tavLst>
                                        <p:tav tm="0">
                                          <p:val>
                                            <p:strVal val="0-#ppt_h/2"/>
                                          </p:val>
                                        </p:tav>
                                        <p:tav tm="100000">
                                          <p:val>
                                            <p:strVal val="#ppt_y"/>
                                          </p:val>
                                        </p:tav>
                                      </p:tavLst>
                                    </p:anim>
                                  </p:childTnLst>
                                </p:cTn>
                              </p:par>
                              <p:par>
                                <p:cTn id="17" presetID="17" presetClass="entr" presetSubtype="10" fill="hold" nodeType="withEffect">
                                  <p:stCondLst>
                                    <p:cond delay="750"/>
                                  </p:stCondLst>
                                  <p:childTnLst>
                                    <p:set>
                                      <p:cBhvr>
                                        <p:cTn id="18" dur="1" fill="hold">
                                          <p:stCondLst>
                                            <p:cond delay="0"/>
                                          </p:stCondLst>
                                        </p:cTn>
                                        <p:tgtEl>
                                          <p:spTgt spid="170"/>
                                        </p:tgtEl>
                                        <p:attrNameLst>
                                          <p:attrName>style.visibility</p:attrName>
                                        </p:attrNameLst>
                                      </p:cBhvr>
                                      <p:to>
                                        <p:strVal val="visible"/>
                                      </p:to>
                                    </p:set>
                                    <p:anim calcmode="lin" valueType="num">
                                      <p:cBhvr additive="repl">
                                        <p:cTn id="19" dur="500" fill="hold"/>
                                        <p:tgtEl>
                                          <p:spTgt spid="170"/>
                                        </p:tgtEl>
                                        <p:attrNameLst>
                                          <p:attrName>ppt_w</p:attrName>
                                        </p:attrNameLst>
                                      </p:cBhvr>
                                      <p:tavLst>
                                        <p:tav tm="0">
                                          <p:val>
                                            <p:fltVal val="0"/>
                                          </p:val>
                                        </p:tav>
                                        <p:tav tm="100000">
                                          <p:val>
                                            <p:strVal val="#ppt_w"/>
                                          </p:val>
                                        </p:tav>
                                      </p:tavLst>
                                    </p:anim>
                                    <p:anim calcmode="lin" valueType="num">
                                      <p:cBhvr additive="repl">
                                        <p:cTn id="20" dur="500" fill="hold"/>
                                        <p:tgtEl>
                                          <p:spTgt spid="170"/>
                                        </p:tgtEl>
                                        <p:attrNameLst>
                                          <p:attrName>ppt_h</p:attrName>
                                        </p:attrNameLst>
                                      </p:cBhvr>
                                      <p:tavLst>
                                        <p:tav tm="0">
                                          <p:val>
                                            <p:strVal val="#ppt_h"/>
                                          </p:val>
                                        </p:tav>
                                        <p:tav tm="100000">
                                          <p:val>
                                            <p:strVal val="#ppt_h"/>
                                          </p:val>
                                        </p:tav>
                                      </p:tavLst>
                                    </p:anim>
                                  </p:childTnLst>
                                </p:cTn>
                              </p:par>
                              <p:par>
                                <p:cTn id="21" presetID="10" presetClass="entr" fill="hold" nodeType="withEffect">
                                  <p:stCondLst>
                                    <p:cond delay="1000"/>
                                  </p:stCondLst>
                                  <p:childTnLst>
                                    <p:set>
                                      <p:cBhvr>
                                        <p:cTn id="22" dur="1" fill="hold">
                                          <p:stCondLst>
                                            <p:cond delay="0"/>
                                          </p:stCondLst>
                                        </p:cTn>
                                        <p:tgtEl>
                                          <p:spTgt spid="169"/>
                                        </p:tgtEl>
                                        <p:attrNameLst>
                                          <p:attrName>style.visibility</p:attrName>
                                        </p:attrNameLst>
                                      </p:cBhvr>
                                      <p:to>
                                        <p:strVal val="visible"/>
                                      </p:to>
                                    </p:set>
                                    <p:animEffect transition="in" filter="fade">
                                      <p:cBhvr additive="repl">
                                        <p:cTn id="23" dur="500"/>
                                        <p:tgtEl>
                                          <p:spTgt spid="169"/>
                                        </p:tgtEl>
                                      </p:cBhvr>
                                    </p:animEffect>
                                  </p:childTnLst>
                                </p:cTn>
                              </p:par>
                              <p:par>
                                <p:cTn id="24" presetID="22" presetClass="entr" presetSubtype="1" fill="hold" nodeType="withEffect">
                                  <p:stCondLst>
                                    <p:cond delay="1500"/>
                                  </p:stCondLst>
                                  <p:childTnLst>
                                    <p:set>
                                      <p:cBhvr>
                                        <p:cTn id="25" dur="1" fill="hold">
                                          <p:stCondLst>
                                            <p:cond delay="0"/>
                                          </p:stCondLst>
                                        </p:cTn>
                                        <p:tgtEl>
                                          <p:spTgt spid="171"/>
                                        </p:tgtEl>
                                        <p:attrNameLst>
                                          <p:attrName>style.visibility</p:attrName>
                                        </p:attrNameLst>
                                      </p:cBhvr>
                                      <p:to>
                                        <p:strVal val="visible"/>
                                      </p:to>
                                    </p:set>
                                    <p:animEffect transition="in" filter="wipe(up)">
                                      <p:cBhvr additive="repl">
                                        <p:cTn id="26" dur="250"/>
                                        <p:tgtEl>
                                          <p:spTgt spid="171"/>
                                        </p:tgtEl>
                                      </p:cBhvr>
                                    </p:animEffect>
                                  </p:childTnLst>
                                </p:cTn>
                              </p:par>
                              <p:par>
                                <p:cTn id="27" presetID="10" presetClass="entr" fill="hold" nodeType="withEffect">
                                  <p:stCondLst>
                                    <p:cond delay="1750"/>
                                  </p:stCondLst>
                                  <p:childTnLst>
                                    <p:set>
                                      <p:cBhvr>
                                        <p:cTn id="28" dur="1" fill="hold">
                                          <p:stCondLst>
                                            <p:cond delay="0"/>
                                          </p:stCondLst>
                                        </p:cTn>
                                        <p:tgtEl>
                                          <p:spTgt spid="181"/>
                                        </p:tgtEl>
                                        <p:attrNameLst>
                                          <p:attrName>style.visibility</p:attrName>
                                        </p:attrNameLst>
                                      </p:cBhvr>
                                      <p:to>
                                        <p:strVal val="visible"/>
                                      </p:to>
                                    </p:set>
                                    <p:animEffect transition="in" filter="fade">
                                      <p:cBhvr additive="repl">
                                        <p:cTn id="29" dur="500"/>
                                        <p:tgtEl>
                                          <p:spTgt spid="181"/>
                                        </p:tgtEl>
                                      </p:cBhvr>
                                    </p:animEffect>
                                  </p:childTnLst>
                                </p:cTn>
                              </p:par>
                              <p:par>
                                <p:cTn id="30" presetID="10" presetClass="entr" fill="hold" nodeType="withEffect">
                                  <p:stCondLst>
                                    <p:cond delay="2000"/>
                                  </p:stCondLst>
                                  <p:childTnLst>
                                    <p:set>
                                      <p:cBhvr>
                                        <p:cTn id="31" dur="1" fill="hold">
                                          <p:stCondLst>
                                            <p:cond delay="0"/>
                                          </p:stCondLst>
                                        </p:cTn>
                                        <p:tgtEl>
                                          <p:spTgt spid="182"/>
                                        </p:tgtEl>
                                        <p:attrNameLst>
                                          <p:attrName>style.visibility</p:attrName>
                                        </p:attrNameLst>
                                      </p:cBhvr>
                                      <p:to>
                                        <p:strVal val="visible"/>
                                      </p:to>
                                    </p:set>
                                    <p:animEffect transition="in" filter="fade">
                                      <p:cBhvr additive="repl">
                                        <p:cTn id="32" dur="500"/>
                                        <p:tgtEl>
                                          <p:spTgt spid="182"/>
                                        </p:tgtEl>
                                      </p:cBhvr>
                                    </p:animEffect>
                                  </p:childTnLst>
                                </p:cTn>
                              </p:par>
                              <p:par>
                                <p:cTn id="33" presetID="10" presetClass="entr" fill="hold" nodeType="withEffect">
                                  <p:stCondLst>
                                    <p:cond delay="1750"/>
                                  </p:stCondLst>
                                  <p:childTnLst>
                                    <p:set>
                                      <p:cBhvr>
                                        <p:cTn id="34" dur="1" fill="hold">
                                          <p:stCondLst>
                                            <p:cond delay="0"/>
                                          </p:stCondLst>
                                        </p:cTn>
                                        <p:tgtEl>
                                          <p:spTgt spid="178"/>
                                        </p:tgtEl>
                                        <p:attrNameLst>
                                          <p:attrName>style.visibility</p:attrName>
                                        </p:attrNameLst>
                                      </p:cBhvr>
                                      <p:to>
                                        <p:strVal val="visible"/>
                                      </p:to>
                                    </p:set>
                                    <p:animEffect transition="in" filter="fade">
                                      <p:cBhvr additive="repl">
                                        <p:cTn id="35" dur="1000"/>
                                        <p:tgtEl>
                                          <p:spTgt spid="178"/>
                                        </p:tgtEl>
                                      </p:cBhvr>
                                    </p:animEffect>
                                  </p:childTnLst>
                                </p:cTn>
                              </p:par>
                              <p:par>
                                <p:cTn id="36" presetID="10" presetClass="entr" fill="hold" nodeType="withEffect">
                                  <p:stCondLst>
                                    <p:cond delay="1750"/>
                                  </p:stCondLst>
                                  <p:childTnLst>
                                    <p:set>
                                      <p:cBhvr>
                                        <p:cTn id="37" dur="1" fill="hold">
                                          <p:stCondLst>
                                            <p:cond delay="0"/>
                                          </p:stCondLst>
                                        </p:cTn>
                                        <p:tgtEl>
                                          <p:spTgt spid="180"/>
                                        </p:tgtEl>
                                        <p:attrNameLst>
                                          <p:attrName>style.visibility</p:attrName>
                                        </p:attrNameLst>
                                      </p:cBhvr>
                                      <p:to>
                                        <p:strVal val="visible"/>
                                      </p:to>
                                    </p:set>
                                    <p:animEffect transition="in" filter="fade">
                                      <p:cBhvr additive="repl">
                                        <p:cTn id="38" dur="1000"/>
                                        <p:tgtEl>
                                          <p:spTgt spid="180"/>
                                        </p:tgtEl>
                                      </p:cBhvr>
                                    </p:animEffect>
                                  </p:childTnLst>
                                </p:cTn>
                              </p:par>
                              <p:par>
                                <p:cTn id="39" presetID="10" presetClass="entr" fill="hold" nodeType="withEffect">
                                  <p:stCondLst>
                                    <p:cond delay="1750"/>
                                  </p:stCondLst>
                                  <p:childTnLst>
                                    <p:set>
                                      <p:cBhvr>
                                        <p:cTn id="40" dur="1" fill="hold">
                                          <p:stCondLst>
                                            <p:cond delay="0"/>
                                          </p:stCondLst>
                                        </p:cTn>
                                        <p:tgtEl>
                                          <p:spTgt spid="179"/>
                                        </p:tgtEl>
                                        <p:attrNameLst>
                                          <p:attrName>style.visibility</p:attrName>
                                        </p:attrNameLst>
                                      </p:cBhvr>
                                      <p:to>
                                        <p:strVal val="visible"/>
                                      </p:to>
                                    </p:set>
                                    <p:animEffect transition="in" filter="fade">
                                      <p:cBhvr additive="repl">
                                        <p:cTn id="41" dur="10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702720" y="462600"/>
            <a:ext cx="1808640" cy="577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3200" b="1" strike="noStrike" spc="-1">
                <a:solidFill>
                  <a:srgbClr val="3B3838"/>
                </a:solidFill>
                <a:latin typeface="微软雅黑 Light"/>
                <a:ea typeface="微软雅黑 Light"/>
              </a:rPr>
              <a:t>团队分工</a:t>
            </a:r>
            <a:endParaRPr lang="en-US" sz="3200" b="0" strike="noStrike" spc="-1">
              <a:latin typeface="Arial"/>
            </a:endParaRPr>
          </a:p>
        </p:txBody>
      </p:sp>
      <p:sp>
        <p:nvSpPr>
          <p:cNvPr id="184" name="Line 2"/>
          <p:cNvSpPr/>
          <p:nvPr/>
        </p:nvSpPr>
        <p:spPr>
          <a:xfrm>
            <a:off x="830880" y="1058760"/>
            <a:ext cx="688680" cy="0"/>
          </a:xfrm>
          <a:prstGeom prst="line">
            <a:avLst/>
          </a:prstGeom>
          <a:ln w="19080">
            <a:solidFill>
              <a:schemeClr val="accent1">
                <a:lumMod val="75000"/>
                <a:lumOff val="25000"/>
              </a:schemeClr>
            </a:solidFill>
          </a:ln>
        </p:spPr>
        <p:style>
          <a:lnRef idx="1">
            <a:schemeClr val="accent1"/>
          </a:lnRef>
          <a:fillRef idx="0">
            <a:schemeClr val="accent1"/>
          </a:fillRef>
          <a:effectRef idx="0">
            <a:schemeClr val="accent1"/>
          </a:effectRef>
          <a:fontRef idx="minor"/>
        </p:style>
      </p:sp>
      <p:sp>
        <p:nvSpPr>
          <p:cNvPr id="185" name="CustomShape 3"/>
          <p:cNvSpPr/>
          <p:nvPr/>
        </p:nvSpPr>
        <p:spPr>
          <a:xfrm rot="16362000">
            <a:off x="5536800" y="2325240"/>
            <a:ext cx="3037320" cy="4936320"/>
          </a:xfrm>
          <a:custGeom>
            <a:avLst/>
            <a:gdLst/>
            <a:ahLst/>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p:style>
      </p:sp>
      <p:grpSp>
        <p:nvGrpSpPr>
          <p:cNvPr id="186" name="Group 4"/>
          <p:cNvGrpSpPr/>
          <p:nvPr/>
        </p:nvGrpSpPr>
        <p:grpSpPr>
          <a:xfrm>
            <a:off x="-17280" y="3669840"/>
            <a:ext cx="1542600" cy="2213280"/>
            <a:chOff x="-17280" y="3669840"/>
            <a:chExt cx="1542600" cy="2213280"/>
          </a:xfrm>
        </p:grpSpPr>
        <p:sp>
          <p:nvSpPr>
            <p:cNvPr id="187" name="CustomShape 5"/>
            <p:cNvSpPr/>
            <p:nvPr/>
          </p:nvSpPr>
          <p:spPr>
            <a:xfrm rot="5400000">
              <a:off x="-352440" y="4005000"/>
              <a:ext cx="2213280" cy="1542600"/>
            </a:xfrm>
            <a:prstGeom prst="triangle">
              <a:avLst>
                <a:gd name="adj" fmla="val 50000"/>
              </a:avLst>
            </a:prstGeom>
            <a:ln/>
          </p:spPr>
          <p:style>
            <a:lnRef idx="2">
              <a:schemeClr val="accent1">
                <a:shade val="50000"/>
              </a:schemeClr>
            </a:lnRef>
            <a:fillRef idx="1">
              <a:schemeClr val="accent1"/>
            </a:fillRef>
            <a:effectRef idx="0">
              <a:schemeClr val="accent1"/>
            </a:effectRef>
            <a:fontRef idx="minor"/>
          </p:style>
        </p:sp>
        <p:sp>
          <p:nvSpPr>
            <p:cNvPr id="188" name="CustomShape 6"/>
            <p:cNvSpPr/>
            <p:nvPr/>
          </p:nvSpPr>
          <p:spPr>
            <a:xfrm>
              <a:off x="430920" y="4475520"/>
              <a:ext cx="437760" cy="541800"/>
            </a:xfrm>
            <a:custGeom>
              <a:avLst/>
              <a:gdLst/>
              <a:ahLst/>
              <a:cxnLst/>
              <a:rect l="l" t="t" r="r" b="b"/>
              <a:pathLst>
                <a:path w="228" h="249">
                  <a:moveTo>
                    <a:pt x="36" y="249"/>
                  </a:moveTo>
                  <a:cubicBezTo>
                    <a:pt x="0" y="249"/>
                    <a:pt x="0" y="249"/>
                    <a:pt x="0" y="249"/>
                  </a:cubicBezTo>
                  <a:cubicBezTo>
                    <a:pt x="0" y="217"/>
                    <a:pt x="0" y="217"/>
                    <a:pt x="0" y="217"/>
                  </a:cubicBezTo>
                  <a:cubicBezTo>
                    <a:pt x="36" y="217"/>
                    <a:pt x="36" y="217"/>
                    <a:pt x="36" y="217"/>
                  </a:cubicBezTo>
                  <a:lnTo>
                    <a:pt x="36" y="249"/>
                  </a:lnTo>
                  <a:close/>
                  <a:moveTo>
                    <a:pt x="84" y="209"/>
                  </a:moveTo>
                  <a:cubicBezTo>
                    <a:pt x="48" y="209"/>
                    <a:pt x="48" y="209"/>
                    <a:pt x="48" y="209"/>
                  </a:cubicBezTo>
                  <a:cubicBezTo>
                    <a:pt x="48" y="249"/>
                    <a:pt x="48" y="249"/>
                    <a:pt x="48" y="249"/>
                  </a:cubicBezTo>
                  <a:cubicBezTo>
                    <a:pt x="84" y="249"/>
                    <a:pt x="84" y="249"/>
                    <a:pt x="84" y="249"/>
                  </a:cubicBezTo>
                  <a:lnTo>
                    <a:pt x="84" y="209"/>
                  </a:lnTo>
                  <a:close/>
                  <a:moveTo>
                    <a:pt x="132" y="197"/>
                  </a:moveTo>
                  <a:cubicBezTo>
                    <a:pt x="96" y="197"/>
                    <a:pt x="96" y="197"/>
                    <a:pt x="96" y="197"/>
                  </a:cubicBezTo>
                  <a:cubicBezTo>
                    <a:pt x="96" y="249"/>
                    <a:pt x="96" y="249"/>
                    <a:pt x="96" y="249"/>
                  </a:cubicBezTo>
                  <a:cubicBezTo>
                    <a:pt x="132" y="249"/>
                    <a:pt x="132" y="249"/>
                    <a:pt x="132" y="249"/>
                  </a:cubicBezTo>
                  <a:lnTo>
                    <a:pt x="132" y="197"/>
                  </a:lnTo>
                  <a:close/>
                  <a:moveTo>
                    <a:pt x="180" y="153"/>
                  </a:moveTo>
                  <a:cubicBezTo>
                    <a:pt x="144" y="153"/>
                    <a:pt x="144" y="153"/>
                    <a:pt x="144" y="153"/>
                  </a:cubicBezTo>
                  <a:cubicBezTo>
                    <a:pt x="144" y="249"/>
                    <a:pt x="144" y="249"/>
                    <a:pt x="144" y="249"/>
                  </a:cubicBezTo>
                  <a:cubicBezTo>
                    <a:pt x="180" y="249"/>
                    <a:pt x="180" y="249"/>
                    <a:pt x="180" y="249"/>
                  </a:cubicBezTo>
                  <a:lnTo>
                    <a:pt x="180" y="153"/>
                  </a:lnTo>
                  <a:close/>
                  <a:moveTo>
                    <a:pt x="228" y="57"/>
                  </a:moveTo>
                  <a:cubicBezTo>
                    <a:pt x="192" y="57"/>
                    <a:pt x="192" y="57"/>
                    <a:pt x="192" y="57"/>
                  </a:cubicBezTo>
                  <a:cubicBezTo>
                    <a:pt x="192" y="249"/>
                    <a:pt x="192" y="249"/>
                    <a:pt x="192" y="249"/>
                  </a:cubicBezTo>
                  <a:cubicBezTo>
                    <a:pt x="228" y="249"/>
                    <a:pt x="228" y="249"/>
                    <a:pt x="228" y="249"/>
                  </a:cubicBezTo>
                  <a:lnTo>
                    <a:pt x="228" y="57"/>
                  </a:lnTo>
                  <a:close/>
                  <a:moveTo>
                    <a:pt x="167" y="0"/>
                  </a:moveTo>
                  <a:cubicBezTo>
                    <a:pt x="145" y="29"/>
                    <a:pt x="145" y="29"/>
                    <a:pt x="145" y="29"/>
                  </a:cubicBezTo>
                  <a:cubicBezTo>
                    <a:pt x="155" y="30"/>
                    <a:pt x="155" y="30"/>
                    <a:pt x="155" y="30"/>
                  </a:cubicBezTo>
                  <a:cubicBezTo>
                    <a:pt x="150" y="58"/>
                    <a:pt x="139" y="104"/>
                    <a:pt x="117" y="131"/>
                  </a:cubicBezTo>
                  <a:cubicBezTo>
                    <a:pt x="83" y="174"/>
                    <a:pt x="20" y="191"/>
                    <a:pt x="0" y="196"/>
                  </a:cubicBezTo>
                  <a:cubicBezTo>
                    <a:pt x="0" y="212"/>
                    <a:pt x="0" y="212"/>
                    <a:pt x="0" y="212"/>
                  </a:cubicBezTo>
                  <a:cubicBezTo>
                    <a:pt x="17" y="209"/>
                    <a:pt x="90" y="191"/>
                    <a:pt x="130" y="141"/>
                  </a:cubicBezTo>
                  <a:cubicBezTo>
                    <a:pt x="152" y="112"/>
                    <a:pt x="164" y="67"/>
                    <a:pt x="171" y="33"/>
                  </a:cubicBezTo>
                  <a:cubicBezTo>
                    <a:pt x="181" y="34"/>
                    <a:pt x="181" y="34"/>
                    <a:pt x="181" y="34"/>
                  </a:cubicBezTo>
                  <a:lnTo>
                    <a:pt x="167" y="0"/>
                  </a:lnTo>
                  <a:close/>
                </a:path>
              </a:pathLst>
            </a:custGeom>
            <a:solidFill>
              <a:srgbClr val="FFFFFF"/>
            </a:solidFill>
            <a:ln>
              <a:noFill/>
            </a:ln>
          </p:spPr>
          <p:style>
            <a:lnRef idx="0">
              <a:scrgbClr r="0" g="0" b="0"/>
            </a:lnRef>
            <a:fillRef idx="0">
              <a:scrgbClr r="0" g="0" b="0"/>
            </a:fillRef>
            <a:effectRef idx="0">
              <a:scrgbClr r="0" g="0" b="0"/>
            </a:effectRef>
            <a:fontRef idx="minor"/>
          </p:style>
        </p:sp>
      </p:grpSp>
      <p:grpSp>
        <p:nvGrpSpPr>
          <p:cNvPr id="189" name="Group 7"/>
          <p:cNvGrpSpPr/>
          <p:nvPr/>
        </p:nvGrpSpPr>
        <p:grpSpPr>
          <a:xfrm>
            <a:off x="9853920" y="259560"/>
            <a:ext cx="2337840" cy="3614760"/>
            <a:chOff x="9853920" y="259560"/>
            <a:chExt cx="2337840" cy="3614760"/>
          </a:xfrm>
        </p:grpSpPr>
        <p:sp>
          <p:nvSpPr>
            <p:cNvPr id="190" name="CustomShape 8"/>
            <p:cNvSpPr/>
            <p:nvPr/>
          </p:nvSpPr>
          <p:spPr>
            <a:xfrm rot="16200000">
              <a:off x="9215280" y="897840"/>
              <a:ext cx="3614760" cy="2337840"/>
            </a:xfrm>
            <a:prstGeom prst="triangle">
              <a:avLst>
                <a:gd name="adj" fmla="val 50000"/>
              </a:avLst>
            </a:prstGeom>
            <a:ln/>
          </p:spPr>
          <p:style>
            <a:lnRef idx="2">
              <a:schemeClr val="accent1">
                <a:shade val="50000"/>
              </a:schemeClr>
            </a:lnRef>
            <a:fillRef idx="1">
              <a:schemeClr val="accent1"/>
            </a:fillRef>
            <a:effectRef idx="0">
              <a:schemeClr val="accent1"/>
            </a:effectRef>
            <a:fontRef idx="minor"/>
          </p:style>
        </p:sp>
        <p:sp>
          <p:nvSpPr>
            <p:cNvPr id="191" name="CustomShape 9"/>
            <p:cNvSpPr/>
            <p:nvPr/>
          </p:nvSpPr>
          <p:spPr>
            <a:xfrm>
              <a:off x="10422360" y="1684440"/>
              <a:ext cx="782640" cy="767520"/>
            </a:xfrm>
            <a:custGeom>
              <a:avLst/>
              <a:gdLst/>
              <a:ahLst/>
              <a:cxnLst/>
              <a:rect l="l" t="t" r="r" b="b"/>
              <a:pathLst>
                <a:path w="88" h="86">
                  <a:moveTo>
                    <a:pt x="39" y="46"/>
                  </a:moveTo>
                  <a:cubicBezTo>
                    <a:pt x="79" y="46"/>
                    <a:pt x="79" y="46"/>
                    <a:pt x="79" y="46"/>
                  </a:cubicBezTo>
                  <a:cubicBezTo>
                    <a:pt x="79" y="68"/>
                    <a:pt x="61" y="86"/>
                    <a:pt x="39" y="86"/>
                  </a:cubicBezTo>
                  <a:cubicBezTo>
                    <a:pt x="18" y="86"/>
                    <a:pt x="0" y="68"/>
                    <a:pt x="0" y="46"/>
                  </a:cubicBezTo>
                  <a:cubicBezTo>
                    <a:pt x="0" y="25"/>
                    <a:pt x="18" y="7"/>
                    <a:pt x="39" y="7"/>
                  </a:cubicBezTo>
                  <a:lnTo>
                    <a:pt x="39" y="46"/>
                  </a:lnTo>
                  <a:close/>
                  <a:moveTo>
                    <a:pt x="48" y="40"/>
                  </a:moveTo>
                  <a:cubicBezTo>
                    <a:pt x="88" y="40"/>
                    <a:pt x="88" y="40"/>
                    <a:pt x="88" y="40"/>
                  </a:cubicBezTo>
                  <a:cubicBezTo>
                    <a:pt x="88" y="18"/>
                    <a:pt x="70" y="0"/>
                    <a:pt x="48" y="0"/>
                  </a:cubicBezTo>
                  <a:lnTo>
                    <a:pt x="48" y="40"/>
                  </a:lnTo>
                  <a:close/>
                </a:path>
              </a:pathLst>
            </a:custGeom>
            <a:solidFill>
              <a:srgbClr val="FFFFFF"/>
            </a:solidFill>
            <a:ln>
              <a:noFill/>
            </a:ln>
          </p:spPr>
          <p:style>
            <a:lnRef idx="0">
              <a:scrgbClr r="0" g="0" b="0"/>
            </a:lnRef>
            <a:fillRef idx="0">
              <a:scrgbClr r="0" g="0" b="0"/>
            </a:fillRef>
            <a:effectRef idx="0">
              <a:scrgbClr r="0" g="0" b="0"/>
            </a:effectRef>
            <a:fontRef idx="minor"/>
          </p:style>
        </p:sp>
      </p:grpSp>
      <p:grpSp>
        <p:nvGrpSpPr>
          <p:cNvPr id="192" name="Group 10"/>
          <p:cNvGrpSpPr/>
          <p:nvPr/>
        </p:nvGrpSpPr>
        <p:grpSpPr>
          <a:xfrm>
            <a:off x="987840" y="2079360"/>
            <a:ext cx="6179400" cy="1720080"/>
            <a:chOff x="987840" y="2079360"/>
            <a:chExt cx="6179400" cy="1720080"/>
          </a:xfrm>
        </p:grpSpPr>
        <p:sp>
          <p:nvSpPr>
            <p:cNvPr id="193" name="CustomShape 11"/>
            <p:cNvSpPr/>
            <p:nvPr/>
          </p:nvSpPr>
          <p:spPr>
            <a:xfrm>
              <a:off x="993240" y="3160440"/>
              <a:ext cx="61740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2400" b="0" strike="noStrike" spc="-1">
                  <a:solidFill>
                    <a:srgbClr val="3B3838"/>
                  </a:solidFill>
                  <a:latin typeface="微软雅黑"/>
                  <a:ea typeface="微软雅黑"/>
                </a:rPr>
                <a:t>2.管理员-音频模块；商户-商户模块</a:t>
              </a:r>
              <a:endParaRPr lang="en-US" sz="2400" b="0" strike="noStrike" spc="-1">
                <a:latin typeface="Arial"/>
              </a:endParaRPr>
            </a:p>
          </p:txBody>
        </p:sp>
        <p:sp>
          <p:nvSpPr>
            <p:cNvPr id="194" name="CustomShape 12"/>
            <p:cNvSpPr/>
            <p:nvPr/>
          </p:nvSpPr>
          <p:spPr>
            <a:xfrm>
              <a:off x="994320" y="2879640"/>
              <a:ext cx="196272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000" b="1" strike="noStrike" spc="-1">
                  <a:solidFill>
                    <a:srgbClr val="3B3838"/>
                  </a:solidFill>
                  <a:latin typeface="微软雅黑 Light"/>
                  <a:ea typeface="微软雅黑 Light"/>
                </a:rPr>
                <a:t>负责人：郭江昊</a:t>
              </a:r>
              <a:endParaRPr lang="en-US" sz="2000" b="0" strike="noStrike" spc="-1">
                <a:latin typeface="Arial"/>
              </a:endParaRPr>
            </a:p>
          </p:txBody>
        </p:sp>
        <p:sp>
          <p:nvSpPr>
            <p:cNvPr id="195" name="CustomShape 13"/>
            <p:cNvSpPr/>
            <p:nvPr/>
          </p:nvSpPr>
          <p:spPr>
            <a:xfrm>
              <a:off x="987840" y="2079360"/>
              <a:ext cx="2583000" cy="913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5400" b="0" strike="noStrike" spc="-1">
                  <a:solidFill>
                    <a:srgbClr val="181717"/>
                  </a:solidFill>
                  <a:latin typeface="Calibri Light"/>
                  <a:ea typeface="微软雅黑 Light"/>
                </a:rPr>
                <a:t>Part Two</a:t>
              </a:r>
              <a:endParaRPr lang="en-US" sz="5400" b="0" strike="noStrike" spc="-1">
                <a:latin typeface="Arial"/>
              </a:endParaRPr>
            </a:p>
          </p:txBody>
        </p:sp>
      </p:grpSp>
      <p:grpSp>
        <p:nvGrpSpPr>
          <p:cNvPr id="196" name="Group 14"/>
          <p:cNvGrpSpPr/>
          <p:nvPr/>
        </p:nvGrpSpPr>
        <p:grpSpPr>
          <a:xfrm>
            <a:off x="2591280" y="803160"/>
            <a:ext cx="6191640" cy="1771920"/>
            <a:chOff x="2591280" y="803160"/>
            <a:chExt cx="6191640" cy="1771920"/>
          </a:xfrm>
        </p:grpSpPr>
        <p:sp>
          <p:nvSpPr>
            <p:cNvPr id="197" name="CustomShape 15"/>
            <p:cNvSpPr/>
            <p:nvPr/>
          </p:nvSpPr>
          <p:spPr>
            <a:xfrm>
              <a:off x="6530400" y="1623960"/>
              <a:ext cx="196272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000" b="1" strike="noStrike" spc="-1">
                  <a:solidFill>
                    <a:srgbClr val="3B3838"/>
                  </a:solidFill>
                  <a:latin typeface="微软雅黑 Light"/>
                  <a:ea typeface="微软雅黑 Light"/>
                </a:rPr>
                <a:t>负责人：郑安峰</a:t>
              </a:r>
              <a:endParaRPr lang="en-US" sz="2000" b="0" strike="noStrike" spc="-1">
                <a:latin typeface="Arial"/>
              </a:endParaRPr>
            </a:p>
          </p:txBody>
        </p:sp>
        <p:sp>
          <p:nvSpPr>
            <p:cNvPr id="198" name="CustomShape 16"/>
            <p:cNvSpPr/>
            <p:nvPr/>
          </p:nvSpPr>
          <p:spPr>
            <a:xfrm>
              <a:off x="2591280" y="1936080"/>
              <a:ext cx="61740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50000"/>
                </a:lnSpc>
              </a:pPr>
              <a:r>
                <a:rPr lang="en-US" sz="2400" b="0" strike="noStrike" spc="-1">
                  <a:solidFill>
                    <a:srgbClr val="3B3838"/>
                  </a:solidFill>
                  <a:latin typeface="微软雅黑"/>
                  <a:ea typeface="微软雅黑"/>
                </a:rPr>
                <a:t>1.管理员-管理员模块，视频模块</a:t>
              </a:r>
              <a:endParaRPr lang="en-US" sz="2400" b="0" strike="noStrike" spc="-1">
                <a:latin typeface="Arial"/>
              </a:endParaRPr>
            </a:p>
          </p:txBody>
        </p:sp>
        <p:sp>
          <p:nvSpPr>
            <p:cNvPr id="199" name="CustomShape 17"/>
            <p:cNvSpPr/>
            <p:nvPr/>
          </p:nvSpPr>
          <p:spPr>
            <a:xfrm>
              <a:off x="6184800" y="803160"/>
              <a:ext cx="2598120" cy="913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5400" b="0" strike="noStrike" spc="-1">
                  <a:solidFill>
                    <a:srgbClr val="181717"/>
                  </a:solidFill>
                  <a:latin typeface="Calibri Light"/>
                  <a:ea typeface="微软雅黑 Light"/>
                </a:rPr>
                <a:t>Part One</a:t>
              </a:r>
              <a:endParaRPr lang="en-US" sz="5400" b="0" strike="noStrike" spc="-1">
                <a:latin typeface="Arial"/>
              </a:endParaRPr>
            </a:p>
          </p:txBody>
        </p:sp>
      </p:grpSp>
      <p:grpSp>
        <p:nvGrpSpPr>
          <p:cNvPr id="200" name="Group 18"/>
          <p:cNvGrpSpPr/>
          <p:nvPr/>
        </p:nvGrpSpPr>
        <p:grpSpPr>
          <a:xfrm>
            <a:off x="3679200" y="2883600"/>
            <a:ext cx="6639120" cy="1771920"/>
            <a:chOff x="3679200" y="2883600"/>
            <a:chExt cx="6639120" cy="1771920"/>
          </a:xfrm>
        </p:grpSpPr>
        <p:sp>
          <p:nvSpPr>
            <p:cNvPr id="201" name="CustomShape 19"/>
            <p:cNvSpPr/>
            <p:nvPr/>
          </p:nvSpPr>
          <p:spPr>
            <a:xfrm>
              <a:off x="7618320" y="3704400"/>
              <a:ext cx="196272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000" b="1" strike="noStrike" spc="-1">
                  <a:solidFill>
                    <a:srgbClr val="3B3838"/>
                  </a:solidFill>
                  <a:latin typeface="微软雅黑 Light"/>
                  <a:ea typeface="微软雅黑 Light"/>
                </a:rPr>
                <a:t>负责人：胡斯哲</a:t>
              </a:r>
              <a:endParaRPr lang="en-US" sz="2000" b="0" strike="noStrike" spc="-1">
                <a:latin typeface="Arial"/>
              </a:endParaRPr>
            </a:p>
          </p:txBody>
        </p:sp>
        <p:sp>
          <p:nvSpPr>
            <p:cNvPr id="202" name="CustomShape 20"/>
            <p:cNvSpPr/>
            <p:nvPr/>
          </p:nvSpPr>
          <p:spPr>
            <a:xfrm>
              <a:off x="3679200" y="4016520"/>
              <a:ext cx="61740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50000"/>
                </a:lnSpc>
              </a:pPr>
              <a:r>
                <a:rPr lang="en-US" sz="2400" b="0" strike="noStrike" spc="-1">
                  <a:solidFill>
                    <a:srgbClr val="3B3838"/>
                  </a:solidFill>
                  <a:latin typeface="微软雅黑"/>
                  <a:ea typeface="微软雅黑"/>
                </a:rPr>
                <a:t>3.管理员-商户模块</a:t>
              </a:r>
              <a:endParaRPr lang="en-US" sz="2400" b="0" strike="noStrike" spc="-1">
                <a:latin typeface="Arial"/>
              </a:endParaRPr>
            </a:p>
          </p:txBody>
        </p:sp>
        <p:sp>
          <p:nvSpPr>
            <p:cNvPr id="203" name="CustomShape 21"/>
            <p:cNvSpPr/>
            <p:nvPr/>
          </p:nvSpPr>
          <p:spPr>
            <a:xfrm>
              <a:off x="7272000" y="2883600"/>
              <a:ext cx="3046320" cy="913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5400" b="0" strike="noStrike" spc="-1">
                  <a:solidFill>
                    <a:srgbClr val="181717"/>
                  </a:solidFill>
                  <a:latin typeface="Calibri Light"/>
                  <a:ea typeface="微软雅黑 Light"/>
                </a:rPr>
                <a:t>Part Three</a:t>
              </a:r>
              <a:endParaRPr lang="en-US" sz="5400" b="0" strike="noStrike" spc="-1">
                <a:latin typeface="Arial"/>
              </a:endParaRPr>
            </a:p>
          </p:txBody>
        </p:sp>
      </p:grpSp>
      <p:grpSp>
        <p:nvGrpSpPr>
          <p:cNvPr id="204" name="Group 22"/>
          <p:cNvGrpSpPr/>
          <p:nvPr/>
        </p:nvGrpSpPr>
        <p:grpSpPr>
          <a:xfrm>
            <a:off x="1989000" y="4016160"/>
            <a:ext cx="6179040" cy="1720080"/>
            <a:chOff x="1989000" y="4016160"/>
            <a:chExt cx="6179040" cy="1720080"/>
          </a:xfrm>
        </p:grpSpPr>
        <p:sp>
          <p:nvSpPr>
            <p:cNvPr id="205" name="CustomShape 23"/>
            <p:cNvSpPr/>
            <p:nvPr/>
          </p:nvSpPr>
          <p:spPr>
            <a:xfrm>
              <a:off x="1994040" y="5097240"/>
              <a:ext cx="61740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2400" b="0" strike="noStrike" spc="-1">
                  <a:solidFill>
                    <a:srgbClr val="3B3838"/>
                  </a:solidFill>
                  <a:latin typeface="微软雅黑"/>
                  <a:ea typeface="微软雅黑"/>
                </a:rPr>
                <a:t>4.商户-视频模块，音频模块</a:t>
              </a:r>
              <a:endParaRPr lang="en-US" sz="2400" b="0" strike="noStrike" spc="-1">
                <a:latin typeface="Arial"/>
              </a:endParaRPr>
            </a:p>
          </p:txBody>
        </p:sp>
        <p:sp>
          <p:nvSpPr>
            <p:cNvPr id="206" name="CustomShape 24"/>
            <p:cNvSpPr/>
            <p:nvPr/>
          </p:nvSpPr>
          <p:spPr>
            <a:xfrm>
              <a:off x="1995120" y="4816440"/>
              <a:ext cx="196272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000" b="1" strike="noStrike" spc="-1">
                  <a:solidFill>
                    <a:srgbClr val="3B3838"/>
                  </a:solidFill>
                  <a:latin typeface="微软雅黑 Light"/>
                  <a:ea typeface="微软雅黑 Light"/>
                </a:rPr>
                <a:t>负责人：刘南华</a:t>
              </a:r>
              <a:endParaRPr lang="en-US" sz="2000" b="0" strike="noStrike" spc="-1">
                <a:latin typeface="Arial"/>
              </a:endParaRPr>
            </a:p>
          </p:txBody>
        </p:sp>
        <p:sp>
          <p:nvSpPr>
            <p:cNvPr id="207" name="CustomShape 25"/>
            <p:cNvSpPr/>
            <p:nvPr/>
          </p:nvSpPr>
          <p:spPr>
            <a:xfrm>
              <a:off x="1989000" y="4016160"/>
              <a:ext cx="2709720" cy="913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5400" b="0" strike="noStrike" spc="-1">
                  <a:solidFill>
                    <a:srgbClr val="181717"/>
                  </a:solidFill>
                  <a:latin typeface="Calibri Light"/>
                  <a:ea typeface="微软雅黑 Light"/>
                </a:rPr>
                <a:t>Part Four</a:t>
              </a:r>
              <a:endParaRPr lang="en-US" sz="5400" b="0" strike="noStrike" spc="-1">
                <a:latin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9"/>
                                        </p:tgtEl>
                                        <p:attrNameLst>
                                          <p:attrName>style.visibility</p:attrName>
                                        </p:attrNameLst>
                                      </p:cBhvr>
                                      <p:to>
                                        <p:strVal val="visible"/>
                                      </p:to>
                                    </p:set>
                                    <p:anim calcmode="lin" valueType="num">
                                      <p:cBhvr additive="repl">
                                        <p:cTn id="7" dur="500" fill="hold"/>
                                        <p:tgtEl>
                                          <p:spTgt spid="189"/>
                                        </p:tgtEl>
                                        <p:attrNameLst>
                                          <p:attrName>ppt_x</p:attrName>
                                        </p:attrNameLst>
                                      </p:cBhvr>
                                      <p:tavLst>
                                        <p:tav tm="0">
                                          <p:val>
                                            <p:strVal val="1+#ppt_w/2"/>
                                          </p:val>
                                        </p:tav>
                                        <p:tav tm="100000">
                                          <p:val>
                                            <p:strVal val="#ppt_x"/>
                                          </p:val>
                                        </p:tav>
                                      </p:tavLst>
                                    </p:anim>
                                    <p:anim calcmode="lin" valueType="num">
                                      <p:cBhvr additive="repl">
                                        <p:cTn id="8" dur="500" fill="hold"/>
                                        <p:tgtEl>
                                          <p:spTgt spid="18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86"/>
                                        </p:tgtEl>
                                        <p:attrNameLst>
                                          <p:attrName>style.visibility</p:attrName>
                                        </p:attrNameLst>
                                      </p:cBhvr>
                                      <p:to>
                                        <p:strVal val="visible"/>
                                      </p:to>
                                    </p:set>
                                    <p:anim calcmode="lin" valueType="num">
                                      <p:cBhvr additive="repl">
                                        <p:cTn id="11" dur="500" fill="hold"/>
                                        <p:tgtEl>
                                          <p:spTgt spid="186"/>
                                        </p:tgtEl>
                                        <p:attrNameLst>
                                          <p:attrName>ppt_x</p:attrName>
                                        </p:attrNameLst>
                                      </p:cBhvr>
                                      <p:tavLst>
                                        <p:tav tm="0">
                                          <p:val>
                                            <p:strVal val="0-#ppt_w/2"/>
                                          </p:val>
                                        </p:tav>
                                        <p:tav tm="100000">
                                          <p:val>
                                            <p:strVal val="#ppt_x"/>
                                          </p:val>
                                        </p:tav>
                                      </p:tavLst>
                                    </p:anim>
                                    <p:anim calcmode="lin" valueType="num">
                                      <p:cBhvr additive="repl">
                                        <p:cTn id="12" dur="500" fill="hold"/>
                                        <p:tgtEl>
                                          <p:spTgt spid="186"/>
                                        </p:tgtEl>
                                        <p:attrNameLst>
                                          <p:attrName>ppt_y</p:attrName>
                                        </p:attrNameLst>
                                      </p:cBhvr>
                                      <p:tavLst>
                                        <p:tav tm="0">
                                          <p:val>
                                            <p:strVal val="#ppt_y"/>
                                          </p:val>
                                        </p:tav>
                                        <p:tav tm="100000">
                                          <p:val>
                                            <p:strVal val="#ppt_y"/>
                                          </p:val>
                                        </p:tav>
                                      </p:tavLst>
                                    </p:anim>
                                  </p:childTnLst>
                                </p:cTn>
                              </p:par>
                              <p:par>
                                <p:cTn id="13" presetID="10" presetClass="entr" fill="hold" nodeType="withEffect">
                                  <p:stCondLst>
                                    <p:cond delay="0"/>
                                  </p:stCondLst>
                                  <p:childTnLst>
                                    <p:set>
                                      <p:cBhvr>
                                        <p:cTn id="14" dur="1" fill="hold">
                                          <p:stCondLst>
                                            <p:cond delay="0"/>
                                          </p:stCondLst>
                                        </p:cTn>
                                        <p:tgtEl>
                                          <p:spTgt spid="185"/>
                                        </p:tgtEl>
                                        <p:attrNameLst>
                                          <p:attrName>style.visibility</p:attrName>
                                        </p:attrNameLst>
                                      </p:cBhvr>
                                      <p:to>
                                        <p:strVal val="visible"/>
                                      </p:to>
                                    </p:set>
                                    <p:animEffect transition="in" filter="fade">
                                      <p:cBhvr additive="repl">
                                        <p:cTn id="15" dur="500"/>
                                        <p:tgtEl>
                                          <p:spTgt spid="185"/>
                                        </p:tgtEl>
                                      </p:cBhvr>
                                    </p:animEffect>
                                  </p:childTnLst>
                                </p:cTn>
                              </p:par>
                              <p:par>
                                <p:cTn id="16" presetID="22" presetClass="entr" presetSubtype="2" fill="hold" nodeType="withEffect">
                                  <p:stCondLst>
                                    <p:cond delay="500"/>
                                  </p:stCondLst>
                                  <p:childTnLst>
                                    <p:set>
                                      <p:cBhvr>
                                        <p:cTn id="17" dur="1" fill="hold">
                                          <p:stCondLst>
                                            <p:cond delay="0"/>
                                          </p:stCondLst>
                                        </p:cTn>
                                        <p:tgtEl>
                                          <p:spTgt spid="196"/>
                                        </p:tgtEl>
                                        <p:attrNameLst>
                                          <p:attrName>style.visibility</p:attrName>
                                        </p:attrNameLst>
                                      </p:cBhvr>
                                      <p:to>
                                        <p:strVal val="visible"/>
                                      </p:to>
                                    </p:set>
                                    <p:animEffect transition="in" filter="wipe(right)">
                                      <p:cBhvr additive="repl">
                                        <p:cTn id="18" dur="500"/>
                                        <p:tgtEl>
                                          <p:spTgt spid="196"/>
                                        </p:tgtEl>
                                      </p:cBhvr>
                                    </p:animEffect>
                                  </p:childTnLst>
                                </p:cTn>
                              </p:par>
                              <p:par>
                                <p:cTn id="19" presetID="22" presetClass="entr" presetSubtype="8" fill="hold" nodeType="withEffect">
                                  <p:stCondLst>
                                    <p:cond delay="500"/>
                                  </p:stCondLst>
                                  <p:childTnLst>
                                    <p:set>
                                      <p:cBhvr>
                                        <p:cTn id="20" dur="1" fill="hold">
                                          <p:stCondLst>
                                            <p:cond delay="0"/>
                                          </p:stCondLst>
                                        </p:cTn>
                                        <p:tgtEl>
                                          <p:spTgt spid="192"/>
                                        </p:tgtEl>
                                        <p:attrNameLst>
                                          <p:attrName>style.visibility</p:attrName>
                                        </p:attrNameLst>
                                      </p:cBhvr>
                                      <p:to>
                                        <p:strVal val="visible"/>
                                      </p:to>
                                    </p:set>
                                    <p:animEffect transition="in" filter="wipe(left)">
                                      <p:cBhvr additive="repl">
                                        <p:cTn id="21" dur="500"/>
                                        <p:tgtEl>
                                          <p:spTgt spid="192"/>
                                        </p:tgtEl>
                                      </p:cBhvr>
                                    </p:animEffect>
                                  </p:childTnLst>
                                </p:cTn>
                              </p:par>
                              <p:par>
                                <p:cTn id="22" presetID="18" presetClass="entr" presetSubtype="12" fill="hold" nodeType="withEffect">
                                  <p:stCondLst>
                                    <p:cond delay="0"/>
                                  </p:stCondLst>
                                  <p:childTnLst>
                                    <p:set>
                                      <p:cBhvr>
                                        <p:cTn id="23" dur="1" fill="hold">
                                          <p:stCondLst>
                                            <p:cond delay="0"/>
                                          </p:stCondLst>
                                        </p:cTn>
                                        <p:tgtEl>
                                          <p:spTgt spid="200"/>
                                        </p:tgtEl>
                                        <p:attrNameLst>
                                          <p:attrName>style.visibility</p:attrName>
                                        </p:attrNameLst>
                                      </p:cBhvr>
                                      <p:to>
                                        <p:strVal val="visible"/>
                                      </p:to>
                                    </p:set>
                                    <p:animEffect transition="in" filter="strips(downLeft)">
                                      <p:cBhvr additive="repl">
                                        <p:cTn id="24" dur="500"/>
                                        <p:tgtEl>
                                          <p:spTgt spid="200"/>
                                        </p:tgtEl>
                                      </p:cBhvr>
                                    </p:animEffect>
                                  </p:childTnLst>
                                </p:cTn>
                              </p:par>
                              <p:par>
                                <p:cTn id="25" presetID="18" presetClass="entr" presetSubtype="12" fill="hold" nodeType="withEffect">
                                  <p:stCondLst>
                                    <p:cond delay="0"/>
                                  </p:stCondLst>
                                  <p:childTnLst>
                                    <p:set>
                                      <p:cBhvr>
                                        <p:cTn id="26" dur="1" fill="hold">
                                          <p:stCondLst>
                                            <p:cond delay="0"/>
                                          </p:stCondLst>
                                        </p:cTn>
                                        <p:tgtEl>
                                          <p:spTgt spid="204"/>
                                        </p:tgtEl>
                                        <p:attrNameLst>
                                          <p:attrName>style.visibility</p:attrName>
                                        </p:attrNameLst>
                                      </p:cBhvr>
                                      <p:to>
                                        <p:strVal val="visible"/>
                                      </p:to>
                                    </p:set>
                                    <p:animEffect transition="in" filter="strips(downLeft)">
                                      <p:cBhvr additive="repl">
                                        <p:cTn id="27" dur="5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rot="10800000">
            <a:off x="2161800" y="0"/>
            <a:ext cx="7841160" cy="3283200"/>
          </a:xfrm>
          <a:prstGeom prst="triangle">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09" name="CustomShape 2"/>
          <p:cNvSpPr/>
          <p:nvPr/>
        </p:nvSpPr>
        <p:spPr>
          <a:xfrm>
            <a:off x="4455720" y="1288440"/>
            <a:ext cx="328068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0" b="0" strike="noStrike" spc="-1">
                <a:solidFill>
                  <a:srgbClr val="FFFFFF"/>
                </a:solidFill>
                <a:latin typeface="Calibri Light"/>
                <a:ea typeface="微软雅黑 Light"/>
              </a:rPr>
              <a:t>Demonstration</a:t>
            </a:r>
            <a:endParaRPr lang="en-US" sz="4000" b="0" strike="noStrike" spc="-1">
              <a:latin typeface="Arial"/>
            </a:endParaRPr>
          </a:p>
        </p:txBody>
      </p:sp>
      <p:sp>
        <p:nvSpPr>
          <p:cNvPr id="210" name="Line 3"/>
          <p:cNvSpPr/>
          <p:nvPr/>
        </p:nvSpPr>
        <p:spPr>
          <a:xfrm>
            <a:off x="5389200" y="2095560"/>
            <a:ext cx="1399320" cy="0"/>
          </a:xfrm>
          <a:prstGeom prst="line">
            <a:avLst/>
          </a:prstGeom>
          <a:ln>
            <a:solidFill>
              <a:schemeClr val="bg2"/>
            </a:solidFill>
          </a:ln>
        </p:spPr>
        <p:style>
          <a:lnRef idx="1">
            <a:schemeClr val="accent1"/>
          </a:lnRef>
          <a:fillRef idx="0">
            <a:schemeClr val="accent1"/>
          </a:fillRef>
          <a:effectRef idx="0">
            <a:schemeClr val="accent1"/>
          </a:effectRef>
          <a:fontRef idx="minor"/>
        </p:style>
      </p:sp>
      <p:sp>
        <p:nvSpPr>
          <p:cNvPr id="211" name="CustomShape 4"/>
          <p:cNvSpPr/>
          <p:nvPr/>
        </p:nvSpPr>
        <p:spPr>
          <a:xfrm rot="10800000">
            <a:off x="6033600" y="2871000"/>
            <a:ext cx="112320" cy="113760"/>
          </a:xfrm>
          <a:prstGeom prst="triangle">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212" name="Group 5"/>
          <p:cNvGrpSpPr/>
          <p:nvPr/>
        </p:nvGrpSpPr>
        <p:grpSpPr>
          <a:xfrm>
            <a:off x="2037600" y="0"/>
            <a:ext cx="8130960" cy="3420720"/>
            <a:chOff x="2037600" y="0"/>
            <a:chExt cx="8130960" cy="3420720"/>
          </a:xfrm>
        </p:grpSpPr>
        <p:sp>
          <p:nvSpPr>
            <p:cNvPr id="213" name="Line 6"/>
            <p:cNvSpPr/>
            <p:nvPr/>
          </p:nvSpPr>
          <p:spPr>
            <a:xfrm flipH="1" flipV="1">
              <a:off x="2037600" y="0"/>
              <a:ext cx="4056480" cy="3420720"/>
            </a:xfrm>
            <a:prstGeom prst="line">
              <a:avLst/>
            </a:prstGeom>
            <a:ln w="12600">
              <a:solidFill>
                <a:schemeClr val="accent1">
                  <a:lumMod val="50000"/>
                  <a:lumOff val="50000"/>
                  <a:alpha val="15000"/>
                </a:schemeClr>
              </a:solidFill>
            </a:ln>
          </p:spPr>
          <p:style>
            <a:lnRef idx="1">
              <a:schemeClr val="accent1"/>
            </a:lnRef>
            <a:fillRef idx="0">
              <a:schemeClr val="accent1"/>
            </a:fillRef>
            <a:effectRef idx="0">
              <a:schemeClr val="accent1"/>
            </a:effectRef>
            <a:fontRef idx="minor"/>
          </p:style>
        </p:sp>
        <p:sp>
          <p:nvSpPr>
            <p:cNvPr id="214" name="Line 7"/>
            <p:cNvSpPr/>
            <p:nvPr/>
          </p:nvSpPr>
          <p:spPr>
            <a:xfrm flipH="1">
              <a:off x="6094080" y="0"/>
              <a:ext cx="4074480" cy="3420720"/>
            </a:xfrm>
            <a:prstGeom prst="line">
              <a:avLst/>
            </a:prstGeom>
            <a:ln w="12600">
              <a:solidFill>
                <a:schemeClr val="accent1">
                  <a:lumMod val="50000"/>
                  <a:lumOff val="50000"/>
                  <a:alpha val="15000"/>
                </a:schemeClr>
              </a:solidFill>
            </a:ln>
          </p:spPr>
          <p:style>
            <a:lnRef idx="1">
              <a:schemeClr val="accent1"/>
            </a:lnRef>
            <a:fillRef idx="0">
              <a:schemeClr val="accent1"/>
            </a:fillRef>
            <a:effectRef idx="0">
              <a:schemeClr val="accent1"/>
            </a:effectRef>
            <a:fontRef idx="minor"/>
          </p:style>
        </p:sp>
      </p:grpSp>
      <p:grpSp>
        <p:nvGrpSpPr>
          <p:cNvPr id="215" name="Group 8"/>
          <p:cNvGrpSpPr/>
          <p:nvPr/>
        </p:nvGrpSpPr>
        <p:grpSpPr>
          <a:xfrm>
            <a:off x="1872000" y="0"/>
            <a:ext cx="8434440" cy="3563280"/>
            <a:chOff x="1872000" y="0"/>
            <a:chExt cx="8434440" cy="3563280"/>
          </a:xfrm>
        </p:grpSpPr>
        <p:sp>
          <p:nvSpPr>
            <p:cNvPr id="216" name="Line 9"/>
            <p:cNvSpPr/>
            <p:nvPr/>
          </p:nvSpPr>
          <p:spPr>
            <a:xfrm flipH="1" flipV="1">
              <a:off x="1872000" y="0"/>
              <a:ext cx="4222080" cy="3563280"/>
            </a:xfrm>
            <a:prstGeom prst="line">
              <a:avLst/>
            </a:prstGeom>
            <a:ln w="12600">
              <a:solidFill>
                <a:schemeClr val="accent1">
                  <a:lumMod val="50000"/>
                  <a:lumOff val="50000"/>
                  <a:alpha val="15000"/>
                </a:schemeClr>
              </a:solidFill>
            </a:ln>
          </p:spPr>
          <p:style>
            <a:lnRef idx="1">
              <a:schemeClr val="accent1"/>
            </a:lnRef>
            <a:fillRef idx="0">
              <a:schemeClr val="accent1"/>
            </a:fillRef>
            <a:effectRef idx="0">
              <a:schemeClr val="accent1"/>
            </a:effectRef>
            <a:fontRef idx="minor"/>
          </p:style>
        </p:sp>
        <p:sp>
          <p:nvSpPr>
            <p:cNvPr id="217" name="Line 10"/>
            <p:cNvSpPr/>
            <p:nvPr/>
          </p:nvSpPr>
          <p:spPr>
            <a:xfrm flipH="1">
              <a:off x="6094080" y="0"/>
              <a:ext cx="4212360" cy="3563280"/>
            </a:xfrm>
            <a:prstGeom prst="line">
              <a:avLst/>
            </a:prstGeom>
            <a:ln w="12600">
              <a:solidFill>
                <a:schemeClr val="accent1">
                  <a:lumMod val="50000"/>
                  <a:lumOff val="50000"/>
                  <a:alpha val="15000"/>
                </a:schemeClr>
              </a:solidFill>
            </a:ln>
          </p:spPr>
          <p:style>
            <a:lnRef idx="1">
              <a:schemeClr val="accent1"/>
            </a:lnRef>
            <a:fillRef idx="0">
              <a:schemeClr val="accent1"/>
            </a:fillRef>
            <a:effectRef idx="0">
              <a:schemeClr val="accent1"/>
            </a:effectRef>
            <a:fontRef idx="minor"/>
          </p:style>
        </p:sp>
      </p:grpSp>
      <p:sp>
        <p:nvSpPr>
          <p:cNvPr id="218" name="CustomShape 11"/>
          <p:cNvSpPr/>
          <p:nvPr/>
        </p:nvSpPr>
        <p:spPr>
          <a:xfrm rot="10800000">
            <a:off x="10101240" y="3967920"/>
            <a:ext cx="1958760" cy="4719600"/>
          </a:xfrm>
          <a:custGeom>
            <a:avLst/>
            <a:gdLst/>
            <a:ahLst/>
            <a:cxnLst/>
            <a:rect l="l" t="t" r="r" b="b"/>
            <a:pathLst>
              <a:path w="1959263" h="4719783">
                <a:moveTo>
                  <a:pt x="0" y="4719783"/>
                </a:moveTo>
                <a:lnTo>
                  <a:pt x="1959263" y="3713019"/>
                </a:lnTo>
                <a:lnTo>
                  <a:pt x="1127991" y="0"/>
                </a:lnTo>
                <a:lnTo>
                  <a:pt x="0" y="47197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219" name="CustomShape 12"/>
          <p:cNvSpPr/>
          <p:nvPr/>
        </p:nvSpPr>
        <p:spPr>
          <a:xfrm rot="10800000">
            <a:off x="227880" y="1131120"/>
            <a:ext cx="3356280" cy="4095360"/>
          </a:xfrm>
          <a:custGeom>
            <a:avLst/>
            <a:gdLst/>
            <a:ahLst/>
            <a:cxnLst/>
            <a:rect l="l" t="t" r="r" b="b"/>
            <a:pathLst>
              <a:path w="3356758" h="4095668">
                <a:moveTo>
                  <a:pt x="2776353" y="4095668"/>
                </a:moveTo>
                <a:lnTo>
                  <a:pt x="3356758" y="1971304"/>
                </a:lnTo>
                <a:lnTo>
                  <a:pt x="0" y="0"/>
                </a:lnTo>
                <a:lnTo>
                  <a:pt x="2776353" y="409566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220" name="CustomShape 13"/>
          <p:cNvSpPr/>
          <p:nvPr/>
        </p:nvSpPr>
        <p:spPr>
          <a:xfrm rot="10800000">
            <a:off x="3841920" y="4355640"/>
            <a:ext cx="1113120" cy="1062000"/>
          </a:xfrm>
          <a:custGeom>
            <a:avLst/>
            <a:gdLst/>
            <a:ahLst/>
            <a:cxnLst/>
            <a:rect l="l" t="t" r="r" b="b"/>
            <a:pathLst>
              <a:path w="1113475" h="1062182">
                <a:moveTo>
                  <a:pt x="0" y="760021"/>
                </a:moveTo>
                <a:lnTo>
                  <a:pt x="28862" y="0"/>
                </a:lnTo>
                <a:lnTo>
                  <a:pt x="1113475" y="1062182"/>
                </a:lnTo>
                <a:lnTo>
                  <a:pt x="0" y="760021"/>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221" name="CustomShape 14"/>
          <p:cNvSpPr/>
          <p:nvPr/>
        </p:nvSpPr>
        <p:spPr>
          <a:xfrm>
            <a:off x="4937040" y="3648600"/>
            <a:ext cx="223164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0" b="1" strike="noStrike" spc="-1">
                <a:solidFill>
                  <a:srgbClr val="3B3838"/>
                </a:solidFill>
                <a:latin typeface="微软雅黑 Light"/>
                <a:ea typeface="微软雅黑 Light"/>
              </a:rPr>
              <a:t>功能演示</a:t>
            </a:r>
            <a:endParaRPr lang="en-US" sz="4000" b="0" strike="noStrike" spc="-1">
              <a:latin typeface="Arial"/>
            </a:endParaRPr>
          </a:p>
        </p:txBody>
      </p:sp>
      <p:sp>
        <p:nvSpPr>
          <p:cNvPr id="222" name="CustomShape 15"/>
          <p:cNvSpPr/>
          <p:nvPr/>
        </p:nvSpPr>
        <p:spPr>
          <a:xfrm>
            <a:off x="2586240" y="4413600"/>
            <a:ext cx="7019640" cy="36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30000"/>
              </a:lnSpc>
            </a:pPr>
            <a:r>
              <a:rPr lang="en-US" sz="1400" b="0" strike="noStrike" spc="-1">
                <a:solidFill>
                  <a:srgbClr val="3B3838"/>
                </a:solidFill>
                <a:latin typeface="微软雅黑"/>
                <a:ea typeface="微软雅黑"/>
              </a:rPr>
              <a:t>Demonstration</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900"/>
    </mc:Choice>
    <mc:Fallback xmlns:p15="http://schemas.microsoft.com/office/powerpoint/2012/main" xmlns="">
      <p:transition spd="med"/>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08"/>
                                        </p:tgtEl>
                                        <p:attrNameLst>
                                          <p:attrName>style.visibility</p:attrName>
                                        </p:attrNameLst>
                                      </p:cBhvr>
                                      <p:to>
                                        <p:strVal val="visible"/>
                                      </p:to>
                                    </p:set>
                                    <p:anim calcmode="lin" valueType="num">
                                      <p:cBhvr additive="repl">
                                        <p:cTn id="7" dur="500" fill="hold"/>
                                        <p:tgtEl>
                                          <p:spTgt spid="208"/>
                                        </p:tgtEl>
                                        <p:attrNameLst>
                                          <p:attrName>ppt_x</p:attrName>
                                        </p:attrNameLst>
                                      </p:cBhvr>
                                      <p:tavLst>
                                        <p:tav tm="0">
                                          <p:val>
                                            <p:strVal val="#ppt_x"/>
                                          </p:val>
                                        </p:tav>
                                        <p:tav tm="100000">
                                          <p:val>
                                            <p:strVal val="#ppt_x"/>
                                          </p:val>
                                        </p:tav>
                                      </p:tavLst>
                                    </p:anim>
                                    <p:anim calcmode="lin" valueType="num">
                                      <p:cBhvr additive="repl">
                                        <p:cTn id="8" dur="500" fill="hold"/>
                                        <p:tgtEl>
                                          <p:spTgt spid="208"/>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00"/>
                                  </p:stCondLst>
                                  <p:childTnLst>
                                    <p:set>
                                      <p:cBhvr>
                                        <p:cTn id="10" dur="1" fill="hold">
                                          <p:stCondLst>
                                            <p:cond delay="0"/>
                                          </p:stCondLst>
                                        </p:cTn>
                                        <p:tgtEl>
                                          <p:spTgt spid="212"/>
                                        </p:tgtEl>
                                        <p:attrNameLst>
                                          <p:attrName>style.visibility</p:attrName>
                                        </p:attrNameLst>
                                      </p:cBhvr>
                                      <p:to>
                                        <p:strVal val="visible"/>
                                      </p:to>
                                    </p:set>
                                    <p:anim calcmode="lin" valueType="num">
                                      <p:cBhvr additive="repl">
                                        <p:cTn id="11" dur="500" fill="hold"/>
                                        <p:tgtEl>
                                          <p:spTgt spid="212"/>
                                        </p:tgtEl>
                                        <p:attrNameLst>
                                          <p:attrName>ppt_x</p:attrName>
                                        </p:attrNameLst>
                                      </p:cBhvr>
                                      <p:tavLst>
                                        <p:tav tm="0">
                                          <p:val>
                                            <p:strVal val="#ppt_x"/>
                                          </p:val>
                                        </p:tav>
                                        <p:tav tm="100000">
                                          <p:val>
                                            <p:strVal val="#ppt_x"/>
                                          </p:val>
                                        </p:tav>
                                      </p:tavLst>
                                    </p:anim>
                                    <p:anim calcmode="lin" valueType="num">
                                      <p:cBhvr additive="repl">
                                        <p:cTn id="12" dur="500" fill="hold"/>
                                        <p:tgtEl>
                                          <p:spTgt spid="212"/>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400"/>
                                  </p:stCondLst>
                                  <p:childTnLst>
                                    <p:set>
                                      <p:cBhvr>
                                        <p:cTn id="14" dur="1" fill="hold">
                                          <p:stCondLst>
                                            <p:cond delay="0"/>
                                          </p:stCondLst>
                                        </p:cTn>
                                        <p:tgtEl>
                                          <p:spTgt spid="215"/>
                                        </p:tgtEl>
                                        <p:attrNameLst>
                                          <p:attrName>style.visibility</p:attrName>
                                        </p:attrNameLst>
                                      </p:cBhvr>
                                      <p:to>
                                        <p:strVal val="visible"/>
                                      </p:to>
                                    </p:set>
                                    <p:anim calcmode="lin" valueType="num">
                                      <p:cBhvr additive="repl">
                                        <p:cTn id="15" dur="500" fill="hold"/>
                                        <p:tgtEl>
                                          <p:spTgt spid="215"/>
                                        </p:tgtEl>
                                        <p:attrNameLst>
                                          <p:attrName>ppt_x</p:attrName>
                                        </p:attrNameLst>
                                      </p:cBhvr>
                                      <p:tavLst>
                                        <p:tav tm="0">
                                          <p:val>
                                            <p:strVal val="#ppt_x"/>
                                          </p:val>
                                        </p:tav>
                                        <p:tav tm="100000">
                                          <p:val>
                                            <p:strVal val="#ppt_x"/>
                                          </p:val>
                                        </p:tav>
                                      </p:tavLst>
                                    </p:anim>
                                    <p:anim calcmode="lin" valueType="num">
                                      <p:cBhvr additive="repl">
                                        <p:cTn id="16" dur="500" fill="hold"/>
                                        <p:tgtEl>
                                          <p:spTgt spid="215"/>
                                        </p:tgtEl>
                                        <p:attrNameLst>
                                          <p:attrName>ppt_y</p:attrName>
                                        </p:attrNameLst>
                                      </p:cBhvr>
                                      <p:tavLst>
                                        <p:tav tm="0">
                                          <p:val>
                                            <p:strVal val="0-#ppt_h/2"/>
                                          </p:val>
                                        </p:tav>
                                        <p:tav tm="100000">
                                          <p:val>
                                            <p:strVal val="#ppt_y"/>
                                          </p:val>
                                        </p:tav>
                                      </p:tavLst>
                                    </p:anim>
                                  </p:childTnLst>
                                </p:cTn>
                              </p:par>
                              <p:par>
                                <p:cTn id="17" presetID="17" presetClass="entr" presetSubtype="10" fill="hold" nodeType="withEffect">
                                  <p:stCondLst>
                                    <p:cond delay="750"/>
                                  </p:stCondLst>
                                  <p:childTnLst>
                                    <p:set>
                                      <p:cBhvr>
                                        <p:cTn id="18" dur="1" fill="hold">
                                          <p:stCondLst>
                                            <p:cond delay="0"/>
                                          </p:stCondLst>
                                        </p:cTn>
                                        <p:tgtEl>
                                          <p:spTgt spid="210"/>
                                        </p:tgtEl>
                                        <p:attrNameLst>
                                          <p:attrName>style.visibility</p:attrName>
                                        </p:attrNameLst>
                                      </p:cBhvr>
                                      <p:to>
                                        <p:strVal val="visible"/>
                                      </p:to>
                                    </p:set>
                                    <p:anim calcmode="lin" valueType="num">
                                      <p:cBhvr additive="repl">
                                        <p:cTn id="19" dur="500" fill="hold"/>
                                        <p:tgtEl>
                                          <p:spTgt spid="210"/>
                                        </p:tgtEl>
                                        <p:attrNameLst>
                                          <p:attrName>ppt_w</p:attrName>
                                        </p:attrNameLst>
                                      </p:cBhvr>
                                      <p:tavLst>
                                        <p:tav tm="0">
                                          <p:val>
                                            <p:fltVal val="0"/>
                                          </p:val>
                                        </p:tav>
                                        <p:tav tm="100000">
                                          <p:val>
                                            <p:strVal val="#ppt_w"/>
                                          </p:val>
                                        </p:tav>
                                      </p:tavLst>
                                    </p:anim>
                                    <p:anim calcmode="lin" valueType="num">
                                      <p:cBhvr additive="repl">
                                        <p:cTn id="20" dur="500" fill="hold"/>
                                        <p:tgtEl>
                                          <p:spTgt spid="210"/>
                                        </p:tgtEl>
                                        <p:attrNameLst>
                                          <p:attrName>ppt_h</p:attrName>
                                        </p:attrNameLst>
                                      </p:cBhvr>
                                      <p:tavLst>
                                        <p:tav tm="0">
                                          <p:val>
                                            <p:strVal val="#ppt_h"/>
                                          </p:val>
                                        </p:tav>
                                        <p:tav tm="100000">
                                          <p:val>
                                            <p:strVal val="#ppt_h"/>
                                          </p:val>
                                        </p:tav>
                                      </p:tavLst>
                                    </p:anim>
                                  </p:childTnLst>
                                </p:cTn>
                              </p:par>
                              <p:par>
                                <p:cTn id="21" presetID="10" presetClass="entr" fill="hold" nodeType="withEffect">
                                  <p:stCondLst>
                                    <p:cond delay="1000"/>
                                  </p:stCondLst>
                                  <p:childTnLst>
                                    <p:set>
                                      <p:cBhvr>
                                        <p:cTn id="22" dur="1" fill="hold">
                                          <p:stCondLst>
                                            <p:cond delay="0"/>
                                          </p:stCondLst>
                                        </p:cTn>
                                        <p:tgtEl>
                                          <p:spTgt spid="209"/>
                                        </p:tgtEl>
                                        <p:attrNameLst>
                                          <p:attrName>style.visibility</p:attrName>
                                        </p:attrNameLst>
                                      </p:cBhvr>
                                      <p:to>
                                        <p:strVal val="visible"/>
                                      </p:to>
                                    </p:set>
                                    <p:animEffect transition="in" filter="fade">
                                      <p:cBhvr additive="repl">
                                        <p:cTn id="23" dur="500"/>
                                        <p:tgtEl>
                                          <p:spTgt spid="209"/>
                                        </p:tgtEl>
                                      </p:cBhvr>
                                    </p:animEffect>
                                  </p:childTnLst>
                                </p:cTn>
                              </p:par>
                              <p:par>
                                <p:cTn id="24" presetID="22" presetClass="entr" presetSubtype="1" fill="hold" nodeType="withEffect">
                                  <p:stCondLst>
                                    <p:cond delay="1500"/>
                                  </p:stCondLst>
                                  <p:childTnLst>
                                    <p:set>
                                      <p:cBhvr>
                                        <p:cTn id="25" dur="1" fill="hold">
                                          <p:stCondLst>
                                            <p:cond delay="0"/>
                                          </p:stCondLst>
                                        </p:cTn>
                                        <p:tgtEl>
                                          <p:spTgt spid="211"/>
                                        </p:tgtEl>
                                        <p:attrNameLst>
                                          <p:attrName>style.visibility</p:attrName>
                                        </p:attrNameLst>
                                      </p:cBhvr>
                                      <p:to>
                                        <p:strVal val="visible"/>
                                      </p:to>
                                    </p:set>
                                    <p:animEffect transition="in" filter="wipe(up)">
                                      <p:cBhvr additive="repl">
                                        <p:cTn id="26" dur="250"/>
                                        <p:tgtEl>
                                          <p:spTgt spid="211"/>
                                        </p:tgtEl>
                                      </p:cBhvr>
                                    </p:animEffect>
                                  </p:childTnLst>
                                </p:cTn>
                              </p:par>
                              <p:par>
                                <p:cTn id="27" presetID="10" presetClass="entr" fill="hold" nodeType="withEffect">
                                  <p:stCondLst>
                                    <p:cond delay="1750"/>
                                  </p:stCondLst>
                                  <p:childTnLst>
                                    <p:set>
                                      <p:cBhvr>
                                        <p:cTn id="28" dur="1" fill="hold">
                                          <p:stCondLst>
                                            <p:cond delay="0"/>
                                          </p:stCondLst>
                                        </p:cTn>
                                        <p:tgtEl>
                                          <p:spTgt spid="221"/>
                                        </p:tgtEl>
                                        <p:attrNameLst>
                                          <p:attrName>style.visibility</p:attrName>
                                        </p:attrNameLst>
                                      </p:cBhvr>
                                      <p:to>
                                        <p:strVal val="visible"/>
                                      </p:to>
                                    </p:set>
                                    <p:animEffect transition="in" filter="fade">
                                      <p:cBhvr additive="repl">
                                        <p:cTn id="29" dur="500"/>
                                        <p:tgtEl>
                                          <p:spTgt spid="221"/>
                                        </p:tgtEl>
                                      </p:cBhvr>
                                    </p:animEffect>
                                  </p:childTnLst>
                                </p:cTn>
                              </p:par>
                              <p:par>
                                <p:cTn id="30" presetID="10" presetClass="entr" fill="hold" nodeType="withEffect">
                                  <p:stCondLst>
                                    <p:cond delay="2000"/>
                                  </p:stCondLst>
                                  <p:childTnLst>
                                    <p:set>
                                      <p:cBhvr>
                                        <p:cTn id="31" dur="1" fill="hold">
                                          <p:stCondLst>
                                            <p:cond delay="0"/>
                                          </p:stCondLst>
                                        </p:cTn>
                                        <p:tgtEl>
                                          <p:spTgt spid="222"/>
                                        </p:tgtEl>
                                        <p:attrNameLst>
                                          <p:attrName>style.visibility</p:attrName>
                                        </p:attrNameLst>
                                      </p:cBhvr>
                                      <p:to>
                                        <p:strVal val="visible"/>
                                      </p:to>
                                    </p:set>
                                    <p:animEffect transition="in" filter="fade">
                                      <p:cBhvr additive="repl">
                                        <p:cTn id="32" dur="500"/>
                                        <p:tgtEl>
                                          <p:spTgt spid="222"/>
                                        </p:tgtEl>
                                      </p:cBhvr>
                                    </p:animEffect>
                                  </p:childTnLst>
                                </p:cTn>
                              </p:par>
                              <p:par>
                                <p:cTn id="33" presetID="10" presetClass="entr" fill="hold" nodeType="withEffect">
                                  <p:stCondLst>
                                    <p:cond delay="1750"/>
                                  </p:stCondLst>
                                  <p:childTnLst>
                                    <p:set>
                                      <p:cBhvr>
                                        <p:cTn id="34" dur="1" fill="hold">
                                          <p:stCondLst>
                                            <p:cond delay="0"/>
                                          </p:stCondLst>
                                        </p:cTn>
                                        <p:tgtEl>
                                          <p:spTgt spid="218"/>
                                        </p:tgtEl>
                                        <p:attrNameLst>
                                          <p:attrName>style.visibility</p:attrName>
                                        </p:attrNameLst>
                                      </p:cBhvr>
                                      <p:to>
                                        <p:strVal val="visible"/>
                                      </p:to>
                                    </p:set>
                                    <p:animEffect transition="in" filter="fade">
                                      <p:cBhvr additive="repl">
                                        <p:cTn id="35" dur="1000"/>
                                        <p:tgtEl>
                                          <p:spTgt spid="218"/>
                                        </p:tgtEl>
                                      </p:cBhvr>
                                    </p:animEffect>
                                  </p:childTnLst>
                                </p:cTn>
                              </p:par>
                              <p:par>
                                <p:cTn id="36" presetID="10" presetClass="entr" fill="hold" nodeType="withEffect">
                                  <p:stCondLst>
                                    <p:cond delay="1750"/>
                                  </p:stCondLst>
                                  <p:childTnLst>
                                    <p:set>
                                      <p:cBhvr>
                                        <p:cTn id="37" dur="1" fill="hold">
                                          <p:stCondLst>
                                            <p:cond delay="0"/>
                                          </p:stCondLst>
                                        </p:cTn>
                                        <p:tgtEl>
                                          <p:spTgt spid="220"/>
                                        </p:tgtEl>
                                        <p:attrNameLst>
                                          <p:attrName>style.visibility</p:attrName>
                                        </p:attrNameLst>
                                      </p:cBhvr>
                                      <p:to>
                                        <p:strVal val="visible"/>
                                      </p:to>
                                    </p:set>
                                    <p:animEffect transition="in" filter="fade">
                                      <p:cBhvr additive="repl">
                                        <p:cTn id="38" dur="1000"/>
                                        <p:tgtEl>
                                          <p:spTgt spid="220"/>
                                        </p:tgtEl>
                                      </p:cBhvr>
                                    </p:animEffect>
                                  </p:childTnLst>
                                </p:cTn>
                              </p:par>
                              <p:par>
                                <p:cTn id="39" presetID="10" presetClass="entr" fill="hold" nodeType="withEffect">
                                  <p:stCondLst>
                                    <p:cond delay="1750"/>
                                  </p:stCondLst>
                                  <p:childTnLst>
                                    <p:set>
                                      <p:cBhvr>
                                        <p:cTn id="40" dur="1" fill="hold">
                                          <p:stCondLst>
                                            <p:cond delay="0"/>
                                          </p:stCondLst>
                                        </p:cTn>
                                        <p:tgtEl>
                                          <p:spTgt spid="219"/>
                                        </p:tgtEl>
                                        <p:attrNameLst>
                                          <p:attrName>style.visibility</p:attrName>
                                        </p:attrNameLst>
                                      </p:cBhvr>
                                      <p:to>
                                        <p:strVal val="visible"/>
                                      </p:to>
                                    </p:set>
                                    <p:animEffect transition="in" filter="fade">
                                      <p:cBhvr additive="repl">
                                        <p:cTn id="41" dur="10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rot="19800000">
            <a:off x="392400" y="1729800"/>
            <a:ext cx="3048480" cy="2628000"/>
          </a:xfrm>
          <a:prstGeom prst="triangle">
            <a:avLst>
              <a:gd name="adj" fmla="val 50000"/>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p:style>
      </p:sp>
      <p:sp>
        <p:nvSpPr>
          <p:cNvPr id="224" name="CustomShape 2"/>
          <p:cNvSpPr/>
          <p:nvPr/>
        </p:nvSpPr>
        <p:spPr>
          <a:xfrm rot="1372800">
            <a:off x="765360" y="1909440"/>
            <a:ext cx="3048480" cy="2628000"/>
          </a:xfrm>
          <a:prstGeom prst="triangle">
            <a:avLst>
              <a:gd name="adj" fmla="val 50000"/>
            </a:avLst>
          </a:prstGeom>
          <a:blipFill rotWithShape="0">
            <a:blip r:embed="rId2"/>
            <a:stretch>
              <a:fillRect t="-17600"/>
            </a:stretch>
          </a:blipFill>
          <a:ln>
            <a:noFill/>
          </a:ln>
        </p:spPr>
        <p:style>
          <a:lnRef idx="2">
            <a:schemeClr val="accent1">
              <a:shade val="50000"/>
            </a:schemeClr>
          </a:lnRef>
          <a:fillRef idx="1">
            <a:schemeClr val="accent1"/>
          </a:fillRef>
          <a:effectRef idx="0">
            <a:schemeClr val="accent1"/>
          </a:effectRef>
          <a:fontRef idx="minor"/>
        </p:style>
      </p:sp>
      <p:sp>
        <p:nvSpPr>
          <p:cNvPr id="225" name="CustomShape 3"/>
          <p:cNvSpPr/>
          <p:nvPr/>
        </p:nvSpPr>
        <p:spPr>
          <a:xfrm>
            <a:off x="3892320" y="460440"/>
            <a:ext cx="2233800" cy="1553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4400" b="1" strike="noStrike" spc="-1">
                <a:solidFill>
                  <a:srgbClr val="3B3838"/>
                </a:solidFill>
                <a:latin typeface="华文隶书"/>
                <a:ea typeface="华文隶书"/>
              </a:rPr>
              <a:t>管理员</a:t>
            </a:r>
            <a:endParaRPr lang="en-US" sz="4400" b="0" strike="noStrike" spc="-1">
              <a:latin typeface="Arial"/>
            </a:endParaRPr>
          </a:p>
          <a:p>
            <a:pPr>
              <a:lnSpc>
                <a:spcPct val="100000"/>
              </a:lnSpc>
            </a:pPr>
            <a:endParaRPr lang="en-US" sz="4400" b="0" strike="noStrike" spc="-1">
              <a:latin typeface="Arial"/>
            </a:endParaRPr>
          </a:p>
          <a:p>
            <a:pPr>
              <a:lnSpc>
                <a:spcPct val="100000"/>
              </a:lnSpc>
            </a:pPr>
            <a:r>
              <a:rPr lang="en-US" sz="2400" b="1" strike="noStrike" spc="-1">
                <a:solidFill>
                  <a:srgbClr val="3B3838"/>
                </a:solidFill>
                <a:latin typeface="华文隶书"/>
                <a:ea typeface="华文隶书"/>
              </a:rPr>
              <a:t>     管理员模块</a:t>
            </a:r>
            <a:endParaRPr lang="en-US" sz="2400" b="0" strike="noStrike" spc="-1">
              <a:latin typeface="Arial"/>
            </a:endParaRPr>
          </a:p>
        </p:txBody>
      </p:sp>
      <p:sp>
        <p:nvSpPr>
          <p:cNvPr id="226" name="Line 4"/>
          <p:cNvSpPr/>
          <p:nvPr/>
        </p:nvSpPr>
        <p:spPr>
          <a:xfrm>
            <a:off x="4262760" y="2028600"/>
            <a:ext cx="688680" cy="0"/>
          </a:xfrm>
          <a:prstGeom prst="line">
            <a:avLst/>
          </a:prstGeom>
          <a:ln w="19080">
            <a:solidFill>
              <a:schemeClr val="accent1">
                <a:lumMod val="75000"/>
                <a:lumOff val="25000"/>
              </a:schemeClr>
            </a:solidFill>
          </a:ln>
        </p:spPr>
        <p:style>
          <a:lnRef idx="1">
            <a:schemeClr val="accent1"/>
          </a:lnRef>
          <a:fillRef idx="0">
            <a:schemeClr val="accent1"/>
          </a:fillRef>
          <a:effectRef idx="0">
            <a:schemeClr val="accent1"/>
          </a:effectRef>
          <a:fontRef idx="minor"/>
        </p:style>
      </p:sp>
      <p:grpSp>
        <p:nvGrpSpPr>
          <p:cNvPr id="227" name="Group 5"/>
          <p:cNvGrpSpPr/>
          <p:nvPr/>
        </p:nvGrpSpPr>
        <p:grpSpPr>
          <a:xfrm>
            <a:off x="4609800" y="2318760"/>
            <a:ext cx="3225600" cy="748440"/>
            <a:chOff x="4609800" y="2318760"/>
            <a:chExt cx="3225600" cy="748440"/>
          </a:xfrm>
        </p:grpSpPr>
        <p:sp>
          <p:nvSpPr>
            <p:cNvPr id="228" name="CustomShape 6"/>
            <p:cNvSpPr/>
            <p:nvPr/>
          </p:nvSpPr>
          <p:spPr>
            <a:xfrm>
              <a:off x="4609800" y="2318760"/>
              <a:ext cx="159984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1" strike="noStrike" spc="-1">
                  <a:solidFill>
                    <a:srgbClr val="3B3838"/>
                  </a:solidFill>
                  <a:latin typeface="微软雅黑 Light"/>
                  <a:ea typeface="微软雅黑 Light"/>
                </a:rPr>
                <a:t>查看管理员列表</a:t>
              </a:r>
              <a:endParaRPr lang="en-US" sz="1600" b="0" strike="noStrike" spc="-1">
                <a:latin typeface="Arial"/>
              </a:endParaRPr>
            </a:p>
          </p:txBody>
        </p:sp>
        <p:sp>
          <p:nvSpPr>
            <p:cNvPr id="229" name="CustomShape 7"/>
            <p:cNvSpPr/>
            <p:nvPr/>
          </p:nvSpPr>
          <p:spPr>
            <a:xfrm>
              <a:off x="4621320" y="2657160"/>
              <a:ext cx="3214080" cy="41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1400" b="0" strike="noStrike" spc="-1">
                  <a:solidFill>
                    <a:srgbClr val="3B3838"/>
                  </a:solidFill>
                  <a:latin typeface="微软雅黑"/>
                  <a:ea typeface="微软雅黑"/>
                </a:rPr>
                <a:t>查询现在在平台的上的所有管理员用户</a:t>
              </a:r>
              <a:endParaRPr lang="en-US" sz="1400" b="0" strike="noStrike" spc="-1">
                <a:latin typeface="Arial"/>
              </a:endParaRPr>
            </a:p>
          </p:txBody>
        </p:sp>
      </p:grpSp>
      <p:grpSp>
        <p:nvGrpSpPr>
          <p:cNvPr id="230" name="Group 8"/>
          <p:cNvGrpSpPr/>
          <p:nvPr/>
        </p:nvGrpSpPr>
        <p:grpSpPr>
          <a:xfrm>
            <a:off x="4626000" y="3897000"/>
            <a:ext cx="2719080" cy="748800"/>
            <a:chOff x="4626000" y="3897000"/>
            <a:chExt cx="2719080" cy="748800"/>
          </a:xfrm>
        </p:grpSpPr>
        <p:sp>
          <p:nvSpPr>
            <p:cNvPr id="231" name="CustomShape 9"/>
            <p:cNvSpPr/>
            <p:nvPr/>
          </p:nvSpPr>
          <p:spPr>
            <a:xfrm>
              <a:off x="4626000" y="3897000"/>
              <a:ext cx="159984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1" strike="noStrike" spc="-1">
                  <a:solidFill>
                    <a:srgbClr val="3B3838"/>
                  </a:solidFill>
                  <a:latin typeface="微软雅黑 Light"/>
                  <a:ea typeface="微软雅黑 Light"/>
                </a:rPr>
                <a:t>管理员信息编辑</a:t>
              </a:r>
              <a:endParaRPr lang="en-US" sz="1600" b="0" strike="noStrike" spc="-1">
                <a:latin typeface="Arial"/>
              </a:endParaRPr>
            </a:p>
          </p:txBody>
        </p:sp>
        <p:sp>
          <p:nvSpPr>
            <p:cNvPr id="232" name="CustomShape 10"/>
            <p:cNvSpPr/>
            <p:nvPr/>
          </p:nvSpPr>
          <p:spPr>
            <a:xfrm>
              <a:off x="4637520" y="4235760"/>
              <a:ext cx="2707560" cy="41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1400" b="0" strike="noStrike" spc="-1">
                  <a:solidFill>
                    <a:srgbClr val="3B3838"/>
                  </a:solidFill>
                  <a:latin typeface="微软雅黑"/>
                  <a:ea typeface="微软雅黑"/>
                </a:rPr>
                <a:t>要求管理员相关信息可以变</a:t>
              </a:r>
              <a:endParaRPr lang="en-US" sz="1400" b="0" strike="noStrike" spc="-1">
                <a:latin typeface="Arial"/>
              </a:endParaRPr>
            </a:p>
          </p:txBody>
        </p:sp>
      </p:grpSp>
      <p:grpSp>
        <p:nvGrpSpPr>
          <p:cNvPr id="233" name="Group 11"/>
          <p:cNvGrpSpPr/>
          <p:nvPr/>
        </p:nvGrpSpPr>
        <p:grpSpPr>
          <a:xfrm>
            <a:off x="8462880" y="1787760"/>
            <a:ext cx="2717280" cy="1387800"/>
            <a:chOff x="8462880" y="1787760"/>
            <a:chExt cx="2717280" cy="1387800"/>
          </a:xfrm>
        </p:grpSpPr>
        <p:sp>
          <p:nvSpPr>
            <p:cNvPr id="234" name="CustomShape 12"/>
            <p:cNvSpPr/>
            <p:nvPr/>
          </p:nvSpPr>
          <p:spPr>
            <a:xfrm>
              <a:off x="8462880" y="1787760"/>
              <a:ext cx="220788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1" strike="noStrike" spc="-1">
                  <a:solidFill>
                    <a:srgbClr val="3B3838"/>
                  </a:solidFill>
                  <a:latin typeface="微软雅黑 Light"/>
                  <a:ea typeface="微软雅黑 Light"/>
                </a:rPr>
                <a:t>视频列表及回收站列表</a:t>
              </a:r>
              <a:endParaRPr lang="en-US" sz="1600" b="0" strike="noStrike" spc="-1">
                <a:latin typeface="Arial"/>
              </a:endParaRPr>
            </a:p>
          </p:txBody>
        </p:sp>
        <p:sp>
          <p:nvSpPr>
            <p:cNvPr id="235" name="CustomShape 13"/>
            <p:cNvSpPr/>
            <p:nvPr/>
          </p:nvSpPr>
          <p:spPr>
            <a:xfrm>
              <a:off x="8472600" y="2126160"/>
              <a:ext cx="2707560" cy="104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1400" b="0" strike="noStrike" spc="-1">
                  <a:solidFill>
                    <a:srgbClr val="3B3838"/>
                  </a:solidFill>
                  <a:latin typeface="微软雅黑"/>
                  <a:ea typeface="微软雅黑"/>
                </a:rPr>
                <a:t>可以查看现在平台上的所有商户上传的所有视频信息和显示所有已经删除所有视频。</a:t>
              </a:r>
              <a:endParaRPr lang="en-US" sz="1400" b="0" strike="noStrike" spc="-1">
                <a:latin typeface="Arial"/>
              </a:endParaRPr>
            </a:p>
          </p:txBody>
        </p:sp>
      </p:grpSp>
      <p:grpSp>
        <p:nvGrpSpPr>
          <p:cNvPr id="236" name="Group 14"/>
          <p:cNvGrpSpPr/>
          <p:nvPr/>
        </p:nvGrpSpPr>
        <p:grpSpPr>
          <a:xfrm>
            <a:off x="8549280" y="3233880"/>
            <a:ext cx="2715840" cy="748800"/>
            <a:chOff x="8549280" y="3233880"/>
            <a:chExt cx="2715840" cy="748800"/>
          </a:xfrm>
        </p:grpSpPr>
        <p:sp>
          <p:nvSpPr>
            <p:cNvPr id="237" name="CustomShape 15"/>
            <p:cNvSpPr/>
            <p:nvPr/>
          </p:nvSpPr>
          <p:spPr>
            <a:xfrm>
              <a:off x="8549280" y="3233880"/>
              <a:ext cx="108108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1" strike="noStrike" spc="-1">
                  <a:solidFill>
                    <a:srgbClr val="3B3838"/>
                  </a:solidFill>
                  <a:latin typeface="微软雅黑 Light"/>
                  <a:ea typeface="微软雅黑 Light"/>
                </a:rPr>
                <a:t>视频播放	</a:t>
              </a:r>
              <a:endParaRPr lang="en-US" sz="1600" b="0" strike="noStrike" spc="-1">
                <a:latin typeface="Arial"/>
              </a:endParaRPr>
            </a:p>
          </p:txBody>
        </p:sp>
        <p:sp>
          <p:nvSpPr>
            <p:cNvPr id="238" name="CustomShape 16"/>
            <p:cNvSpPr/>
            <p:nvPr/>
          </p:nvSpPr>
          <p:spPr>
            <a:xfrm>
              <a:off x="8557560" y="3572640"/>
              <a:ext cx="2707560" cy="41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1400" b="0" strike="noStrike" spc="-1">
                  <a:solidFill>
                    <a:srgbClr val="3B3838"/>
                  </a:solidFill>
                  <a:latin typeface="微软雅黑"/>
                  <a:ea typeface="微软雅黑"/>
                </a:rPr>
                <a:t>实现已经上传的视频在放功能。</a:t>
              </a:r>
              <a:endParaRPr lang="en-US" sz="1400" b="0" strike="noStrike" spc="-1">
                <a:latin typeface="Arial"/>
              </a:endParaRPr>
            </a:p>
          </p:txBody>
        </p:sp>
      </p:grpSp>
      <p:grpSp>
        <p:nvGrpSpPr>
          <p:cNvPr id="239" name="Group 17"/>
          <p:cNvGrpSpPr/>
          <p:nvPr/>
        </p:nvGrpSpPr>
        <p:grpSpPr>
          <a:xfrm>
            <a:off x="8125560" y="3202200"/>
            <a:ext cx="314280" cy="369720"/>
            <a:chOff x="8125560" y="3202200"/>
            <a:chExt cx="314280" cy="369720"/>
          </a:xfrm>
        </p:grpSpPr>
        <p:sp>
          <p:nvSpPr>
            <p:cNvPr id="240" name="CustomShape 18"/>
            <p:cNvSpPr/>
            <p:nvPr/>
          </p:nvSpPr>
          <p:spPr>
            <a:xfrm>
              <a:off x="8125560" y="3202200"/>
              <a:ext cx="314280" cy="369720"/>
            </a:xfrm>
            <a:custGeom>
              <a:avLst/>
              <a:gdLst/>
              <a:ahLst/>
              <a:cxnLst/>
              <a:rect l="l" t="t" r="r" b="b"/>
              <a:pathLst>
                <a:path w="216" h="254">
                  <a:moveTo>
                    <a:pt x="0" y="230"/>
                  </a:moveTo>
                  <a:cubicBezTo>
                    <a:pt x="0" y="9"/>
                    <a:pt x="0" y="9"/>
                    <a:pt x="0" y="9"/>
                  </a:cubicBezTo>
                  <a:cubicBezTo>
                    <a:pt x="0" y="4"/>
                    <a:pt x="4" y="0"/>
                    <a:pt x="9" y="0"/>
                  </a:cubicBezTo>
                  <a:cubicBezTo>
                    <a:pt x="207" y="0"/>
                    <a:pt x="207" y="0"/>
                    <a:pt x="207" y="0"/>
                  </a:cubicBezTo>
                  <a:cubicBezTo>
                    <a:pt x="212" y="0"/>
                    <a:pt x="216" y="4"/>
                    <a:pt x="216" y="9"/>
                  </a:cubicBezTo>
                  <a:cubicBezTo>
                    <a:pt x="216" y="228"/>
                    <a:pt x="216" y="228"/>
                    <a:pt x="216" y="228"/>
                  </a:cubicBezTo>
                  <a:cubicBezTo>
                    <a:pt x="216" y="250"/>
                    <a:pt x="216" y="250"/>
                    <a:pt x="216" y="250"/>
                  </a:cubicBezTo>
                  <a:cubicBezTo>
                    <a:pt x="216" y="253"/>
                    <a:pt x="213" y="254"/>
                    <a:pt x="211" y="252"/>
                  </a:cubicBezTo>
                  <a:cubicBezTo>
                    <a:pt x="203" y="241"/>
                    <a:pt x="186" y="219"/>
                    <a:pt x="182" y="219"/>
                  </a:cubicBezTo>
                  <a:cubicBezTo>
                    <a:pt x="169" y="218"/>
                    <a:pt x="154" y="252"/>
                    <a:pt x="141" y="252"/>
                  </a:cubicBezTo>
                  <a:cubicBezTo>
                    <a:pt x="129" y="251"/>
                    <a:pt x="120" y="218"/>
                    <a:pt x="108" y="218"/>
                  </a:cubicBezTo>
                  <a:cubicBezTo>
                    <a:pt x="96" y="218"/>
                    <a:pt x="84" y="252"/>
                    <a:pt x="72" y="252"/>
                  </a:cubicBezTo>
                  <a:cubicBezTo>
                    <a:pt x="60" y="252"/>
                    <a:pt x="51" y="218"/>
                    <a:pt x="39" y="218"/>
                  </a:cubicBezTo>
                  <a:cubicBezTo>
                    <a:pt x="33" y="218"/>
                    <a:pt x="8" y="246"/>
                    <a:pt x="1" y="252"/>
                  </a:cubicBezTo>
                  <a:cubicBezTo>
                    <a:pt x="1" y="253"/>
                    <a:pt x="0" y="253"/>
                    <a:pt x="0" y="252"/>
                  </a:cubicBezTo>
                  <a:lnTo>
                    <a:pt x="0" y="230"/>
                  </a:lnTo>
                  <a:close/>
                </a:path>
              </a:pathLst>
            </a:custGeom>
            <a:noFill/>
            <a:ln w="15840">
              <a:solidFill>
                <a:srgbClr val="231F20"/>
              </a:solidFill>
              <a:miter/>
            </a:ln>
          </p:spPr>
          <p:style>
            <a:lnRef idx="0">
              <a:scrgbClr r="0" g="0" b="0"/>
            </a:lnRef>
            <a:fillRef idx="0">
              <a:scrgbClr r="0" g="0" b="0"/>
            </a:fillRef>
            <a:effectRef idx="0">
              <a:scrgbClr r="0" g="0" b="0"/>
            </a:effectRef>
            <a:fontRef idx="minor"/>
          </p:style>
        </p:sp>
        <p:sp>
          <p:nvSpPr>
            <p:cNvPr id="241" name="CustomShape 19"/>
            <p:cNvSpPr/>
            <p:nvPr/>
          </p:nvSpPr>
          <p:spPr>
            <a:xfrm>
              <a:off x="8247960" y="3289680"/>
              <a:ext cx="69840" cy="150840"/>
            </a:xfrm>
            <a:custGeom>
              <a:avLst/>
              <a:gdLst/>
              <a:ahLst/>
              <a:cxnLst/>
              <a:rect l="l" t="t" r="r" b="b"/>
              <a:pathLst>
                <a:path w="48" h="104">
                  <a:moveTo>
                    <a:pt x="48" y="8"/>
                  </a:moveTo>
                  <a:cubicBezTo>
                    <a:pt x="48" y="8"/>
                    <a:pt x="44" y="0"/>
                    <a:pt x="28" y="0"/>
                  </a:cubicBezTo>
                  <a:cubicBezTo>
                    <a:pt x="13" y="0"/>
                    <a:pt x="0" y="4"/>
                    <a:pt x="0" y="20"/>
                  </a:cubicBezTo>
                  <a:cubicBezTo>
                    <a:pt x="0" y="104"/>
                    <a:pt x="0" y="104"/>
                    <a:pt x="0" y="104"/>
                  </a:cubicBezTo>
                  <a:cubicBezTo>
                    <a:pt x="44" y="104"/>
                    <a:pt x="44" y="104"/>
                    <a:pt x="44" y="104"/>
                  </a:cubicBezTo>
                </a:path>
              </a:pathLst>
            </a:custGeom>
            <a:noFill/>
            <a:ln w="15840" cap="rnd">
              <a:solidFill>
                <a:srgbClr val="000000"/>
              </a:solidFill>
              <a:miter/>
            </a:ln>
          </p:spPr>
          <p:style>
            <a:lnRef idx="0">
              <a:scrgbClr r="0" g="0" b="0"/>
            </a:lnRef>
            <a:fillRef idx="0">
              <a:scrgbClr r="0" g="0" b="0"/>
            </a:fillRef>
            <a:effectRef idx="0">
              <a:scrgbClr r="0" g="0" b="0"/>
            </a:effectRef>
            <a:fontRef idx="minor"/>
          </p:style>
        </p:sp>
        <p:sp>
          <p:nvSpPr>
            <p:cNvPr id="242" name="Line 20"/>
            <p:cNvSpPr/>
            <p:nvPr/>
          </p:nvSpPr>
          <p:spPr>
            <a:xfrm>
              <a:off x="8219160" y="3364920"/>
              <a:ext cx="6948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243" name="Line 21"/>
            <p:cNvSpPr/>
            <p:nvPr/>
          </p:nvSpPr>
          <p:spPr>
            <a:xfrm>
              <a:off x="8219160" y="3440520"/>
              <a:ext cx="2844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grpSp>
      <p:grpSp>
        <p:nvGrpSpPr>
          <p:cNvPr id="244" name="Group 22"/>
          <p:cNvGrpSpPr/>
          <p:nvPr/>
        </p:nvGrpSpPr>
        <p:grpSpPr>
          <a:xfrm>
            <a:off x="4279320" y="4035960"/>
            <a:ext cx="313560" cy="369720"/>
            <a:chOff x="4279320" y="4035960"/>
            <a:chExt cx="313560" cy="369720"/>
          </a:xfrm>
        </p:grpSpPr>
        <p:sp>
          <p:nvSpPr>
            <p:cNvPr id="245" name="CustomShape 23"/>
            <p:cNvSpPr/>
            <p:nvPr/>
          </p:nvSpPr>
          <p:spPr>
            <a:xfrm>
              <a:off x="4389840" y="4152600"/>
              <a:ext cx="99000" cy="133560"/>
            </a:xfrm>
            <a:custGeom>
              <a:avLst/>
              <a:gdLst/>
              <a:ahLst/>
              <a:cxnLst/>
              <a:rect l="l" t="t" r="r" b="b"/>
              <a:pathLst>
                <a:path w="68" h="92">
                  <a:moveTo>
                    <a:pt x="68" y="76"/>
                  </a:moveTo>
                  <a:cubicBezTo>
                    <a:pt x="68" y="76"/>
                    <a:pt x="65" y="92"/>
                    <a:pt x="36" y="92"/>
                  </a:cubicBezTo>
                  <a:cubicBezTo>
                    <a:pt x="8" y="92"/>
                    <a:pt x="0" y="69"/>
                    <a:pt x="0" y="44"/>
                  </a:cubicBezTo>
                  <a:cubicBezTo>
                    <a:pt x="0" y="19"/>
                    <a:pt x="8" y="0"/>
                    <a:pt x="36" y="0"/>
                  </a:cubicBezTo>
                  <a:cubicBezTo>
                    <a:pt x="65" y="0"/>
                    <a:pt x="68" y="12"/>
                    <a:pt x="68" y="12"/>
                  </a:cubicBezTo>
                </a:path>
              </a:pathLst>
            </a:custGeom>
            <a:noFill/>
            <a:ln w="15840" cap="rnd">
              <a:solidFill>
                <a:srgbClr val="000000"/>
              </a:solidFill>
              <a:miter/>
            </a:ln>
          </p:spPr>
          <p:style>
            <a:lnRef idx="0">
              <a:scrgbClr r="0" g="0" b="0"/>
            </a:lnRef>
            <a:fillRef idx="0">
              <a:scrgbClr r="0" g="0" b="0"/>
            </a:fillRef>
            <a:effectRef idx="0">
              <a:scrgbClr r="0" g="0" b="0"/>
            </a:effectRef>
            <a:fontRef idx="minor"/>
          </p:style>
        </p:sp>
        <p:sp>
          <p:nvSpPr>
            <p:cNvPr id="246" name="Line 24"/>
            <p:cNvSpPr/>
            <p:nvPr/>
          </p:nvSpPr>
          <p:spPr>
            <a:xfrm>
              <a:off x="4366080" y="4210920"/>
              <a:ext cx="8748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247" name="Line 25"/>
            <p:cNvSpPr/>
            <p:nvPr/>
          </p:nvSpPr>
          <p:spPr>
            <a:xfrm>
              <a:off x="4366080" y="4233600"/>
              <a:ext cx="8748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248" name="CustomShape 26"/>
            <p:cNvSpPr/>
            <p:nvPr/>
          </p:nvSpPr>
          <p:spPr>
            <a:xfrm>
              <a:off x="4279320" y="4035960"/>
              <a:ext cx="313560" cy="369720"/>
            </a:xfrm>
            <a:custGeom>
              <a:avLst/>
              <a:gdLst/>
              <a:ahLst/>
              <a:cxnLst/>
              <a:rect l="l" t="t" r="r" b="b"/>
              <a:pathLst>
                <a:path w="216" h="254">
                  <a:moveTo>
                    <a:pt x="0" y="230"/>
                  </a:moveTo>
                  <a:cubicBezTo>
                    <a:pt x="0" y="9"/>
                    <a:pt x="0" y="9"/>
                    <a:pt x="0" y="9"/>
                  </a:cubicBezTo>
                  <a:cubicBezTo>
                    <a:pt x="0" y="4"/>
                    <a:pt x="4" y="0"/>
                    <a:pt x="9" y="0"/>
                  </a:cubicBezTo>
                  <a:cubicBezTo>
                    <a:pt x="207" y="0"/>
                    <a:pt x="207" y="0"/>
                    <a:pt x="207" y="0"/>
                  </a:cubicBezTo>
                  <a:cubicBezTo>
                    <a:pt x="212" y="0"/>
                    <a:pt x="216" y="4"/>
                    <a:pt x="216" y="9"/>
                  </a:cubicBezTo>
                  <a:cubicBezTo>
                    <a:pt x="216" y="228"/>
                    <a:pt x="216" y="228"/>
                    <a:pt x="216" y="228"/>
                  </a:cubicBezTo>
                  <a:cubicBezTo>
                    <a:pt x="216" y="251"/>
                    <a:pt x="216" y="251"/>
                    <a:pt x="216" y="251"/>
                  </a:cubicBezTo>
                  <a:cubicBezTo>
                    <a:pt x="216" y="253"/>
                    <a:pt x="213" y="254"/>
                    <a:pt x="211" y="252"/>
                  </a:cubicBezTo>
                  <a:cubicBezTo>
                    <a:pt x="203" y="241"/>
                    <a:pt x="186" y="219"/>
                    <a:pt x="182" y="219"/>
                  </a:cubicBezTo>
                  <a:cubicBezTo>
                    <a:pt x="169" y="218"/>
                    <a:pt x="154" y="253"/>
                    <a:pt x="141" y="252"/>
                  </a:cubicBezTo>
                  <a:cubicBezTo>
                    <a:pt x="129" y="251"/>
                    <a:pt x="119" y="218"/>
                    <a:pt x="108" y="218"/>
                  </a:cubicBezTo>
                  <a:cubicBezTo>
                    <a:pt x="95" y="218"/>
                    <a:pt x="84" y="252"/>
                    <a:pt x="72" y="252"/>
                  </a:cubicBezTo>
                  <a:cubicBezTo>
                    <a:pt x="60" y="252"/>
                    <a:pt x="50" y="218"/>
                    <a:pt x="39" y="218"/>
                  </a:cubicBezTo>
                  <a:cubicBezTo>
                    <a:pt x="33" y="218"/>
                    <a:pt x="7" y="246"/>
                    <a:pt x="1" y="253"/>
                  </a:cubicBezTo>
                  <a:cubicBezTo>
                    <a:pt x="1" y="253"/>
                    <a:pt x="0" y="253"/>
                    <a:pt x="0" y="252"/>
                  </a:cubicBezTo>
                  <a:lnTo>
                    <a:pt x="0" y="230"/>
                  </a:lnTo>
                  <a:close/>
                </a:path>
              </a:pathLst>
            </a:custGeom>
            <a:noFill/>
            <a:ln w="15840">
              <a:solidFill>
                <a:srgbClr val="231F20"/>
              </a:solidFill>
              <a:miter/>
            </a:ln>
          </p:spPr>
          <p:style>
            <a:lnRef idx="0">
              <a:scrgbClr r="0" g="0" b="0"/>
            </a:lnRef>
            <a:fillRef idx="0">
              <a:scrgbClr r="0" g="0" b="0"/>
            </a:fillRef>
            <a:effectRef idx="0">
              <a:scrgbClr r="0" g="0" b="0"/>
            </a:effectRef>
            <a:fontRef idx="minor"/>
          </p:style>
        </p:sp>
      </p:grpSp>
      <p:grpSp>
        <p:nvGrpSpPr>
          <p:cNvPr id="249" name="Group 27"/>
          <p:cNvGrpSpPr/>
          <p:nvPr/>
        </p:nvGrpSpPr>
        <p:grpSpPr>
          <a:xfrm>
            <a:off x="4246920" y="2391840"/>
            <a:ext cx="314280" cy="369720"/>
            <a:chOff x="4246920" y="2391840"/>
            <a:chExt cx="314280" cy="369720"/>
          </a:xfrm>
        </p:grpSpPr>
        <p:sp>
          <p:nvSpPr>
            <p:cNvPr id="250" name="CustomShape 28"/>
            <p:cNvSpPr/>
            <p:nvPr/>
          </p:nvSpPr>
          <p:spPr>
            <a:xfrm>
              <a:off x="4366440" y="2507400"/>
              <a:ext cx="78120" cy="116280"/>
            </a:xfrm>
            <a:custGeom>
              <a:avLst/>
              <a:gdLst/>
              <a:ahLst/>
              <a:cxnLst/>
              <a:rect l="l" t="t" r="r" b="b"/>
              <a:pathLst>
                <a:path w="54" h="80">
                  <a:moveTo>
                    <a:pt x="48" y="16"/>
                  </a:moveTo>
                  <a:cubicBezTo>
                    <a:pt x="48" y="16"/>
                    <a:pt x="49" y="0"/>
                    <a:pt x="24" y="0"/>
                  </a:cubicBezTo>
                  <a:cubicBezTo>
                    <a:pt x="0" y="0"/>
                    <a:pt x="0" y="12"/>
                    <a:pt x="0" y="20"/>
                  </a:cubicBezTo>
                  <a:cubicBezTo>
                    <a:pt x="0" y="28"/>
                    <a:pt x="2" y="36"/>
                    <a:pt x="24" y="36"/>
                  </a:cubicBezTo>
                  <a:cubicBezTo>
                    <a:pt x="49" y="36"/>
                    <a:pt x="52" y="54"/>
                    <a:pt x="52" y="56"/>
                  </a:cubicBezTo>
                  <a:cubicBezTo>
                    <a:pt x="52" y="62"/>
                    <a:pt x="54" y="80"/>
                    <a:pt x="24" y="80"/>
                  </a:cubicBezTo>
                  <a:cubicBezTo>
                    <a:pt x="0" y="80"/>
                    <a:pt x="0" y="67"/>
                    <a:pt x="0" y="64"/>
                  </a:cubicBezTo>
                </a:path>
              </a:pathLst>
            </a:custGeom>
            <a:noFill/>
            <a:ln w="15840" cap="rnd">
              <a:solidFill>
                <a:srgbClr val="000000"/>
              </a:solidFill>
              <a:miter/>
            </a:ln>
          </p:spPr>
          <p:style>
            <a:lnRef idx="0">
              <a:scrgbClr r="0" g="0" b="0"/>
            </a:lnRef>
            <a:fillRef idx="0">
              <a:scrgbClr r="0" g="0" b="0"/>
            </a:fillRef>
            <a:effectRef idx="0">
              <a:scrgbClr r="0" g="0" b="0"/>
            </a:effectRef>
            <a:fontRef idx="minor"/>
          </p:style>
        </p:sp>
        <p:sp>
          <p:nvSpPr>
            <p:cNvPr id="251" name="Line 29"/>
            <p:cNvSpPr/>
            <p:nvPr/>
          </p:nvSpPr>
          <p:spPr>
            <a:xfrm>
              <a:off x="4412520" y="2489760"/>
              <a:ext cx="0" cy="15696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252" name="Line 30"/>
            <p:cNvSpPr/>
            <p:nvPr/>
          </p:nvSpPr>
          <p:spPr>
            <a:xfrm>
              <a:off x="4389840" y="2489760"/>
              <a:ext cx="0" cy="15696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253" name="CustomShape 31"/>
            <p:cNvSpPr/>
            <p:nvPr/>
          </p:nvSpPr>
          <p:spPr>
            <a:xfrm>
              <a:off x="4246920" y="2391840"/>
              <a:ext cx="314280" cy="369720"/>
            </a:xfrm>
            <a:custGeom>
              <a:avLst/>
              <a:gdLst/>
              <a:ahLst/>
              <a:cxnLst/>
              <a:rect l="l" t="t" r="r" b="b"/>
              <a:pathLst>
                <a:path w="216" h="254">
                  <a:moveTo>
                    <a:pt x="0" y="230"/>
                  </a:moveTo>
                  <a:cubicBezTo>
                    <a:pt x="0" y="9"/>
                    <a:pt x="0" y="9"/>
                    <a:pt x="0" y="9"/>
                  </a:cubicBezTo>
                  <a:cubicBezTo>
                    <a:pt x="0" y="4"/>
                    <a:pt x="4" y="0"/>
                    <a:pt x="9" y="0"/>
                  </a:cubicBezTo>
                  <a:cubicBezTo>
                    <a:pt x="207" y="0"/>
                    <a:pt x="207" y="0"/>
                    <a:pt x="207" y="0"/>
                  </a:cubicBezTo>
                  <a:cubicBezTo>
                    <a:pt x="212" y="0"/>
                    <a:pt x="216" y="4"/>
                    <a:pt x="216" y="9"/>
                  </a:cubicBezTo>
                  <a:cubicBezTo>
                    <a:pt x="216" y="228"/>
                    <a:pt x="216" y="228"/>
                    <a:pt x="216" y="228"/>
                  </a:cubicBezTo>
                  <a:cubicBezTo>
                    <a:pt x="216" y="251"/>
                    <a:pt x="216" y="251"/>
                    <a:pt x="216" y="251"/>
                  </a:cubicBezTo>
                  <a:cubicBezTo>
                    <a:pt x="216" y="253"/>
                    <a:pt x="213" y="254"/>
                    <a:pt x="212" y="252"/>
                  </a:cubicBezTo>
                  <a:cubicBezTo>
                    <a:pt x="203" y="241"/>
                    <a:pt x="186" y="220"/>
                    <a:pt x="182" y="219"/>
                  </a:cubicBezTo>
                  <a:cubicBezTo>
                    <a:pt x="169" y="218"/>
                    <a:pt x="155" y="253"/>
                    <a:pt x="142" y="252"/>
                  </a:cubicBezTo>
                  <a:cubicBezTo>
                    <a:pt x="130" y="251"/>
                    <a:pt x="120" y="219"/>
                    <a:pt x="108" y="218"/>
                  </a:cubicBezTo>
                  <a:cubicBezTo>
                    <a:pt x="96" y="218"/>
                    <a:pt x="85" y="253"/>
                    <a:pt x="72" y="252"/>
                  </a:cubicBezTo>
                  <a:cubicBezTo>
                    <a:pt x="60" y="252"/>
                    <a:pt x="51" y="219"/>
                    <a:pt x="39" y="218"/>
                  </a:cubicBezTo>
                  <a:cubicBezTo>
                    <a:pt x="34" y="218"/>
                    <a:pt x="8" y="246"/>
                    <a:pt x="2" y="253"/>
                  </a:cubicBezTo>
                  <a:cubicBezTo>
                    <a:pt x="1" y="253"/>
                    <a:pt x="0" y="253"/>
                    <a:pt x="0" y="252"/>
                  </a:cubicBezTo>
                  <a:lnTo>
                    <a:pt x="0" y="230"/>
                  </a:lnTo>
                  <a:close/>
                </a:path>
              </a:pathLst>
            </a:custGeom>
            <a:noFill/>
            <a:ln w="15840">
              <a:solidFill>
                <a:srgbClr val="231F20"/>
              </a:solidFill>
              <a:miter/>
            </a:ln>
          </p:spPr>
          <p:style>
            <a:lnRef idx="0">
              <a:scrgbClr r="0" g="0" b="0"/>
            </a:lnRef>
            <a:fillRef idx="0">
              <a:scrgbClr r="0" g="0" b="0"/>
            </a:fillRef>
            <a:effectRef idx="0">
              <a:scrgbClr r="0" g="0" b="0"/>
            </a:effectRef>
            <a:fontRef idx="minor"/>
          </p:style>
        </p:sp>
      </p:grpSp>
      <p:grpSp>
        <p:nvGrpSpPr>
          <p:cNvPr id="254" name="Group 32"/>
          <p:cNvGrpSpPr/>
          <p:nvPr/>
        </p:nvGrpSpPr>
        <p:grpSpPr>
          <a:xfrm>
            <a:off x="8056800" y="1869120"/>
            <a:ext cx="314280" cy="369720"/>
            <a:chOff x="8056800" y="1869120"/>
            <a:chExt cx="314280" cy="369720"/>
          </a:xfrm>
        </p:grpSpPr>
        <p:sp>
          <p:nvSpPr>
            <p:cNvPr id="255" name="CustomShape 33"/>
            <p:cNvSpPr/>
            <p:nvPr/>
          </p:nvSpPr>
          <p:spPr>
            <a:xfrm>
              <a:off x="8056800" y="1869120"/>
              <a:ext cx="314280" cy="369720"/>
            </a:xfrm>
            <a:custGeom>
              <a:avLst/>
              <a:gdLst/>
              <a:ahLst/>
              <a:cxnLst/>
              <a:rect l="l" t="t" r="r" b="b"/>
              <a:pathLst>
                <a:path w="216" h="254">
                  <a:moveTo>
                    <a:pt x="0" y="230"/>
                  </a:moveTo>
                  <a:cubicBezTo>
                    <a:pt x="0" y="9"/>
                    <a:pt x="0" y="9"/>
                    <a:pt x="0" y="9"/>
                  </a:cubicBezTo>
                  <a:cubicBezTo>
                    <a:pt x="0" y="4"/>
                    <a:pt x="4" y="0"/>
                    <a:pt x="9" y="0"/>
                  </a:cubicBezTo>
                  <a:cubicBezTo>
                    <a:pt x="207" y="0"/>
                    <a:pt x="207" y="0"/>
                    <a:pt x="207" y="0"/>
                  </a:cubicBezTo>
                  <a:cubicBezTo>
                    <a:pt x="212" y="0"/>
                    <a:pt x="216" y="4"/>
                    <a:pt x="216" y="9"/>
                  </a:cubicBezTo>
                  <a:cubicBezTo>
                    <a:pt x="216" y="228"/>
                    <a:pt x="216" y="228"/>
                    <a:pt x="216" y="228"/>
                  </a:cubicBezTo>
                  <a:cubicBezTo>
                    <a:pt x="216" y="250"/>
                    <a:pt x="216" y="250"/>
                    <a:pt x="216" y="250"/>
                  </a:cubicBezTo>
                  <a:cubicBezTo>
                    <a:pt x="216" y="253"/>
                    <a:pt x="213" y="254"/>
                    <a:pt x="211" y="252"/>
                  </a:cubicBezTo>
                  <a:cubicBezTo>
                    <a:pt x="203" y="241"/>
                    <a:pt x="186" y="219"/>
                    <a:pt x="182" y="219"/>
                  </a:cubicBezTo>
                  <a:cubicBezTo>
                    <a:pt x="169" y="218"/>
                    <a:pt x="154" y="252"/>
                    <a:pt x="141" y="252"/>
                  </a:cubicBezTo>
                  <a:cubicBezTo>
                    <a:pt x="129" y="251"/>
                    <a:pt x="120" y="218"/>
                    <a:pt x="108" y="218"/>
                  </a:cubicBezTo>
                  <a:cubicBezTo>
                    <a:pt x="96" y="218"/>
                    <a:pt x="84" y="252"/>
                    <a:pt x="72" y="252"/>
                  </a:cubicBezTo>
                  <a:cubicBezTo>
                    <a:pt x="60" y="252"/>
                    <a:pt x="51" y="218"/>
                    <a:pt x="39" y="218"/>
                  </a:cubicBezTo>
                  <a:cubicBezTo>
                    <a:pt x="33" y="218"/>
                    <a:pt x="8" y="246"/>
                    <a:pt x="1" y="252"/>
                  </a:cubicBezTo>
                  <a:cubicBezTo>
                    <a:pt x="1" y="253"/>
                    <a:pt x="0" y="253"/>
                    <a:pt x="0" y="252"/>
                  </a:cubicBezTo>
                  <a:lnTo>
                    <a:pt x="0" y="230"/>
                  </a:lnTo>
                  <a:close/>
                </a:path>
              </a:pathLst>
            </a:custGeom>
            <a:noFill/>
            <a:ln w="15840">
              <a:solidFill>
                <a:srgbClr val="231F20"/>
              </a:solidFill>
              <a:miter/>
            </a:ln>
          </p:spPr>
          <p:style>
            <a:lnRef idx="0">
              <a:scrgbClr r="0" g="0" b="0"/>
            </a:lnRef>
            <a:fillRef idx="0">
              <a:scrgbClr r="0" g="0" b="0"/>
            </a:fillRef>
            <a:effectRef idx="0">
              <a:scrgbClr r="0" g="0" b="0"/>
            </a:effectRef>
            <a:fontRef idx="minor"/>
          </p:style>
        </p:sp>
        <p:sp>
          <p:nvSpPr>
            <p:cNvPr id="256" name="CustomShape 34"/>
            <p:cNvSpPr/>
            <p:nvPr/>
          </p:nvSpPr>
          <p:spPr>
            <a:xfrm>
              <a:off x="8156160" y="1988640"/>
              <a:ext cx="57960" cy="150840"/>
            </a:xfrm>
            <a:custGeom>
              <a:avLst/>
              <a:gdLst/>
              <a:ahLst/>
              <a:cxnLst/>
              <a:rect l="l" t="t" r="r" b="b"/>
              <a:pathLst>
                <a:path w="84" h="218">
                  <a:moveTo>
                    <a:pt x="0" y="0"/>
                  </a:moveTo>
                  <a:lnTo>
                    <a:pt x="84" y="118"/>
                  </a:lnTo>
                  <a:lnTo>
                    <a:pt x="84" y="218"/>
                  </a:lnTo>
                </a:path>
              </a:pathLst>
            </a:custGeom>
            <a:noFill/>
            <a:ln w="15840" cap="rnd">
              <a:solidFill>
                <a:srgbClr val="000000"/>
              </a:solidFill>
              <a:miter/>
            </a:ln>
          </p:spPr>
          <p:style>
            <a:lnRef idx="0">
              <a:scrgbClr r="0" g="0" b="0"/>
            </a:lnRef>
            <a:fillRef idx="0">
              <a:scrgbClr r="0" g="0" b="0"/>
            </a:fillRef>
            <a:effectRef idx="0">
              <a:scrgbClr r="0" g="0" b="0"/>
            </a:effectRef>
            <a:fontRef idx="minor"/>
          </p:style>
        </p:sp>
        <p:sp>
          <p:nvSpPr>
            <p:cNvPr id="257" name="Line 35"/>
            <p:cNvSpPr/>
            <p:nvPr/>
          </p:nvSpPr>
          <p:spPr>
            <a:xfrm flipH="1">
              <a:off x="8214120" y="1988640"/>
              <a:ext cx="58320" cy="8172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258" name="Line 36"/>
            <p:cNvSpPr/>
            <p:nvPr/>
          </p:nvSpPr>
          <p:spPr>
            <a:xfrm>
              <a:off x="8161560" y="2081520"/>
              <a:ext cx="10476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259" name="Line 37"/>
            <p:cNvSpPr/>
            <p:nvPr/>
          </p:nvSpPr>
          <p:spPr>
            <a:xfrm>
              <a:off x="8226000" y="2053080"/>
              <a:ext cx="4032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260" name="Line 38"/>
            <p:cNvSpPr/>
            <p:nvPr/>
          </p:nvSpPr>
          <p:spPr>
            <a:xfrm>
              <a:off x="8161560" y="2053080"/>
              <a:ext cx="4068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grpSp>
      <p:grpSp>
        <p:nvGrpSpPr>
          <p:cNvPr id="261" name="Group 39"/>
          <p:cNvGrpSpPr/>
          <p:nvPr/>
        </p:nvGrpSpPr>
        <p:grpSpPr>
          <a:xfrm>
            <a:off x="8573040" y="4412160"/>
            <a:ext cx="2708640" cy="1707480"/>
            <a:chOff x="8573040" y="4412160"/>
            <a:chExt cx="2708640" cy="1707480"/>
          </a:xfrm>
        </p:grpSpPr>
        <p:sp>
          <p:nvSpPr>
            <p:cNvPr id="262" name="CustomShape 40"/>
            <p:cNvSpPr/>
            <p:nvPr/>
          </p:nvSpPr>
          <p:spPr>
            <a:xfrm>
              <a:off x="8573040" y="4412160"/>
              <a:ext cx="198108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1" strike="noStrike" spc="-1">
                  <a:solidFill>
                    <a:srgbClr val="3B3838"/>
                  </a:solidFill>
                  <a:latin typeface="微软雅黑 Light"/>
                  <a:ea typeface="微软雅黑 Light"/>
                </a:rPr>
                <a:t>视频删除与还原	</a:t>
              </a:r>
              <a:endParaRPr lang="en-US" sz="1600" b="0" strike="noStrike" spc="-1">
                <a:latin typeface="Arial"/>
              </a:endParaRPr>
            </a:p>
          </p:txBody>
        </p:sp>
        <p:sp>
          <p:nvSpPr>
            <p:cNvPr id="263" name="CustomShape 41"/>
            <p:cNvSpPr/>
            <p:nvPr/>
          </p:nvSpPr>
          <p:spPr>
            <a:xfrm>
              <a:off x="8574120" y="4750560"/>
              <a:ext cx="2707560" cy="136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1400" b="0" strike="noStrike" spc="-1">
                  <a:solidFill>
                    <a:srgbClr val="3B3838"/>
                  </a:solidFill>
                  <a:latin typeface="微软雅黑"/>
                  <a:ea typeface="微软雅黑"/>
                </a:rPr>
                <a:t>超级管理员可以将视频删除到回收站。超级管理员删掉的视频，不允许商户还原。可以将已经删除到回收站的视频还原回来。</a:t>
              </a:r>
              <a:endParaRPr lang="en-US" sz="1400" b="0" strike="noStrike" spc="-1">
                <a:latin typeface="Arial"/>
              </a:endParaRPr>
            </a:p>
          </p:txBody>
        </p:sp>
      </p:grpSp>
      <p:grpSp>
        <p:nvGrpSpPr>
          <p:cNvPr id="264" name="Group 42"/>
          <p:cNvGrpSpPr/>
          <p:nvPr/>
        </p:nvGrpSpPr>
        <p:grpSpPr>
          <a:xfrm>
            <a:off x="8142120" y="4380120"/>
            <a:ext cx="314280" cy="369720"/>
            <a:chOff x="8142120" y="4380120"/>
            <a:chExt cx="314280" cy="369720"/>
          </a:xfrm>
        </p:grpSpPr>
        <p:sp>
          <p:nvSpPr>
            <p:cNvPr id="265" name="CustomShape 43"/>
            <p:cNvSpPr/>
            <p:nvPr/>
          </p:nvSpPr>
          <p:spPr>
            <a:xfrm>
              <a:off x="8142120" y="4380120"/>
              <a:ext cx="314280" cy="369720"/>
            </a:xfrm>
            <a:custGeom>
              <a:avLst/>
              <a:gdLst/>
              <a:ahLst/>
              <a:cxnLst/>
              <a:rect l="l" t="t" r="r" b="b"/>
              <a:pathLst>
                <a:path w="216" h="254">
                  <a:moveTo>
                    <a:pt x="0" y="230"/>
                  </a:moveTo>
                  <a:cubicBezTo>
                    <a:pt x="0" y="9"/>
                    <a:pt x="0" y="9"/>
                    <a:pt x="0" y="9"/>
                  </a:cubicBezTo>
                  <a:cubicBezTo>
                    <a:pt x="0" y="4"/>
                    <a:pt x="4" y="0"/>
                    <a:pt x="9" y="0"/>
                  </a:cubicBezTo>
                  <a:cubicBezTo>
                    <a:pt x="207" y="0"/>
                    <a:pt x="207" y="0"/>
                    <a:pt x="207" y="0"/>
                  </a:cubicBezTo>
                  <a:cubicBezTo>
                    <a:pt x="212" y="0"/>
                    <a:pt x="216" y="4"/>
                    <a:pt x="216" y="9"/>
                  </a:cubicBezTo>
                  <a:cubicBezTo>
                    <a:pt x="216" y="228"/>
                    <a:pt x="216" y="228"/>
                    <a:pt x="216" y="228"/>
                  </a:cubicBezTo>
                  <a:cubicBezTo>
                    <a:pt x="216" y="250"/>
                    <a:pt x="216" y="250"/>
                    <a:pt x="216" y="250"/>
                  </a:cubicBezTo>
                  <a:cubicBezTo>
                    <a:pt x="216" y="253"/>
                    <a:pt x="213" y="254"/>
                    <a:pt x="211" y="252"/>
                  </a:cubicBezTo>
                  <a:cubicBezTo>
                    <a:pt x="203" y="241"/>
                    <a:pt x="186" y="219"/>
                    <a:pt x="182" y="219"/>
                  </a:cubicBezTo>
                  <a:cubicBezTo>
                    <a:pt x="169" y="218"/>
                    <a:pt x="154" y="252"/>
                    <a:pt x="141" y="252"/>
                  </a:cubicBezTo>
                  <a:cubicBezTo>
                    <a:pt x="129" y="251"/>
                    <a:pt x="120" y="218"/>
                    <a:pt x="108" y="218"/>
                  </a:cubicBezTo>
                  <a:cubicBezTo>
                    <a:pt x="96" y="218"/>
                    <a:pt x="84" y="252"/>
                    <a:pt x="72" y="252"/>
                  </a:cubicBezTo>
                  <a:cubicBezTo>
                    <a:pt x="60" y="252"/>
                    <a:pt x="51" y="218"/>
                    <a:pt x="39" y="218"/>
                  </a:cubicBezTo>
                  <a:cubicBezTo>
                    <a:pt x="33" y="218"/>
                    <a:pt x="8" y="246"/>
                    <a:pt x="1" y="252"/>
                  </a:cubicBezTo>
                  <a:cubicBezTo>
                    <a:pt x="1" y="253"/>
                    <a:pt x="0" y="253"/>
                    <a:pt x="0" y="252"/>
                  </a:cubicBezTo>
                  <a:lnTo>
                    <a:pt x="0" y="230"/>
                  </a:lnTo>
                  <a:close/>
                </a:path>
              </a:pathLst>
            </a:custGeom>
            <a:noFill/>
            <a:ln w="15840">
              <a:solidFill>
                <a:srgbClr val="231F20"/>
              </a:solidFill>
              <a:miter/>
            </a:ln>
          </p:spPr>
          <p:style>
            <a:lnRef idx="0">
              <a:scrgbClr r="0" g="0" b="0"/>
            </a:lnRef>
            <a:fillRef idx="0">
              <a:scrgbClr r="0" g="0" b="0"/>
            </a:fillRef>
            <a:effectRef idx="0">
              <a:scrgbClr r="0" g="0" b="0"/>
            </a:effectRef>
            <a:fontRef idx="minor"/>
          </p:style>
        </p:sp>
        <p:sp>
          <p:nvSpPr>
            <p:cNvPr id="266" name="CustomShape 44"/>
            <p:cNvSpPr/>
            <p:nvPr/>
          </p:nvSpPr>
          <p:spPr>
            <a:xfrm>
              <a:off x="8264160" y="4467600"/>
              <a:ext cx="69840" cy="150840"/>
            </a:xfrm>
            <a:custGeom>
              <a:avLst/>
              <a:gdLst/>
              <a:ahLst/>
              <a:cxnLst/>
              <a:rect l="l" t="t" r="r" b="b"/>
              <a:pathLst>
                <a:path w="48" h="104">
                  <a:moveTo>
                    <a:pt x="48" y="8"/>
                  </a:moveTo>
                  <a:cubicBezTo>
                    <a:pt x="48" y="8"/>
                    <a:pt x="44" y="0"/>
                    <a:pt x="28" y="0"/>
                  </a:cubicBezTo>
                  <a:cubicBezTo>
                    <a:pt x="13" y="0"/>
                    <a:pt x="0" y="4"/>
                    <a:pt x="0" y="20"/>
                  </a:cubicBezTo>
                  <a:cubicBezTo>
                    <a:pt x="0" y="104"/>
                    <a:pt x="0" y="104"/>
                    <a:pt x="0" y="104"/>
                  </a:cubicBezTo>
                  <a:cubicBezTo>
                    <a:pt x="44" y="104"/>
                    <a:pt x="44" y="104"/>
                    <a:pt x="44" y="104"/>
                  </a:cubicBezTo>
                </a:path>
              </a:pathLst>
            </a:custGeom>
            <a:noFill/>
            <a:ln w="15840" cap="rnd">
              <a:solidFill>
                <a:srgbClr val="000000"/>
              </a:solidFill>
              <a:miter/>
            </a:ln>
          </p:spPr>
          <p:style>
            <a:lnRef idx="0">
              <a:scrgbClr r="0" g="0" b="0"/>
            </a:lnRef>
            <a:fillRef idx="0">
              <a:scrgbClr r="0" g="0" b="0"/>
            </a:fillRef>
            <a:effectRef idx="0">
              <a:scrgbClr r="0" g="0" b="0"/>
            </a:effectRef>
            <a:fontRef idx="minor"/>
          </p:style>
        </p:sp>
        <p:sp>
          <p:nvSpPr>
            <p:cNvPr id="267" name="Line 45"/>
            <p:cNvSpPr/>
            <p:nvPr/>
          </p:nvSpPr>
          <p:spPr>
            <a:xfrm>
              <a:off x="8235720" y="4542840"/>
              <a:ext cx="6948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sp>
          <p:nvSpPr>
            <p:cNvPr id="268" name="Line 46"/>
            <p:cNvSpPr/>
            <p:nvPr/>
          </p:nvSpPr>
          <p:spPr>
            <a:xfrm>
              <a:off x="8235720" y="4618440"/>
              <a:ext cx="28440" cy="0"/>
            </a:xfrm>
            <a:prstGeom prst="line">
              <a:avLst/>
            </a:prstGeom>
            <a:ln w="15840" cap="rnd">
              <a:solidFill>
                <a:srgbClr val="000000"/>
              </a:solidFill>
              <a:miter/>
            </a:ln>
          </p:spPr>
          <p:style>
            <a:lnRef idx="0">
              <a:scrgbClr r="0" g="0" b="0"/>
            </a:lnRef>
            <a:fillRef idx="0">
              <a:scrgbClr r="0" g="0" b="0"/>
            </a:fillRef>
            <a:effectRef idx="0">
              <a:scrgbClr r="0" g="0" b="0"/>
            </a:effectRef>
            <a:fontRef idx="minor"/>
          </p:style>
        </p:sp>
      </p:grpSp>
      <p:sp>
        <p:nvSpPr>
          <p:cNvPr id="269" name="CustomShape 47"/>
          <p:cNvSpPr/>
          <p:nvPr/>
        </p:nvSpPr>
        <p:spPr>
          <a:xfrm>
            <a:off x="8779320" y="810720"/>
            <a:ext cx="140040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1" strike="noStrike" spc="-1">
                <a:solidFill>
                  <a:srgbClr val="3B3838"/>
                </a:solidFill>
                <a:latin typeface="华文隶书"/>
                <a:ea typeface="华文隶书"/>
              </a:rPr>
              <a:t>视频模块</a:t>
            </a:r>
            <a:endParaRPr lang="en-US" sz="2400" b="0" strike="noStrike" spc="-1">
              <a:latin typeface="Arial"/>
            </a:endParaRPr>
          </a:p>
        </p:txBody>
      </p:sp>
      <p:sp>
        <p:nvSpPr>
          <p:cNvPr id="270" name="Line 48"/>
          <p:cNvSpPr/>
          <p:nvPr/>
        </p:nvSpPr>
        <p:spPr>
          <a:xfrm>
            <a:off x="8688600" y="1271160"/>
            <a:ext cx="688680" cy="0"/>
          </a:xfrm>
          <a:prstGeom prst="line">
            <a:avLst/>
          </a:prstGeom>
          <a:ln w="19080">
            <a:solidFill>
              <a:schemeClr val="accent1">
                <a:lumMod val="75000"/>
                <a:lumOff val="25000"/>
              </a:schemeClr>
            </a:solidFill>
          </a:ln>
        </p:spPr>
        <p:style>
          <a:lnRef idx="1">
            <a:schemeClr val="accent1"/>
          </a:lnRef>
          <a:fillRef idx="0">
            <a:schemeClr val="accent1"/>
          </a:fillRef>
          <a:effectRef idx="0">
            <a:schemeClr val="accent1"/>
          </a:effectRef>
          <a:fontRef idx="minor"/>
        </p:style>
      </p:sp>
      <p:sp>
        <p:nvSpPr>
          <p:cNvPr id="271" name="CustomShape 49"/>
          <p:cNvSpPr/>
          <p:nvPr/>
        </p:nvSpPr>
        <p:spPr>
          <a:xfrm>
            <a:off x="992520" y="606600"/>
            <a:ext cx="1849320" cy="155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200" b="1" strike="noStrike" spc="-1">
                <a:solidFill>
                  <a:srgbClr val="3B3838"/>
                </a:solidFill>
                <a:latin typeface="华文隶书"/>
                <a:ea typeface="华文隶书"/>
              </a:rPr>
              <a:t>第一部分     郑安峰</a:t>
            </a:r>
            <a:endParaRPr lang="en-US" sz="3200" b="0" strike="noStrike" spc="-1">
              <a:latin typeface="Arial"/>
            </a:endParaRPr>
          </a:p>
        </p:txBody>
      </p:sp>
      <p:grpSp>
        <p:nvGrpSpPr>
          <p:cNvPr id="272" name="Group 50"/>
          <p:cNvGrpSpPr/>
          <p:nvPr/>
        </p:nvGrpSpPr>
        <p:grpSpPr>
          <a:xfrm>
            <a:off x="360" y="390600"/>
            <a:ext cx="906480" cy="1300680"/>
            <a:chOff x="360" y="390600"/>
            <a:chExt cx="906480" cy="1300680"/>
          </a:xfrm>
        </p:grpSpPr>
        <p:sp>
          <p:nvSpPr>
            <p:cNvPr id="273" name="CustomShape 51"/>
            <p:cNvSpPr/>
            <p:nvPr/>
          </p:nvSpPr>
          <p:spPr>
            <a:xfrm rot="5400000">
              <a:off x="-196560" y="587520"/>
              <a:ext cx="1300680" cy="906480"/>
            </a:xfrm>
            <a:prstGeom prst="triangle">
              <a:avLst>
                <a:gd name="adj" fmla="val 50000"/>
              </a:avLst>
            </a:prstGeom>
            <a:ln/>
          </p:spPr>
          <p:style>
            <a:lnRef idx="2">
              <a:schemeClr val="accent1">
                <a:shade val="50000"/>
              </a:schemeClr>
            </a:lnRef>
            <a:fillRef idx="1">
              <a:schemeClr val="accent1"/>
            </a:fillRef>
            <a:effectRef idx="0">
              <a:schemeClr val="accent1"/>
            </a:effectRef>
            <a:fontRef idx="minor"/>
          </p:style>
        </p:sp>
        <p:sp>
          <p:nvSpPr>
            <p:cNvPr id="274" name="CustomShape 52"/>
            <p:cNvSpPr/>
            <p:nvPr/>
          </p:nvSpPr>
          <p:spPr>
            <a:xfrm>
              <a:off x="263880" y="864360"/>
              <a:ext cx="257040" cy="318240"/>
            </a:xfrm>
            <a:custGeom>
              <a:avLst/>
              <a:gdLst/>
              <a:ahLst/>
              <a:cxnLst/>
              <a:rect l="l" t="t" r="r" b="b"/>
              <a:pathLst>
                <a:path w="228" h="249">
                  <a:moveTo>
                    <a:pt x="36" y="249"/>
                  </a:moveTo>
                  <a:cubicBezTo>
                    <a:pt x="0" y="249"/>
                    <a:pt x="0" y="249"/>
                    <a:pt x="0" y="249"/>
                  </a:cubicBezTo>
                  <a:cubicBezTo>
                    <a:pt x="0" y="217"/>
                    <a:pt x="0" y="217"/>
                    <a:pt x="0" y="217"/>
                  </a:cubicBezTo>
                  <a:cubicBezTo>
                    <a:pt x="36" y="217"/>
                    <a:pt x="36" y="217"/>
                    <a:pt x="36" y="217"/>
                  </a:cubicBezTo>
                  <a:lnTo>
                    <a:pt x="36" y="249"/>
                  </a:lnTo>
                  <a:close/>
                  <a:moveTo>
                    <a:pt x="84" y="209"/>
                  </a:moveTo>
                  <a:cubicBezTo>
                    <a:pt x="48" y="209"/>
                    <a:pt x="48" y="209"/>
                    <a:pt x="48" y="209"/>
                  </a:cubicBezTo>
                  <a:cubicBezTo>
                    <a:pt x="48" y="249"/>
                    <a:pt x="48" y="249"/>
                    <a:pt x="48" y="249"/>
                  </a:cubicBezTo>
                  <a:cubicBezTo>
                    <a:pt x="84" y="249"/>
                    <a:pt x="84" y="249"/>
                    <a:pt x="84" y="249"/>
                  </a:cubicBezTo>
                  <a:lnTo>
                    <a:pt x="84" y="209"/>
                  </a:lnTo>
                  <a:close/>
                  <a:moveTo>
                    <a:pt x="132" y="197"/>
                  </a:moveTo>
                  <a:cubicBezTo>
                    <a:pt x="96" y="197"/>
                    <a:pt x="96" y="197"/>
                    <a:pt x="96" y="197"/>
                  </a:cubicBezTo>
                  <a:cubicBezTo>
                    <a:pt x="96" y="249"/>
                    <a:pt x="96" y="249"/>
                    <a:pt x="96" y="249"/>
                  </a:cubicBezTo>
                  <a:cubicBezTo>
                    <a:pt x="132" y="249"/>
                    <a:pt x="132" y="249"/>
                    <a:pt x="132" y="249"/>
                  </a:cubicBezTo>
                  <a:lnTo>
                    <a:pt x="132" y="197"/>
                  </a:lnTo>
                  <a:close/>
                  <a:moveTo>
                    <a:pt x="180" y="153"/>
                  </a:moveTo>
                  <a:cubicBezTo>
                    <a:pt x="144" y="153"/>
                    <a:pt x="144" y="153"/>
                    <a:pt x="144" y="153"/>
                  </a:cubicBezTo>
                  <a:cubicBezTo>
                    <a:pt x="144" y="249"/>
                    <a:pt x="144" y="249"/>
                    <a:pt x="144" y="249"/>
                  </a:cubicBezTo>
                  <a:cubicBezTo>
                    <a:pt x="180" y="249"/>
                    <a:pt x="180" y="249"/>
                    <a:pt x="180" y="249"/>
                  </a:cubicBezTo>
                  <a:lnTo>
                    <a:pt x="180" y="153"/>
                  </a:lnTo>
                  <a:close/>
                  <a:moveTo>
                    <a:pt x="228" y="57"/>
                  </a:moveTo>
                  <a:cubicBezTo>
                    <a:pt x="192" y="57"/>
                    <a:pt x="192" y="57"/>
                    <a:pt x="192" y="57"/>
                  </a:cubicBezTo>
                  <a:cubicBezTo>
                    <a:pt x="192" y="249"/>
                    <a:pt x="192" y="249"/>
                    <a:pt x="192" y="249"/>
                  </a:cubicBezTo>
                  <a:cubicBezTo>
                    <a:pt x="228" y="249"/>
                    <a:pt x="228" y="249"/>
                    <a:pt x="228" y="249"/>
                  </a:cubicBezTo>
                  <a:lnTo>
                    <a:pt x="228" y="57"/>
                  </a:lnTo>
                  <a:close/>
                  <a:moveTo>
                    <a:pt x="167" y="0"/>
                  </a:moveTo>
                  <a:cubicBezTo>
                    <a:pt x="145" y="29"/>
                    <a:pt x="145" y="29"/>
                    <a:pt x="145" y="29"/>
                  </a:cubicBezTo>
                  <a:cubicBezTo>
                    <a:pt x="155" y="30"/>
                    <a:pt x="155" y="30"/>
                    <a:pt x="155" y="30"/>
                  </a:cubicBezTo>
                  <a:cubicBezTo>
                    <a:pt x="150" y="58"/>
                    <a:pt x="139" y="104"/>
                    <a:pt x="117" y="131"/>
                  </a:cubicBezTo>
                  <a:cubicBezTo>
                    <a:pt x="83" y="174"/>
                    <a:pt x="20" y="191"/>
                    <a:pt x="0" y="196"/>
                  </a:cubicBezTo>
                  <a:cubicBezTo>
                    <a:pt x="0" y="212"/>
                    <a:pt x="0" y="212"/>
                    <a:pt x="0" y="212"/>
                  </a:cubicBezTo>
                  <a:cubicBezTo>
                    <a:pt x="17" y="209"/>
                    <a:pt x="90" y="191"/>
                    <a:pt x="130" y="141"/>
                  </a:cubicBezTo>
                  <a:cubicBezTo>
                    <a:pt x="152" y="112"/>
                    <a:pt x="164" y="67"/>
                    <a:pt x="171" y="33"/>
                  </a:cubicBezTo>
                  <a:cubicBezTo>
                    <a:pt x="181" y="34"/>
                    <a:pt x="181" y="34"/>
                    <a:pt x="181" y="34"/>
                  </a:cubicBezTo>
                  <a:lnTo>
                    <a:pt x="167" y="0"/>
                  </a:lnTo>
                  <a:close/>
                </a:path>
              </a:pathLst>
            </a:custGeom>
            <a:solidFill>
              <a:srgbClr val="FFFFFF"/>
            </a:solidFill>
            <a:ln>
              <a:noFill/>
            </a:ln>
          </p:spPr>
          <p:style>
            <a:lnRef idx="0">
              <a:scrgbClr r="0" g="0" b="0"/>
            </a:lnRef>
            <a:fillRef idx="0">
              <a:scrgbClr r="0" g="0" b="0"/>
            </a:fillRef>
            <a:effectRef idx="0">
              <a:scrgbClr r="0" g="0" b="0"/>
            </a:effectRef>
            <a:fontRef idx="minor"/>
          </p:style>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3"/>
                                        </p:tgtEl>
                                        <p:attrNameLst>
                                          <p:attrName>style.visibility</p:attrName>
                                        </p:attrNameLst>
                                      </p:cBhvr>
                                      <p:to>
                                        <p:strVal val="visible"/>
                                      </p:to>
                                    </p:set>
                                    <p:anim calcmode="lin" valueType="num">
                                      <p:cBhvr additive="repl">
                                        <p:cTn id="7" dur="500" fill="hold"/>
                                        <p:tgtEl>
                                          <p:spTgt spid="223"/>
                                        </p:tgtEl>
                                        <p:attrNameLst>
                                          <p:attrName>ppt_x</p:attrName>
                                        </p:attrNameLst>
                                      </p:cBhvr>
                                      <p:tavLst>
                                        <p:tav tm="0">
                                          <p:val>
                                            <p:strVal val="0-#ppt_w/2"/>
                                          </p:val>
                                        </p:tav>
                                        <p:tav tm="100000">
                                          <p:val>
                                            <p:strVal val="#ppt_x"/>
                                          </p:val>
                                        </p:tav>
                                      </p:tavLst>
                                    </p:anim>
                                    <p:anim calcmode="lin" valueType="num">
                                      <p:cBhvr additive="repl">
                                        <p:cTn id="8" dur="500" fill="hold"/>
                                        <p:tgtEl>
                                          <p:spTgt spid="223"/>
                                        </p:tgtEl>
                                        <p:attrNameLst>
                                          <p:attrName>ppt_y</p:attrName>
                                        </p:attrNameLst>
                                      </p:cBhvr>
                                      <p:tavLst>
                                        <p:tav tm="0">
                                          <p:val>
                                            <p:strVal val="#ppt_y"/>
                                          </p:val>
                                        </p:tav>
                                        <p:tav tm="100000">
                                          <p:val>
                                            <p:strVal val="#ppt_y"/>
                                          </p:val>
                                        </p:tav>
                                      </p:tavLst>
                                    </p:anim>
                                  </p:childTnLst>
                                </p:cTn>
                              </p:par>
                              <p:par>
                                <p:cTn id="9" presetID="8" presetClass="emph" fill="hold" nodeType="withEffect">
                                  <p:stCondLst>
                                    <p:cond delay="0"/>
                                  </p:stCondLst>
                                  <p:childTnLst>
                                    <p:animRot by="21600000">
                                      <p:cBhvr>
                                        <p:cTn id="10" dur="500" fill="hold"/>
                                        <p:tgtEl>
                                          <p:spTgt spid="223"/>
                                        </p:tgtEl>
                                        <p:attrNameLst>
                                          <p:attrName>r</p:attrName>
                                        </p:attrNameLst>
                                      </p:cBhvr>
                                    </p:animRot>
                                  </p:childTnLst>
                                </p:cTn>
                              </p:par>
                              <p:par>
                                <p:cTn id="11" presetID="31" presetClass="entr" fill="hold" nodeType="withEffect">
                                  <p:stCondLst>
                                    <p:cond delay="500"/>
                                  </p:stCondLst>
                                  <p:childTnLst>
                                    <p:set>
                                      <p:cBhvr>
                                        <p:cTn id="12" dur="1" fill="hold">
                                          <p:stCondLst>
                                            <p:cond delay="0"/>
                                          </p:stCondLst>
                                        </p:cTn>
                                        <p:tgtEl>
                                          <p:spTgt spid="224"/>
                                        </p:tgtEl>
                                        <p:attrNameLst>
                                          <p:attrName>style.visibility</p:attrName>
                                        </p:attrNameLst>
                                      </p:cBhvr>
                                      <p:to>
                                        <p:strVal val="visible"/>
                                      </p:to>
                                    </p:set>
                                    <p:anim calcmode="lin" valueType="num">
                                      <p:cBhvr additive="repl">
                                        <p:cTn id="13" dur="500" fill="hold"/>
                                        <p:tgtEl>
                                          <p:spTgt spid="224"/>
                                        </p:tgtEl>
                                        <p:attrNameLst>
                                          <p:attrName>ppt_w</p:attrName>
                                        </p:attrNameLst>
                                      </p:cBhvr>
                                      <p:tavLst>
                                        <p:tav tm="0">
                                          <p:val>
                                            <p:fltVal val="0"/>
                                          </p:val>
                                        </p:tav>
                                        <p:tav tm="100000">
                                          <p:val>
                                            <p:strVal val="#ppt_w"/>
                                          </p:val>
                                        </p:tav>
                                      </p:tavLst>
                                    </p:anim>
                                    <p:anim calcmode="lin" valueType="num">
                                      <p:cBhvr additive="repl">
                                        <p:cTn id="14" dur="500" fill="hold"/>
                                        <p:tgtEl>
                                          <p:spTgt spid="224"/>
                                        </p:tgtEl>
                                        <p:attrNameLst>
                                          <p:attrName>ppt_h</p:attrName>
                                        </p:attrNameLst>
                                      </p:cBhvr>
                                      <p:tavLst>
                                        <p:tav tm="0">
                                          <p:val>
                                            <p:fltVal val="0"/>
                                          </p:val>
                                        </p:tav>
                                        <p:tav tm="100000">
                                          <p:val>
                                            <p:strVal val="#ppt_h"/>
                                          </p:val>
                                        </p:tav>
                                      </p:tavLst>
                                    </p:anim>
                                    <p:anim calcmode="lin" valueType="num">
                                      <p:cBhvr additive="repl">
                                        <p:cTn id="15" dur="500" fill="hold"/>
                                        <p:tgtEl>
                                          <p:spTgt spid="224"/>
                                        </p:tgtEl>
                                        <p:attrNameLst>
                                          <p:attrName>r</p:attrName>
                                        </p:attrNameLst>
                                      </p:cBhvr>
                                      <p:tavLst>
                                        <p:tav tm="0">
                                          <p:val>
                                            <p:strVal val="90"/>
                                          </p:val>
                                        </p:tav>
                                        <p:tav tm="100000">
                                          <p:val>
                                            <p:strVal val="0"/>
                                          </p:val>
                                        </p:tav>
                                      </p:tavLst>
                                    </p:anim>
                                    <p:animEffect transition="in" filter="fade">
                                      <p:cBhvr additive="repl">
                                        <p:cTn id="16" dur="500"/>
                                        <p:tgtEl>
                                          <p:spTgt spid="224"/>
                                        </p:tgtEl>
                                      </p:cBhvr>
                                    </p:animEffect>
                                  </p:childTnLst>
                                </p:cTn>
                              </p:par>
                              <p:par>
                                <p:cTn id="17" presetID="10" presetClass="entr" fill="hold" nodeType="withEffect">
                                  <p:stCondLst>
                                    <p:cond delay="750"/>
                                  </p:stCondLst>
                                  <p:iterate type="lt">
                                    <p:tmAbs val="100"/>
                                  </p:iterate>
                                  <p:childTnLst>
                                    <p:set>
                                      <p:cBhvr>
                                        <p:cTn id="18" dur="1" fill="hold">
                                          <p:stCondLst>
                                            <p:cond delay="0"/>
                                          </p:stCondLst>
                                        </p:cTn>
                                        <p:tgtEl>
                                          <p:spTgt spid="225"/>
                                        </p:tgtEl>
                                        <p:attrNameLst>
                                          <p:attrName>style.visibility</p:attrName>
                                        </p:attrNameLst>
                                      </p:cBhvr>
                                      <p:to>
                                        <p:strVal val="visible"/>
                                      </p:to>
                                    </p:set>
                                    <p:animEffect transition="in" filter="fade">
                                      <p:cBhvr additive="repl">
                                        <p:cTn id="19" dur="500"/>
                                        <p:tgtEl>
                                          <p:spTgt spid="225"/>
                                        </p:tgtEl>
                                      </p:cBhvr>
                                    </p:animEffect>
                                  </p:childTnLst>
                                </p:cTn>
                              </p:par>
                              <p:par>
                                <p:cTn id="20" presetID="23" presetClass="entr" presetSubtype="288" fill="hold" nodeType="withEffect">
                                  <p:stCondLst>
                                    <p:cond delay="750"/>
                                  </p:stCondLst>
                                  <p:iterate type="lt">
                                    <p:tmAbs val="100"/>
                                  </p:iterate>
                                  <p:childTnLst>
                                    <p:set>
                                      <p:cBhvr>
                                        <p:cTn id="21" dur="1" fill="hold">
                                          <p:stCondLst>
                                            <p:cond delay="0"/>
                                          </p:stCondLst>
                                        </p:cTn>
                                        <p:tgtEl>
                                          <p:spTgt spid="225"/>
                                        </p:tgtEl>
                                        <p:attrNameLst>
                                          <p:attrName>style.visibility</p:attrName>
                                        </p:attrNameLst>
                                      </p:cBhvr>
                                      <p:to>
                                        <p:strVal val="visible"/>
                                      </p:to>
                                    </p:set>
                                    <p:anim calcmode="lin" valueType="num">
                                      <p:cBhvr additive="repl">
                                        <p:cTn id="22" dur="500" fill="hold"/>
                                        <p:tgtEl>
                                          <p:spTgt spid="225"/>
                                        </p:tgtEl>
                                        <p:attrNameLst>
                                          <p:attrName>ppt_w</p:attrName>
                                        </p:attrNameLst>
                                      </p:cBhvr>
                                      <p:tavLst>
                                        <p:tav tm="0">
                                          <p:val>
                                            <p:strVal val="4/3*#ppt_w"/>
                                          </p:val>
                                        </p:tav>
                                        <p:tav tm="100000">
                                          <p:val>
                                            <p:strVal val="#ppt_w"/>
                                          </p:val>
                                        </p:tav>
                                      </p:tavLst>
                                    </p:anim>
                                    <p:anim calcmode="lin" valueType="num">
                                      <p:cBhvr additive="repl">
                                        <p:cTn id="23" dur="500" fill="hold"/>
                                        <p:tgtEl>
                                          <p:spTgt spid="225"/>
                                        </p:tgtEl>
                                        <p:attrNameLst>
                                          <p:attrName>ppt_h</p:attrName>
                                        </p:attrNameLst>
                                      </p:cBhvr>
                                      <p:tavLst>
                                        <p:tav tm="0">
                                          <p:val>
                                            <p:strVal val="4/3*#ppt_h"/>
                                          </p:val>
                                        </p:tav>
                                        <p:tav tm="100000">
                                          <p:val>
                                            <p:strVal val="#ppt_h"/>
                                          </p:val>
                                        </p:tav>
                                      </p:tavLst>
                                    </p:anim>
                                  </p:childTnLst>
                                </p:cTn>
                              </p:par>
                              <p:par>
                                <p:cTn id="24" presetID="17" presetClass="entr" presetSubtype="10" fill="hold" nodeType="withEffect">
                                  <p:stCondLst>
                                    <p:cond delay="1500"/>
                                  </p:stCondLst>
                                  <p:childTnLst>
                                    <p:set>
                                      <p:cBhvr>
                                        <p:cTn id="25" dur="1" fill="hold">
                                          <p:stCondLst>
                                            <p:cond delay="0"/>
                                          </p:stCondLst>
                                        </p:cTn>
                                        <p:tgtEl>
                                          <p:spTgt spid="226"/>
                                        </p:tgtEl>
                                        <p:attrNameLst>
                                          <p:attrName>style.visibility</p:attrName>
                                        </p:attrNameLst>
                                      </p:cBhvr>
                                      <p:to>
                                        <p:strVal val="visible"/>
                                      </p:to>
                                    </p:set>
                                    <p:anim calcmode="lin" valueType="num">
                                      <p:cBhvr additive="repl">
                                        <p:cTn id="26" dur="500" fill="hold"/>
                                        <p:tgtEl>
                                          <p:spTgt spid="226"/>
                                        </p:tgtEl>
                                        <p:attrNameLst>
                                          <p:attrName>ppt_w</p:attrName>
                                        </p:attrNameLst>
                                      </p:cBhvr>
                                      <p:tavLst>
                                        <p:tav tm="0">
                                          <p:val>
                                            <p:fltVal val="0"/>
                                          </p:val>
                                        </p:tav>
                                        <p:tav tm="100000">
                                          <p:val>
                                            <p:strVal val="#ppt_w"/>
                                          </p:val>
                                        </p:tav>
                                      </p:tavLst>
                                    </p:anim>
                                    <p:anim calcmode="lin" valueType="num">
                                      <p:cBhvr additive="repl">
                                        <p:cTn id="27" dur="500" fill="hold"/>
                                        <p:tgtEl>
                                          <p:spTgt spid="226"/>
                                        </p:tgtEl>
                                        <p:attrNameLst>
                                          <p:attrName>ppt_h</p:attrName>
                                        </p:attrNameLst>
                                      </p:cBhvr>
                                      <p:tavLst>
                                        <p:tav tm="0">
                                          <p:val>
                                            <p:strVal val="#ppt_h"/>
                                          </p:val>
                                        </p:tav>
                                        <p:tav tm="100000">
                                          <p:val>
                                            <p:strVal val="#ppt_h"/>
                                          </p:val>
                                        </p:tav>
                                      </p:tavLst>
                                    </p:anim>
                                  </p:childTnLst>
                                </p:cTn>
                              </p:par>
                              <p:par>
                                <p:cTn id="28" presetID="53" presetClass="entr" presetSubtype="16" fill="hold" nodeType="withEffect">
                                  <p:stCondLst>
                                    <p:cond delay="2000"/>
                                  </p:stCondLst>
                                  <p:childTnLst>
                                    <p:set>
                                      <p:cBhvr>
                                        <p:cTn id="29" dur="1" fill="hold">
                                          <p:stCondLst>
                                            <p:cond delay="0"/>
                                          </p:stCondLst>
                                        </p:cTn>
                                        <p:tgtEl>
                                          <p:spTgt spid="249"/>
                                        </p:tgtEl>
                                        <p:attrNameLst>
                                          <p:attrName>style.visibility</p:attrName>
                                        </p:attrNameLst>
                                      </p:cBhvr>
                                      <p:to>
                                        <p:strVal val="visible"/>
                                      </p:to>
                                    </p:set>
                                    <p:anim calcmode="lin" valueType="num">
                                      <p:cBhvr additive="repl">
                                        <p:cTn id="30" dur="500" fill="hold"/>
                                        <p:tgtEl>
                                          <p:spTgt spid="249"/>
                                        </p:tgtEl>
                                        <p:attrNameLst>
                                          <p:attrName>ppt_w</p:attrName>
                                        </p:attrNameLst>
                                      </p:cBhvr>
                                      <p:tavLst>
                                        <p:tav tm="0">
                                          <p:val>
                                            <p:fltVal val="0"/>
                                          </p:val>
                                        </p:tav>
                                        <p:tav tm="100000">
                                          <p:val>
                                            <p:strVal val="#ppt_w"/>
                                          </p:val>
                                        </p:tav>
                                      </p:tavLst>
                                    </p:anim>
                                    <p:anim calcmode="lin" valueType="num">
                                      <p:cBhvr additive="repl">
                                        <p:cTn id="31" dur="500" fill="hold"/>
                                        <p:tgtEl>
                                          <p:spTgt spid="249"/>
                                        </p:tgtEl>
                                        <p:attrNameLst>
                                          <p:attrName>ppt_h</p:attrName>
                                        </p:attrNameLst>
                                      </p:cBhvr>
                                      <p:tavLst>
                                        <p:tav tm="0">
                                          <p:val>
                                            <p:fltVal val="0"/>
                                          </p:val>
                                        </p:tav>
                                        <p:tav tm="100000">
                                          <p:val>
                                            <p:strVal val="#ppt_h"/>
                                          </p:val>
                                        </p:tav>
                                      </p:tavLst>
                                    </p:anim>
                                    <p:animEffect transition="in" filter="fade">
                                      <p:cBhvr additive="repl">
                                        <p:cTn id="32" dur="500"/>
                                        <p:tgtEl>
                                          <p:spTgt spid="249"/>
                                        </p:tgtEl>
                                      </p:cBhvr>
                                    </p:animEffect>
                                  </p:childTnLst>
                                </p:cTn>
                              </p:par>
                              <p:par>
                                <p:cTn id="33" presetID="22" presetClass="entr" presetSubtype="8" fill="hold" nodeType="withEffect">
                                  <p:stCondLst>
                                    <p:cond delay="2250"/>
                                  </p:stCondLst>
                                  <p:childTnLst>
                                    <p:set>
                                      <p:cBhvr>
                                        <p:cTn id="34" dur="1" fill="hold">
                                          <p:stCondLst>
                                            <p:cond delay="0"/>
                                          </p:stCondLst>
                                        </p:cTn>
                                        <p:tgtEl>
                                          <p:spTgt spid="227"/>
                                        </p:tgtEl>
                                        <p:attrNameLst>
                                          <p:attrName>style.visibility</p:attrName>
                                        </p:attrNameLst>
                                      </p:cBhvr>
                                      <p:to>
                                        <p:strVal val="visible"/>
                                      </p:to>
                                    </p:set>
                                    <p:animEffect transition="in" filter="wipe(left)">
                                      <p:cBhvr additive="repl">
                                        <p:cTn id="35" dur="500"/>
                                        <p:tgtEl>
                                          <p:spTgt spid="227"/>
                                        </p:tgtEl>
                                      </p:cBhvr>
                                    </p:animEffect>
                                  </p:childTnLst>
                                </p:cTn>
                              </p:par>
                              <p:par>
                                <p:cTn id="36" presetID="53" presetClass="entr" presetSubtype="16" fill="hold" nodeType="withEffect">
                                  <p:stCondLst>
                                    <p:cond delay="2500"/>
                                  </p:stCondLst>
                                  <p:childTnLst>
                                    <p:set>
                                      <p:cBhvr>
                                        <p:cTn id="37" dur="1" fill="hold">
                                          <p:stCondLst>
                                            <p:cond delay="0"/>
                                          </p:stCondLst>
                                        </p:cTn>
                                        <p:tgtEl>
                                          <p:spTgt spid="244"/>
                                        </p:tgtEl>
                                        <p:attrNameLst>
                                          <p:attrName>style.visibility</p:attrName>
                                        </p:attrNameLst>
                                      </p:cBhvr>
                                      <p:to>
                                        <p:strVal val="visible"/>
                                      </p:to>
                                    </p:set>
                                    <p:anim calcmode="lin" valueType="num">
                                      <p:cBhvr additive="repl">
                                        <p:cTn id="38" dur="500" fill="hold"/>
                                        <p:tgtEl>
                                          <p:spTgt spid="244"/>
                                        </p:tgtEl>
                                        <p:attrNameLst>
                                          <p:attrName>ppt_w</p:attrName>
                                        </p:attrNameLst>
                                      </p:cBhvr>
                                      <p:tavLst>
                                        <p:tav tm="0">
                                          <p:val>
                                            <p:fltVal val="0"/>
                                          </p:val>
                                        </p:tav>
                                        <p:tav tm="100000">
                                          <p:val>
                                            <p:strVal val="#ppt_w"/>
                                          </p:val>
                                        </p:tav>
                                      </p:tavLst>
                                    </p:anim>
                                    <p:anim calcmode="lin" valueType="num">
                                      <p:cBhvr additive="repl">
                                        <p:cTn id="39" dur="500" fill="hold"/>
                                        <p:tgtEl>
                                          <p:spTgt spid="244"/>
                                        </p:tgtEl>
                                        <p:attrNameLst>
                                          <p:attrName>ppt_h</p:attrName>
                                        </p:attrNameLst>
                                      </p:cBhvr>
                                      <p:tavLst>
                                        <p:tav tm="0">
                                          <p:val>
                                            <p:fltVal val="0"/>
                                          </p:val>
                                        </p:tav>
                                        <p:tav tm="100000">
                                          <p:val>
                                            <p:strVal val="#ppt_h"/>
                                          </p:val>
                                        </p:tav>
                                      </p:tavLst>
                                    </p:anim>
                                    <p:animEffect transition="in" filter="fade">
                                      <p:cBhvr additive="repl">
                                        <p:cTn id="40" dur="500"/>
                                        <p:tgtEl>
                                          <p:spTgt spid="244"/>
                                        </p:tgtEl>
                                      </p:cBhvr>
                                    </p:animEffect>
                                  </p:childTnLst>
                                </p:cTn>
                              </p:par>
                              <p:par>
                                <p:cTn id="41" presetID="22" presetClass="entr" presetSubtype="8" fill="hold" nodeType="withEffect">
                                  <p:stCondLst>
                                    <p:cond delay="2750"/>
                                  </p:stCondLst>
                                  <p:childTnLst>
                                    <p:set>
                                      <p:cBhvr>
                                        <p:cTn id="42" dur="1" fill="hold">
                                          <p:stCondLst>
                                            <p:cond delay="0"/>
                                          </p:stCondLst>
                                        </p:cTn>
                                        <p:tgtEl>
                                          <p:spTgt spid="230"/>
                                        </p:tgtEl>
                                        <p:attrNameLst>
                                          <p:attrName>style.visibility</p:attrName>
                                        </p:attrNameLst>
                                      </p:cBhvr>
                                      <p:to>
                                        <p:strVal val="visible"/>
                                      </p:to>
                                    </p:set>
                                    <p:animEffect transition="in" filter="wipe(left)">
                                      <p:cBhvr additive="repl">
                                        <p:cTn id="43" dur="500"/>
                                        <p:tgtEl>
                                          <p:spTgt spid="230"/>
                                        </p:tgtEl>
                                      </p:cBhvr>
                                    </p:animEffect>
                                  </p:childTnLst>
                                </p:cTn>
                              </p:par>
                              <p:par>
                                <p:cTn id="44" presetID="53" presetClass="entr" presetSubtype="16" fill="hold" nodeType="withEffect">
                                  <p:stCondLst>
                                    <p:cond delay="3000"/>
                                  </p:stCondLst>
                                  <p:childTnLst>
                                    <p:set>
                                      <p:cBhvr>
                                        <p:cTn id="45" dur="1" fill="hold">
                                          <p:stCondLst>
                                            <p:cond delay="0"/>
                                          </p:stCondLst>
                                        </p:cTn>
                                        <p:tgtEl>
                                          <p:spTgt spid="254"/>
                                        </p:tgtEl>
                                        <p:attrNameLst>
                                          <p:attrName>style.visibility</p:attrName>
                                        </p:attrNameLst>
                                      </p:cBhvr>
                                      <p:to>
                                        <p:strVal val="visible"/>
                                      </p:to>
                                    </p:set>
                                    <p:anim calcmode="lin" valueType="num">
                                      <p:cBhvr additive="repl">
                                        <p:cTn id="46" dur="500" fill="hold"/>
                                        <p:tgtEl>
                                          <p:spTgt spid="254"/>
                                        </p:tgtEl>
                                        <p:attrNameLst>
                                          <p:attrName>ppt_w</p:attrName>
                                        </p:attrNameLst>
                                      </p:cBhvr>
                                      <p:tavLst>
                                        <p:tav tm="0">
                                          <p:val>
                                            <p:fltVal val="0"/>
                                          </p:val>
                                        </p:tav>
                                        <p:tav tm="100000">
                                          <p:val>
                                            <p:strVal val="#ppt_w"/>
                                          </p:val>
                                        </p:tav>
                                      </p:tavLst>
                                    </p:anim>
                                    <p:anim calcmode="lin" valueType="num">
                                      <p:cBhvr additive="repl">
                                        <p:cTn id="47" dur="500" fill="hold"/>
                                        <p:tgtEl>
                                          <p:spTgt spid="254"/>
                                        </p:tgtEl>
                                        <p:attrNameLst>
                                          <p:attrName>ppt_h</p:attrName>
                                        </p:attrNameLst>
                                      </p:cBhvr>
                                      <p:tavLst>
                                        <p:tav tm="0">
                                          <p:val>
                                            <p:fltVal val="0"/>
                                          </p:val>
                                        </p:tav>
                                        <p:tav tm="100000">
                                          <p:val>
                                            <p:strVal val="#ppt_h"/>
                                          </p:val>
                                        </p:tav>
                                      </p:tavLst>
                                    </p:anim>
                                    <p:animEffect transition="in" filter="fade">
                                      <p:cBhvr additive="repl">
                                        <p:cTn id="48" dur="500"/>
                                        <p:tgtEl>
                                          <p:spTgt spid="254"/>
                                        </p:tgtEl>
                                      </p:cBhvr>
                                    </p:animEffect>
                                  </p:childTnLst>
                                </p:cTn>
                              </p:par>
                              <p:par>
                                <p:cTn id="49" presetID="22" presetClass="entr" presetSubtype="8" fill="hold" nodeType="withEffect">
                                  <p:stCondLst>
                                    <p:cond delay="3250"/>
                                  </p:stCondLst>
                                  <p:childTnLst>
                                    <p:set>
                                      <p:cBhvr>
                                        <p:cTn id="50" dur="1" fill="hold">
                                          <p:stCondLst>
                                            <p:cond delay="0"/>
                                          </p:stCondLst>
                                        </p:cTn>
                                        <p:tgtEl>
                                          <p:spTgt spid="233"/>
                                        </p:tgtEl>
                                        <p:attrNameLst>
                                          <p:attrName>style.visibility</p:attrName>
                                        </p:attrNameLst>
                                      </p:cBhvr>
                                      <p:to>
                                        <p:strVal val="visible"/>
                                      </p:to>
                                    </p:set>
                                    <p:animEffect transition="in" filter="wipe(left)">
                                      <p:cBhvr additive="repl">
                                        <p:cTn id="51" dur="500"/>
                                        <p:tgtEl>
                                          <p:spTgt spid="233"/>
                                        </p:tgtEl>
                                      </p:cBhvr>
                                    </p:animEffect>
                                  </p:childTnLst>
                                </p:cTn>
                              </p:par>
                              <p:par>
                                <p:cTn id="52" presetID="53" presetClass="entr" presetSubtype="16" fill="hold" nodeType="withEffect">
                                  <p:stCondLst>
                                    <p:cond delay="3500"/>
                                  </p:stCondLst>
                                  <p:childTnLst>
                                    <p:set>
                                      <p:cBhvr>
                                        <p:cTn id="53" dur="1" fill="hold">
                                          <p:stCondLst>
                                            <p:cond delay="0"/>
                                          </p:stCondLst>
                                        </p:cTn>
                                        <p:tgtEl>
                                          <p:spTgt spid="239"/>
                                        </p:tgtEl>
                                        <p:attrNameLst>
                                          <p:attrName>style.visibility</p:attrName>
                                        </p:attrNameLst>
                                      </p:cBhvr>
                                      <p:to>
                                        <p:strVal val="visible"/>
                                      </p:to>
                                    </p:set>
                                    <p:anim calcmode="lin" valueType="num">
                                      <p:cBhvr additive="repl">
                                        <p:cTn id="54" dur="500" fill="hold"/>
                                        <p:tgtEl>
                                          <p:spTgt spid="239"/>
                                        </p:tgtEl>
                                        <p:attrNameLst>
                                          <p:attrName>ppt_w</p:attrName>
                                        </p:attrNameLst>
                                      </p:cBhvr>
                                      <p:tavLst>
                                        <p:tav tm="0">
                                          <p:val>
                                            <p:fltVal val="0"/>
                                          </p:val>
                                        </p:tav>
                                        <p:tav tm="100000">
                                          <p:val>
                                            <p:strVal val="#ppt_w"/>
                                          </p:val>
                                        </p:tav>
                                      </p:tavLst>
                                    </p:anim>
                                    <p:anim calcmode="lin" valueType="num">
                                      <p:cBhvr additive="repl">
                                        <p:cTn id="55" dur="500" fill="hold"/>
                                        <p:tgtEl>
                                          <p:spTgt spid="239"/>
                                        </p:tgtEl>
                                        <p:attrNameLst>
                                          <p:attrName>ppt_h</p:attrName>
                                        </p:attrNameLst>
                                      </p:cBhvr>
                                      <p:tavLst>
                                        <p:tav tm="0">
                                          <p:val>
                                            <p:fltVal val="0"/>
                                          </p:val>
                                        </p:tav>
                                        <p:tav tm="100000">
                                          <p:val>
                                            <p:strVal val="#ppt_h"/>
                                          </p:val>
                                        </p:tav>
                                      </p:tavLst>
                                    </p:anim>
                                    <p:animEffect transition="in" filter="fade">
                                      <p:cBhvr additive="repl">
                                        <p:cTn id="56" dur="500"/>
                                        <p:tgtEl>
                                          <p:spTgt spid="239"/>
                                        </p:tgtEl>
                                      </p:cBhvr>
                                    </p:animEffect>
                                  </p:childTnLst>
                                </p:cTn>
                              </p:par>
                              <p:par>
                                <p:cTn id="57" presetID="22" presetClass="entr" presetSubtype="8" fill="hold" nodeType="withEffect">
                                  <p:stCondLst>
                                    <p:cond delay="3750"/>
                                  </p:stCondLst>
                                  <p:childTnLst>
                                    <p:set>
                                      <p:cBhvr>
                                        <p:cTn id="58" dur="1" fill="hold">
                                          <p:stCondLst>
                                            <p:cond delay="0"/>
                                          </p:stCondLst>
                                        </p:cTn>
                                        <p:tgtEl>
                                          <p:spTgt spid="236"/>
                                        </p:tgtEl>
                                        <p:attrNameLst>
                                          <p:attrName>style.visibility</p:attrName>
                                        </p:attrNameLst>
                                      </p:cBhvr>
                                      <p:to>
                                        <p:strVal val="visible"/>
                                      </p:to>
                                    </p:set>
                                    <p:animEffect transition="in" filter="wipe(left)">
                                      <p:cBhvr additive="repl">
                                        <p:cTn id="59" dur="500"/>
                                        <p:tgtEl>
                                          <p:spTgt spid="236"/>
                                        </p:tgtEl>
                                      </p:cBhvr>
                                    </p:animEffect>
                                  </p:childTnLst>
                                </p:cTn>
                              </p:par>
                              <p:par>
                                <p:cTn id="60" presetID="53" presetClass="entr" presetSubtype="16" fill="hold" nodeType="withEffect">
                                  <p:stCondLst>
                                    <p:cond delay="3500"/>
                                  </p:stCondLst>
                                  <p:childTnLst>
                                    <p:set>
                                      <p:cBhvr>
                                        <p:cTn id="61" dur="1" fill="hold">
                                          <p:stCondLst>
                                            <p:cond delay="0"/>
                                          </p:stCondLst>
                                        </p:cTn>
                                        <p:tgtEl>
                                          <p:spTgt spid="264"/>
                                        </p:tgtEl>
                                        <p:attrNameLst>
                                          <p:attrName>style.visibility</p:attrName>
                                        </p:attrNameLst>
                                      </p:cBhvr>
                                      <p:to>
                                        <p:strVal val="visible"/>
                                      </p:to>
                                    </p:set>
                                    <p:anim calcmode="lin" valueType="num">
                                      <p:cBhvr additive="repl">
                                        <p:cTn id="62" dur="500" fill="hold"/>
                                        <p:tgtEl>
                                          <p:spTgt spid="264"/>
                                        </p:tgtEl>
                                        <p:attrNameLst>
                                          <p:attrName>ppt_w</p:attrName>
                                        </p:attrNameLst>
                                      </p:cBhvr>
                                      <p:tavLst>
                                        <p:tav tm="0">
                                          <p:val>
                                            <p:fltVal val="0"/>
                                          </p:val>
                                        </p:tav>
                                        <p:tav tm="100000">
                                          <p:val>
                                            <p:strVal val="#ppt_w"/>
                                          </p:val>
                                        </p:tav>
                                      </p:tavLst>
                                    </p:anim>
                                    <p:anim calcmode="lin" valueType="num">
                                      <p:cBhvr additive="repl">
                                        <p:cTn id="63" dur="500" fill="hold"/>
                                        <p:tgtEl>
                                          <p:spTgt spid="264"/>
                                        </p:tgtEl>
                                        <p:attrNameLst>
                                          <p:attrName>ppt_h</p:attrName>
                                        </p:attrNameLst>
                                      </p:cBhvr>
                                      <p:tavLst>
                                        <p:tav tm="0">
                                          <p:val>
                                            <p:fltVal val="0"/>
                                          </p:val>
                                        </p:tav>
                                        <p:tav tm="100000">
                                          <p:val>
                                            <p:strVal val="#ppt_h"/>
                                          </p:val>
                                        </p:tav>
                                      </p:tavLst>
                                    </p:anim>
                                    <p:animEffect transition="in" filter="fade">
                                      <p:cBhvr additive="repl">
                                        <p:cTn id="64" dur="500"/>
                                        <p:tgtEl>
                                          <p:spTgt spid="264"/>
                                        </p:tgtEl>
                                      </p:cBhvr>
                                    </p:animEffect>
                                  </p:childTnLst>
                                </p:cTn>
                              </p:par>
                              <p:par>
                                <p:cTn id="65" presetID="22" presetClass="entr" presetSubtype="8" fill="hold" nodeType="withEffect">
                                  <p:stCondLst>
                                    <p:cond delay="3750"/>
                                  </p:stCondLst>
                                  <p:childTnLst>
                                    <p:set>
                                      <p:cBhvr>
                                        <p:cTn id="66" dur="1" fill="hold">
                                          <p:stCondLst>
                                            <p:cond delay="0"/>
                                          </p:stCondLst>
                                        </p:cTn>
                                        <p:tgtEl>
                                          <p:spTgt spid="261"/>
                                        </p:tgtEl>
                                        <p:attrNameLst>
                                          <p:attrName>style.visibility</p:attrName>
                                        </p:attrNameLst>
                                      </p:cBhvr>
                                      <p:to>
                                        <p:strVal val="visible"/>
                                      </p:to>
                                    </p:set>
                                    <p:animEffect transition="in" filter="wipe(left)">
                                      <p:cBhvr additive="repl">
                                        <p:cTn id="67" dur="500"/>
                                        <p:tgtEl>
                                          <p:spTgt spid="261"/>
                                        </p:tgtEl>
                                      </p:cBhvr>
                                    </p:animEffect>
                                  </p:childTnLst>
                                </p:cTn>
                              </p:par>
                              <p:par>
                                <p:cTn id="68" presetID="17" presetClass="entr" presetSubtype="10" fill="hold" nodeType="withEffect">
                                  <p:stCondLst>
                                    <p:cond delay="1500"/>
                                  </p:stCondLst>
                                  <p:childTnLst>
                                    <p:set>
                                      <p:cBhvr>
                                        <p:cTn id="69" dur="1" fill="hold">
                                          <p:stCondLst>
                                            <p:cond delay="0"/>
                                          </p:stCondLst>
                                        </p:cTn>
                                        <p:tgtEl>
                                          <p:spTgt spid="270"/>
                                        </p:tgtEl>
                                        <p:attrNameLst>
                                          <p:attrName>style.visibility</p:attrName>
                                        </p:attrNameLst>
                                      </p:cBhvr>
                                      <p:to>
                                        <p:strVal val="visible"/>
                                      </p:to>
                                    </p:set>
                                    <p:anim calcmode="lin" valueType="num">
                                      <p:cBhvr additive="repl">
                                        <p:cTn id="70" dur="500" fill="hold"/>
                                        <p:tgtEl>
                                          <p:spTgt spid="270"/>
                                        </p:tgtEl>
                                        <p:attrNameLst>
                                          <p:attrName>ppt_w</p:attrName>
                                        </p:attrNameLst>
                                      </p:cBhvr>
                                      <p:tavLst>
                                        <p:tav tm="0">
                                          <p:val>
                                            <p:fltVal val="0"/>
                                          </p:val>
                                        </p:tav>
                                        <p:tav tm="100000">
                                          <p:val>
                                            <p:strVal val="#ppt_w"/>
                                          </p:val>
                                        </p:tav>
                                      </p:tavLst>
                                    </p:anim>
                                    <p:anim calcmode="lin" valueType="num">
                                      <p:cBhvr additive="repl">
                                        <p:cTn id="71" dur="500" fill="hold"/>
                                        <p:tgtEl>
                                          <p:spTgt spid="27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00000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00000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TotalTime>
  <Words>459</Words>
  <Application>Microsoft Office PowerPoint</Application>
  <PresentationFormat>宽屏</PresentationFormat>
  <Paragraphs>132</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19</vt:i4>
      </vt:variant>
    </vt:vector>
  </HeadingPairs>
  <TitlesOfParts>
    <vt:vector size="30" baseType="lpstr">
      <vt:lpstr>DejaVu Sans</vt:lpstr>
      <vt:lpstr>华文隶书</vt:lpstr>
      <vt:lpstr>楷体</vt:lpstr>
      <vt:lpstr>微软雅黑</vt:lpstr>
      <vt:lpstr>微软雅黑 Light</vt:lpstr>
      <vt:lpstr>Arial</vt:lpstr>
      <vt:lpstr>Calibri Light</vt:lpstr>
      <vt:lpstr>Symbol</vt:lpstr>
      <vt:lpstr>Wingdings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优品PPT</dc:creator>
  <cp:keywords>http /www.ypppt.com</cp:keywords>
  <dc:description>_x005f_x000d__x005f_x000d__x005f_x000d_
</dc:description>
  <cp:lastModifiedBy>Administrator</cp:lastModifiedBy>
  <cp:revision>87</cp:revision>
  <dcterms:created xsi:type="dcterms:W3CDTF">2016-06-21T07:21:00Z</dcterms:created>
  <dcterms:modified xsi:type="dcterms:W3CDTF">2020-08-04T03:09:23Z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2052-11.1.0.9513</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19</vt:i4>
  </property>
</Properties>
</file>