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7" r:id="rId3"/>
    <p:sldId id="258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5FC05-1E38-4A37-8FF4-233558521DF5}" type="datetimeFigureOut">
              <a:rPr lang="pl-PL" smtClean="0"/>
              <a:t>2016-06-04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7C173-AF39-4E11-9F9F-9C97955DA705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3C8FE-3464-4AD8-8C39-9F4A7D398ECB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6FA2-E559-4E99-A961-12EB371A6895}" type="datetimeFigureOut">
              <a:rPr lang="pl-PL" smtClean="0"/>
              <a:t>2016-06-03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0339-B6E3-42B7-91F6-911529AE6F8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6FA2-E559-4E99-A961-12EB371A6895}" type="datetimeFigureOut">
              <a:rPr lang="pl-PL" smtClean="0"/>
              <a:t>2016-06-03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0339-B6E3-42B7-91F6-911529AE6F8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6FA2-E559-4E99-A961-12EB371A6895}" type="datetimeFigureOut">
              <a:rPr lang="pl-PL" smtClean="0"/>
              <a:t>2016-06-03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0339-B6E3-42B7-91F6-911529AE6F8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6FA2-E559-4E99-A961-12EB371A6895}" type="datetimeFigureOut">
              <a:rPr lang="pl-PL" smtClean="0"/>
              <a:t>2016-06-03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0339-B6E3-42B7-91F6-911529AE6F8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6FA2-E559-4E99-A961-12EB371A6895}" type="datetimeFigureOut">
              <a:rPr lang="pl-PL" smtClean="0"/>
              <a:t>2016-06-03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0339-B6E3-42B7-91F6-911529AE6F8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6FA2-E559-4E99-A961-12EB371A6895}" type="datetimeFigureOut">
              <a:rPr lang="pl-PL" smtClean="0"/>
              <a:t>2016-06-03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0339-B6E3-42B7-91F6-911529AE6F8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6FA2-E559-4E99-A961-12EB371A6895}" type="datetimeFigureOut">
              <a:rPr lang="pl-PL" smtClean="0"/>
              <a:t>2016-06-03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0339-B6E3-42B7-91F6-911529AE6F8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6FA2-E559-4E99-A961-12EB371A6895}" type="datetimeFigureOut">
              <a:rPr lang="pl-PL" smtClean="0"/>
              <a:t>2016-06-03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0339-B6E3-42B7-91F6-911529AE6F8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6FA2-E559-4E99-A961-12EB371A6895}" type="datetimeFigureOut">
              <a:rPr lang="pl-PL" smtClean="0"/>
              <a:t>2016-06-03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0339-B6E3-42B7-91F6-911529AE6F8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6FA2-E559-4E99-A961-12EB371A6895}" type="datetimeFigureOut">
              <a:rPr lang="pl-PL" smtClean="0"/>
              <a:t>2016-06-03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0339-B6E3-42B7-91F6-911529AE6F8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6FA2-E559-4E99-A961-12EB371A6895}" type="datetimeFigureOut">
              <a:rPr lang="pl-PL" smtClean="0"/>
              <a:t>2016-06-03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0339-B6E3-42B7-91F6-911529AE6F8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26FA2-E559-4E99-A961-12EB371A6895}" type="datetimeFigureOut">
              <a:rPr lang="pl-PL" smtClean="0"/>
              <a:t>2016-06-03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0339-B6E3-42B7-91F6-911529AE6F8D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ole tekstowe 17"/>
          <p:cNvSpPr txBox="1"/>
          <p:nvPr/>
        </p:nvSpPr>
        <p:spPr>
          <a:xfrm>
            <a:off x="3203848" y="980728"/>
            <a:ext cx="439248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2771800" y="116632"/>
            <a:ext cx="439248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219200"/>
          </a:xfrm>
        </p:spPr>
        <p:txBody>
          <a:bodyPr>
            <a:noAutofit/>
          </a:bodyPr>
          <a:lstStyle/>
          <a:p>
            <a:pPr algn="ctr"/>
            <a:r>
              <a:rPr lang="pl-PL" sz="8000" b="1" dirty="0" smtClean="0">
                <a:solidFill>
                  <a:srgbClr val="002060"/>
                </a:solidFill>
                <a:latin typeface="Gisha" pitchFamily="34" charset="-79"/>
                <a:cs typeface="Gisha" pitchFamily="34" charset="-79"/>
              </a:rPr>
              <a:t>DOS Mario</a:t>
            </a:r>
            <a:endParaRPr lang="pl-PL" sz="8000" b="1" dirty="0">
              <a:solidFill>
                <a:srgbClr val="002060"/>
              </a:solidFill>
              <a:latin typeface="Gisha" pitchFamily="34" charset="-79"/>
              <a:cs typeface="Gisha" pitchFamily="34" charset="-79"/>
            </a:endParaRPr>
          </a:p>
        </p:txBody>
      </p:sp>
      <p:sp>
        <p:nvSpPr>
          <p:cNvPr id="6" name="Symbol zastępczy tekstu 5"/>
          <p:cNvSpPr>
            <a:spLocks noGrp="1"/>
          </p:cNvSpPr>
          <p:nvPr>
            <p:ph type="body" idx="4294967295"/>
          </p:nvPr>
        </p:nvSpPr>
        <p:spPr>
          <a:xfrm>
            <a:off x="755576" y="5301208"/>
            <a:ext cx="7924800" cy="9842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l-PL" sz="3600" dirty="0" smtClean="0">
                <a:solidFill>
                  <a:schemeClr val="accent3">
                    <a:lumMod val="50000"/>
                  </a:schemeClr>
                </a:solidFill>
                <a:latin typeface="Gisha" pitchFamily="34" charset="-79"/>
                <a:cs typeface="Gisha" pitchFamily="34" charset="-79"/>
              </a:rPr>
              <a:t>FPGA </a:t>
            </a:r>
            <a:r>
              <a:rPr lang="pl-PL" sz="3600" dirty="0" err="1" smtClean="0">
                <a:solidFill>
                  <a:schemeClr val="accent3">
                    <a:lumMod val="50000"/>
                  </a:schemeClr>
                </a:solidFill>
                <a:latin typeface="Gisha" pitchFamily="34" charset="-79"/>
                <a:cs typeface="Gisha" pitchFamily="34" charset="-79"/>
              </a:rPr>
              <a:t>project</a:t>
            </a:r>
            <a:endParaRPr lang="pl-PL" sz="3600" dirty="0" smtClean="0">
              <a:solidFill>
                <a:schemeClr val="accent3">
                  <a:lumMod val="50000"/>
                </a:schemeClr>
              </a:solidFill>
              <a:latin typeface="Gisha" pitchFamily="34" charset="-79"/>
              <a:cs typeface="Gisha" pitchFamily="34" charset="-79"/>
            </a:endParaRPr>
          </a:p>
        </p:txBody>
      </p:sp>
      <p:pic>
        <p:nvPicPr>
          <p:cNvPr id="54274" name="Picture 2" descr="http://parezja.pl/wp-content/uploads/2013/12/Flaga_polsk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60648"/>
            <a:ext cx="2774270" cy="1752600"/>
          </a:xfrm>
          <a:prstGeom prst="rect">
            <a:avLst/>
          </a:prstGeom>
          <a:noFill/>
          <a:ln w="3175"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54276" name="AutoShape 4" descr="http://img4.wikia.nocookie.net/__cb20100304164433/indipendenti/pl/images/3/30/Flaga_Serbii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54278" name="AutoShape 6" descr="http://img4.wikia.nocookie.net/__cb20100304164433/indipendenti/pl/images/3/30/Flaga_Serbii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54280" name="AutoShape 8" descr="http://img4.wikia.nocookie.net/__cb20100304164433/indipendenti/pl/images/3/30/Flaga_Serbii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1" name="pole tekstowe 10"/>
          <p:cNvSpPr txBox="1"/>
          <p:nvPr/>
        </p:nvSpPr>
        <p:spPr>
          <a:xfrm>
            <a:off x="533400" y="2057400"/>
            <a:ext cx="2590800" cy="3693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POLAND  </a:t>
            </a:r>
            <a:r>
              <a:rPr lang="pl-PL" dirty="0" smtClean="0"/>
              <a:t>KRAKÓW</a:t>
            </a:r>
            <a:endParaRPr lang="pl-PL" dirty="0"/>
          </a:p>
        </p:txBody>
      </p:sp>
      <p:sp>
        <p:nvSpPr>
          <p:cNvPr id="15" name="Symbol zastępczy tekstu 5"/>
          <p:cNvSpPr txBox="1">
            <a:spLocks/>
          </p:cNvSpPr>
          <p:nvPr/>
        </p:nvSpPr>
        <p:spPr>
          <a:xfrm>
            <a:off x="762000" y="3810000"/>
            <a:ext cx="7924800" cy="984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sha" pitchFamily="34" charset="-79"/>
                <a:ea typeface="+mn-ea"/>
                <a:cs typeface="Gisha" pitchFamily="34" charset="-79"/>
              </a:rPr>
              <a:t>Wojciech </a:t>
            </a:r>
            <a:r>
              <a:rPr kumimoji="0" lang="pl-PL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sha" pitchFamily="34" charset="-79"/>
                <a:ea typeface="+mn-ea"/>
                <a:cs typeface="Gisha" pitchFamily="34" charset="-79"/>
              </a:rPr>
              <a:t>Grędel</a:t>
            </a:r>
            <a:endParaRPr kumimoji="0" lang="pl-PL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sha" pitchFamily="34" charset="-79"/>
              <a:ea typeface="+mn-ea"/>
              <a:cs typeface="Gisha" pitchFamily="34" charset="-79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l-PL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sha" pitchFamily="34" charset="-79"/>
                <a:cs typeface="Gisha" pitchFamily="34" charset="-79"/>
              </a:rPr>
              <a:t>Hubert Górowski</a:t>
            </a:r>
            <a:endParaRPr kumimoji="0" lang="pl-PL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sha" pitchFamily="34" charset="-79"/>
              <a:ea typeface="+mn-ea"/>
              <a:cs typeface="Gisha" pitchFamily="34" charset="-79"/>
            </a:endParaRPr>
          </a:p>
        </p:txBody>
      </p:sp>
      <p:pic>
        <p:nvPicPr>
          <p:cNvPr id="18436" name="Picture 4" descr="http://www.elektroinzynieria.pl/MainLibrary/64x800x600x63011x0/agh-logo1-png.jpeg"/>
          <p:cNvPicPr>
            <a:picLocks noChangeAspect="1" noChangeArrowheads="1"/>
          </p:cNvPicPr>
          <p:nvPr/>
        </p:nvPicPr>
        <p:blipFill>
          <a:blip r:embed="rId5" cstate="print"/>
          <a:srcRect l="28350" t="12121" r="27236" b="14800"/>
          <a:stretch>
            <a:fillRect/>
          </a:stretch>
        </p:blipFill>
        <p:spPr bwMode="auto">
          <a:xfrm>
            <a:off x="6516216" y="0"/>
            <a:ext cx="2042296" cy="2520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438" name="Picture 6" descr="https://www.eaiib.agh.edu.pl/images/logo-eaiib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0312" y="5114924"/>
            <a:ext cx="1295400" cy="1743076"/>
          </a:xfrm>
          <a:prstGeom prst="rect">
            <a:avLst/>
          </a:prstGeom>
          <a:noFill/>
        </p:spPr>
      </p:pic>
      <p:pic>
        <p:nvPicPr>
          <p:cNvPr id="18440" name="Picture 8" descr="http://blogs-images.forbes.com/greatspeculations/files/2010/12/300px-Analog_Devices_Logo.svg_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5877272"/>
            <a:ext cx="1944216" cy="59622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DOS Mario, </a:t>
            </a:r>
            <a:r>
              <a:rPr lang="en-US" dirty="0" smtClean="0"/>
              <a:t>released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‘95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 descr="http://image.dosgamesarchive.com/screenshots/mario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Project </a:t>
            </a:r>
            <a:r>
              <a:rPr lang="pl-PL" dirty="0" err="1" smtClean="0"/>
              <a:t>description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Resolution 640x480</a:t>
            </a:r>
          </a:p>
          <a:p>
            <a:r>
              <a:rPr lang="pl-PL" dirty="0" smtClean="0"/>
              <a:t>24 bit </a:t>
            </a:r>
            <a:r>
              <a:rPr lang="pl-PL" dirty="0" err="1" smtClean="0"/>
              <a:t>color</a:t>
            </a:r>
            <a:r>
              <a:rPr lang="pl-PL" dirty="0" smtClean="0"/>
              <a:t> </a:t>
            </a:r>
            <a:r>
              <a:rPr lang="pl-PL" dirty="0" err="1" smtClean="0"/>
              <a:t>depth</a:t>
            </a:r>
            <a:r>
              <a:rPr lang="pl-PL" dirty="0" smtClean="0"/>
              <a:t>!(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external</a:t>
            </a:r>
            <a:r>
              <a:rPr lang="pl-PL" dirty="0" smtClean="0"/>
              <a:t> </a:t>
            </a:r>
            <a:r>
              <a:rPr lang="pl-PL" dirty="0" err="1" smtClean="0"/>
              <a:t>board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Music</a:t>
            </a:r>
            <a:r>
              <a:rPr lang="pl-PL" dirty="0" smtClean="0"/>
              <a:t> </a:t>
            </a:r>
            <a:r>
              <a:rPr lang="pl-PL" dirty="0" err="1" smtClean="0"/>
              <a:t>output</a:t>
            </a:r>
            <a:endParaRPr lang="pl-PL" dirty="0" smtClean="0"/>
          </a:p>
          <a:p>
            <a:r>
              <a:rPr lang="pl-PL" dirty="0" err="1" smtClean="0"/>
              <a:t>Only</a:t>
            </a:r>
            <a:r>
              <a:rPr lang="pl-PL" dirty="0" smtClean="0"/>
              <a:t> one </a:t>
            </a:r>
            <a:r>
              <a:rPr lang="pl-PL" dirty="0" err="1" smtClean="0"/>
              <a:t>stage</a:t>
            </a:r>
            <a:r>
              <a:rPr lang="pl-PL" dirty="0" smtClean="0"/>
              <a:t> by far</a:t>
            </a:r>
          </a:p>
          <a:p>
            <a:r>
              <a:rPr lang="pl-PL" dirty="0" err="1" smtClean="0"/>
              <a:t>Matlab</a:t>
            </a:r>
            <a:r>
              <a:rPr lang="pl-PL" dirty="0" smtClean="0"/>
              <a:t> scripts for </a:t>
            </a:r>
            <a:r>
              <a:rPr lang="pl-PL" dirty="0" err="1" smtClean="0"/>
              <a:t>generating</a:t>
            </a:r>
            <a:r>
              <a:rPr lang="pl-PL" dirty="0" smtClean="0"/>
              <a:t> .</a:t>
            </a:r>
            <a:r>
              <a:rPr lang="pl-PL" dirty="0" err="1" smtClean="0"/>
              <a:t>coe</a:t>
            </a:r>
            <a:r>
              <a:rPr lang="pl-PL" dirty="0" smtClean="0"/>
              <a:t> </a:t>
            </a:r>
            <a:r>
              <a:rPr lang="pl-PL" dirty="0" err="1" smtClean="0"/>
              <a:t>files</a:t>
            </a:r>
            <a:r>
              <a:rPr lang="pl-PL" dirty="0"/>
              <a:t> </a:t>
            </a:r>
            <a:r>
              <a:rPr lang="pl-PL" dirty="0" smtClean="0"/>
              <a:t>for </a:t>
            </a:r>
            <a:r>
              <a:rPr lang="pl-PL" dirty="0" err="1" smtClean="0"/>
              <a:t>images</a:t>
            </a:r>
            <a:r>
              <a:rPr lang="pl-PL" dirty="0" smtClean="0"/>
              <a:t> and </a:t>
            </a:r>
            <a:r>
              <a:rPr lang="pl-PL" dirty="0" err="1" smtClean="0"/>
              <a:t>stages</a:t>
            </a:r>
            <a:endParaRPr lang="pl-PL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Project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numbers</a:t>
            </a:r>
            <a:endParaRPr lang="pl-PL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556792"/>
            <a:ext cx="52863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ole tekstowe 4"/>
          <p:cNvSpPr txBox="1"/>
          <p:nvPr/>
        </p:nvSpPr>
        <p:spPr>
          <a:xfrm>
            <a:off x="2339752" y="4293096"/>
            <a:ext cx="5227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Over</a:t>
            </a:r>
            <a:r>
              <a:rPr lang="pl-PL" dirty="0" smtClean="0"/>
              <a:t> 4000 lines of </a:t>
            </a:r>
            <a:r>
              <a:rPr lang="pl-PL" dirty="0" err="1" smtClean="0"/>
              <a:t>code</a:t>
            </a:r>
            <a:r>
              <a:rPr lang="pl-PL" dirty="0" smtClean="0"/>
              <a:t> + ROM, RAM and CLOCK </a:t>
            </a:r>
            <a:r>
              <a:rPr lang="pl-PL" dirty="0" err="1" smtClean="0"/>
              <a:t>IP’s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VGA </a:t>
            </a:r>
            <a:r>
              <a:rPr lang="pl-PL" dirty="0" err="1" smtClean="0"/>
              <a:t>extension</a:t>
            </a:r>
            <a:r>
              <a:rPr lang="pl-PL" dirty="0" smtClean="0"/>
              <a:t> </a:t>
            </a:r>
            <a:r>
              <a:rPr lang="pl-PL" dirty="0" err="1" smtClean="0"/>
              <a:t>board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err="1" smtClean="0"/>
              <a:t>using</a:t>
            </a:r>
            <a:r>
              <a:rPr lang="pl-PL" dirty="0" smtClean="0"/>
              <a:t> ADV7125KSTZ50</a:t>
            </a:r>
            <a:endParaRPr lang="pl-PL" dirty="0"/>
          </a:p>
        </p:txBody>
      </p:sp>
      <p:pic>
        <p:nvPicPr>
          <p:cNvPr id="2150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8229600" cy="277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365104"/>
            <a:ext cx="8676456" cy="2313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pl-PL" dirty="0" smtClean="0"/>
              <a:t>Live </a:t>
            </a:r>
            <a:r>
              <a:rPr lang="pl-PL" dirty="0" err="1" smtClean="0"/>
              <a:t>demonstration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69</Words>
  <Application>Microsoft Office PowerPoint</Application>
  <PresentationFormat>Pokaz na ekranie (4:3)</PresentationFormat>
  <Paragraphs>19</Paragraphs>
  <Slides>6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Motyw pakietu Office</vt:lpstr>
      <vt:lpstr>DOS Mario</vt:lpstr>
      <vt:lpstr>DOS Mario, released in ‘95</vt:lpstr>
      <vt:lpstr>Project description</vt:lpstr>
      <vt:lpstr>Project in numbers</vt:lpstr>
      <vt:lpstr>VGA extension board using ADV7125KSTZ50</vt:lpstr>
      <vt:lpstr>Live 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Wojciech</dc:creator>
  <cp:lastModifiedBy>Wojciech</cp:lastModifiedBy>
  <cp:revision>6</cp:revision>
  <dcterms:created xsi:type="dcterms:W3CDTF">2016-06-03T21:29:26Z</dcterms:created>
  <dcterms:modified xsi:type="dcterms:W3CDTF">2016-06-03T22:27:10Z</dcterms:modified>
</cp:coreProperties>
</file>