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f8351457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f8351457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a554db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a554db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835145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f835145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bee7980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bee7980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835145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835145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2bee7980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2bee7980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8351457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f8351457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835145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f835145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8351457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8351457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 rot="-468310">
            <a:off x="2195941" y="816811"/>
            <a:ext cx="4752129" cy="3509874"/>
            <a:chOff x="2163405" y="1008757"/>
            <a:chExt cx="4752300" cy="3510000"/>
          </a:xfrm>
        </p:grpSpPr>
        <p:sp>
          <p:nvSpPr>
            <p:cNvPr id="59" name="Google Shape;59;p13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 rot="243112">
              <a:off x="2577042" y="1264600"/>
              <a:ext cx="2649322" cy="1279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TEAM : CRUD</a:t>
              </a:r>
              <a:endPara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 rot="243112">
              <a:off x="2513234" y="2556448"/>
              <a:ext cx="2649322" cy="638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AutoNum type="arabicPeriod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Pranav Mittal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ECE 2nd year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AutoNum type="arabicPeriod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Yatharth Bhargava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ECE 2nd Year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 rot="-242014">
            <a:off x="924271" y="1066577"/>
            <a:ext cx="7693958" cy="373944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1574450" y="2309600"/>
            <a:ext cx="6339000" cy="4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1574450" y="2309600"/>
            <a:ext cx="63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75 , 7 , 10 , 9 , 85 , 255 , 110 , 46 , 2 , 113 , 4</a:t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4168850" y="1997575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4168850" y="2394950"/>
            <a:ext cx="313800" cy="22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4095225" y="2345300"/>
            <a:ext cx="810600" cy="32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2"/>
          <p:cNvCxnSpPr>
            <a:stCxn id="242" idx="2"/>
          </p:cNvCxnSpPr>
          <p:nvPr/>
        </p:nvCxnSpPr>
        <p:spPr>
          <a:xfrm>
            <a:off x="4500525" y="2674100"/>
            <a:ext cx="0" cy="46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244" name="Google Shape;244;p22"/>
          <p:cNvSpPr txBox="1"/>
          <p:nvPr/>
        </p:nvSpPr>
        <p:spPr>
          <a:xfrm>
            <a:off x="3827050" y="3104975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</a:t>
            </a:r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1792800" y="3464375"/>
            <a:ext cx="5558400" cy="12621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ANSWER = 110 - 85 = 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 = 110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MAXIMUM AMOUNT THAT CAN BE PAID TILL NOW =85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ITS ADDRESS =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242014">
            <a:off x="896972" y="1067549"/>
            <a:ext cx="7693958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35100" y="2309600"/>
            <a:ext cx="8887800" cy="4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35100" y="2371650"/>
            <a:ext cx="88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[ 19 , 3 , 6 , 11 , 255 , 255 , 17 , 9 , 255 ,16 </a:t>
            </a:r>
            <a:r>
              <a:rPr lang="en" sz="1200"/>
              <a:t>, </a:t>
            </a:r>
            <a:r>
              <a:rPr lang="en" sz="1200"/>
              <a:t>12 , 15 , 14 , 255 , 255 , 3 , 18 , 21 , 12 , 24 , 255 , 13 , 255 , 255 , 10 , 255 , 255 ]</a:t>
            </a:r>
            <a:endParaRPr sz="1200"/>
          </a:p>
        </p:txBody>
      </p:sp>
      <p:sp>
        <p:nvSpPr>
          <p:cNvPr id="72" name="Google Shape;72;p14"/>
          <p:cNvSpPr txBox="1"/>
          <p:nvPr/>
        </p:nvSpPr>
        <p:spPr>
          <a:xfrm>
            <a:off x="4168850" y="1997575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792800" y="4188150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 rot="10800000">
            <a:off x="443800" y="2750375"/>
            <a:ext cx="212400" cy="82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733400" y="3879350"/>
            <a:ext cx="5558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-723750" y="2827475"/>
            <a:ext cx="5558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57050" y="3676675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696525" y="3288050"/>
            <a:ext cx="4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tpc = 3 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250322">
            <a:off x="384453" y="408722"/>
            <a:ext cx="8375093" cy="432604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802943" y="50512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19  ,  3  ,  6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573240" y="14048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17  ,  9  ,  255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003697" y="14279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11  ,  255  ,  255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728000" y="23045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16, 12, 15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" name="Google Shape;91;p15"/>
          <p:cNvCxnSpPr>
            <a:stCxn id="87" idx="2"/>
            <a:endCxn id="88" idx="0"/>
          </p:cNvCxnSpPr>
          <p:nvPr/>
        </p:nvCxnSpPr>
        <p:spPr>
          <a:xfrm flipH="1" rot="-5400000">
            <a:off x="5228543" y="291075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5"/>
          <p:cNvCxnSpPr>
            <a:stCxn id="89" idx="0"/>
            <a:endCxn id="87" idx="2"/>
          </p:cNvCxnSpPr>
          <p:nvPr/>
        </p:nvCxnSpPr>
        <p:spPr>
          <a:xfrm rot="-5400000">
            <a:off x="3432147" y="288201"/>
            <a:ext cx="480300" cy="1799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5"/>
          <p:cNvCxnSpPr>
            <a:stCxn id="90" idx="0"/>
            <a:endCxn id="88" idx="2"/>
          </p:cNvCxnSpPr>
          <p:nvPr/>
        </p:nvCxnSpPr>
        <p:spPr>
          <a:xfrm rot="-5400000">
            <a:off x="5691000" y="1653378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5"/>
          <p:cNvSpPr/>
          <p:nvPr/>
        </p:nvSpPr>
        <p:spPr>
          <a:xfrm>
            <a:off x="3802950" y="31371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14  ,  255  ,  255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573250" y="31371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3  ,  18  ,  21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571850" y="39697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12  ,  24  , 255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6418500" y="39697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13  ,  255  , 255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802950" y="47010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10  ,  255 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 flipH="1" rot="-5400000">
            <a:off x="5717097" y="2526976"/>
            <a:ext cx="434100" cy="874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5"/>
          <p:cNvCxnSpPr/>
          <p:nvPr/>
        </p:nvCxnSpPr>
        <p:spPr>
          <a:xfrm flipH="1" rot="-5400000">
            <a:off x="6638547" y="3359576"/>
            <a:ext cx="434100" cy="874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5"/>
          <p:cNvCxnSpPr/>
          <p:nvPr/>
        </p:nvCxnSpPr>
        <p:spPr>
          <a:xfrm rot="-5400000">
            <a:off x="4871850" y="2555928"/>
            <a:ext cx="434100" cy="816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5"/>
          <p:cNvCxnSpPr/>
          <p:nvPr/>
        </p:nvCxnSpPr>
        <p:spPr>
          <a:xfrm rot="-5400000">
            <a:off x="5793300" y="3388528"/>
            <a:ext cx="434100" cy="816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5"/>
          <p:cNvCxnSpPr/>
          <p:nvPr/>
        </p:nvCxnSpPr>
        <p:spPr>
          <a:xfrm rot="-5400000">
            <a:off x="4763100" y="4177128"/>
            <a:ext cx="434100" cy="816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5"/>
          <p:cNvSpPr txBox="1"/>
          <p:nvPr/>
        </p:nvSpPr>
        <p:spPr>
          <a:xfrm>
            <a:off x="2174775" y="1967650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NODE = 3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11 + 1*(3)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9900"/>
                </a:solidFill>
              </a:rPr>
              <a:t>COST = 14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341050" y="549375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NODE = 0(ROOT)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0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COST = 19 + 0*(3)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COST = 19</a:t>
            </a:r>
            <a:endParaRPr sz="1100">
              <a:solidFill>
                <a:srgbClr val="FF9900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111350" y="1449075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NODE = 6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17 + 1*(3)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9900"/>
                </a:solidFill>
              </a:rPr>
              <a:t>COST = 20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266100" y="2293100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NODE = 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16 + 2*(3)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9900"/>
                </a:solidFill>
              </a:rPr>
              <a:t>COST = 22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7111350" y="3181375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NODE = 15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3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3 + 3*(3)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9900"/>
                </a:solidFill>
              </a:rPr>
              <a:t>COST = 12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562775" y="3153413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NODE = 12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3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14 + 3*(3)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9900"/>
                </a:solidFill>
              </a:rPr>
              <a:t>COST = 23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192300" y="4013750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NODE = 18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4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12 + 4*(3)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9900"/>
                </a:solidFill>
              </a:rPr>
              <a:t>COST = 24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292700" y="4209425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NODE = 21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4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13 + 4*(3)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9900"/>
                </a:solidFill>
              </a:rPr>
              <a:t>COST = 25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211600" y="4421725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NODE = 24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10 + 5*(3)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9900"/>
                </a:solidFill>
              </a:rPr>
              <a:t>COST = 25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rot="-250322">
            <a:off x="384453" y="408722"/>
            <a:ext cx="8375093" cy="432604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802943" y="50512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19  ,  3  ,  6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573240" y="14048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17  ,  9  ,  255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003697" y="14279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11  ,  255  ,  255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728000" y="23045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16, 12, 15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" name="Google Shape;125;p16"/>
          <p:cNvCxnSpPr>
            <a:stCxn id="121" idx="2"/>
            <a:endCxn id="122" idx="0"/>
          </p:cNvCxnSpPr>
          <p:nvPr/>
        </p:nvCxnSpPr>
        <p:spPr>
          <a:xfrm flipH="1" rot="-5400000">
            <a:off x="5228543" y="291075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6"/>
          <p:cNvCxnSpPr>
            <a:stCxn id="123" idx="0"/>
            <a:endCxn id="121" idx="2"/>
          </p:cNvCxnSpPr>
          <p:nvPr/>
        </p:nvCxnSpPr>
        <p:spPr>
          <a:xfrm rot="-5400000">
            <a:off x="3432147" y="288201"/>
            <a:ext cx="480300" cy="1799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>
            <a:stCxn id="124" idx="0"/>
            <a:endCxn id="122" idx="2"/>
          </p:cNvCxnSpPr>
          <p:nvPr/>
        </p:nvCxnSpPr>
        <p:spPr>
          <a:xfrm rot="-5400000">
            <a:off x="5691000" y="1653378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/>
          <p:nvPr/>
        </p:nvSpPr>
        <p:spPr>
          <a:xfrm>
            <a:off x="3802950" y="31371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14  ,  255  ,  255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573250" y="31371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3  ,  18  ,  21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4571850" y="39697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12  ,  24  , 255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6418500" y="39697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13  ,  255  , 255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802950" y="47010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10  ,  255 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3" name="Google Shape;133;p16"/>
          <p:cNvCxnSpPr/>
          <p:nvPr/>
        </p:nvCxnSpPr>
        <p:spPr>
          <a:xfrm flipH="1" rot="-5400000">
            <a:off x="5717097" y="2526976"/>
            <a:ext cx="434100" cy="874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6"/>
          <p:cNvCxnSpPr/>
          <p:nvPr/>
        </p:nvCxnSpPr>
        <p:spPr>
          <a:xfrm flipH="1" rot="-5400000">
            <a:off x="6638547" y="3359576"/>
            <a:ext cx="434100" cy="874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6"/>
          <p:cNvCxnSpPr/>
          <p:nvPr/>
        </p:nvCxnSpPr>
        <p:spPr>
          <a:xfrm rot="-5400000">
            <a:off x="4871850" y="2555928"/>
            <a:ext cx="434100" cy="816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6"/>
          <p:cNvCxnSpPr/>
          <p:nvPr/>
        </p:nvCxnSpPr>
        <p:spPr>
          <a:xfrm rot="-5400000">
            <a:off x="5793300" y="3388528"/>
            <a:ext cx="434100" cy="816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6"/>
          <p:cNvCxnSpPr/>
          <p:nvPr/>
        </p:nvCxnSpPr>
        <p:spPr>
          <a:xfrm rot="-5400000">
            <a:off x="4763100" y="4177128"/>
            <a:ext cx="434100" cy="816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6"/>
          <p:cNvSpPr txBox="1"/>
          <p:nvPr/>
        </p:nvSpPr>
        <p:spPr>
          <a:xfrm>
            <a:off x="2174775" y="1967650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NODE = 3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11 + 1*(3)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COST = 14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5341050" y="549375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NODE = 0(ROOT)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0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COST = 19 + 0*(3)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COST = 19</a:t>
            </a:r>
            <a:endParaRPr sz="1100">
              <a:solidFill>
                <a:srgbClr val="FF9900"/>
              </a:solidFill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7111350" y="1449075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NODE = 6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17 + 1*(3)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COST = 20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266100" y="2293100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NODE = 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16 + 2*(3)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COST = 22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292700" y="3064513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NODE = 15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3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3 + 3*(3)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COST = 12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2562775" y="3153413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NODE = 12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3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14 + 3*(3)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COST = 23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192300" y="4013750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NODE = 18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4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12 + 4*(3)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COST = 24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7292700" y="4209425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NODE = 21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4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13 + 4*(3)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COST = 25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5211600" y="4421725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NODE = 24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DIST = 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COST = 10 + 5*(3)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COST = 25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5488700" y="2977350"/>
            <a:ext cx="1725900" cy="81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975200" y="1939725"/>
            <a:ext cx="5189700" cy="1172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 rot="-186472">
            <a:off x="671167" y="3115955"/>
            <a:ext cx="1947765" cy="1847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4587"/>
                </a:solidFill>
              </a:rPr>
              <a:t>MINIMAL EXPENSE NODE</a:t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NODE : 15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4587"/>
                </a:solidFill>
              </a:rPr>
              <a:t>And COST IS</a:t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12</a:t>
            </a:r>
            <a:endParaRPr b="1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 rot="-242014">
            <a:off x="896972" y="1067549"/>
            <a:ext cx="7693958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1574450" y="2309600"/>
            <a:ext cx="6339000" cy="4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1574450" y="2309600"/>
            <a:ext cx="63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75 , 7 , 10 , 9 , 85 , 255 , 110 , 46 , 2 , 113 , 4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4168850" y="1997575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437750" y="2394950"/>
            <a:ext cx="260700" cy="22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5355800" y="2333925"/>
            <a:ext cx="656100" cy="32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 flipH="1">
            <a:off x="3753880" y="2637300"/>
            <a:ext cx="1833620" cy="414950"/>
          </a:xfrm>
          <a:custGeom>
            <a:rect b="b" l="l" r="r" t="t"/>
            <a:pathLst>
              <a:path extrusionOk="0" h="16598" w="94957">
                <a:moveTo>
                  <a:pt x="0" y="0"/>
                </a:moveTo>
                <a:lnTo>
                  <a:pt x="0" y="16598"/>
                </a:lnTo>
                <a:lnTo>
                  <a:pt x="94957" y="16598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4" name="Google Shape;164;p17"/>
          <p:cNvCxnSpPr/>
          <p:nvPr/>
        </p:nvCxnSpPr>
        <p:spPr>
          <a:xfrm rot="10800000">
            <a:off x="3753875" y="2613175"/>
            <a:ext cx="0" cy="46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5" name="Google Shape;165;p17"/>
          <p:cNvSpPr txBox="1"/>
          <p:nvPr/>
        </p:nvSpPr>
        <p:spPr>
          <a:xfrm>
            <a:off x="1964750" y="4226725"/>
            <a:ext cx="555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 = 110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MAXIMUM AMOUNT THAT CAN BE PAID TILL NOW =75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ITS ADDRESS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 rot="-242014">
            <a:off x="896972" y="1067549"/>
            <a:ext cx="7693958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1574450" y="2309600"/>
            <a:ext cx="6339000" cy="4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1574450" y="2309600"/>
            <a:ext cx="63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75 , 7 , 10 , 9 , 85 , 255 , 110 , 46 , 2 , 113 , 4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168850" y="1997575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5437750" y="2394950"/>
            <a:ext cx="260700" cy="22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5355800" y="2333925"/>
            <a:ext cx="656100" cy="32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 flipH="1">
            <a:off x="3753880" y="2637300"/>
            <a:ext cx="1833620" cy="414950"/>
          </a:xfrm>
          <a:custGeom>
            <a:rect b="b" l="l" r="r" t="t"/>
            <a:pathLst>
              <a:path extrusionOk="0" h="16598" w="94957">
                <a:moveTo>
                  <a:pt x="0" y="0"/>
                </a:moveTo>
                <a:lnTo>
                  <a:pt x="0" y="16598"/>
                </a:lnTo>
                <a:lnTo>
                  <a:pt x="94957" y="16598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3753875" y="2613175"/>
            <a:ext cx="0" cy="46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1" name="Google Shape;181;p18"/>
          <p:cNvSpPr txBox="1"/>
          <p:nvPr/>
        </p:nvSpPr>
        <p:spPr>
          <a:xfrm>
            <a:off x="1964750" y="4226725"/>
            <a:ext cx="555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 = 110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MAXIMUM AMOUNT THAT CAN BE PAID TILL NOW =75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ITS ADDRESS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rot="-242014">
            <a:off x="896972" y="1067549"/>
            <a:ext cx="7693958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1574450" y="2309600"/>
            <a:ext cx="6339000" cy="4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1574450" y="2309600"/>
            <a:ext cx="63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75 , 7 , 10 , 9 , 85 , 255 , 110 , 46 , 2 , 113 , 4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4168850" y="1997575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3623525" y="2394950"/>
            <a:ext cx="260700" cy="22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3512750" y="2345300"/>
            <a:ext cx="656100" cy="32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3773275" y="2637300"/>
            <a:ext cx="2412383" cy="414950"/>
          </a:xfrm>
          <a:custGeom>
            <a:rect b="b" l="l" r="r" t="t"/>
            <a:pathLst>
              <a:path extrusionOk="0" h="16598" w="94957">
                <a:moveTo>
                  <a:pt x="0" y="0"/>
                </a:moveTo>
                <a:lnTo>
                  <a:pt x="0" y="16598"/>
                </a:lnTo>
                <a:lnTo>
                  <a:pt x="94957" y="16598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96" name="Google Shape;196;p19"/>
          <p:cNvCxnSpPr/>
          <p:nvPr/>
        </p:nvCxnSpPr>
        <p:spPr>
          <a:xfrm rot="10800000">
            <a:off x="6185700" y="2613175"/>
            <a:ext cx="0" cy="46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7" name="Google Shape;197;p19"/>
          <p:cNvSpPr txBox="1"/>
          <p:nvPr/>
        </p:nvSpPr>
        <p:spPr>
          <a:xfrm>
            <a:off x="1964750" y="4236400"/>
            <a:ext cx="555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 = 110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MAXIMUM AMOUNT THAT CAN BE PAID TILL NOW =75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ITS ADDRESS = 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rot="-242014">
            <a:off x="896972" y="1067549"/>
            <a:ext cx="7693958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1574450" y="2309600"/>
            <a:ext cx="6339000" cy="4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1574450" y="2309600"/>
            <a:ext cx="63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75 , 7 , 10 , 9 , 85 , 255 , 110 , 46 , 2 , 113 , 4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4168850" y="1997575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999850" y="2394950"/>
            <a:ext cx="371700" cy="22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989750" y="2345300"/>
            <a:ext cx="656100" cy="32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 flipH="1">
            <a:off x="4308611" y="2637300"/>
            <a:ext cx="2062941" cy="414950"/>
          </a:xfrm>
          <a:custGeom>
            <a:rect b="b" l="l" r="r" t="t"/>
            <a:pathLst>
              <a:path extrusionOk="0" h="16598" w="94957">
                <a:moveTo>
                  <a:pt x="0" y="0"/>
                </a:moveTo>
                <a:lnTo>
                  <a:pt x="0" y="16598"/>
                </a:lnTo>
                <a:lnTo>
                  <a:pt x="94957" y="16598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12" name="Google Shape;212;p20"/>
          <p:cNvCxnSpPr/>
          <p:nvPr/>
        </p:nvCxnSpPr>
        <p:spPr>
          <a:xfrm rot="10800000">
            <a:off x="4308550" y="2613175"/>
            <a:ext cx="0" cy="46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3" name="Google Shape;213;p20"/>
          <p:cNvSpPr txBox="1"/>
          <p:nvPr/>
        </p:nvSpPr>
        <p:spPr>
          <a:xfrm>
            <a:off x="1964750" y="4246050"/>
            <a:ext cx="555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 = 110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MAXIMUM AMOUNT THAT CAN BE PAID TILL NOW =75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ITS ADDRESS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-242014">
            <a:off x="896972" y="1067549"/>
            <a:ext cx="7693958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1574450" y="2309600"/>
            <a:ext cx="6339000" cy="4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1574450" y="2309600"/>
            <a:ext cx="63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75 , 7 , 10 , 9 , 85 , 255 , 110 , 46 , 2 , 113 , 4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4168850" y="1997575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4168850" y="2394950"/>
            <a:ext cx="313800" cy="22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4095225" y="2345300"/>
            <a:ext cx="810600" cy="32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1"/>
          <p:cNvCxnSpPr>
            <a:stCxn id="226" idx="2"/>
          </p:cNvCxnSpPr>
          <p:nvPr/>
        </p:nvCxnSpPr>
        <p:spPr>
          <a:xfrm>
            <a:off x="4500525" y="2674100"/>
            <a:ext cx="0" cy="46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228" name="Google Shape;228;p21"/>
          <p:cNvSpPr txBox="1"/>
          <p:nvPr/>
        </p:nvSpPr>
        <p:spPr>
          <a:xfrm>
            <a:off x="3811775" y="3223125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1792800" y="4361850"/>
            <a:ext cx="555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 = 110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MAXIMUM AMOUNT THAT CAN BE PAID TILL NOW =85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ITS ADDRESS =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