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j3rq6iuKSFDKBg5cS6u4oohE/X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F770F8-F0EA-48F1-916A-27529729E812}">
  <a:tblStyle styleId="{DFF770F8-F0EA-48F1-916A-27529729E812}" styleName="Table_0">
    <a:wholeTbl>
      <a:tcTxStyle b="off" i="off">
        <a:font>
          <a:latin typeface="Roboto"/>
          <a:ea typeface="Roboto"/>
          <a:cs typeface="Roboto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38B543A-3DCA-4388-AB37-EFC87FC6338B}" styleName="Table_1">
    <a:wholeTbl>
      <a:tcTxStyle b="off" i="off">
        <a:font>
          <a:latin typeface="Roboto"/>
          <a:ea typeface="Roboto"/>
          <a:cs typeface="Robot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8EA"/>
          </a:solidFill>
        </a:fill>
      </a:tcStyle>
    </a:wholeTbl>
    <a:band1H>
      <a:tcTxStyle/>
      <a:tcStyle>
        <a:fill>
          <a:solidFill>
            <a:srgbClr val="CECED3"/>
          </a:solidFill>
        </a:fill>
      </a:tcStyle>
    </a:band1H>
    <a:band2H>
      <a:tcTxStyle/>
    </a:band2H>
    <a:band1V>
      <a:tcTxStyle/>
      <a:tcStyle>
        <a:fill>
          <a:solidFill>
            <a:srgbClr val="CECED3"/>
          </a:solidFill>
        </a:fill>
      </a:tcStyle>
    </a:band1V>
    <a:band2V>
      <a:tcTxStyle/>
    </a:band2V>
    <a:lastCol>
      <a:tcTxStyle b="on" i="off">
        <a:font>
          <a:latin typeface="Roboto"/>
          <a:ea typeface="Roboto"/>
          <a:cs typeface="Robot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boto"/>
          <a:ea typeface="Roboto"/>
          <a:cs typeface="Robot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3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customschemas.google.com/relationships/presentationmetadata" Target="meta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98-4D2A-B569-BD5BF5C22DA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98-4D2A-B569-BD5BF5C22DA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98-4D2A-B569-BD5BF5C22DA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E98-4D2A-B569-BD5BF5C22DA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E98-4D2A-B569-BD5BF5C22D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E98-4D2A-B569-BD5BF5C22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26"/>
        <c:axId val="311814304"/>
        <c:axId val="311814864"/>
      </c:barChart>
      <c:catAx>
        <c:axId val="3118143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814864"/>
        <c:crossesAt val="0"/>
        <c:auto val="1"/>
        <c:lblAlgn val="ctr"/>
        <c:lblOffset val="100"/>
        <c:noMultiLvlLbl val="0"/>
      </c:catAx>
      <c:valAx>
        <c:axId val="311814864"/>
        <c:scaling>
          <c:orientation val="minMax"/>
          <c:max val="50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311814304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D7-412D-A3DB-4441AB7072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D7-412D-A3DB-4441AB7072D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D7-412D-A3DB-4441AB7072D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D7-412D-A3DB-4441AB7072D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0D7-412D-A3DB-4441AB7072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450</c:v>
                </c:pt>
                <c:pt idx="5">
                  <c:v>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0D7-412D-A3DB-4441AB707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479682768"/>
        <c:axId val="238852912"/>
      </c:barChart>
      <c:catAx>
        <c:axId val="479682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852912"/>
        <c:crossesAt val="0"/>
        <c:auto val="1"/>
        <c:lblAlgn val="ctr"/>
        <c:lblOffset val="100"/>
        <c:noMultiLvlLbl val="0"/>
      </c:catAx>
      <c:valAx>
        <c:axId val="238852912"/>
        <c:scaling>
          <c:orientation val="minMax"/>
          <c:max val="5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47968276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Element Title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E3-40AD-999A-DC96B0941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1915600"/>
        <c:axId val="6719083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Element Title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"$"#,##0</c:formatCode>
                <c:ptCount val="12"/>
                <c:pt idx="0">
                  <c:v>338578</c:v>
                </c:pt>
                <c:pt idx="1">
                  <c:v>391425</c:v>
                </c:pt>
                <c:pt idx="2">
                  <c:v>349787</c:v>
                </c:pt>
                <c:pt idx="3">
                  <c:v>298325</c:v>
                </c:pt>
                <c:pt idx="4">
                  <c:v>132654</c:v>
                </c:pt>
                <c:pt idx="5">
                  <c:v>108362</c:v>
                </c:pt>
                <c:pt idx="6">
                  <c:v>283654</c:v>
                </c:pt>
                <c:pt idx="7">
                  <c:v>343659</c:v>
                </c:pt>
                <c:pt idx="8">
                  <c:v>225632</c:v>
                </c:pt>
                <c:pt idx="9">
                  <c:v>148265</c:v>
                </c:pt>
                <c:pt idx="10">
                  <c:v>148113</c:v>
                </c:pt>
                <c:pt idx="11">
                  <c:v>151356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E3-40AD-999A-DC96B0941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1907760"/>
        <c:axId val="671918960"/>
      </c:lineChart>
      <c:valAx>
        <c:axId val="67191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907760"/>
        <c:crosses val="autoZero"/>
        <c:crossBetween val="between"/>
      </c:valAx>
      <c:catAx>
        <c:axId val="67190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918960"/>
        <c:crosses val="autoZero"/>
        <c:auto val="0"/>
        <c:lblAlgn val="ctr"/>
        <c:lblOffset val="100"/>
        <c:noMultiLvlLbl val="0"/>
      </c:catAx>
      <c:valAx>
        <c:axId val="67190832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915600"/>
        <c:crosses val="max"/>
        <c:crossBetween val="between"/>
      </c:valAx>
      <c:catAx>
        <c:axId val="671915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1908320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FAB-4556-9389-82F03E1F86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FAB-4556-9389-82F03E1F86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FAB-4556-9389-82F03E1F86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FAB-4556-9389-82F03E1F86DB}"/>
              </c:ext>
            </c:extLst>
          </c:dPt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FAB-4556-9389-82F03E1F86DB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FAB-4556-9389-82F03E1F86DB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FAB-4556-9389-82F03E1F86DB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FAB-4556-9389-82F03E1F86DB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AB-4556-9389-82F03E1F86D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3" name="Google Shape;84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TD0008">
  <p:cSld name="SPTD0008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/>
          <p:nvPr>
            <p:ph idx="2" type="pic"/>
          </p:nvPr>
        </p:nvSpPr>
        <p:spPr>
          <a:xfrm>
            <a:off x="3949700" y="0"/>
            <a:ext cx="51943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Subtitle">
  <p:cSld name="Title-Sub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35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DT 10">
  <p:cSld name="SDT 10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8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/>
        </p:nvSpPr>
        <p:spPr>
          <a:xfrm>
            <a:off x="5715000" y="4849915"/>
            <a:ext cx="3048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Copyright (C) SlideSalad.com All rights reserved.</a:t>
            </a:r>
            <a:endParaRPr/>
          </a:p>
        </p:txBody>
      </p:sp>
      <p:sp>
        <p:nvSpPr>
          <p:cNvPr id="11" name="Google Shape;11;p32"/>
          <p:cNvSpPr txBox="1"/>
          <p:nvPr/>
        </p:nvSpPr>
        <p:spPr>
          <a:xfrm>
            <a:off x="400050" y="4849915"/>
            <a:ext cx="3048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Free SlideSalad PowerPoint Template</a:t>
            </a:r>
            <a:endParaRPr b="0" i="0" sz="10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32"/>
          <p:cNvCxnSpPr/>
          <p:nvPr/>
        </p:nvCxnSpPr>
        <p:spPr>
          <a:xfrm>
            <a:off x="0" y="468249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3" name="Google Shape;13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38599" y="4826200"/>
            <a:ext cx="1066802" cy="18592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7"/>
          <p:cNvSpPr txBox="1"/>
          <p:nvPr/>
        </p:nvSpPr>
        <p:spPr>
          <a:xfrm>
            <a:off x="5715000" y="4849915"/>
            <a:ext cx="3048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(C)</a:t>
            </a: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SlideSalad.com All rights reserved.</a:t>
            </a:r>
            <a:endParaRPr/>
          </a:p>
        </p:txBody>
      </p:sp>
      <p:sp>
        <p:nvSpPr>
          <p:cNvPr id="25" name="Google Shape;25;p37"/>
          <p:cNvSpPr txBox="1"/>
          <p:nvPr/>
        </p:nvSpPr>
        <p:spPr>
          <a:xfrm>
            <a:off x="400050" y="4849915"/>
            <a:ext cx="3048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 SlideSalad</a:t>
            </a: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PowerPoint Template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38599" y="4826200"/>
            <a:ext cx="1066802" cy="185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37"/>
          <p:cNvCxnSpPr/>
          <p:nvPr/>
        </p:nvCxnSpPr>
        <p:spPr>
          <a:xfrm>
            <a:off x="0" y="468249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://www.slidesalad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4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hyperlink" Target="http://www.slidesalad.com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/>
        </p:nvSpPr>
        <p:spPr>
          <a:xfrm>
            <a:off x="941963" y="2498280"/>
            <a:ext cx="7260076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5964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425964"/>
                </a:solidFill>
                <a:latin typeface="Arial"/>
                <a:ea typeface="Arial"/>
                <a:cs typeface="Arial"/>
                <a:sym typeface="Arial"/>
              </a:rPr>
              <a:t>SlideSalad is #1 online marketplace</a:t>
            </a:r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941963" y="3054846"/>
            <a:ext cx="7260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5964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425964"/>
                </a:solidFill>
                <a:latin typeface="Arial"/>
                <a:ea typeface="Arial"/>
                <a:cs typeface="Arial"/>
                <a:sym typeface="Arial"/>
              </a:rPr>
              <a:t>of premium presentations templates for all needs</a:t>
            </a:r>
            <a:endParaRPr/>
          </a:p>
        </p:txBody>
      </p:sp>
      <p:pic>
        <p:nvPicPr>
          <p:cNvPr id="37" name="Google Shape;3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2775" y="361950"/>
            <a:ext cx="2838451" cy="18977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1"/>
          <p:cNvGrpSpPr/>
          <p:nvPr/>
        </p:nvGrpSpPr>
        <p:grpSpPr>
          <a:xfrm>
            <a:off x="2619916" y="3684270"/>
            <a:ext cx="3904168" cy="640080"/>
            <a:chOff x="2747841" y="3879850"/>
            <a:chExt cx="3904168" cy="640080"/>
          </a:xfrm>
        </p:grpSpPr>
        <p:sp>
          <p:nvSpPr>
            <p:cNvPr id="39" name="Google Shape;39;p1"/>
            <p:cNvSpPr/>
            <p:nvPr/>
          </p:nvSpPr>
          <p:spPr>
            <a:xfrm>
              <a:off x="2747841" y="3910330"/>
              <a:ext cx="3904168" cy="609600"/>
            </a:xfrm>
            <a:prstGeom prst="roundRect">
              <a:avLst>
                <a:gd fmla="val 16667" name="adj"/>
              </a:avLst>
            </a:prstGeom>
            <a:solidFill>
              <a:srgbClr val="5D9B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747841" y="3879850"/>
              <a:ext cx="3904168" cy="609600"/>
            </a:xfrm>
            <a:prstGeom prst="roundRect">
              <a:avLst>
                <a:gd fmla="val 16667" name="adj"/>
              </a:avLst>
            </a:prstGeom>
            <a:solidFill>
              <a:srgbClr val="72B3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sng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www.SlideSalad.com</a:t>
              </a:r>
              <a:endPara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Research Objectives</a:t>
            </a:r>
            <a:endParaRPr/>
          </a:p>
        </p:txBody>
      </p:sp>
      <p:sp>
        <p:nvSpPr>
          <p:cNvPr id="215" name="Google Shape;215;p10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Research Objectives</a:t>
            </a:r>
            <a:endParaRPr/>
          </a:p>
        </p:txBody>
      </p:sp>
      <p:sp>
        <p:nvSpPr>
          <p:cNvPr id="216" name="Google Shape;216;p10"/>
          <p:cNvSpPr/>
          <p:nvPr/>
        </p:nvSpPr>
        <p:spPr>
          <a:xfrm>
            <a:off x="5411152" y="1168648"/>
            <a:ext cx="3328988" cy="3328988"/>
          </a:xfrm>
          <a:custGeom>
            <a:rect b="b" l="l" r="r" t="t"/>
            <a:pathLst>
              <a:path extrusionOk="0" h="2048" w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6085522" y="1843018"/>
            <a:ext cx="1980248" cy="1980248"/>
          </a:xfrm>
          <a:custGeom>
            <a:rect b="b" l="l" r="r" t="t"/>
            <a:pathLst>
              <a:path extrusionOk="0" h="2048" w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1119408" y="1157218"/>
            <a:ext cx="3833592" cy="68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Objective #1</a:t>
            </a:r>
            <a:br>
              <a:rPr b="1" lang="en-US" sz="14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This text is fully editable. </a:t>
            </a:r>
            <a:endParaRPr sz="105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9" name="Google Shape;219;p10"/>
          <p:cNvGrpSpPr/>
          <p:nvPr/>
        </p:nvGrpSpPr>
        <p:grpSpPr>
          <a:xfrm>
            <a:off x="388620" y="1260199"/>
            <a:ext cx="474222" cy="474222"/>
            <a:chOff x="2133600" y="3181350"/>
            <a:chExt cx="1362075" cy="1362075"/>
          </a:xfrm>
        </p:grpSpPr>
        <p:sp>
          <p:nvSpPr>
            <p:cNvPr id="220" name="Google Shape;220;p10"/>
            <p:cNvSpPr/>
            <p:nvPr/>
          </p:nvSpPr>
          <p:spPr>
            <a:xfrm>
              <a:off x="2133600" y="3181350"/>
              <a:ext cx="1362075" cy="1362075"/>
            </a:xfrm>
            <a:custGeom>
              <a:rect b="b" l="l" r="r" t="t"/>
              <a:pathLst>
                <a:path extrusionOk="0" h="3432" w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2492375" y="3625850"/>
              <a:ext cx="644525" cy="473075"/>
            </a:xfrm>
            <a:custGeom>
              <a:rect b="b" l="l" r="r" t="t"/>
              <a:pathLst>
                <a:path extrusionOk="0" h="1190" w="1626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2" name="Google Shape;222;p10"/>
          <p:cNvSpPr txBox="1"/>
          <p:nvPr/>
        </p:nvSpPr>
        <p:spPr>
          <a:xfrm>
            <a:off x="1119408" y="2042975"/>
            <a:ext cx="3833592" cy="68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Objective #2</a:t>
            </a:r>
            <a:br>
              <a:rPr b="1" lang="en-US" sz="14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This text is fully editable. </a:t>
            </a:r>
            <a:endParaRPr sz="12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3" name="Google Shape;223;p10"/>
          <p:cNvGrpSpPr/>
          <p:nvPr/>
        </p:nvGrpSpPr>
        <p:grpSpPr>
          <a:xfrm>
            <a:off x="388620" y="2141338"/>
            <a:ext cx="474222" cy="474222"/>
            <a:chOff x="2133600" y="3181350"/>
            <a:chExt cx="1362075" cy="1362075"/>
          </a:xfrm>
        </p:grpSpPr>
        <p:sp>
          <p:nvSpPr>
            <p:cNvPr id="224" name="Google Shape;224;p10"/>
            <p:cNvSpPr/>
            <p:nvPr/>
          </p:nvSpPr>
          <p:spPr>
            <a:xfrm>
              <a:off x="2133600" y="3181350"/>
              <a:ext cx="1362075" cy="1362075"/>
            </a:xfrm>
            <a:custGeom>
              <a:rect b="b" l="l" r="r" t="t"/>
              <a:pathLst>
                <a:path extrusionOk="0" h="3432" w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2492375" y="3625850"/>
              <a:ext cx="644525" cy="473075"/>
            </a:xfrm>
            <a:custGeom>
              <a:rect b="b" l="l" r="r" t="t"/>
              <a:pathLst>
                <a:path extrusionOk="0" h="1190" w="1626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6" name="Google Shape;226;p10"/>
          <p:cNvSpPr txBox="1"/>
          <p:nvPr/>
        </p:nvSpPr>
        <p:spPr>
          <a:xfrm>
            <a:off x="1119408" y="2928732"/>
            <a:ext cx="3833592" cy="68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Objective #3</a:t>
            </a:r>
            <a:br>
              <a:rPr b="1" lang="en-US" sz="14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This text is fully editable. </a:t>
            </a:r>
            <a:endParaRPr sz="105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7" name="Google Shape;227;p10"/>
          <p:cNvGrpSpPr/>
          <p:nvPr/>
        </p:nvGrpSpPr>
        <p:grpSpPr>
          <a:xfrm>
            <a:off x="388620" y="3033095"/>
            <a:ext cx="474222" cy="474222"/>
            <a:chOff x="2133600" y="3181350"/>
            <a:chExt cx="1362075" cy="1362075"/>
          </a:xfrm>
        </p:grpSpPr>
        <p:sp>
          <p:nvSpPr>
            <p:cNvPr id="228" name="Google Shape;228;p10"/>
            <p:cNvSpPr/>
            <p:nvPr/>
          </p:nvSpPr>
          <p:spPr>
            <a:xfrm>
              <a:off x="2133600" y="3181350"/>
              <a:ext cx="1362075" cy="1362075"/>
            </a:xfrm>
            <a:custGeom>
              <a:rect b="b" l="l" r="r" t="t"/>
              <a:pathLst>
                <a:path extrusionOk="0" h="3432" w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2492375" y="3625850"/>
              <a:ext cx="644525" cy="473075"/>
            </a:xfrm>
            <a:custGeom>
              <a:rect b="b" l="l" r="r" t="t"/>
              <a:pathLst>
                <a:path extrusionOk="0" h="1190" w="1626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0" name="Google Shape;230;p10"/>
          <p:cNvSpPr txBox="1"/>
          <p:nvPr/>
        </p:nvSpPr>
        <p:spPr>
          <a:xfrm>
            <a:off x="1119408" y="3814490"/>
            <a:ext cx="3833592" cy="68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Objective #4</a:t>
            </a:r>
            <a:br>
              <a:rPr b="1" lang="en-US" sz="14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This text is fully editable. </a:t>
            </a:r>
            <a:endParaRPr sz="105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" name="Google Shape;231;p10"/>
          <p:cNvGrpSpPr/>
          <p:nvPr/>
        </p:nvGrpSpPr>
        <p:grpSpPr>
          <a:xfrm>
            <a:off x="388620" y="3914665"/>
            <a:ext cx="474222" cy="474222"/>
            <a:chOff x="2133600" y="3181350"/>
            <a:chExt cx="1362075" cy="1362075"/>
          </a:xfrm>
        </p:grpSpPr>
        <p:sp>
          <p:nvSpPr>
            <p:cNvPr id="232" name="Google Shape;232;p10"/>
            <p:cNvSpPr/>
            <p:nvPr/>
          </p:nvSpPr>
          <p:spPr>
            <a:xfrm>
              <a:off x="2133600" y="3181350"/>
              <a:ext cx="1362075" cy="1362075"/>
            </a:xfrm>
            <a:custGeom>
              <a:rect b="b" l="l" r="r" t="t"/>
              <a:pathLst>
                <a:path extrusionOk="0" h="3432" w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2492375" y="3625850"/>
              <a:ext cx="644525" cy="473075"/>
            </a:xfrm>
            <a:custGeom>
              <a:rect b="b" l="l" r="r" t="t"/>
              <a:pathLst>
                <a:path extrusionOk="0" h="1190" w="1626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The type of study you have conducted: qualitative, quantitative, or mixed</a:t>
            </a:r>
            <a:endParaRPr/>
          </a:p>
        </p:txBody>
      </p:sp>
      <p:sp>
        <p:nvSpPr>
          <p:cNvPr id="239" name="Google Shape;239;p11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The Type Of Study</a:t>
            </a:r>
            <a:endParaRPr/>
          </a:p>
        </p:txBody>
      </p:sp>
      <p:grpSp>
        <p:nvGrpSpPr>
          <p:cNvPr id="240" name="Google Shape;240;p11"/>
          <p:cNvGrpSpPr/>
          <p:nvPr/>
        </p:nvGrpSpPr>
        <p:grpSpPr>
          <a:xfrm>
            <a:off x="5415318" y="1169571"/>
            <a:ext cx="3271482" cy="3271478"/>
            <a:chOff x="-1687513" y="3627438"/>
            <a:chExt cx="1303338" cy="1303337"/>
          </a:xfrm>
        </p:grpSpPr>
        <p:sp>
          <p:nvSpPr>
            <p:cNvPr id="241" name="Google Shape;241;p11"/>
            <p:cNvSpPr/>
            <p:nvPr/>
          </p:nvSpPr>
          <p:spPr>
            <a:xfrm>
              <a:off x="-1687513" y="3627438"/>
              <a:ext cx="1303338" cy="1303337"/>
            </a:xfrm>
            <a:custGeom>
              <a:rect b="b" l="l" r="r" t="t"/>
              <a:pathLst>
                <a:path extrusionOk="0" h="1920" w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-969963" y="4062413"/>
              <a:ext cx="217488" cy="434975"/>
            </a:xfrm>
            <a:custGeom>
              <a:rect b="b" l="l" r="r" t="t"/>
              <a:pathLst>
                <a:path extrusionOk="0" h="640" w="32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" name="Google Shape;243;p11"/>
          <p:cNvGrpSpPr/>
          <p:nvPr/>
        </p:nvGrpSpPr>
        <p:grpSpPr>
          <a:xfrm>
            <a:off x="6216472" y="1970724"/>
            <a:ext cx="1669174" cy="1669172"/>
            <a:chOff x="-1687513" y="3627438"/>
            <a:chExt cx="1303338" cy="1303337"/>
          </a:xfrm>
        </p:grpSpPr>
        <p:sp>
          <p:nvSpPr>
            <p:cNvPr id="244" name="Google Shape;244;p11"/>
            <p:cNvSpPr/>
            <p:nvPr/>
          </p:nvSpPr>
          <p:spPr>
            <a:xfrm>
              <a:off x="-1687513" y="3627438"/>
              <a:ext cx="1303338" cy="1303337"/>
            </a:xfrm>
            <a:custGeom>
              <a:rect b="b" l="l" r="r" t="t"/>
              <a:pathLst>
                <a:path extrusionOk="0" h="1920" w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-969963" y="4062413"/>
              <a:ext cx="217488" cy="434975"/>
            </a:xfrm>
            <a:custGeom>
              <a:rect b="b" l="l" r="r" t="t"/>
              <a:pathLst>
                <a:path extrusionOk="0" h="640" w="32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6" name="Google Shape;246;p11"/>
          <p:cNvSpPr/>
          <p:nvPr/>
        </p:nvSpPr>
        <p:spPr>
          <a:xfrm>
            <a:off x="419100" y="1118631"/>
            <a:ext cx="4838700" cy="33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SlideSalad is #1 online marketplace of premium presentations templates for all needs.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All our templates are designed with tremendous awesome features such as highest quality, uniqueness, professionally, flexibility, and easy edibility that saves you a lot of time and effort.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We’ve been providing all-purpose creative presentation templates over many years, we know how to persuade people in your particular business niche.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With SlideSalad presentation templates everything is ready. You don’t have to be a designer or a creative genius to prepare captivating slides or spend a lot of time and effort to produce an attention-grabbing PowerPoint, Keynote or Google slides. What you need to do is just search in our variety of creative categories, pick a template that best fits your needs. Customize and edit anything you want, add your text, images, and more to get it done instantly. That’s it!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Provide information regarding how you have analyzed the data that you have collected</a:t>
            </a:r>
            <a:endParaRPr/>
          </a:p>
        </p:txBody>
      </p:sp>
      <p:sp>
        <p:nvSpPr>
          <p:cNvPr id="252" name="Google Shape;252;p12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Hypothesis</a:t>
            </a:r>
            <a:endParaRPr/>
          </a:p>
        </p:txBody>
      </p:sp>
      <p:grpSp>
        <p:nvGrpSpPr>
          <p:cNvPr id="253" name="Google Shape;253;p12"/>
          <p:cNvGrpSpPr/>
          <p:nvPr/>
        </p:nvGrpSpPr>
        <p:grpSpPr>
          <a:xfrm>
            <a:off x="5345376" y="1066801"/>
            <a:ext cx="3277662" cy="3271838"/>
            <a:chOff x="5197476" y="919163"/>
            <a:chExt cx="3573462" cy="3567113"/>
          </a:xfrm>
        </p:grpSpPr>
        <p:sp>
          <p:nvSpPr>
            <p:cNvPr id="254" name="Google Shape;254;p12"/>
            <p:cNvSpPr/>
            <p:nvPr/>
          </p:nvSpPr>
          <p:spPr>
            <a:xfrm>
              <a:off x="5197476" y="919163"/>
              <a:ext cx="2974975" cy="3567113"/>
            </a:xfrm>
            <a:custGeom>
              <a:rect b="b" l="l" r="r" t="t"/>
              <a:pathLst>
                <a:path extrusionOk="0" h="2050" w="1709">
                  <a:moveTo>
                    <a:pt x="55" y="1278"/>
                  </a:moveTo>
                  <a:cubicBezTo>
                    <a:pt x="66" y="1286"/>
                    <a:pt x="78" y="1293"/>
                    <a:pt x="91" y="1299"/>
                  </a:cubicBezTo>
                  <a:cubicBezTo>
                    <a:pt x="105" y="1306"/>
                    <a:pt x="130" y="1319"/>
                    <a:pt x="132" y="1328"/>
                  </a:cubicBezTo>
                  <a:cubicBezTo>
                    <a:pt x="134" y="1339"/>
                    <a:pt x="133" y="1351"/>
                    <a:pt x="128" y="1362"/>
                  </a:cubicBezTo>
                  <a:cubicBezTo>
                    <a:pt x="123" y="1373"/>
                    <a:pt x="117" y="1383"/>
                    <a:pt x="113" y="1391"/>
                  </a:cubicBezTo>
                  <a:cubicBezTo>
                    <a:pt x="100" y="1413"/>
                    <a:pt x="79" y="1450"/>
                    <a:pt x="111" y="1476"/>
                  </a:cubicBezTo>
                  <a:cubicBezTo>
                    <a:pt x="118" y="1482"/>
                    <a:pt x="131" y="1492"/>
                    <a:pt x="143" y="1501"/>
                  </a:cubicBezTo>
                  <a:cubicBezTo>
                    <a:pt x="134" y="1516"/>
                    <a:pt x="130" y="1533"/>
                    <a:pt x="132" y="1550"/>
                  </a:cubicBezTo>
                  <a:cubicBezTo>
                    <a:pt x="133" y="1564"/>
                    <a:pt x="141" y="1576"/>
                    <a:pt x="152" y="1584"/>
                  </a:cubicBezTo>
                  <a:cubicBezTo>
                    <a:pt x="159" y="1589"/>
                    <a:pt x="168" y="1594"/>
                    <a:pt x="175" y="1599"/>
                  </a:cubicBezTo>
                  <a:cubicBezTo>
                    <a:pt x="196" y="1610"/>
                    <a:pt x="204" y="1615"/>
                    <a:pt x="206" y="1626"/>
                  </a:cubicBezTo>
                  <a:cubicBezTo>
                    <a:pt x="208" y="1640"/>
                    <a:pt x="207" y="1654"/>
                    <a:pt x="203" y="1667"/>
                  </a:cubicBezTo>
                  <a:cubicBezTo>
                    <a:pt x="201" y="1676"/>
                    <a:pt x="199" y="1685"/>
                    <a:pt x="198" y="1694"/>
                  </a:cubicBezTo>
                  <a:cubicBezTo>
                    <a:pt x="194" y="1725"/>
                    <a:pt x="198" y="1757"/>
                    <a:pt x="209" y="1786"/>
                  </a:cubicBezTo>
                  <a:cubicBezTo>
                    <a:pt x="224" y="1841"/>
                    <a:pt x="273" y="1878"/>
                    <a:pt x="330" y="1879"/>
                  </a:cubicBezTo>
                  <a:cubicBezTo>
                    <a:pt x="339" y="1879"/>
                    <a:pt x="348" y="1878"/>
                    <a:pt x="358" y="1876"/>
                  </a:cubicBezTo>
                  <a:cubicBezTo>
                    <a:pt x="455" y="1853"/>
                    <a:pt x="551" y="1824"/>
                    <a:pt x="645" y="1790"/>
                  </a:cubicBezTo>
                  <a:cubicBezTo>
                    <a:pt x="722" y="1835"/>
                    <a:pt x="771" y="1973"/>
                    <a:pt x="784" y="2024"/>
                  </a:cubicBezTo>
                  <a:cubicBezTo>
                    <a:pt x="787" y="2039"/>
                    <a:pt x="801" y="2050"/>
                    <a:pt x="817" y="2050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684" y="2048"/>
                    <a:pt x="1694" y="2042"/>
                    <a:pt x="1701" y="2034"/>
                  </a:cubicBezTo>
                  <a:cubicBezTo>
                    <a:pt x="1707" y="2025"/>
                    <a:pt x="1709" y="2014"/>
                    <a:pt x="1706" y="2003"/>
                  </a:cubicBezTo>
                  <a:cubicBezTo>
                    <a:pt x="1697" y="1980"/>
                    <a:pt x="1686" y="1958"/>
                    <a:pt x="1671" y="1938"/>
                  </a:cubicBezTo>
                  <a:cubicBezTo>
                    <a:pt x="1663" y="1927"/>
                    <a:pt x="1656" y="1914"/>
                    <a:pt x="1649" y="1901"/>
                  </a:cubicBezTo>
                  <a:cubicBezTo>
                    <a:pt x="1634" y="1870"/>
                    <a:pt x="1621" y="1838"/>
                    <a:pt x="1611" y="1804"/>
                  </a:cubicBezTo>
                  <a:cubicBezTo>
                    <a:pt x="1592" y="1739"/>
                    <a:pt x="1578" y="1672"/>
                    <a:pt x="1571" y="1605"/>
                  </a:cubicBezTo>
                  <a:cubicBezTo>
                    <a:pt x="1570" y="1592"/>
                    <a:pt x="1562" y="1581"/>
                    <a:pt x="1550" y="1576"/>
                  </a:cubicBezTo>
                  <a:cubicBezTo>
                    <a:pt x="1539" y="1571"/>
                    <a:pt x="1526" y="1573"/>
                    <a:pt x="1516" y="1581"/>
                  </a:cubicBezTo>
                  <a:cubicBezTo>
                    <a:pt x="1506" y="1588"/>
                    <a:pt x="1501" y="1601"/>
                    <a:pt x="1503" y="1613"/>
                  </a:cubicBezTo>
                  <a:cubicBezTo>
                    <a:pt x="1511" y="1685"/>
                    <a:pt x="1525" y="1756"/>
                    <a:pt x="1546" y="1825"/>
                  </a:cubicBezTo>
                  <a:cubicBezTo>
                    <a:pt x="1557" y="1861"/>
                    <a:pt x="1571" y="1897"/>
                    <a:pt x="1588" y="1931"/>
                  </a:cubicBezTo>
                  <a:cubicBezTo>
                    <a:pt x="1596" y="1947"/>
                    <a:pt x="1604" y="1962"/>
                    <a:pt x="1614" y="1976"/>
                  </a:cubicBezTo>
                  <a:cubicBezTo>
                    <a:pt x="1617" y="1980"/>
                    <a:pt x="1617" y="1980"/>
                    <a:pt x="1617" y="1980"/>
                  </a:cubicBezTo>
                  <a:cubicBezTo>
                    <a:pt x="842" y="1982"/>
                    <a:pt x="842" y="1982"/>
                    <a:pt x="842" y="1982"/>
                  </a:cubicBezTo>
                  <a:cubicBezTo>
                    <a:pt x="820" y="1901"/>
                    <a:pt x="779" y="1826"/>
                    <a:pt x="722" y="1764"/>
                  </a:cubicBezTo>
                  <a:cubicBezTo>
                    <a:pt x="753" y="1753"/>
                    <a:pt x="753" y="1753"/>
                    <a:pt x="753" y="1753"/>
                  </a:cubicBezTo>
                  <a:cubicBezTo>
                    <a:pt x="776" y="1745"/>
                    <a:pt x="793" y="1739"/>
                    <a:pt x="802" y="1736"/>
                  </a:cubicBezTo>
                  <a:cubicBezTo>
                    <a:pt x="948" y="1690"/>
                    <a:pt x="1021" y="1623"/>
                    <a:pt x="1019" y="1538"/>
                  </a:cubicBezTo>
                  <a:cubicBezTo>
                    <a:pt x="1019" y="1529"/>
                    <a:pt x="1016" y="1520"/>
                    <a:pt x="1009" y="1514"/>
                  </a:cubicBezTo>
                  <a:cubicBezTo>
                    <a:pt x="1003" y="1508"/>
                    <a:pt x="994" y="1504"/>
                    <a:pt x="985" y="1505"/>
                  </a:cubicBezTo>
                  <a:cubicBezTo>
                    <a:pt x="966" y="1505"/>
                    <a:pt x="951" y="1521"/>
                    <a:pt x="951" y="1540"/>
                  </a:cubicBezTo>
                  <a:cubicBezTo>
                    <a:pt x="952" y="1575"/>
                    <a:pt x="923" y="1626"/>
                    <a:pt x="781" y="1671"/>
                  </a:cubicBezTo>
                  <a:cubicBezTo>
                    <a:pt x="772" y="1674"/>
                    <a:pt x="754" y="1680"/>
                    <a:pt x="731" y="1688"/>
                  </a:cubicBezTo>
                  <a:cubicBezTo>
                    <a:pt x="705" y="1697"/>
                    <a:pt x="673" y="1709"/>
                    <a:pt x="638" y="1721"/>
                  </a:cubicBezTo>
                  <a:cubicBezTo>
                    <a:pt x="637" y="1721"/>
                    <a:pt x="637" y="1721"/>
                    <a:pt x="637" y="1721"/>
                  </a:cubicBezTo>
                  <a:cubicBezTo>
                    <a:pt x="541" y="1756"/>
                    <a:pt x="443" y="1786"/>
                    <a:pt x="344" y="1809"/>
                  </a:cubicBezTo>
                  <a:cubicBezTo>
                    <a:pt x="312" y="1816"/>
                    <a:pt x="281" y="1796"/>
                    <a:pt x="274" y="1764"/>
                  </a:cubicBezTo>
                  <a:cubicBezTo>
                    <a:pt x="266" y="1745"/>
                    <a:pt x="263" y="1724"/>
                    <a:pt x="266" y="1703"/>
                  </a:cubicBezTo>
                  <a:cubicBezTo>
                    <a:pt x="266" y="1696"/>
                    <a:pt x="268" y="1689"/>
                    <a:pt x="270" y="1682"/>
                  </a:cubicBezTo>
                  <a:cubicBezTo>
                    <a:pt x="277" y="1658"/>
                    <a:pt x="278" y="1633"/>
                    <a:pt x="273" y="1609"/>
                  </a:cubicBezTo>
                  <a:cubicBezTo>
                    <a:pt x="263" y="1578"/>
                    <a:pt x="240" y="1552"/>
                    <a:pt x="209" y="1539"/>
                  </a:cubicBezTo>
                  <a:cubicBezTo>
                    <a:pt x="202" y="1535"/>
                    <a:pt x="202" y="1535"/>
                    <a:pt x="202" y="1535"/>
                  </a:cubicBezTo>
                  <a:cubicBezTo>
                    <a:pt x="206" y="1528"/>
                    <a:pt x="210" y="1521"/>
                    <a:pt x="215" y="1514"/>
                  </a:cubicBezTo>
                  <a:cubicBezTo>
                    <a:pt x="221" y="1507"/>
                    <a:pt x="224" y="1498"/>
                    <a:pt x="222" y="1488"/>
                  </a:cubicBezTo>
                  <a:cubicBezTo>
                    <a:pt x="221" y="1479"/>
                    <a:pt x="216" y="1471"/>
                    <a:pt x="209" y="1465"/>
                  </a:cubicBezTo>
                  <a:cubicBezTo>
                    <a:pt x="201" y="1459"/>
                    <a:pt x="181" y="1445"/>
                    <a:pt x="167" y="1434"/>
                  </a:cubicBezTo>
                  <a:cubicBezTo>
                    <a:pt x="169" y="1431"/>
                    <a:pt x="171" y="1427"/>
                    <a:pt x="172" y="1424"/>
                  </a:cubicBezTo>
                  <a:cubicBezTo>
                    <a:pt x="178" y="1415"/>
                    <a:pt x="184" y="1404"/>
                    <a:pt x="190" y="1391"/>
                  </a:cubicBezTo>
                  <a:cubicBezTo>
                    <a:pt x="201" y="1368"/>
                    <a:pt x="204" y="1341"/>
                    <a:pt x="199" y="1315"/>
                  </a:cubicBezTo>
                  <a:cubicBezTo>
                    <a:pt x="191" y="1273"/>
                    <a:pt x="151" y="1253"/>
                    <a:pt x="122" y="1238"/>
                  </a:cubicBezTo>
                  <a:cubicBezTo>
                    <a:pt x="112" y="1233"/>
                    <a:pt x="103" y="1228"/>
                    <a:pt x="94" y="1222"/>
                  </a:cubicBezTo>
                  <a:cubicBezTo>
                    <a:pt x="86" y="1217"/>
                    <a:pt x="80" y="1211"/>
                    <a:pt x="73" y="1205"/>
                  </a:cubicBezTo>
                  <a:cubicBezTo>
                    <a:pt x="73" y="1200"/>
                    <a:pt x="79" y="1188"/>
                    <a:pt x="105" y="1156"/>
                  </a:cubicBezTo>
                  <a:cubicBezTo>
                    <a:pt x="166" y="1077"/>
                    <a:pt x="218" y="992"/>
                    <a:pt x="261" y="902"/>
                  </a:cubicBezTo>
                  <a:cubicBezTo>
                    <a:pt x="269" y="888"/>
                    <a:pt x="274" y="872"/>
                    <a:pt x="274" y="856"/>
                  </a:cubicBezTo>
                  <a:cubicBezTo>
                    <a:pt x="271" y="822"/>
                    <a:pt x="253" y="790"/>
                    <a:pt x="224" y="771"/>
                  </a:cubicBezTo>
                  <a:cubicBezTo>
                    <a:pt x="211" y="758"/>
                    <a:pt x="198" y="746"/>
                    <a:pt x="196" y="735"/>
                  </a:cubicBezTo>
                  <a:cubicBezTo>
                    <a:pt x="196" y="727"/>
                    <a:pt x="198" y="719"/>
                    <a:pt x="201" y="711"/>
                  </a:cubicBezTo>
                  <a:cubicBezTo>
                    <a:pt x="207" y="697"/>
                    <a:pt x="213" y="682"/>
                    <a:pt x="220" y="668"/>
                  </a:cubicBezTo>
                  <a:cubicBezTo>
                    <a:pt x="234" y="639"/>
                    <a:pt x="245" y="609"/>
                    <a:pt x="253" y="578"/>
                  </a:cubicBezTo>
                  <a:cubicBezTo>
                    <a:pt x="257" y="564"/>
                    <a:pt x="257" y="564"/>
                    <a:pt x="257" y="564"/>
                  </a:cubicBezTo>
                  <a:cubicBezTo>
                    <a:pt x="264" y="529"/>
                    <a:pt x="273" y="496"/>
                    <a:pt x="284" y="463"/>
                  </a:cubicBezTo>
                  <a:cubicBezTo>
                    <a:pt x="311" y="389"/>
                    <a:pt x="353" y="320"/>
                    <a:pt x="407" y="263"/>
                  </a:cubicBezTo>
                  <a:cubicBezTo>
                    <a:pt x="472" y="194"/>
                    <a:pt x="575" y="145"/>
                    <a:pt x="713" y="117"/>
                  </a:cubicBezTo>
                  <a:cubicBezTo>
                    <a:pt x="818" y="94"/>
                    <a:pt x="925" y="79"/>
                    <a:pt x="1033" y="71"/>
                  </a:cubicBezTo>
                  <a:cubicBezTo>
                    <a:pt x="1087" y="68"/>
                    <a:pt x="1141" y="71"/>
                    <a:pt x="1194" y="80"/>
                  </a:cubicBezTo>
                  <a:cubicBezTo>
                    <a:pt x="1212" y="83"/>
                    <a:pt x="1229" y="71"/>
                    <a:pt x="1233" y="52"/>
                  </a:cubicBezTo>
                  <a:cubicBezTo>
                    <a:pt x="1236" y="34"/>
                    <a:pt x="1224" y="17"/>
                    <a:pt x="1206" y="13"/>
                  </a:cubicBezTo>
                  <a:cubicBezTo>
                    <a:pt x="1147" y="3"/>
                    <a:pt x="1088" y="0"/>
                    <a:pt x="1030" y="3"/>
                  </a:cubicBezTo>
                  <a:cubicBezTo>
                    <a:pt x="919" y="11"/>
                    <a:pt x="808" y="27"/>
                    <a:pt x="699" y="50"/>
                  </a:cubicBezTo>
                  <a:cubicBezTo>
                    <a:pt x="546" y="81"/>
                    <a:pt x="434" y="135"/>
                    <a:pt x="357" y="216"/>
                  </a:cubicBezTo>
                  <a:cubicBezTo>
                    <a:pt x="297" y="280"/>
                    <a:pt x="251" y="356"/>
                    <a:pt x="220" y="439"/>
                  </a:cubicBezTo>
                  <a:cubicBezTo>
                    <a:pt x="208" y="475"/>
                    <a:pt x="198" y="511"/>
                    <a:pt x="190" y="548"/>
                  </a:cubicBezTo>
                  <a:cubicBezTo>
                    <a:pt x="187" y="563"/>
                    <a:pt x="187" y="563"/>
                    <a:pt x="187" y="563"/>
                  </a:cubicBezTo>
                  <a:cubicBezTo>
                    <a:pt x="179" y="589"/>
                    <a:pt x="170" y="615"/>
                    <a:pt x="158" y="640"/>
                  </a:cubicBezTo>
                  <a:cubicBezTo>
                    <a:pt x="151" y="656"/>
                    <a:pt x="144" y="671"/>
                    <a:pt x="138" y="688"/>
                  </a:cubicBezTo>
                  <a:cubicBezTo>
                    <a:pt x="130" y="705"/>
                    <a:pt x="127" y="725"/>
                    <a:pt x="128" y="745"/>
                  </a:cubicBezTo>
                  <a:cubicBezTo>
                    <a:pt x="135" y="775"/>
                    <a:pt x="153" y="802"/>
                    <a:pt x="178" y="821"/>
                  </a:cubicBezTo>
                  <a:cubicBezTo>
                    <a:pt x="195" y="836"/>
                    <a:pt x="206" y="847"/>
                    <a:pt x="206" y="856"/>
                  </a:cubicBezTo>
                  <a:cubicBezTo>
                    <a:pt x="205" y="862"/>
                    <a:pt x="203" y="867"/>
                    <a:pt x="200" y="871"/>
                  </a:cubicBezTo>
                  <a:cubicBezTo>
                    <a:pt x="159" y="957"/>
                    <a:pt x="109" y="1039"/>
                    <a:pt x="51" y="1114"/>
                  </a:cubicBezTo>
                  <a:cubicBezTo>
                    <a:pt x="26" y="1144"/>
                    <a:pt x="0" y="1179"/>
                    <a:pt x="6" y="1214"/>
                  </a:cubicBezTo>
                  <a:cubicBezTo>
                    <a:pt x="13" y="1241"/>
                    <a:pt x="31" y="1265"/>
                    <a:pt x="55" y="1278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5745163" y="1268413"/>
              <a:ext cx="652462" cy="757238"/>
            </a:xfrm>
            <a:custGeom>
              <a:rect b="b" l="l" r="r" t="t"/>
              <a:pathLst>
                <a:path extrusionOk="0" h="435" w="375">
                  <a:moveTo>
                    <a:pt x="71" y="408"/>
                  </a:moveTo>
                  <a:cubicBezTo>
                    <a:pt x="75" y="393"/>
                    <a:pt x="75" y="393"/>
                    <a:pt x="75" y="393"/>
                  </a:cubicBezTo>
                  <a:cubicBezTo>
                    <a:pt x="81" y="365"/>
                    <a:pt x="88" y="337"/>
                    <a:pt x="97" y="309"/>
                  </a:cubicBezTo>
                  <a:cubicBezTo>
                    <a:pt x="118" y="252"/>
                    <a:pt x="150" y="200"/>
                    <a:pt x="191" y="156"/>
                  </a:cubicBezTo>
                  <a:cubicBezTo>
                    <a:pt x="235" y="114"/>
                    <a:pt x="289" y="84"/>
                    <a:pt x="348" y="69"/>
                  </a:cubicBezTo>
                  <a:cubicBezTo>
                    <a:pt x="360" y="66"/>
                    <a:pt x="369" y="56"/>
                    <a:pt x="372" y="44"/>
                  </a:cubicBezTo>
                  <a:cubicBezTo>
                    <a:pt x="375" y="32"/>
                    <a:pt x="371" y="20"/>
                    <a:pt x="362" y="11"/>
                  </a:cubicBezTo>
                  <a:cubicBezTo>
                    <a:pt x="353" y="3"/>
                    <a:pt x="340" y="0"/>
                    <a:pt x="328" y="4"/>
                  </a:cubicBezTo>
                  <a:cubicBezTo>
                    <a:pt x="258" y="22"/>
                    <a:pt x="194" y="58"/>
                    <a:pt x="141" y="109"/>
                  </a:cubicBezTo>
                  <a:cubicBezTo>
                    <a:pt x="94" y="160"/>
                    <a:pt x="57" y="220"/>
                    <a:pt x="33" y="286"/>
                  </a:cubicBezTo>
                  <a:cubicBezTo>
                    <a:pt x="23" y="316"/>
                    <a:pt x="15" y="347"/>
                    <a:pt x="8" y="378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0" y="411"/>
                    <a:pt x="12" y="430"/>
                    <a:pt x="30" y="434"/>
                  </a:cubicBezTo>
                  <a:cubicBezTo>
                    <a:pt x="33" y="434"/>
                    <a:pt x="35" y="435"/>
                    <a:pt x="38" y="435"/>
                  </a:cubicBezTo>
                  <a:cubicBezTo>
                    <a:pt x="54" y="435"/>
                    <a:pt x="68" y="424"/>
                    <a:pt x="71" y="408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5680075" y="2111376"/>
              <a:ext cx="119062" cy="117475"/>
            </a:xfrm>
            <a:prstGeom prst="ellipse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6805613" y="1338263"/>
              <a:ext cx="1552575" cy="2374900"/>
            </a:xfrm>
            <a:custGeom>
              <a:rect b="b" l="l" r="r" t="t"/>
              <a:pathLst>
                <a:path extrusionOk="0" h="1365" w="892">
                  <a:moveTo>
                    <a:pt x="3" y="451"/>
                  </a:moveTo>
                  <a:cubicBezTo>
                    <a:pt x="0" y="567"/>
                    <a:pt x="41" y="680"/>
                    <a:pt x="118" y="768"/>
                  </a:cubicBezTo>
                  <a:cubicBezTo>
                    <a:pt x="142" y="793"/>
                    <a:pt x="168" y="816"/>
                    <a:pt x="196" y="836"/>
                  </a:cubicBezTo>
                  <a:cubicBezTo>
                    <a:pt x="246" y="875"/>
                    <a:pt x="294" y="912"/>
                    <a:pt x="306" y="963"/>
                  </a:cubicBezTo>
                  <a:cubicBezTo>
                    <a:pt x="267" y="978"/>
                    <a:pt x="242" y="1016"/>
                    <a:pt x="242" y="1058"/>
                  </a:cubicBezTo>
                  <a:cubicBezTo>
                    <a:pt x="242" y="1126"/>
                    <a:pt x="242" y="1126"/>
                    <a:pt x="242" y="1126"/>
                  </a:cubicBezTo>
                  <a:cubicBezTo>
                    <a:pt x="242" y="1170"/>
                    <a:pt x="269" y="1208"/>
                    <a:pt x="310" y="1222"/>
                  </a:cubicBezTo>
                  <a:cubicBezTo>
                    <a:pt x="310" y="1229"/>
                    <a:pt x="310" y="1229"/>
                    <a:pt x="310" y="1229"/>
                  </a:cubicBezTo>
                  <a:cubicBezTo>
                    <a:pt x="310" y="1304"/>
                    <a:pt x="371" y="1365"/>
                    <a:pt x="446" y="1365"/>
                  </a:cubicBezTo>
                  <a:cubicBezTo>
                    <a:pt x="522" y="1365"/>
                    <a:pt x="583" y="1304"/>
                    <a:pt x="583" y="1229"/>
                  </a:cubicBezTo>
                  <a:cubicBezTo>
                    <a:pt x="583" y="1222"/>
                    <a:pt x="583" y="1222"/>
                    <a:pt x="583" y="1222"/>
                  </a:cubicBezTo>
                  <a:cubicBezTo>
                    <a:pt x="624" y="1208"/>
                    <a:pt x="651" y="1170"/>
                    <a:pt x="651" y="1126"/>
                  </a:cubicBezTo>
                  <a:cubicBezTo>
                    <a:pt x="651" y="1058"/>
                    <a:pt x="651" y="1058"/>
                    <a:pt x="651" y="1058"/>
                  </a:cubicBezTo>
                  <a:cubicBezTo>
                    <a:pt x="651" y="1016"/>
                    <a:pt x="625" y="978"/>
                    <a:pt x="586" y="963"/>
                  </a:cubicBezTo>
                  <a:cubicBezTo>
                    <a:pt x="599" y="912"/>
                    <a:pt x="646" y="875"/>
                    <a:pt x="696" y="836"/>
                  </a:cubicBezTo>
                  <a:cubicBezTo>
                    <a:pt x="724" y="816"/>
                    <a:pt x="750" y="793"/>
                    <a:pt x="775" y="768"/>
                  </a:cubicBezTo>
                  <a:cubicBezTo>
                    <a:pt x="851" y="680"/>
                    <a:pt x="892" y="567"/>
                    <a:pt x="890" y="451"/>
                  </a:cubicBezTo>
                  <a:cubicBezTo>
                    <a:pt x="889" y="205"/>
                    <a:pt x="692" y="5"/>
                    <a:pt x="446" y="0"/>
                  </a:cubicBezTo>
                  <a:cubicBezTo>
                    <a:pt x="201" y="5"/>
                    <a:pt x="4" y="205"/>
                    <a:pt x="3" y="451"/>
                  </a:cubicBezTo>
                  <a:close/>
                  <a:moveTo>
                    <a:pt x="344" y="512"/>
                  </a:moveTo>
                  <a:cubicBezTo>
                    <a:pt x="310" y="512"/>
                    <a:pt x="310" y="512"/>
                    <a:pt x="310" y="512"/>
                  </a:cubicBezTo>
                  <a:cubicBezTo>
                    <a:pt x="291" y="512"/>
                    <a:pt x="276" y="497"/>
                    <a:pt x="276" y="478"/>
                  </a:cubicBezTo>
                  <a:cubicBezTo>
                    <a:pt x="276" y="459"/>
                    <a:pt x="291" y="444"/>
                    <a:pt x="310" y="444"/>
                  </a:cubicBezTo>
                  <a:cubicBezTo>
                    <a:pt x="329" y="444"/>
                    <a:pt x="344" y="459"/>
                    <a:pt x="344" y="478"/>
                  </a:cubicBezTo>
                  <a:lnTo>
                    <a:pt x="344" y="512"/>
                  </a:lnTo>
                  <a:close/>
                  <a:moveTo>
                    <a:pt x="480" y="956"/>
                  </a:moveTo>
                  <a:cubicBezTo>
                    <a:pt x="412" y="956"/>
                    <a:pt x="412" y="956"/>
                    <a:pt x="412" y="956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80" y="580"/>
                    <a:pt x="480" y="580"/>
                    <a:pt x="480" y="580"/>
                  </a:cubicBezTo>
                  <a:lnTo>
                    <a:pt x="480" y="956"/>
                  </a:lnTo>
                  <a:close/>
                  <a:moveTo>
                    <a:pt x="446" y="1297"/>
                  </a:moveTo>
                  <a:cubicBezTo>
                    <a:pt x="409" y="1297"/>
                    <a:pt x="378" y="1266"/>
                    <a:pt x="378" y="1229"/>
                  </a:cubicBezTo>
                  <a:cubicBezTo>
                    <a:pt x="515" y="1229"/>
                    <a:pt x="515" y="1229"/>
                    <a:pt x="515" y="1229"/>
                  </a:cubicBezTo>
                  <a:cubicBezTo>
                    <a:pt x="515" y="1266"/>
                    <a:pt x="484" y="1297"/>
                    <a:pt x="446" y="1297"/>
                  </a:cubicBezTo>
                  <a:close/>
                  <a:moveTo>
                    <a:pt x="583" y="1126"/>
                  </a:moveTo>
                  <a:cubicBezTo>
                    <a:pt x="583" y="1145"/>
                    <a:pt x="568" y="1160"/>
                    <a:pt x="549" y="1160"/>
                  </a:cubicBezTo>
                  <a:cubicBezTo>
                    <a:pt x="344" y="1160"/>
                    <a:pt x="344" y="1160"/>
                    <a:pt x="344" y="1160"/>
                  </a:cubicBezTo>
                  <a:cubicBezTo>
                    <a:pt x="325" y="1160"/>
                    <a:pt x="310" y="1145"/>
                    <a:pt x="310" y="1126"/>
                  </a:cubicBezTo>
                  <a:cubicBezTo>
                    <a:pt x="310" y="1058"/>
                    <a:pt x="310" y="1058"/>
                    <a:pt x="310" y="1058"/>
                  </a:cubicBezTo>
                  <a:cubicBezTo>
                    <a:pt x="310" y="1039"/>
                    <a:pt x="325" y="1024"/>
                    <a:pt x="344" y="1024"/>
                  </a:cubicBezTo>
                  <a:cubicBezTo>
                    <a:pt x="549" y="1024"/>
                    <a:pt x="549" y="1024"/>
                    <a:pt x="549" y="1024"/>
                  </a:cubicBezTo>
                  <a:cubicBezTo>
                    <a:pt x="568" y="1024"/>
                    <a:pt x="583" y="1039"/>
                    <a:pt x="583" y="1058"/>
                  </a:cubicBezTo>
                  <a:lnTo>
                    <a:pt x="583" y="1126"/>
                  </a:lnTo>
                  <a:close/>
                  <a:moveTo>
                    <a:pt x="822" y="452"/>
                  </a:moveTo>
                  <a:cubicBezTo>
                    <a:pt x="824" y="551"/>
                    <a:pt x="789" y="647"/>
                    <a:pt x="724" y="722"/>
                  </a:cubicBezTo>
                  <a:cubicBezTo>
                    <a:pt x="703" y="744"/>
                    <a:pt x="679" y="764"/>
                    <a:pt x="655" y="782"/>
                  </a:cubicBezTo>
                  <a:cubicBezTo>
                    <a:pt x="614" y="810"/>
                    <a:pt x="579" y="844"/>
                    <a:pt x="549" y="883"/>
                  </a:cubicBezTo>
                  <a:cubicBezTo>
                    <a:pt x="549" y="580"/>
                    <a:pt x="549" y="580"/>
                    <a:pt x="549" y="580"/>
                  </a:cubicBezTo>
                  <a:cubicBezTo>
                    <a:pt x="583" y="580"/>
                    <a:pt x="583" y="580"/>
                    <a:pt x="583" y="580"/>
                  </a:cubicBezTo>
                  <a:cubicBezTo>
                    <a:pt x="639" y="580"/>
                    <a:pt x="685" y="534"/>
                    <a:pt x="685" y="478"/>
                  </a:cubicBezTo>
                  <a:cubicBezTo>
                    <a:pt x="685" y="421"/>
                    <a:pt x="639" y="375"/>
                    <a:pt x="583" y="375"/>
                  </a:cubicBezTo>
                  <a:cubicBezTo>
                    <a:pt x="526" y="375"/>
                    <a:pt x="480" y="421"/>
                    <a:pt x="480" y="478"/>
                  </a:cubicBezTo>
                  <a:cubicBezTo>
                    <a:pt x="480" y="512"/>
                    <a:pt x="480" y="512"/>
                    <a:pt x="480" y="512"/>
                  </a:cubicBezTo>
                  <a:cubicBezTo>
                    <a:pt x="412" y="512"/>
                    <a:pt x="412" y="512"/>
                    <a:pt x="412" y="512"/>
                  </a:cubicBezTo>
                  <a:cubicBezTo>
                    <a:pt x="412" y="478"/>
                    <a:pt x="412" y="478"/>
                    <a:pt x="412" y="478"/>
                  </a:cubicBezTo>
                  <a:cubicBezTo>
                    <a:pt x="412" y="421"/>
                    <a:pt x="366" y="375"/>
                    <a:pt x="310" y="375"/>
                  </a:cubicBezTo>
                  <a:cubicBezTo>
                    <a:pt x="253" y="375"/>
                    <a:pt x="207" y="421"/>
                    <a:pt x="207" y="478"/>
                  </a:cubicBezTo>
                  <a:cubicBezTo>
                    <a:pt x="207" y="534"/>
                    <a:pt x="253" y="580"/>
                    <a:pt x="310" y="580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44" y="883"/>
                    <a:pt x="344" y="883"/>
                    <a:pt x="344" y="883"/>
                  </a:cubicBezTo>
                  <a:cubicBezTo>
                    <a:pt x="314" y="844"/>
                    <a:pt x="278" y="810"/>
                    <a:pt x="238" y="782"/>
                  </a:cubicBezTo>
                  <a:cubicBezTo>
                    <a:pt x="213" y="764"/>
                    <a:pt x="190" y="744"/>
                    <a:pt x="169" y="722"/>
                  </a:cubicBezTo>
                  <a:cubicBezTo>
                    <a:pt x="104" y="647"/>
                    <a:pt x="69" y="551"/>
                    <a:pt x="71" y="452"/>
                  </a:cubicBezTo>
                  <a:cubicBezTo>
                    <a:pt x="74" y="244"/>
                    <a:pt x="246" y="68"/>
                    <a:pt x="446" y="68"/>
                  </a:cubicBezTo>
                  <a:cubicBezTo>
                    <a:pt x="647" y="68"/>
                    <a:pt x="819" y="244"/>
                    <a:pt x="822" y="452"/>
                  </a:cubicBezTo>
                  <a:close/>
                  <a:moveTo>
                    <a:pt x="549" y="512"/>
                  </a:moveTo>
                  <a:cubicBezTo>
                    <a:pt x="549" y="478"/>
                    <a:pt x="549" y="478"/>
                    <a:pt x="549" y="478"/>
                  </a:cubicBezTo>
                  <a:cubicBezTo>
                    <a:pt x="549" y="459"/>
                    <a:pt x="564" y="444"/>
                    <a:pt x="583" y="444"/>
                  </a:cubicBezTo>
                  <a:cubicBezTo>
                    <a:pt x="602" y="444"/>
                    <a:pt x="617" y="459"/>
                    <a:pt x="617" y="478"/>
                  </a:cubicBezTo>
                  <a:cubicBezTo>
                    <a:pt x="617" y="497"/>
                    <a:pt x="602" y="512"/>
                    <a:pt x="583" y="512"/>
                  </a:cubicBezTo>
                  <a:lnTo>
                    <a:pt x="549" y="512"/>
                  </a:ln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8472488" y="2051051"/>
              <a:ext cx="298450" cy="119063"/>
            </a:xfrm>
            <a:custGeom>
              <a:rect b="b" l="l" r="r" t="t"/>
              <a:pathLst>
                <a:path extrusionOk="0" h="68" w="171">
                  <a:moveTo>
                    <a:pt x="34" y="68"/>
                  </a:moveTo>
                  <a:cubicBezTo>
                    <a:pt x="137" y="68"/>
                    <a:pt x="137" y="68"/>
                    <a:pt x="137" y="68"/>
                  </a:cubicBezTo>
                  <a:cubicBezTo>
                    <a:pt x="156" y="68"/>
                    <a:pt x="171" y="53"/>
                    <a:pt x="171" y="34"/>
                  </a:cubicBezTo>
                  <a:cubicBezTo>
                    <a:pt x="171" y="15"/>
                    <a:pt x="156" y="0"/>
                    <a:pt x="1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8191500" y="1249363"/>
              <a:ext cx="252412" cy="249238"/>
            </a:xfrm>
            <a:custGeom>
              <a:rect b="b" l="l" r="r" t="t"/>
              <a:pathLst>
                <a:path extrusionOk="0" h="143" w="145">
                  <a:moveTo>
                    <a:pt x="36" y="143"/>
                  </a:moveTo>
                  <a:cubicBezTo>
                    <a:pt x="46" y="143"/>
                    <a:pt x="54" y="139"/>
                    <a:pt x="61" y="13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42" y="52"/>
                    <a:pt x="145" y="39"/>
                    <a:pt x="142" y="27"/>
                  </a:cubicBezTo>
                  <a:cubicBezTo>
                    <a:pt x="139" y="15"/>
                    <a:pt x="130" y="6"/>
                    <a:pt x="118" y="3"/>
                  </a:cubicBezTo>
                  <a:cubicBezTo>
                    <a:pt x="106" y="0"/>
                    <a:pt x="93" y="3"/>
                    <a:pt x="85" y="1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" y="94"/>
                    <a:pt x="0" y="109"/>
                    <a:pt x="5" y="122"/>
                  </a:cubicBezTo>
                  <a:cubicBezTo>
                    <a:pt x="10" y="134"/>
                    <a:pt x="23" y="143"/>
                    <a:pt x="36" y="143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523163" y="922338"/>
              <a:ext cx="117475" cy="298450"/>
            </a:xfrm>
            <a:custGeom>
              <a:rect b="b" l="l" r="r" t="t"/>
              <a:pathLst>
                <a:path extrusionOk="0" h="171" w="68">
                  <a:moveTo>
                    <a:pt x="34" y="171"/>
                  </a:moveTo>
                  <a:cubicBezTo>
                    <a:pt x="53" y="171"/>
                    <a:pt x="68" y="155"/>
                    <a:pt x="68" y="137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5"/>
                    <a:pt x="15" y="171"/>
                    <a:pt x="34" y="171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6719888" y="1249363"/>
              <a:ext cx="249237" cy="249238"/>
            </a:xfrm>
            <a:custGeom>
              <a:rect b="b" l="l" r="r" t="t"/>
              <a:pathLst>
                <a:path extrusionOk="0" h="143" w="143">
                  <a:moveTo>
                    <a:pt x="133" y="133"/>
                  </a:moveTo>
                  <a:cubicBezTo>
                    <a:pt x="140" y="126"/>
                    <a:pt x="143" y="118"/>
                    <a:pt x="143" y="108"/>
                  </a:cubicBezTo>
                  <a:cubicBezTo>
                    <a:pt x="143" y="99"/>
                    <a:pt x="140" y="91"/>
                    <a:pt x="133" y="8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2" y="3"/>
                    <a:pt x="40" y="0"/>
                    <a:pt x="28" y="3"/>
                  </a:cubicBezTo>
                  <a:cubicBezTo>
                    <a:pt x="16" y="6"/>
                    <a:pt x="6" y="15"/>
                    <a:pt x="3" y="27"/>
                  </a:cubicBezTo>
                  <a:cubicBezTo>
                    <a:pt x="0" y="39"/>
                    <a:pt x="4" y="52"/>
                    <a:pt x="13" y="60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91" y="139"/>
                    <a:pt x="100" y="143"/>
                    <a:pt x="109" y="143"/>
                  </a:cubicBezTo>
                  <a:cubicBezTo>
                    <a:pt x="118" y="143"/>
                    <a:pt x="127" y="139"/>
                    <a:pt x="133" y="133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6394450" y="2051051"/>
              <a:ext cx="295275" cy="119063"/>
            </a:xfrm>
            <a:custGeom>
              <a:rect b="b" l="l" r="r" t="t"/>
              <a:pathLst>
                <a:path extrusionOk="0" h="68" w="170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5" y="68"/>
                    <a:pt x="170" y="53"/>
                    <a:pt x="170" y="34"/>
                  </a:cubicBezTo>
                  <a:cubicBezTo>
                    <a:pt x="170" y="15"/>
                    <a:pt x="155" y="0"/>
                    <a:pt x="136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12"/>
          <p:cNvGrpSpPr/>
          <p:nvPr/>
        </p:nvGrpSpPr>
        <p:grpSpPr>
          <a:xfrm>
            <a:off x="5891214" y="1611669"/>
            <a:ext cx="2185986" cy="2182100"/>
            <a:chOff x="5197476" y="919163"/>
            <a:chExt cx="3573462" cy="3567113"/>
          </a:xfrm>
        </p:grpSpPr>
        <p:sp>
          <p:nvSpPr>
            <p:cNvPr id="264" name="Google Shape;264;p12"/>
            <p:cNvSpPr/>
            <p:nvPr/>
          </p:nvSpPr>
          <p:spPr>
            <a:xfrm>
              <a:off x="5197476" y="919163"/>
              <a:ext cx="2974975" cy="3567113"/>
            </a:xfrm>
            <a:custGeom>
              <a:rect b="b" l="l" r="r" t="t"/>
              <a:pathLst>
                <a:path extrusionOk="0" h="2050" w="1709">
                  <a:moveTo>
                    <a:pt x="55" y="1278"/>
                  </a:moveTo>
                  <a:cubicBezTo>
                    <a:pt x="66" y="1286"/>
                    <a:pt x="78" y="1293"/>
                    <a:pt x="91" y="1299"/>
                  </a:cubicBezTo>
                  <a:cubicBezTo>
                    <a:pt x="105" y="1306"/>
                    <a:pt x="130" y="1319"/>
                    <a:pt x="132" y="1328"/>
                  </a:cubicBezTo>
                  <a:cubicBezTo>
                    <a:pt x="134" y="1339"/>
                    <a:pt x="133" y="1351"/>
                    <a:pt x="128" y="1362"/>
                  </a:cubicBezTo>
                  <a:cubicBezTo>
                    <a:pt x="123" y="1373"/>
                    <a:pt x="117" y="1383"/>
                    <a:pt x="113" y="1391"/>
                  </a:cubicBezTo>
                  <a:cubicBezTo>
                    <a:pt x="100" y="1413"/>
                    <a:pt x="79" y="1450"/>
                    <a:pt x="111" y="1476"/>
                  </a:cubicBezTo>
                  <a:cubicBezTo>
                    <a:pt x="118" y="1482"/>
                    <a:pt x="131" y="1492"/>
                    <a:pt x="143" y="1501"/>
                  </a:cubicBezTo>
                  <a:cubicBezTo>
                    <a:pt x="134" y="1516"/>
                    <a:pt x="130" y="1533"/>
                    <a:pt x="132" y="1550"/>
                  </a:cubicBezTo>
                  <a:cubicBezTo>
                    <a:pt x="133" y="1564"/>
                    <a:pt x="141" y="1576"/>
                    <a:pt x="152" y="1584"/>
                  </a:cubicBezTo>
                  <a:cubicBezTo>
                    <a:pt x="159" y="1589"/>
                    <a:pt x="168" y="1594"/>
                    <a:pt x="175" y="1599"/>
                  </a:cubicBezTo>
                  <a:cubicBezTo>
                    <a:pt x="196" y="1610"/>
                    <a:pt x="204" y="1615"/>
                    <a:pt x="206" y="1626"/>
                  </a:cubicBezTo>
                  <a:cubicBezTo>
                    <a:pt x="208" y="1640"/>
                    <a:pt x="207" y="1654"/>
                    <a:pt x="203" y="1667"/>
                  </a:cubicBezTo>
                  <a:cubicBezTo>
                    <a:pt x="201" y="1676"/>
                    <a:pt x="199" y="1685"/>
                    <a:pt x="198" y="1694"/>
                  </a:cubicBezTo>
                  <a:cubicBezTo>
                    <a:pt x="194" y="1725"/>
                    <a:pt x="198" y="1757"/>
                    <a:pt x="209" y="1786"/>
                  </a:cubicBezTo>
                  <a:cubicBezTo>
                    <a:pt x="224" y="1841"/>
                    <a:pt x="273" y="1878"/>
                    <a:pt x="330" y="1879"/>
                  </a:cubicBezTo>
                  <a:cubicBezTo>
                    <a:pt x="339" y="1879"/>
                    <a:pt x="348" y="1878"/>
                    <a:pt x="358" y="1876"/>
                  </a:cubicBezTo>
                  <a:cubicBezTo>
                    <a:pt x="455" y="1853"/>
                    <a:pt x="551" y="1824"/>
                    <a:pt x="645" y="1790"/>
                  </a:cubicBezTo>
                  <a:cubicBezTo>
                    <a:pt x="722" y="1835"/>
                    <a:pt x="771" y="1973"/>
                    <a:pt x="784" y="2024"/>
                  </a:cubicBezTo>
                  <a:cubicBezTo>
                    <a:pt x="787" y="2039"/>
                    <a:pt x="801" y="2050"/>
                    <a:pt x="817" y="2050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684" y="2048"/>
                    <a:pt x="1694" y="2042"/>
                    <a:pt x="1701" y="2034"/>
                  </a:cubicBezTo>
                  <a:cubicBezTo>
                    <a:pt x="1707" y="2025"/>
                    <a:pt x="1709" y="2014"/>
                    <a:pt x="1706" y="2003"/>
                  </a:cubicBezTo>
                  <a:cubicBezTo>
                    <a:pt x="1697" y="1980"/>
                    <a:pt x="1686" y="1958"/>
                    <a:pt x="1671" y="1938"/>
                  </a:cubicBezTo>
                  <a:cubicBezTo>
                    <a:pt x="1663" y="1927"/>
                    <a:pt x="1656" y="1914"/>
                    <a:pt x="1649" y="1901"/>
                  </a:cubicBezTo>
                  <a:cubicBezTo>
                    <a:pt x="1634" y="1870"/>
                    <a:pt x="1621" y="1838"/>
                    <a:pt x="1611" y="1804"/>
                  </a:cubicBezTo>
                  <a:cubicBezTo>
                    <a:pt x="1592" y="1739"/>
                    <a:pt x="1578" y="1672"/>
                    <a:pt x="1571" y="1605"/>
                  </a:cubicBezTo>
                  <a:cubicBezTo>
                    <a:pt x="1570" y="1592"/>
                    <a:pt x="1562" y="1581"/>
                    <a:pt x="1550" y="1576"/>
                  </a:cubicBezTo>
                  <a:cubicBezTo>
                    <a:pt x="1539" y="1571"/>
                    <a:pt x="1526" y="1573"/>
                    <a:pt x="1516" y="1581"/>
                  </a:cubicBezTo>
                  <a:cubicBezTo>
                    <a:pt x="1506" y="1588"/>
                    <a:pt x="1501" y="1601"/>
                    <a:pt x="1503" y="1613"/>
                  </a:cubicBezTo>
                  <a:cubicBezTo>
                    <a:pt x="1511" y="1685"/>
                    <a:pt x="1525" y="1756"/>
                    <a:pt x="1546" y="1825"/>
                  </a:cubicBezTo>
                  <a:cubicBezTo>
                    <a:pt x="1557" y="1861"/>
                    <a:pt x="1571" y="1897"/>
                    <a:pt x="1588" y="1931"/>
                  </a:cubicBezTo>
                  <a:cubicBezTo>
                    <a:pt x="1596" y="1947"/>
                    <a:pt x="1604" y="1962"/>
                    <a:pt x="1614" y="1976"/>
                  </a:cubicBezTo>
                  <a:cubicBezTo>
                    <a:pt x="1617" y="1980"/>
                    <a:pt x="1617" y="1980"/>
                    <a:pt x="1617" y="1980"/>
                  </a:cubicBezTo>
                  <a:cubicBezTo>
                    <a:pt x="842" y="1982"/>
                    <a:pt x="842" y="1982"/>
                    <a:pt x="842" y="1982"/>
                  </a:cubicBezTo>
                  <a:cubicBezTo>
                    <a:pt x="820" y="1901"/>
                    <a:pt x="779" y="1826"/>
                    <a:pt x="722" y="1764"/>
                  </a:cubicBezTo>
                  <a:cubicBezTo>
                    <a:pt x="753" y="1753"/>
                    <a:pt x="753" y="1753"/>
                    <a:pt x="753" y="1753"/>
                  </a:cubicBezTo>
                  <a:cubicBezTo>
                    <a:pt x="776" y="1745"/>
                    <a:pt x="793" y="1739"/>
                    <a:pt x="802" y="1736"/>
                  </a:cubicBezTo>
                  <a:cubicBezTo>
                    <a:pt x="948" y="1690"/>
                    <a:pt x="1021" y="1623"/>
                    <a:pt x="1019" y="1538"/>
                  </a:cubicBezTo>
                  <a:cubicBezTo>
                    <a:pt x="1019" y="1529"/>
                    <a:pt x="1016" y="1520"/>
                    <a:pt x="1009" y="1514"/>
                  </a:cubicBezTo>
                  <a:cubicBezTo>
                    <a:pt x="1003" y="1508"/>
                    <a:pt x="994" y="1504"/>
                    <a:pt x="985" y="1505"/>
                  </a:cubicBezTo>
                  <a:cubicBezTo>
                    <a:pt x="966" y="1505"/>
                    <a:pt x="951" y="1521"/>
                    <a:pt x="951" y="1540"/>
                  </a:cubicBezTo>
                  <a:cubicBezTo>
                    <a:pt x="952" y="1575"/>
                    <a:pt x="923" y="1626"/>
                    <a:pt x="781" y="1671"/>
                  </a:cubicBezTo>
                  <a:cubicBezTo>
                    <a:pt x="772" y="1674"/>
                    <a:pt x="754" y="1680"/>
                    <a:pt x="731" y="1688"/>
                  </a:cubicBezTo>
                  <a:cubicBezTo>
                    <a:pt x="705" y="1697"/>
                    <a:pt x="673" y="1709"/>
                    <a:pt x="638" y="1721"/>
                  </a:cubicBezTo>
                  <a:cubicBezTo>
                    <a:pt x="637" y="1721"/>
                    <a:pt x="637" y="1721"/>
                    <a:pt x="637" y="1721"/>
                  </a:cubicBezTo>
                  <a:cubicBezTo>
                    <a:pt x="541" y="1756"/>
                    <a:pt x="443" y="1786"/>
                    <a:pt x="344" y="1809"/>
                  </a:cubicBezTo>
                  <a:cubicBezTo>
                    <a:pt x="312" y="1816"/>
                    <a:pt x="281" y="1796"/>
                    <a:pt x="274" y="1764"/>
                  </a:cubicBezTo>
                  <a:cubicBezTo>
                    <a:pt x="266" y="1745"/>
                    <a:pt x="263" y="1724"/>
                    <a:pt x="266" y="1703"/>
                  </a:cubicBezTo>
                  <a:cubicBezTo>
                    <a:pt x="266" y="1696"/>
                    <a:pt x="268" y="1689"/>
                    <a:pt x="270" y="1682"/>
                  </a:cubicBezTo>
                  <a:cubicBezTo>
                    <a:pt x="277" y="1658"/>
                    <a:pt x="278" y="1633"/>
                    <a:pt x="273" y="1609"/>
                  </a:cubicBezTo>
                  <a:cubicBezTo>
                    <a:pt x="263" y="1578"/>
                    <a:pt x="240" y="1552"/>
                    <a:pt x="209" y="1539"/>
                  </a:cubicBezTo>
                  <a:cubicBezTo>
                    <a:pt x="202" y="1535"/>
                    <a:pt x="202" y="1535"/>
                    <a:pt x="202" y="1535"/>
                  </a:cubicBezTo>
                  <a:cubicBezTo>
                    <a:pt x="206" y="1528"/>
                    <a:pt x="210" y="1521"/>
                    <a:pt x="215" y="1514"/>
                  </a:cubicBezTo>
                  <a:cubicBezTo>
                    <a:pt x="221" y="1507"/>
                    <a:pt x="224" y="1498"/>
                    <a:pt x="222" y="1488"/>
                  </a:cubicBezTo>
                  <a:cubicBezTo>
                    <a:pt x="221" y="1479"/>
                    <a:pt x="216" y="1471"/>
                    <a:pt x="209" y="1465"/>
                  </a:cubicBezTo>
                  <a:cubicBezTo>
                    <a:pt x="201" y="1459"/>
                    <a:pt x="181" y="1445"/>
                    <a:pt x="167" y="1434"/>
                  </a:cubicBezTo>
                  <a:cubicBezTo>
                    <a:pt x="169" y="1431"/>
                    <a:pt x="171" y="1427"/>
                    <a:pt x="172" y="1424"/>
                  </a:cubicBezTo>
                  <a:cubicBezTo>
                    <a:pt x="178" y="1415"/>
                    <a:pt x="184" y="1404"/>
                    <a:pt x="190" y="1391"/>
                  </a:cubicBezTo>
                  <a:cubicBezTo>
                    <a:pt x="201" y="1368"/>
                    <a:pt x="204" y="1341"/>
                    <a:pt x="199" y="1315"/>
                  </a:cubicBezTo>
                  <a:cubicBezTo>
                    <a:pt x="191" y="1273"/>
                    <a:pt x="151" y="1253"/>
                    <a:pt x="122" y="1238"/>
                  </a:cubicBezTo>
                  <a:cubicBezTo>
                    <a:pt x="112" y="1233"/>
                    <a:pt x="103" y="1228"/>
                    <a:pt x="94" y="1222"/>
                  </a:cubicBezTo>
                  <a:cubicBezTo>
                    <a:pt x="86" y="1217"/>
                    <a:pt x="80" y="1211"/>
                    <a:pt x="73" y="1205"/>
                  </a:cubicBezTo>
                  <a:cubicBezTo>
                    <a:pt x="73" y="1200"/>
                    <a:pt x="79" y="1188"/>
                    <a:pt x="105" y="1156"/>
                  </a:cubicBezTo>
                  <a:cubicBezTo>
                    <a:pt x="166" y="1077"/>
                    <a:pt x="218" y="992"/>
                    <a:pt x="261" y="902"/>
                  </a:cubicBezTo>
                  <a:cubicBezTo>
                    <a:pt x="269" y="888"/>
                    <a:pt x="274" y="872"/>
                    <a:pt x="274" y="856"/>
                  </a:cubicBezTo>
                  <a:cubicBezTo>
                    <a:pt x="271" y="822"/>
                    <a:pt x="253" y="790"/>
                    <a:pt x="224" y="771"/>
                  </a:cubicBezTo>
                  <a:cubicBezTo>
                    <a:pt x="211" y="758"/>
                    <a:pt x="198" y="746"/>
                    <a:pt x="196" y="735"/>
                  </a:cubicBezTo>
                  <a:cubicBezTo>
                    <a:pt x="196" y="727"/>
                    <a:pt x="198" y="719"/>
                    <a:pt x="201" y="711"/>
                  </a:cubicBezTo>
                  <a:cubicBezTo>
                    <a:pt x="207" y="697"/>
                    <a:pt x="213" y="682"/>
                    <a:pt x="220" y="668"/>
                  </a:cubicBezTo>
                  <a:cubicBezTo>
                    <a:pt x="234" y="639"/>
                    <a:pt x="245" y="609"/>
                    <a:pt x="253" y="578"/>
                  </a:cubicBezTo>
                  <a:cubicBezTo>
                    <a:pt x="257" y="564"/>
                    <a:pt x="257" y="564"/>
                    <a:pt x="257" y="564"/>
                  </a:cubicBezTo>
                  <a:cubicBezTo>
                    <a:pt x="264" y="529"/>
                    <a:pt x="273" y="496"/>
                    <a:pt x="284" y="463"/>
                  </a:cubicBezTo>
                  <a:cubicBezTo>
                    <a:pt x="311" y="389"/>
                    <a:pt x="353" y="320"/>
                    <a:pt x="407" y="263"/>
                  </a:cubicBezTo>
                  <a:cubicBezTo>
                    <a:pt x="472" y="194"/>
                    <a:pt x="575" y="145"/>
                    <a:pt x="713" y="117"/>
                  </a:cubicBezTo>
                  <a:cubicBezTo>
                    <a:pt x="818" y="94"/>
                    <a:pt x="925" y="79"/>
                    <a:pt x="1033" y="71"/>
                  </a:cubicBezTo>
                  <a:cubicBezTo>
                    <a:pt x="1087" y="68"/>
                    <a:pt x="1141" y="71"/>
                    <a:pt x="1194" y="80"/>
                  </a:cubicBezTo>
                  <a:cubicBezTo>
                    <a:pt x="1212" y="83"/>
                    <a:pt x="1229" y="71"/>
                    <a:pt x="1233" y="52"/>
                  </a:cubicBezTo>
                  <a:cubicBezTo>
                    <a:pt x="1236" y="34"/>
                    <a:pt x="1224" y="17"/>
                    <a:pt x="1206" y="13"/>
                  </a:cubicBezTo>
                  <a:cubicBezTo>
                    <a:pt x="1147" y="3"/>
                    <a:pt x="1088" y="0"/>
                    <a:pt x="1030" y="3"/>
                  </a:cubicBezTo>
                  <a:cubicBezTo>
                    <a:pt x="919" y="11"/>
                    <a:pt x="808" y="27"/>
                    <a:pt x="699" y="50"/>
                  </a:cubicBezTo>
                  <a:cubicBezTo>
                    <a:pt x="546" y="81"/>
                    <a:pt x="434" y="135"/>
                    <a:pt x="357" y="216"/>
                  </a:cubicBezTo>
                  <a:cubicBezTo>
                    <a:pt x="297" y="280"/>
                    <a:pt x="251" y="356"/>
                    <a:pt x="220" y="439"/>
                  </a:cubicBezTo>
                  <a:cubicBezTo>
                    <a:pt x="208" y="475"/>
                    <a:pt x="198" y="511"/>
                    <a:pt x="190" y="548"/>
                  </a:cubicBezTo>
                  <a:cubicBezTo>
                    <a:pt x="187" y="563"/>
                    <a:pt x="187" y="563"/>
                    <a:pt x="187" y="563"/>
                  </a:cubicBezTo>
                  <a:cubicBezTo>
                    <a:pt x="179" y="589"/>
                    <a:pt x="170" y="615"/>
                    <a:pt x="158" y="640"/>
                  </a:cubicBezTo>
                  <a:cubicBezTo>
                    <a:pt x="151" y="656"/>
                    <a:pt x="144" y="671"/>
                    <a:pt x="138" y="688"/>
                  </a:cubicBezTo>
                  <a:cubicBezTo>
                    <a:pt x="130" y="705"/>
                    <a:pt x="127" y="725"/>
                    <a:pt x="128" y="745"/>
                  </a:cubicBezTo>
                  <a:cubicBezTo>
                    <a:pt x="135" y="775"/>
                    <a:pt x="153" y="802"/>
                    <a:pt x="178" y="821"/>
                  </a:cubicBezTo>
                  <a:cubicBezTo>
                    <a:pt x="195" y="836"/>
                    <a:pt x="206" y="847"/>
                    <a:pt x="206" y="856"/>
                  </a:cubicBezTo>
                  <a:cubicBezTo>
                    <a:pt x="205" y="862"/>
                    <a:pt x="203" y="867"/>
                    <a:pt x="200" y="871"/>
                  </a:cubicBezTo>
                  <a:cubicBezTo>
                    <a:pt x="159" y="957"/>
                    <a:pt x="109" y="1039"/>
                    <a:pt x="51" y="1114"/>
                  </a:cubicBezTo>
                  <a:cubicBezTo>
                    <a:pt x="26" y="1144"/>
                    <a:pt x="0" y="1179"/>
                    <a:pt x="6" y="1214"/>
                  </a:cubicBezTo>
                  <a:cubicBezTo>
                    <a:pt x="13" y="1241"/>
                    <a:pt x="31" y="1265"/>
                    <a:pt x="55" y="12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5745163" y="1268413"/>
              <a:ext cx="652462" cy="757238"/>
            </a:xfrm>
            <a:custGeom>
              <a:rect b="b" l="l" r="r" t="t"/>
              <a:pathLst>
                <a:path extrusionOk="0" h="435" w="375">
                  <a:moveTo>
                    <a:pt x="71" y="408"/>
                  </a:moveTo>
                  <a:cubicBezTo>
                    <a:pt x="75" y="393"/>
                    <a:pt x="75" y="393"/>
                    <a:pt x="75" y="393"/>
                  </a:cubicBezTo>
                  <a:cubicBezTo>
                    <a:pt x="81" y="365"/>
                    <a:pt x="88" y="337"/>
                    <a:pt x="97" y="309"/>
                  </a:cubicBezTo>
                  <a:cubicBezTo>
                    <a:pt x="118" y="252"/>
                    <a:pt x="150" y="200"/>
                    <a:pt x="191" y="156"/>
                  </a:cubicBezTo>
                  <a:cubicBezTo>
                    <a:pt x="235" y="114"/>
                    <a:pt x="289" y="84"/>
                    <a:pt x="348" y="69"/>
                  </a:cubicBezTo>
                  <a:cubicBezTo>
                    <a:pt x="360" y="66"/>
                    <a:pt x="369" y="56"/>
                    <a:pt x="372" y="44"/>
                  </a:cubicBezTo>
                  <a:cubicBezTo>
                    <a:pt x="375" y="32"/>
                    <a:pt x="371" y="20"/>
                    <a:pt x="362" y="11"/>
                  </a:cubicBezTo>
                  <a:cubicBezTo>
                    <a:pt x="353" y="3"/>
                    <a:pt x="340" y="0"/>
                    <a:pt x="328" y="4"/>
                  </a:cubicBezTo>
                  <a:cubicBezTo>
                    <a:pt x="258" y="22"/>
                    <a:pt x="194" y="58"/>
                    <a:pt x="141" y="109"/>
                  </a:cubicBezTo>
                  <a:cubicBezTo>
                    <a:pt x="94" y="160"/>
                    <a:pt x="57" y="220"/>
                    <a:pt x="33" y="286"/>
                  </a:cubicBezTo>
                  <a:cubicBezTo>
                    <a:pt x="23" y="316"/>
                    <a:pt x="15" y="347"/>
                    <a:pt x="8" y="378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0" y="411"/>
                    <a:pt x="12" y="430"/>
                    <a:pt x="30" y="434"/>
                  </a:cubicBezTo>
                  <a:cubicBezTo>
                    <a:pt x="33" y="434"/>
                    <a:pt x="35" y="435"/>
                    <a:pt x="38" y="435"/>
                  </a:cubicBezTo>
                  <a:cubicBezTo>
                    <a:pt x="54" y="435"/>
                    <a:pt x="68" y="424"/>
                    <a:pt x="71" y="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5680075" y="2111376"/>
              <a:ext cx="119062" cy="1174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6805613" y="1338263"/>
              <a:ext cx="1552575" cy="2374900"/>
            </a:xfrm>
            <a:custGeom>
              <a:rect b="b" l="l" r="r" t="t"/>
              <a:pathLst>
                <a:path extrusionOk="0" h="1365" w="892">
                  <a:moveTo>
                    <a:pt x="3" y="451"/>
                  </a:moveTo>
                  <a:cubicBezTo>
                    <a:pt x="0" y="567"/>
                    <a:pt x="41" y="680"/>
                    <a:pt x="118" y="768"/>
                  </a:cubicBezTo>
                  <a:cubicBezTo>
                    <a:pt x="142" y="793"/>
                    <a:pt x="168" y="816"/>
                    <a:pt x="196" y="836"/>
                  </a:cubicBezTo>
                  <a:cubicBezTo>
                    <a:pt x="246" y="875"/>
                    <a:pt x="294" y="912"/>
                    <a:pt x="306" y="963"/>
                  </a:cubicBezTo>
                  <a:cubicBezTo>
                    <a:pt x="267" y="978"/>
                    <a:pt x="242" y="1016"/>
                    <a:pt x="242" y="1058"/>
                  </a:cubicBezTo>
                  <a:cubicBezTo>
                    <a:pt x="242" y="1126"/>
                    <a:pt x="242" y="1126"/>
                    <a:pt x="242" y="1126"/>
                  </a:cubicBezTo>
                  <a:cubicBezTo>
                    <a:pt x="242" y="1170"/>
                    <a:pt x="269" y="1208"/>
                    <a:pt x="310" y="1222"/>
                  </a:cubicBezTo>
                  <a:cubicBezTo>
                    <a:pt x="310" y="1229"/>
                    <a:pt x="310" y="1229"/>
                    <a:pt x="310" y="1229"/>
                  </a:cubicBezTo>
                  <a:cubicBezTo>
                    <a:pt x="310" y="1304"/>
                    <a:pt x="371" y="1365"/>
                    <a:pt x="446" y="1365"/>
                  </a:cubicBezTo>
                  <a:cubicBezTo>
                    <a:pt x="522" y="1365"/>
                    <a:pt x="583" y="1304"/>
                    <a:pt x="583" y="1229"/>
                  </a:cubicBezTo>
                  <a:cubicBezTo>
                    <a:pt x="583" y="1222"/>
                    <a:pt x="583" y="1222"/>
                    <a:pt x="583" y="1222"/>
                  </a:cubicBezTo>
                  <a:cubicBezTo>
                    <a:pt x="624" y="1208"/>
                    <a:pt x="651" y="1170"/>
                    <a:pt x="651" y="1126"/>
                  </a:cubicBezTo>
                  <a:cubicBezTo>
                    <a:pt x="651" y="1058"/>
                    <a:pt x="651" y="1058"/>
                    <a:pt x="651" y="1058"/>
                  </a:cubicBezTo>
                  <a:cubicBezTo>
                    <a:pt x="651" y="1016"/>
                    <a:pt x="625" y="978"/>
                    <a:pt x="586" y="963"/>
                  </a:cubicBezTo>
                  <a:cubicBezTo>
                    <a:pt x="599" y="912"/>
                    <a:pt x="646" y="875"/>
                    <a:pt x="696" y="836"/>
                  </a:cubicBezTo>
                  <a:cubicBezTo>
                    <a:pt x="724" y="816"/>
                    <a:pt x="750" y="793"/>
                    <a:pt x="775" y="768"/>
                  </a:cubicBezTo>
                  <a:cubicBezTo>
                    <a:pt x="851" y="680"/>
                    <a:pt x="892" y="567"/>
                    <a:pt x="890" y="451"/>
                  </a:cubicBezTo>
                  <a:cubicBezTo>
                    <a:pt x="889" y="205"/>
                    <a:pt x="692" y="5"/>
                    <a:pt x="446" y="0"/>
                  </a:cubicBezTo>
                  <a:cubicBezTo>
                    <a:pt x="201" y="5"/>
                    <a:pt x="4" y="205"/>
                    <a:pt x="3" y="451"/>
                  </a:cubicBezTo>
                  <a:close/>
                  <a:moveTo>
                    <a:pt x="344" y="512"/>
                  </a:moveTo>
                  <a:cubicBezTo>
                    <a:pt x="310" y="512"/>
                    <a:pt x="310" y="512"/>
                    <a:pt x="310" y="512"/>
                  </a:cubicBezTo>
                  <a:cubicBezTo>
                    <a:pt x="291" y="512"/>
                    <a:pt x="276" y="497"/>
                    <a:pt x="276" y="478"/>
                  </a:cubicBezTo>
                  <a:cubicBezTo>
                    <a:pt x="276" y="459"/>
                    <a:pt x="291" y="444"/>
                    <a:pt x="310" y="444"/>
                  </a:cubicBezTo>
                  <a:cubicBezTo>
                    <a:pt x="329" y="444"/>
                    <a:pt x="344" y="459"/>
                    <a:pt x="344" y="478"/>
                  </a:cubicBezTo>
                  <a:lnTo>
                    <a:pt x="344" y="512"/>
                  </a:lnTo>
                  <a:close/>
                  <a:moveTo>
                    <a:pt x="480" y="956"/>
                  </a:moveTo>
                  <a:cubicBezTo>
                    <a:pt x="412" y="956"/>
                    <a:pt x="412" y="956"/>
                    <a:pt x="412" y="956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80" y="580"/>
                    <a:pt x="480" y="580"/>
                    <a:pt x="480" y="580"/>
                  </a:cubicBezTo>
                  <a:lnTo>
                    <a:pt x="480" y="956"/>
                  </a:lnTo>
                  <a:close/>
                  <a:moveTo>
                    <a:pt x="446" y="1297"/>
                  </a:moveTo>
                  <a:cubicBezTo>
                    <a:pt x="409" y="1297"/>
                    <a:pt x="378" y="1266"/>
                    <a:pt x="378" y="1229"/>
                  </a:cubicBezTo>
                  <a:cubicBezTo>
                    <a:pt x="515" y="1229"/>
                    <a:pt x="515" y="1229"/>
                    <a:pt x="515" y="1229"/>
                  </a:cubicBezTo>
                  <a:cubicBezTo>
                    <a:pt x="515" y="1266"/>
                    <a:pt x="484" y="1297"/>
                    <a:pt x="446" y="1297"/>
                  </a:cubicBezTo>
                  <a:close/>
                  <a:moveTo>
                    <a:pt x="583" y="1126"/>
                  </a:moveTo>
                  <a:cubicBezTo>
                    <a:pt x="583" y="1145"/>
                    <a:pt x="568" y="1160"/>
                    <a:pt x="549" y="1160"/>
                  </a:cubicBezTo>
                  <a:cubicBezTo>
                    <a:pt x="344" y="1160"/>
                    <a:pt x="344" y="1160"/>
                    <a:pt x="344" y="1160"/>
                  </a:cubicBezTo>
                  <a:cubicBezTo>
                    <a:pt x="325" y="1160"/>
                    <a:pt x="310" y="1145"/>
                    <a:pt x="310" y="1126"/>
                  </a:cubicBezTo>
                  <a:cubicBezTo>
                    <a:pt x="310" y="1058"/>
                    <a:pt x="310" y="1058"/>
                    <a:pt x="310" y="1058"/>
                  </a:cubicBezTo>
                  <a:cubicBezTo>
                    <a:pt x="310" y="1039"/>
                    <a:pt x="325" y="1024"/>
                    <a:pt x="344" y="1024"/>
                  </a:cubicBezTo>
                  <a:cubicBezTo>
                    <a:pt x="549" y="1024"/>
                    <a:pt x="549" y="1024"/>
                    <a:pt x="549" y="1024"/>
                  </a:cubicBezTo>
                  <a:cubicBezTo>
                    <a:pt x="568" y="1024"/>
                    <a:pt x="583" y="1039"/>
                    <a:pt x="583" y="1058"/>
                  </a:cubicBezTo>
                  <a:lnTo>
                    <a:pt x="583" y="1126"/>
                  </a:lnTo>
                  <a:close/>
                  <a:moveTo>
                    <a:pt x="822" y="452"/>
                  </a:moveTo>
                  <a:cubicBezTo>
                    <a:pt x="824" y="551"/>
                    <a:pt x="789" y="647"/>
                    <a:pt x="724" y="722"/>
                  </a:cubicBezTo>
                  <a:cubicBezTo>
                    <a:pt x="703" y="744"/>
                    <a:pt x="679" y="764"/>
                    <a:pt x="655" y="782"/>
                  </a:cubicBezTo>
                  <a:cubicBezTo>
                    <a:pt x="614" y="810"/>
                    <a:pt x="579" y="844"/>
                    <a:pt x="549" y="883"/>
                  </a:cubicBezTo>
                  <a:cubicBezTo>
                    <a:pt x="549" y="580"/>
                    <a:pt x="549" y="580"/>
                    <a:pt x="549" y="580"/>
                  </a:cubicBezTo>
                  <a:cubicBezTo>
                    <a:pt x="583" y="580"/>
                    <a:pt x="583" y="580"/>
                    <a:pt x="583" y="580"/>
                  </a:cubicBezTo>
                  <a:cubicBezTo>
                    <a:pt x="639" y="580"/>
                    <a:pt x="685" y="534"/>
                    <a:pt x="685" y="478"/>
                  </a:cubicBezTo>
                  <a:cubicBezTo>
                    <a:pt x="685" y="421"/>
                    <a:pt x="639" y="375"/>
                    <a:pt x="583" y="375"/>
                  </a:cubicBezTo>
                  <a:cubicBezTo>
                    <a:pt x="526" y="375"/>
                    <a:pt x="480" y="421"/>
                    <a:pt x="480" y="478"/>
                  </a:cubicBezTo>
                  <a:cubicBezTo>
                    <a:pt x="480" y="512"/>
                    <a:pt x="480" y="512"/>
                    <a:pt x="480" y="512"/>
                  </a:cubicBezTo>
                  <a:cubicBezTo>
                    <a:pt x="412" y="512"/>
                    <a:pt x="412" y="512"/>
                    <a:pt x="412" y="512"/>
                  </a:cubicBezTo>
                  <a:cubicBezTo>
                    <a:pt x="412" y="478"/>
                    <a:pt x="412" y="478"/>
                    <a:pt x="412" y="478"/>
                  </a:cubicBezTo>
                  <a:cubicBezTo>
                    <a:pt x="412" y="421"/>
                    <a:pt x="366" y="375"/>
                    <a:pt x="310" y="375"/>
                  </a:cubicBezTo>
                  <a:cubicBezTo>
                    <a:pt x="253" y="375"/>
                    <a:pt x="207" y="421"/>
                    <a:pt x="207" y="478"/>
                  </a:cubicBezTo>
                  <a:cubicBezTo>
                    <a:pt x="207" y="534"/>
                    <a:pt x="253" y="580"/>
                    <a:pt x="310" y="580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44" y="883"/>
                    <a:pt x="344" y="883"/>
                    <a:pt x="344" y="883"/>
                  </a:cubicBezTo>
                  <a:cubicBezTo>
                    <a:pt x="314" y="844"/>
                    <a:pt x="278" y="810"/>
                    <a:pt x="238" y="782"/>
                  </a:cubicBezTo>
                  <a:cubicBezTo>
                    <a:pt x="213" y="764"/>
                    <a:pt x="190" y="744"/>
                    <a:pt x="169" y="722"/>
                  </a:cubicBezTo>
                  <a:cubicBezTo>
                    <a:pt x="104" y="647"/>
                    <a:pt x="69" y="551"/>
                    <a:pt x="71" y="452"/>
                  </a:cubicBezTo>
                  <a:cubicBezTo>
                    <a:pt x="74" y="244"/>
                    <a:pt x="246" y="68"/>
                    <a:pt x="446" y="68"/>
                  </a:cubicBezTo>
                  <a:cubicBezTo>
                    <a:pt x="647" y="68"/>
                    <a:pt x="819" y="244"/>
                    <a:pt x="822" y="452"/>
                  </a:cubicBezTo>
                  <a:close/>
                  <a:moveTo>
                    <a:pt x="549" y="512"/>
                  </a:moveTo>
                  <a:cubicBezTo>
                    <a:pt x="549" y="478"/>
                    <a:pt x="549" y="478"/>
                    <a:pt x="549" y="478"/>
                  </a:cubicBezTo>
                  <a:cubicBezTo>
                    <a:pt x="549" y="459"/>
                    <a:pt x="564" y="444"/>
                    <a:pt x="583" y="444"/>
                  </a:cubicBezTo>
                  <a:cubicBezTo>
                    <a:pt x="602" y="444"/>
                    <a:pt x="617" y="459"/>
                    <a:pt x="617" y="478"/>
                  </a:cubicBezTo>
                  <a:cubicBezTo>
                    <a:pt x="617" y="497"/>
                    <a:pt x="602" y="512"/>
                    <a:pt x="583" y="512"/>
                  </a:cubicBezTo>
                  <a:lnTo>
                    <a:pt x="549" y="5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8472488" y="2051051"/>
              <a:ext cx="298450" cy="119063"/>
            </a:xfrm>
            <a:custGeom>
              <a:rect b="b" l="l" r="r" t="t"/>
              <a:pathLst>
                <a:path extrusionOk="0" h="68" w="171">
                  <a:moveTo>
                    <a:pt x="34" y="68"/>
                  </a:moveTo>
                  <a:cubicBezTo>
                    <a:pt x="137" y="68"/>
                    <a:pt x="137" y="68"/>
                    <a:pt x="137" y="68"/>
                  </a:cubicBezTo>
                  <a:cubicBezTo>
                    <a:pt x="156" y="68"/>
                    <a:pt x="171" y="53"/>
                    <a:pt x="171" y="34"/>
                  </a:cubicBezTo>
                  <a:cubicBezTo>
                    <a:pt x="171" y="15"/>
                    <a:pt x="156" y="0"/>
                    <a:pt x="1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8191500" y="1249363"/>
              <a:ext cx="252412" cy="249238"/>
            </a:xfrm>
            <a:custGeom>
              <a:rect b="b" l="l" r="r" t="t"/>
              <a:pathLst>
                <a:path extrusionOk="0" h="143" w="145">
                  <a:moveTo>
                    <a:pt x="36" y="143"/>
                  </a:moveTo>
                  <a:cubicBezTo>
                    <a:pt x="46" y="143"/>
                    <a:pt x="54" y="139"/>
                    <a:pt x="61" y="13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42" y="52"/>
                    <a:pt x="145" y="39"/>
                    <a:pt x="142" y="27"/>
                  </a:cubicBezTo>
                  <a:cubicBezTo>
                    <a:pt x="139" y="15"/>
                    <a:pt x="130" y="6"/>
                    <a:pt x="118" y="3"/>
                  </a:cubicBezTo>
                  <a:cubicBezTo>
                    <a:pt x="106" y="0"/>
                    <a:pt x="93" y="3"/>
                    <a:pt x="85" y="1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" y="94"/>
                    <a:pt x="0" y="109"/>
                    <a:pt x="5" y="122"/>
                  </a:cubicBezTo>
                  <a:cubicBezTo>
                    <a:pt x="10" y="134"/>
                    <a:pt x="23" y="143"/>
                    <a:pt x="36" y="1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523163" y="922338"/>
              <a:ext cx="117475" cy="298450"/>
            </a:xfrm>
            <a:custGeom>
              <a:rect b="b" l="l" r="r" t="t"/>
              <a:pathLst>
                <a:path extrusionOk="0" h="171" w="68">
                  <a:moveTo>
                    <a:pt x="34" y="171"/>
                  </a:moveTo>
                  <a:cubicBezTo>
                    <a:pt x="53" y="171"/>
                    <a:pt x="68" y="155"/>
                    <a:pt x="68" y="137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5"/>
                    <a:pt x="15" y="171"/>
                    <a:pt x="34" y="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6719888" y="1249363"/>
              <a:ext cx="249237" cy="249238"/>
            </a:xfrm>
            <a:custGeom>
              <a:rect b="b" l="l" r="r" t="t"/>
              <a:pathLst>
                <a:path extrusionOk="0" h="143" w="143">
                  <a:moveTo>
                    <a:pt x="133" y="133"/>
                  </a:moveTo>
                  <a:cubicBezTo>
                    <a:pt x="140" y="126"/>
                    <a:pt x="143" y="118"/>
                    <a:pt x="143" y="108"/>
                  </a:cubicBezTo>
                  <a:cubicBezTo>
                    <a:pt x="143" y="99"/>
                    <a:pt x="140" y="91"/>
                    <a:pt x="133" y="8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2" y="3"/>
                    <a:pt x="40" y="0"/>
                    <a:pt x="28" y="3"/>
                  </a:cubicBezTo>
                  <a:cubicBezTo>
                    <a:pt x="16" y="6"/>
                    <a:pt x="6" y="15"/>
                    <a:pt x="3" y="27"/>
                  </a:cubicBezTo>
                  <a:cubicBezTo>
                    <a:pt x="0" y="39"/>
                    <a:pt x="4" y="52"/>
                    <a:pt x="13" y="60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91" y="139"/>
                    <a:pt x="100" y="143"/>
                    <a:pt x="109" y="143"/>
                  </a:cubicBezTo>
                  <a:cubicBezTo>
                    <a:pt x="118" y="143"/>
                    <a:pt x="127" y="139"/>
                    <a:pt x="133" y="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6394450" y="2051051"/>
              <a:ext cx="295275" cy="119063"/>
            </a:xfrm>
            <a:custGeom>
              <a:rect b="b" l="l" r="r" t="t"/>
              <a:pathLst>
                <a:path extrusionOk="0" h="68" w="170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5" y="68"/>
                    <a:pt x="170" y="53"/>
                    <a:pt x="170" y="34"/>
                  </a:cubicBezTo>
                  <a:cubicBezTo>
                    <a:pt x="170" y="15"/>
                    <a:pt x="155" y="0"/>
                    <a:pt x="136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3" name="Google Shape;273;p12"/>
          <p:cNvSpPr txBox="1"/>
          <p:nvPr/>
        </p:nvSpPr>
        <p:spPr>
          <a:xfrm>
            <a:off x="1143000" y="1154430"/>
            <a:ext cx="3048000" cy="68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Hypothesis#1</a:t>
            </a:r>
            <a:br>
              <a:rPr b="1" lang="en-U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This text is fully editable. </a:t>
            </a:r>
            <a:endParaRPr sz="105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12"/>
          <p:cNvSpPr/>
          <p:nvPr/>
        </p:nvSpPr>
        <p:spPr>
          <a:xfrm>
            <a:off x="381000" y="1184574"/>
            <a:ext cx="619899" cy="619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/>
          </a:p>
        </p:txBody>
      </p:sp>
      <p:sp>
        <p:nvSpPr>
          <p:cNvPr id="275" name="Google Shape;275;p12"/>
          <p:cNvSpPr txBox="1"/>
          <p:nvPr/>
        </p:nvSpPr>
        <p:spPr>
          <a:xfrm>
            <a:off x="1143000" y="2040187"/>
            <a:ext cx="3048000" cy="68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Hypothesis#2</a:t>
            </a:r>
            <a:br>
              <a:rPr b="1" lang="en-U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This text is fully editable. </a:t>
            </a:r>
            <a:endParaRPr sz="12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381000" y="2070331"/>
            <a:ext cx="619899" cy="6198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/>
          </a:p>
        </p:txBody>
      </p:sp>
      <p:sp>
        <p:nvSpPr>
          <p:cNvPr id="277" name="Google Shape;277;p12"/>
          <p:cNvSpPr txBox="1"/>
          <p:nvPr/>
        </p:nvSpPr>
        <p:spPr>
          <a:xfrm>
            <a:off x="1143000" y="2925944"/>
            <a:ext cx="3048000" cy="68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Hypothesis#3</a:t>
            </a:r>
            <a:br>
              <a:rPr b="1" lang="en-U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This text is fully editable. </a:t>
            </a:r>
            <a:endParaRPr sz="105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2"/>
          <p:cNvSpPr/>
          <p:nvPr/>
        </p:nvSpPr>
        <p:spPr>
          <a:xfrm>
            <a:off x="381000" y="2956088"/>
            <a:ext cx="619899" cy="6198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/>
          </a:p>
        </p:txBody>
      </p:sp>
      <p:sp>
        <p:nvSpPr>
          <p:cNvPr id="279" name="Google Shape;279;p12"/>
          <p:cNvSpPr txBox="1"/>
          <p:nvPr/>
        </p:nvSpPr>
        <p:spPr>
          <a:xfrm>
            <a:off x="1143000" y="3811702"/>
            <a:ext cx="3048000" cy="68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Hypothesis#4</a:t>
            </a:r>
            <a:br>
              <a:rPr b="1" lang="en-U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This text is fully editable. </a:t>
            </a:r>
            <a:endParaRPr sz="105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381000" y="3841846"/>
            <a:ext cx="619899" cy="6198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Details of the population, sampling methods, and other information</a:t>
            </a:r>
            <a:endParaRPr/>
          </a:p>
        </p:txBody>
      </p:sp>
      <p:sp>
        <p:nvSpPr>
          <p:cNvPr id="286" name="Google Shape;286;p13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Define The Group of Study</a:t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726363" y="3221507"/>
            <a:ext cx="965020" cy="722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1013645" y="3411192"/>
            <a:ext cx="412084" cy="343006"/>
          </a:xfrm>
          <a:custGeom>
            <a:rect b="b" l="l" r="r" t="t"/>
            <a:pathLst>
              <a:path extrusionOk="0" h="2739" w="3280">
                <a:moveTo>
                  <a:pt x="1460" y="1480"/>
                </a:moveTo>
                <a:lnTo>
                  <a:pt x="1868" y="1480"/>
                </a:lnTo>
                <a:lnTo>
                  <a:pt x="1931" y="1484"/>
                </a:lnTo>
                <a:lnTo>
                  <a:pt x="1992" y="1493"/>
                </a:lnTo>
                <a:lnTo>
                  <a:pt x="2050" y="1508"/>
                </a:lnTo>
                <a:lnTo>
                  <a:pt x="2107" y="1529"/>
                </a:lnTo>
                <a:lnTo>
                  <a:pt x="2161" y="1554"/>
                </a:lnTo>
                <a:lnTo>
                  <a:pt x="2212" y="1585"/>
                </a:lnTo>
                <a:lnTo>
                  <a:pt x="2259" y="1620"/>
                </a:lnTo>
                <a:lnTo>
                  <a:pt x="2303" y="1660"/>
                </a:lnTo>
                <a:lnTo>
                  <a:pt x="2343" y="1703"/>
                </a:lnTo>
                <a:lnTo>
                  <a:pt x="2378" y="1750"/>
                </a:lnTo>
                <a:lnTo>
                  <a:pt x="2409" y="1801"/>
                </a:lnTo>
                <a:lnTo>
                  <a:pt x="2435" y="1854"/>
                </a:lnTo>
                <a:lnTo>
                  <a:pt x="2455" y="1910"/>
                </a:lnTo>
                <a:lnTo>
                  <a:pt x="2471" y="1969"/>
                </a:lnTo>
                <a:lnTo>
                  <a:pt x="2481" y="2029"/>
                </a:lnTo>
                <a:lnTo>
                  <a:pt x="2484" y="2092"/>
                </a:lnTo>
                <a:lnTo>
                  <a:pt x="2484" y="2587"/>
                </a:lnTo>
                <a:lnTo>
                  <a:pt x="2480" y="2587"/>
                </a:lnTo>
                <a:lnTo>
                  <a:pt x="2448" y="2603"/>
                </a:lnTo>
                <a:lnTo>
                  <a:pt x="2442" y="2606"/>
                </a:lnTo>
                <a:lnTo>
                  <a:pt x="2432" y="2611"/>
                </a:lnTo>
                <a:lnTo>
                  <a:pt x="2416" y="2617"/>
                </a:lnTo>
                <a:lnTo>
                  <a:pt x="2396" y="2626"/>
                </a:lnTo>
                <a:lnTo>
                  <a:pt x="2371" y="2635"/>
                </a:lnTo>
                <a:lnTo>
                  <a:pt x="2342" y="2646"/>
                </a:lnTo>
                <a:lnTo>
                  <a:pt x="2306" y="2657"/>
                </a:lnTo>
                <a:lnTo>
                  <a:pt x="2267" y="2668"/>
                </a:lnTo>
                <a:lnTo>
                  <a:pt x="2224" y="2680"/>
                </a:lnTo>
                <a:lnTo>
                  <a:pt x="2175" y="2692"/>
                </a:lnTo>
                <a:lnTo>
                  <a:pt x="2122" y="2702"/>
                </a:lnTo>
                <a:lnTo>
                  <a:pt x="2066" y="2712"/>
                </a:lnTo>
                <a:lnTo>
                  <a:pt x="2004" y="2721"/>
                </a:lnTo>
                <a:lnTo>
                  <a:pt x="1939" y="2729"/>
                </a:lnTo>
                <a:lnTo>
                  <a:pt x="1869" y="2734"/>
                </a:lnTo>
                <a:lnTo>
                  <a:pt x="1794" y="2738"/>
                </a:lnTo>
                <a:lnTo>
                  <a:pt x="1717" y="2739"/>
                </a:lnTo>
                <a:lnTo>
                  <a:pt x="1645" y="2738"/>
                </a:lnTo>
                <a:lnTo>
                  <a:pt x="1572" y="2735"/>
                </a:lnTo>
                <a:lnTo>
                  <a:pt x="1495" y="2729"/>
                </a:lnTo>
                <a:lnTo>
                  <a:pt x="1416" y="2721"/>
                </a:lnTo>
                <a:lnTo>
                  <a:pt x="1333" y="2710"/>
                </a:lnTo>
                <a:lnTo>
                  <a:pt x="1247" y="2696"/>
                </a:lnTo>
                <a:lnTo>
                  <a:pt x="1160" y="2679"/>
                </a:lnTo>
                <a:lnTo>
                  <a:pt x="1069" y="2658"/>
                </a:lnTo>
                <a:lnTo>
                  <a:pt x="975" y="2634"/>
                </a:lnTo>
                <a:lnTo>
                  <a:pt x="880" y="2605"/>
                </a:lnTo>
                <a:lnTo>
                  <a:pt x="845" y="2595"/>
                </a:lnTo>
                <a:lnTo>
                  <a:pt x="843" y="2587"/>
                </a:lnTo>
                <a:lnTo>
                  <a:pt x="843" y="2092"/>
                </a:lnTo>
                <a:lnTo>
                  <a:pt x="847" y="2029"/>
                </a:lnTo>
                <a:lnTo>
                  <a:pt x="856" y="1969"/>
                </a:lnTo>
                <a:lnTo>
                  <a:pt x="872" y="1910"/>
                </a:lnTo>
                <a:lnTo>
                  <a:pt x="893" y="1854"/>
                </a:lnTo>
                <a:lnTo>
                  <a:pt x="918" y="1801"/>
                </a:lnTo>
                <a:lnTo>
                  <a:pt x="949" y="1750"/>
                </a:lnTo>
                <a:lnTo>
                  <a:pt x="984" y="1703"/>
                </a:lnTo>
                <a:lnTo>
                  <a:pt x="1025" y="1660"/>
                </a:lnTo>
                <a:lnTo>
                  <a:pt x="1068" y="1620"/>
                </a:lnTo>
                <a:lnTo>
                  <a:pt x="1115" y="1585"/>
                </a:lnTo>
                <a:lnTo>
                  <a:pt x="1167" y="1554"/>
                </a:lnTo>
                <a:lnTo>
                  <a:pt x="1220" y="1529"/>
                </a:lnTo>
                <a:lnTo>
                  <a:pt x="1277" y="1508"/>
                </a:lnTo>
                <a:lnTo>
                  <a:pt x="1336" y="1493"/>
                </a:lnTo>
                <a:lnTo>
                  <a:pt x="1397" y="1484"/>
                </a:lnTo>
                <a:lnTo>
                  <a:pt x="1460" y="1480"/>
                </a:lnTo>
                <a:close/>
                <a:moveTo>
                  <a:pt x="2259" y="987"/>
                </a:moveTo>
                <a:lnTo>
                  <a:pt x="2663" y="987"/>
                </a:lnTo>
                <a:lnTo>
                  <a:pt x="2727" y="990"/>
                </a:lnTo>
                <a:lnTo>
                  <a:pt x="2787" y="999"/>
                </a:lnTo>
                <a:lnTo>
                  <a:pt x="2846" y="1014"/>
                </a:lnTo>
                <a:lnTo>
                  <a:pt x="2903" y="1035"/>
                </a:lnTo>
                <a:lnTo>
                  <a:pt x="2956" y="1061"/>
                </a:lnTo>
                <a:lnTo>
                  <a:pt x="3008" y="1091"/>
                </a:lnTo>
                <a:lnTo>
                  <a:pt x="3055" y="1126"/>
                </a:lnTo>
                <a:lnTo>
                  <a:pt x="3098" y="1166"/>
                </a:lnTo>
                <a:lnTo>
                  <a:pt x="3139" y="1209"/>
                </a:lnTo>
                <a:lnTo>
                  <a:pt x="3174" y="1256"/>
                </a:lnTo>
                <a:lnTo>
                  <a:pt x="3205" y="1307"/>
                </a:lnTo>
                <a:lnTo>
                  <a:pt x="3230" y="1360"/>
                </a:lnTo>
                <a:lnTo>
                  <a:pt x="3251" y="1417"/>
                </a:lnTo>
                <a:lnTo>
                  <a:pt x="3267" y="1476"/>
                </a:lnTo>
                <a:lnTo>
                  <a:pt x="3276" y="1536"/>
                </a:lnTo>
                <a:lnTo>
                  <a:pt x="3280" y="1599"/>
                </a:lnTo>
                <a:lnTo>
                  <a:pt x="3280" y="2094"/>
                </a:lnTo>
                <a:lnTo>
                  <a:pt x="3276" y="2094"/>
                </a:lnTo>
                <a:lnTo>
                  <a:pt x="3243" y="2110"/>
                </a:lnTo>
                <a:lnTo>
                  <a:pt x="3238" y="2113"/>
                </a:lnTo>
                <a:lnTo>
                  <a:pt x="3228" y="2118"/>
                </a:lnTo>
                <a:lnTo>
                  <a:pt x="3213" y="2124"/>
                </a:lnTo>
                <a:lnTo>
                  <a:pt x="3193" y="2133"/>
                </a:lnTo>
                <a:lnTo>
                  <a:pt x="3168" y="2142"/>
                </a:lnTo>
                <a:lnTo>
                  <a:pt x="3139" y="2153"/>
                </a:lnTo>
                <a:lnTo>
                  <a:pt x="3104" y="2164"/>
                </a:lnTo>
                <a:lnTo>
                  <a:pt x="3065" y="2175"/>
                </a:lnTo>
                <a:lnTo>
                  <a:pt x="3022" y="2187"/>
                </a:lnTo>
                <a:lnTo>
                  <a:pt x="2974" y="2198"/>
                </a:lnTo>
                <a:lnTo>
                  <a:pt x="2922" y="2209"/>
                </a:lnTo>
                <a:lnTo>
                  <a:pt x="2866" y="2219"/>
                </a:lnTo>
                <a:lnTo>
                  <a:pt x="2805" y="2228"/>
                </a:lnTo>
                <a:lnTo>
                  <a:pt x="2741" y="2235"/>
                </a:lnTo>
                <a:lnTo>
                  <a:pt x="2671" y="2241"/>
                </a:lnTo>
                <a:lnTo>
                  <a:pt x="2599" y="2245"/>
                </a:lnTo>
                <a:lnTo>
                  <a:pt x="2599" y="2092"/>
                </a:lnTo>
                <a:lnTo>
                  <a:pt x="2596" y="2028"/>
                </a:lnTo>
                <a:lnTo>
                  <a:pt x="2586" y="1964"/>
                </a:lnTo>
                <a:lnTo>
                  <a:pt x="2573" y="1903"/>
                </a:lnTo>
                <a:lnTo>
                  <a:pt x="2554" y="1843"/>
                </a:lnTo>
                <a:lnTo>
                  <a:pt x="2530" y="1786"/>
                </a:lnTo>
                <a:lnTo>
                  <a:pt x="2501" y="1732"/>
                </a:lnTo>
                <a:lnTo>
                  <a:pt x="2469" y="1680"/>
                </a:lnTo>
                <a:lnTo>
                  <a:pt x="2431" y="1631"/>
                </a:lnTo>
                <a:lnTo>
                  <a:pt x="2390" y="1586"/>
                </a:lnTo>
                <a:lnTo>
                  <a:pt x="2346" y="1544"/>
                </a:lnTo>
                <a:lnTo>
                  <a:pt x="2297" y="1506"/>
                </a:lnTo>
                <a:lnTo>
                  <a:pt x="2246" y="1472"/>
                </a:lnTo>
                <a:lnTo>
                  <a:pt x="2191" y="1443"/>
                </a:lnTo>
                <a:lnTo>
                  <a:pt x="2135" y="1418"/>
                </a:lnTo>
                <a:lnTo>
                  <a:pt x="2076" y="1398"/>
                </a:lnTo>
                <a:lnTo>
                  <a:pt x="2115" y="1356"/>
                </a:lnTo>
                <a:lnTo>
                  <a:pt x="2150" y="1311"/>
                </a:lnTo>
                <a:lnTo>
                  <a:pt x="2180" y="1263"/>
                </a:lnTo>
                <a:lnTo>
                  <a:pt x="2207" y="1213"/>
                </a:lnTo>
                <a:lnTo>
                  <a:pt x="2228" y="1160"/>
                </a:lnTo>
                <a:lnTo>
                  <a:pt x="2244" y="1104"/>
                </a:lnTo>
                <a:lnTo>
                  <a:pt x="2254" y="1046"/>
                </a:lnTo>
                <a:lnTo>
                  <a:pt x="2259" y="987"/>
                </a:lnTo>
                <a:close/>
                <a:moveTo>
                  <a:pt x="616" y="987"/>
                </a:moveTo>
                <a:lnTo>
                  <a:pt x="1024" y="987"/>
                </a:lnTo>
                <a:lnTo>
                  <a:pt x="1069" y="989"/>
                </a:lnTo>
                <a:lnTo>
                  <a:pt x="1074" y="1048"/>
                </a:lnTo>
                <a:lnTo>
                  <a:pt x="1084" y="1105"/>
                </a:lnTo>
                <a:lnTo>
                  <a:pt x="1100" y="1161"/>
                </a:lnTo>
                <a:lnTo>
                  <a:pt x="1121" y="1214"/>
                </a:lnTo>
                <a:lnTo>
                  <a:pt x="1148" y="1264"/>
                </a:lnTo>
                <a:lnTo>
                  <a:pt x="1178" y="1312"/>
                </a:lnTo>
                <a:lnTo>
                  <a:pt x="1213" y="1356"/>
                </a:lnTo>
                <a:lnTo>
                  <a:pt x="1251" y="1398"/>
                </a:lnTo>
                <a:lnTo>
                  <a:pt x="1193" y="1418"/>
                </a:lnTo>
                <a:lnTo>
                  <a:pt x="1136" y="1443"/>
                </a:lnTo>
                <a:lnTo>
                  <a:pt x="1081" y="1472"/>
                </a:lnTo>
                <a:lnTo>
                  <a:pt x="1031" y="1506"/>
                </a:lnTo>
                <a:lnTo>
                  <a:pt x="982" y="1544"/>
                </a:lnTo>
                <a:lnTo>
                  <a:pt x="937" y="1586"/>
                </a:lnTo>
                <a:lnTo>
                  <a:pt x="897" y="1631"/>
                </a:lnTo>
                <a:lnTo>
                  <a:pt x="859" y="1680"/>
                </a:lnTo>
                <a:lnTo>
                  <a:pt x="826" y="1732"/>
                </a:lnTo>
                <a:lnTo>
                  <a:pt x="798" y="1786"/>
                </a:lnTo>
                <a:lnTo>
                  <a:pt x="774" y="1843"/>
                </a:lnTo>
                <a:lnTo>
                  <a:pt x="755" y="1903"/>
                </a:lnTo>
                <a:lnTo>
                  <a:pt x="741" y="1964"/>
                </a:lnTo>
                <a:lnTo>
                  <a:pt x="733" y="2028"/>
                </a:lnTo>
                <a:lnTo>
                  <a:pt x="729" y="2092"/>
                </a:lnTo>
                <a:lnTo>
                  <a:pt x="729" y="2242"/>
                </a:lnTo>
                <a:lnTo>
                  <a:pt x="652" y="2236"/>
                </a:lnTo>
                <a:lnTo>
                  <a:pt x="572" y="2228"/>
                </a:lnTo>
                <a:lnTo>
                  <a:pt x="490" y="2217"/>
                </a:lnTo>
                <a:lnTo>
                  <a:pt x="404" y="2203"/>
                </a:lnTo>
                <a:lnTo>
                  <a:pt x="316" y="2186"/>
                </a:lnTo>
                <a:lnTo>
                  <a:pt x="226" y="2165"/>
                </a:lnTo>
                <a:lnTo>
                  <a:pt x="132" y="2141"/>
                </a:lnTo>
                <a:lnTo>
                  <a:pt x="35" y="2113"/>
                </a:lnTo>
                <a:lnTo>
                  <a:pt x="1" y="2102"/>
                </a:lnTo>
                <a:lnTo>
                  <a:pt x="0" y="2094"/>
                </a:lnTo>
                <a:lnTo>
                  <a:pt x="0" y="1599"/>
                </a:lnTo>
                <a:lnTo>
                  <a:pt x="3" y="1536"/>
                </a:lnTo>
                <a:lnTo>
                  <a:pt x="12" y="1476"/>
                </a:lnTo>
                <a:lnTo>
                  <a:pt x="28" y="1417"/>
                </a:lnTo>
                <a:lnTo>
                  <a:pt x="48" y="1360"/>
                </a:lnTo>
                <a:lnTo>
                  <a:pt x="75" y="1307"/>
                </a:lnTo>
                <a:lnTo>
                  <a:pt x="105" y="1256"/>
                </a:lnTo>
                <a:lnTo>
                  <a:pt x="141" y="1209"/>
                </a:lnTo>
                <a:lnTo>
                  <a:pt x="180" y="1166"/>
                </a:lnTo>
                <a:lnTo>
                  <a:pt x="225" y="1126"/>
                </a:lnTo>
                <a:lnTo>
                  <a:pt x="272" y="1091"/>
                </a:lnTo>
                <a:lnTo>
                  <a:pt x="322" y="1061"/>
                </a:lnTo>
                <a:lnTo>
                  <a:pt x="376" y="1035"/>
                </a:lnTo>
                <a:lnTo>
                  <a:pt x="433" y="1014"/>
                </a:lnTo>
                <a:lnTo>
                  <a:pt x="492" y="999"/>
                </a:lnTo>
                <a:lnTo>
                  <a:pt x="553" y="990"/>
                </a:lnTo>
                <a:lnTo>
                  <a:pt x="616" y="987"/>
                </a:lnTo>
                <a:close/>
                <a:moveTo>
                  <a:pt x="1664" y="492"/>
                </a:moveTo>
                <a:lnTo>
                  <a:pt x="1716" y="495"/>
                </a:lnTo>
                <a:lnTo>
                  <a:pt x="1767" y="503"/>
                </a:lnTo>
                <a:lnTo>
                  <a:pt x="1816" y="517"/>
                </a:lnTo>
                <a:lnTo>
                  <a:pt x="1862" y="535"/>
                </a:lnTo>
                <a:lnTo>
                  <a:pt x="1906" y="558"/>
                </a:lnTo>
                <a:lnTo>
                  <a:pt x="1948" y="584"/>
                </a:lnTo>
                <a:lnTo>
                  <a:pt x="1986" y="615"/>
                </a:lnTo>
                <a:lnTo>
                  <a:pt x="2021" y="650"/>
                </a:lnTo>
                <a:lnTo>
                  <a:pt x="2051" y="688"/>
                </a:lnTo>
                <a:lnTo>
                  <a:pt x="2079" y="729"/>
                </a:lnTo>
                <a:lnTo>
                  <a:pt x="2102" y="772"/>
                </a:lnTo>
                <a:lnTo>
                  <a:pt x="2120" y="819"/>
                </a:lnTo>
                <a:lnTo>
                  <a:pt x="2134" y="867"/>
                </a:lnTo>
                <a:lnTo>
                  <a:pt x="2142" y="918"/>
                </a:lnTo>
                <a:lnTo>
                  <a:pt x="2145" y="970"/>
                </a:lnTo>
                <a:lnTo>
                  <a:pt x="2142" y="1022"/>
                </a:lnTo>
                <a:lnTo>
                  <a:pt x="2134" y="1072"/>
                </a:lnTo>
                <a:lnTo>
                  <a:pt x="2120" y="1120"/>
                </a:lnTo>
                <a:lnTo>
                  <a:pt x="2102" y="1167"/>
                </a:lnTo>
                <a:lnTo>
                  <a:pt x="2079" y="1211"/>
                </a:lnTo>
                <a:lnTo>
                  <a:pt x="2051" y="1251"/>
                </a:lnTo>
                <a:lnTo>
                  <a:pt x="2021" y="1289"/>
                </a:lnTo>
                <a:lnTo>
                  <a:pt x="1986" y="1324"/>
                </a:lnTo>
                <a:lnTo>
                  <a:pt x="1948" y="1355"/>
                </a:lnTo>
                <a:lnTo>
                  <a:pt x="1906" y="1382"/>
                </a:lnTo>
                <a:lnTo>
                  <a:pt x="1862" y="1405"/>
                </a:lnTo>
                <a:lnTo>
                  <a:pt x="1816" y="1424"/>
                </a:lnTo>
                <a:lnTo>
                  <a:pt x="1767" y="1437"/>
                </a:lnTo>
                <a:lnTo>
                  <a:pt x="1716" y="1445"/>
                </a:lnTo>
                <a:lnTo>
                  <a:pt x="1664" y="1448"/>
                </a:lnTo>
                <a:lnTo>
                  <a:pt x="1611" y="1445"/>
                </a:lnTo>
                <a:lnTo>
                  <a:pt x="1561" y="1437"/>
                </a:lnTo>
                <a:lnTo>
                  <a:pt x="1511" y="1424"/>
                </a:lnTo>
                <a:lnTo>
                  <a:pt x="1465" y="1405"/>
                </a:lnTo>
                <a:lnTo>
                  <a:pt x="1421" y="1382"/>
                </a:lnTo>
                <a:lnTo>
                  <a:pt x="1379" y="1355"/>
                </a:lnTo>
                <a:lnTo>
                  <a:pt x="1341" y="1324"/>
                </a:lnTo>
                <a:lnTo>
                  <a:pt x="1307" y="1289"/>
                </a:lnTo>
                <a:lnTo>
                  <a:pt x="1276" y="1252"/>
                </a:lnTo>
                <a:lnTo>
                  <a:pt x="1248" y="1211"/>
                </a:lnTo>
                <a:lnTo>
                  <a:pt x="1225" y="1167"/>
                </a:lnTo>
                <a:lnTo>
                  <a:pt x="1207" y="1121"/>
                </a:lnTo>
                <a:lnTo>
                  <a:pt x="1194" y="1072"/>
                </a:lnTo>
                <a:lnTo>
                  <a:pt x="1186" y="1022"/>
                </a:lnTo>
                <a:lnTo>
                  <a:pt x="1183" y="970"/>
                </a:lnTo>
                <a:lnTo>
                  <a:pt x="1186" y="918"/>
                </a:lnTo>
                <a:lnTo>
                  <a:pt x="1194" y="867"/>
                </a:lnTo>
                <a:lnTo>
                  <a:pt x="1207" y="819"/>
                </a:lnTo>
                <a:lnTo>
                  <a:pt x="1225" y="773"/>
                </a:lnTo>
                <a:lnTo>
                  <a:pt x="1248" y="729"/>
                </a:lnTo>
                <a:lnTo>
                  <a:pt x="1276" y="688"/>
                </a:lnTo>
                <a:lnTo>
                  <a:pt x="1307" y="650"/>
                </a:lnTo>
                <a:lnTo>
                  <a:pt x="1341" y="615"/>
                </a:lnTo>
                <a:lnTo>
                  <a:pt x="1379" y="584"/>
                </a:lnTo>
                <a:lnTo>
                  <a:pt x="1421" y="558"/>
                </a:lnTo>
                <a:lnTo>
                  <a:pt x="1465" y="535"/>
                </a:lnTo>
                <a:lnTo>
                  <a:pt x="1511" y="517"/>
                </a:lnTo>
                <a:lnTo>
                  <a:pt x="1561" y="503"/>
                </a:lnTo>
                <a:lnTo>
                  <a:pt x="1611" y="495"/>
                </a:lnTo>
                <a:lnTo>
                  <a:pt x="1664" y="492"/>
                </a:lnTo>
                <a:close/>
                <a:moveTo>
                  <a:pt x="2459" y="0"/>
                </a:moveTo>
                <a:lnTo>
                  <a:pt x="2512" y="2"/>
                </a:lnTo>
                <a:lnTo>
                  <a:pt x="2562" y="11"/>
                </a:lnTo>
                <a:lnTo>
                  <a:pt x="2612" y="24"/>
                </a:lnTo>
                <a:lnTo>
                  <a:pt x="2658" y="42"/>
                </a:lnTo>
                <a:lnTo>
                  <a:pt x="2702" y="65"/>
                </a:lnTo>
                <a:lnTo>
                  <a:pt x="2744" y="92"/>
                </a:lnTo>
                <a:lnTo>
                  <a:pt x="2782" y="123"/>
                </a:lnTo>
                <a:lnTo>
                  <a:pt x="2816" y="157"/>
                </a:lnTo>
                <a:lnTo>
                  <a:pt x="2847" y="195"/>
                </a:lnTo>
                <a:lnTo>
                  <a:pt x="2875" y="236"/>
                </a:lnTo>
                <a:lnTo>
                  <a:pt x="2898" y="280"/>
                </a:lnTo>
                <a:lnTo>
                  <a:pt x="2916" y="326"/>
                </a:lnTo>
                <a:lnTo>
                  <a:pt x="2929" y="374"/>
                </a:lnTo>
                <a:lnTo>
                  <a:pt x="2937" y="425"/>
                </a:lnTo>
                <a:lnTo>
                  <a:pt x="2940" y="477"/>
                </a:lnTo>
                <a:lnTo>
                  <a:pt x="2937" y="529"/>
                </a:lnTo>
                <a:lnTo>
                  <a:pt x="2929" y="579"/>
                </a:lnTo>
                <a:lnTo>
                  <a:pt x="2916" y="628"/>
                </a:lnTo>
                <a:lnTo>
                  <a:pt x="2898" y="674"/>
                </a:lnTo>
                <a:lnTo>
                  <a:pt x="2875" y="718"/>
                </a:lnTo>
                <a:lnTo>
                  <a:pt x="2847" y="759"/>
                </a:lnTo>
                <a:lnTo>
                  <a:pt x="2816" y="797"/>
                </a:lnTo>
                <a:lnTo>
                  <a:pt x="2782" y="831"/>
                </a:lnTo>
                <a:lnTo>
                  <a:pt x="2744" y="862"/>
                </a:lnTo>
                <a:lnTo>
                  <a:pt x="2702" y="889"/>
                </a:lnTo>
                <a:lnTo>
                  <a:pt x="2658" y="912"/>
                </a:lnTo>
                <a:lnTo>
                  <a:pt x="2612" y="930"/>
                </a:lnTo>
                <a:lnTo>
                  <a:pt x="2562" y="943"/>
                </a:lnTo>
                <a:lnTo>
                  <a:pt x="2512" y="951"/>
                </a:lnTo>
                <a:lnTo>
                  <a:pt x="2459" y="954"/>
                </a:lnTo>
                <a:lnTo>
                  <a:pt x="2406" y="951"/>
                </a:lnTo>
                <a:lnTo>
                  <a:pt x="2354" y="942"/>
                </a:lnTo>
                <a:lnTo>
                  <a:pt x="2303" y="928"/>
                </a:lnTo>
                <a:lnTo>
                  <a:pt x="2256" y="909"/>
                </a:lnTo>
                <a:lnTo>
                  <a:pt x="2248" y="854"/>
                </a:lnTo>
                <a:lnTo>
                  <a:pt x="2235" y="801"/>
                </a:lnTo>
                <a:lnTo>
                  <a:pt x="2217" y="750"/>
                </a:lnTo>
                <a:lnTo>
                  <a:pt x="2193" y="701"/>
                </a:lnTo>
                <a:lnTo>
                  <a:pt x="2167" y="655"/>
                </a:lnTo>
                <a:lnTo>
                  <a:pt x="2136" y="612"/>
                </a:lnTo>
                <a:lnTo>
                  <a:pt x="2102" y="571"/>
                </a:lnTo>
                <a:lnTo>
                  <a:pt x="2065" y="534"/>
                </a:lnTo>
                <a:lnTo>
                  <a:pt x="2023" y="500"/>
                </a:lnTo>
                <a:lnTo>
                  <a:pt x="1979" y="470"/>
                </a:lnTo>
                <a:lnTo>
                  <a:pt x="1983" y="415"/>
                </a:lnTo>
                <a:lnTo>
                  <a:pt x="1993" y="362"/>
                </a:lnTo>
                <a:lnTo>
                  <a:pt x="2009" y="311"/>
                </a:lnTo>
                <a:lnTo>
                  <a:pt x="2030" y="263"/>
                </a:lnTo>
                <a:lnTo>
                  <a:pt x="2056" y="217"/>
                </a:lnTo>
                <a:lnTo>
                  <a:pt x="2087" y="175"/>
                </a:lnTo>
                <a:lnTo>
                  <a:pt x="2122" y="137"/>
                </a:lnTo>
                <a:lnTo>
                  <a:pt x="2161" y="103"/>
                </a:lnTo>
                <a:lnTo>
                  <a:pt x="2204" y="73"/>
                </a:lnTo>
                <a:lnTo>
                  <a:pt x="2250" y="47"/>
                </a:lnTo>
                <a:lnTo>
                  <a:pt x="2298" y="27"/>
                </a:lnTo>
                <a:lnTo>
                  <a:pt x="2350" y="12"/>
                </a:lnTo>
                <a:lnTo>
                  <a:pt x="2404" y="3"/>
                </a:lnTo>
                <a:lnTo>
                  <a:pt x="2459" y="0"/>
                </a:lnTo>
                <a:close/>
                <a:moveTo>
                  <a:pt x="820" y="0"/>
                </a:moveTo>
                <a:lnTo>
                  <a:pt x="873" y="2"/>
                </a:lnTo>
                <a:lnTo>
                  <a:pt x="923" y="11"/>
                </a:lnTo>
                <a:lnTo>
                  <a:pt x="972" y="24"/>
                </a:lnTo>
                <a:lnTo>
                  <a:pt x="1019" y="42"/>
                </a:lnTo>
                <a:lnTo>
                  <a:pt x="1063" y="65"/>
                </a:lnTo>
                <a:lnTo>
                  <a:pt x="1104" y="92"/>
                </a:lnTo>
                <a:lnTo>
                  <a:pt x="1143" y="123"/>
                </a:lnTo>
                <a:lnTo>
                  <a:pt x="1177" y="157"/>
                </a:lnTo>
                <a:lnTo>
                  <a:pt x="1208" y="195"/>
                </a:lnTo>
                <a:lnTo>
                  <a:pt x="1235" y="236"/>
                </a:lnTo>
                <a:lnTo>
                  <a:pt x="1258" y="280"/>
                </a:lnTo>
                <a:lnTo>
                  <a:pt x="1277" y="326"/>
                </a:lnTo>
                <a:lnTo>
                  <a:pt x="1290" y="375"/>
                </a:lnTo>
                <a:lnTo>
                  <a:pt x="1298" y="425"/>
                </a:lnTo>
                <a:lnTo>
                  <a:pt x="1301" y="477"/>
                </a:lnTo>
                <a:lnTo>
                  <a:pt x="1301" y="490"/>
                </a:lnTo>
                <a:lnTo>
                  <a:pt x="1300" y="504"/>
                </a:lnTo>
                <a:lnTo>
                  <a:pt x="1257" y="540"/>
                </a:lnTo>
                <a:lnTo>
                  <a:pt x="1218" y="579"/>
                </a:lnTo>
                <a:lnTo>
                  <a:pt x="1183" y="623"/>
                </a:lnTo>
                <a:lnTo>
                  <a:pt x="1153" y="669"/>
                </a:lnTo>
                <a:lnTo>
                  <a:pt x="1125" y="718"/>
                </a:lnTo>
                <a:lnTo>
                  <a:pt x="1104" y="770"/>
                </a:lnTo>
                <a:lnTo>
                  <a:pt x="1087" y="824"/>
                </a:lnTo>
                <a:lnTo>
                  <a:pt x="1076" y="880"/>
                </a:lnTo>
                <a:lnTo>
                  <a:pt x="1038" y="902"/>
                </a:lnTo>
                <a:lnTo>
                  <a:pt x="998" y="920"/>
                </a:lnTo>
                <a:lnTo>
                  <a:pt x="955" y="935"/>
                </a:lnTo>
                <a:lnTo>
                  <a:pt x="912" y="945"/>
                </a:lnTo>
                <a:lnTo>
                  <a:pt x="867" y="952"/>
                </a:lnTo>
                <a:lnTo>
                  <a:pt x="820" y="954"/>
                </a:lnTo>
                <a:lnTo>
                  <a:pt x="768" y="951"/>
                </a:lnTo>
                <a:lnTo>
                  <a:pt x="716" y="943"/>
                </a:lnTo>
                <a:lnTo>
                  <a:pt x="668" y="930"/>
                </a:lnTo>
                <a:lnTo>
                  <a:pt x="622" y="912"/>
                </a:lnTo>
                <a:lnTo>
                  <a:pt x="577" y="889"/>
                </a:lnTo>
                <a:lnTo>
                  <a:pt x="536" y="862"/>
                </a:lnTo>
                <a:lnTo>
                  <a:pt x="498" y="831"/>
                </a:lnTo>
                <a:lnTo>
                  <a:pt x="462" y="797"/>
                </a:lnTo>
                <a:lnTo>
                  <a:pt x="431" y="759"/>
                </a:lnTo>
                <a:lnTo>
                  <a:pt x="405" y="718"/>
                </a:lnTo>
                <a:lnTo>
                  <a:pt x="382" y="674"/>
                </a:lnTo>
                <a:lnTo>
                  <a:pt x="364" y="628"/>
                </a:lnTo>
                <a:lnTo>
                  <a:pt x="350" y="579"/>
                </a:lnTo>
                <a:lnTo>
                  <a:pt x="342" y="529"/>
                </a:lnTo>
                <a:lnTo>
                  <a:pt x="339" y="477"/>
                </a:lnTo>
                <a:lnTo>
                  <a:pt x="342" y="425"/>
                </a:lnTo>
                <a:lnTo>
                  <a:pt x="350" y="375"/>
                </a:lnTo>
                <a:lnTo>
                  <a:pt x="364" y="326"/>
                </a:lnTo>
                <a:lnTo>
                  <a:pt x="382" y="280"/>
                </a:lnTo>
                <a:lnTo>
                  <a:pt x="405" y="236"/>
                </a:lnTo>
                <a:lnTo>
                  <a:pt x="431" y="195"/>
                </a:lnTo>
                <a:lnTo>
                  <a:pt x="462" y="157"/>
                </a:lnTo>
                <a:lnTo>
                  <a:pt x="498" y="123"/>
                </a:lnTo>
                <a:lnTo>
                  <a:pt x="536" y="92"/>
                </a:lnTo>
                <a:lnTo>
                  <a:pt x="577" y="65"/>
                </a:lnTo>
                <a:lnTo>
                  <a:pt x="622" y="42"/>
                </a:lnTo>
                <a:lnTo>
                  <a:pt x="668" y="24"/>
                </a:lnTo>
                <a:lnTo>
                  <a:pt x="716" y="11"/>
                </a:lnTo>
                <a:lnTo>
                  <a:pt x="768" y="2"/>
                </a:lnTo>
                <a:lnTo>
                  <a:pt x="8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726363" y="2368820"/>
            <a:ext cx="965020" cy="786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30%</a:t>
            </a:r>
            <a:endParaRPr/>
          </a:p>
        </p:txBody>
      </p:sp>
      <p:sp>
        <p:nvSpPr>
          <p:cNvPr id="290" name="Google Shape;290;p13"/>
          <p:cNvSpPr txBox="1"/>
          <p:nvPr/>
        </p:nvSpPr>
        <p:spPr>
          <a:xfrm>
            <a:off x="512744" y="4039505"/>
            <a:ext cx="1392256" cy="254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Individuals</a:t>
            </a:r>
            <a:endParaRPr sz="11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2407927" y="3221507"/>
            <a:ext cx="965020" cy="722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2" name="Google Shape;292;p13"/>
          <p:cNvGrpSpPr/>
          <p:nvPr/>
        </p:nvGrpSpPr>
        <p:grpSpPr>
          <a:xfrm>
            <a:off x="2692321" y="3345236"/>
            <a:ext cx="399628" cy="474918"/>
            <a:chOff x="-304800" y="2781300"/>
            <a:chExt cx="219075" cy="260351"/>
          </a:xfrm>
        </p:grpSpPr>
        <p:sp>
          <p:nvSpPr>
            <p:cNvPr id="293" name="Google Shape;293;p13"/>
            <p:cNvSpPr/>
            <p:nvPr/>
          </p:nvSpPr>
          <p:spPr>
            <a:xfrm>
              <a:off x="-249238" y="2781300"/>
              <a:ext cx="106363" cy="139700"/>
            </a:xfrm>
            <a:custGeom>
              <a:rect b="b" l="l" r="r" t="t"/>
              <a:pathLst>
                <a:path extrusionOk="0" h="1662" w="1278">
                  <a:moveTo>
                    <a:pt x="560" y="0"/>
                  </a:moveTo>
                  <a:lnTo>
                    <a:pt x="614" y="3"/>
                  </a:lnTo>
                  <a:lnTo>
                    <a:pt x="672" y="10"/>
                  </a:lnTo>
                  <a:lnTo>
                    <a:pt x="730" y="22"/>
                  </a:lnTo>
                  <a:lnTo>
                    <a:pt x="791" y="40"/>
                  </a:lnTo>
                  <a:lnTo>
                    <a:pt x="834" y="54"/>
                  </a:lnTo>
                  <a:lnTo>
                    <a:pt x="877" y="69"/>
                  </a:lnTo>
                  <a:lnTo>
                    <a:pt x="921" y="86"/>
                  </a:lnTo>
                  <a:lnTo>
                    <a:pt x="963" y="105"/>
                  </a:lnTo>
                  <a:lnTo>
                    <a:pt x="1005" y="125"/>
                  </a:lnTo>
                  <a:lnTo>
                    <a:pt x="1046" y="148"/>
                  </a:lnTo>
                  <a:lnTo>
                    <a:pt x="1085" y="174"/>
                  </a:lnTo>
                  <a:lnTo>
                    <a:pt x="1123" y="204"/>
                  </a:lnTo>
                  <a:lnTo>
                    <a:pt x="1158" y="237"/>
                  </a:lnTo>
                  <a:lnTo>
                    <a:pt x="1191" y="276"/>
                  </a:lnTo>
                  <a:lnTo>
                    <a:pt x="1219" y="315"/>
                  </a:lnTo>
                  <a:lnTo>
                    <a:pt x="1240" y="353"/>
                  </a:lnTo>
                  <a:lnTo>
                    <a:pt x="1257" y="392"/>
                  </a:lnTo>
                  <a:lnTo>
                    <a:pt x="1268" y="431"/>
                  </a:lnTo>
                  <a:lnTo>
                    <a:pt x="1275" y="469"/>
                  </a:lnTo>
                  <a:lnTo>
                    <a:pt x="1278" y="507"/>
                  </a:lnTo>
                  <a:lnTo>
                    <a:pt x="1278" y="544"/>
                  </a:lnTo>
                  <a:lnTo>
                    <a:pt x="1276" y="579"/>
                  </a:lnTo>
                  <a:lnTo>
                    <a:pt x="1271" y="614"/>
                  </a:lnTo>
                  <a:lnTo>
                    <a:pt x="1265" y="646"/>
                  </a:lnTo>
                  <a:lnTo>
                    <a:pt x="1258" y="678"/>
                  </a:lnTo>
                  <a:lnTo>
                    <a:pt x="1250" y="707"/>
                  </a:lnTo>
                  <a:lnTo>
                    <a:pt x="1242" y="734"/>
                  </a:lnTo>
                  <a:lnTo>
                    <a:pt x="1235" y="759"/>
                  </a:lnTo>
                  <a:lnTo>
                    <a:pt x="1238" y="763"/>
                  </a:lnTo>
                  <a:lnTo>
                    <a:pt x="1245" y="768"/>
                  </a:lnTo>
                  <a:lnTo>
                    <a:pt x="1250" y="773"/>
                  </a:lnTo>
                  <a:lnTo>
                    <a:pt x="1253" y="776"/>
                  </a:lnTo>
                  <a:lnTo>
                    <a:pt x="1263" y="794"/>
                  </a:lnTo>
                  <a:lnTo>
                    <a:pt x="1270" y="813"/>
                  </a:lnTo>
                  <a:lnTo>
                    <a:pt x="1274" y="834"/>
                  </a:lnTo>
                  <a:lnTo>
                    <a:pt x="1275" y="856"/>
                  </a:lnTo>
                  <a:lnTo>
                    <a:pt x="1275" y="879"/>
                  </a:lnTo>
                  <a:lnTo>
                    <a:pt x="1273" y="903"/>
                  </a:lnTo>
                  <a:lnTo>
                    <a:pt x="1270" y="925"/>
                  </a:lnTo>
                  <a:lnTo>
                    <a:pt x="1266" y="947"/>
                  </a:lnTo>
                  <a:lnTo>
                    <a:pt x="1262" y="967"/>
                  </a:lnTo>
                  <a:lnTo>
                    <a:pt x="1254" y="996"/>
                  </a:lnTo>
                  <a:lnTo>
                    <a:pt x="1245" y="1023"/>
                  </a:lnTo>
                  <a:lnTo>
                    <a:pt x="1234" y="1046"/>
                  </a:lnTo>
                  <a:lnTo>
                    <a:pt x="1223" y="1065"/>
                  </a:lnTo>
                  <a:lnTo>
                    <a:pt x="1212" y="1080"/>
                  </a:lnTo>
                  <a:lnTo>
                    <a:pt x="1201" y="1122"/>
                  </a:lnTo>
                  <a:lnTo>
                    <a:pt x="1189" y="1165"/>
                  </a:lnTo>
                  <a:lnTo>
                    <a:pt x="1174" y="1209"/>
                  </a:lnTo>
                  <a:lnTo>
                    <a:pt x="1155" y="1252"/>
                  </a:lnTo>
                  <a:lnTo>
                    <a:pt x="1135" y="1296"/>
                  </a:lnTo>
                  <a:lnTo>
                    <a:pt x="1111" y="1339"/>
                  </a:lnTo>
                  <a:lnTo>
                    <a:pt x="1085" y="1381"/>
                  </a:lnTo>
                  <a:lnTo>
                    <a:pt x="1056" y="1421"/>
                  </a:lnTo>
                  <a:lnTo>
                    <a:pt x="1025" y="1460"/>
                  </a:lnTo>
                  <a:lnTo>
                    <a:pt x="992" y="1496"/>
                  </a:lnTo>
                  <a:lnTo>
                    <a:pt x="956" y="1530"/>
                  </a:lnTo>
                  <a:lnTo>
                    <a:pt x="918" y="1560"/>
                  </a:lnTo>
                  <a:lnTo>
                    <a:pt x="877" y="1588"/>
                  </a:lnTo>
                  <a:lnTo>
                    <a:pt x="835" y="1611"/>
                  </a:lnTo>
                  <a:lnTo>
                    <a:pt x="791" y="1631"/>
                  </a:lnTo>
                  <a:lnTo>
                    <a:pt x="745" y="1646"/>
                  </a:lnTo>
                  <a:lnTo>
                    <a:pt x="698" y="1657"/>
                  </a:lnTo>
                  <a:lnTo>
                    <a:pt x="648" y="1662"/>
                  </a:lnTo>
                  <a:lnTo>
                    <a:pt x="603" y="1661"/>
                  </a:lnTo>
                  <a:lnTo>
                    <a:pt x="557" y="1653"/>
                  </a:lnTo>
                  <a:lnTo>
                    <a:pt x="510" y="1640"/>
                  </a:lnTo>
                  <a:lnTo>
                    <a:pt x="464" y="1621"/>
                  </a:lnTo>
                  <a:lnTo>
                    <a:pt x="418" y="1596"/>
                  </a:lnTo>
                  <a:lnTo>
                    <a:pt x="373" y="1567"/>
                  </a:lnTo>
                  <a:lnTo>
                    <a:pt x="328" y="1533"/>
                  </a:lnTo>
                  <a:lnTo>
                    <a:pt x="287" y="1495"/>
                  </a:lnTo>
                  <a:lnTo>
                    <a:pt x="247" y="1454"/>
                  </a:lnTo>
                  <a:lnTo>
                    <a:pt x="210" y="1408"/>
                  </a:lnTo>
                  <a:lnTo>
                    <a:pt x="176" y="1359"/>
                  </a:lnTo>
                  <a:lnTo>
                    <a:pt x="145" y="1307"/>
                  </a:lnTo>
                  <a:lnTo>
                    <a:pt x="119" y="1253"/>
                  </a:lnTo>
                  <a:lnTo>
                    <a:pt x="97" y="1197"/>
                  </a:lnTo>
                  <a:lnTo>
                    <a:pt x="80" y="1139"/>
                  </a:lnTo>
                  <a:lnTo>
                    <a:pt x="68" y="1080"/>
                  </a:lnTo>
                  <a:lnTo>
                    <a:pt x="57" y="1066"/>
                  </a:lnTo>
                  <a:lnTo>
                    <a:pt x="46" y="1049"/>
                  </a:lnTo>
                  <a:lnTo>
                    <a:pt x="36" y="1029"/>
                  </a:lnTo>
                  <a:lnTo>
                    <a:pt x="27" y="1005"/>
                  </a:lnTo>
                  <a:lnTo>
                    <a:pt x="20" y="978"/>
                  </a:lnTo>
                  <a:lnTo>
                    <a:pt x="16" y="959"/>
                  </a:lnTo>
                  <a:lnTo>
                    <a:pt x="12" y="939"/>
                  </a:lnTo>
                  <a:lnTo>
                    <a:pt x="8" y="918"/>
                  </a:lnTo>
                  <a:lnTo>
                    <a:pt x="4" y="895"/>
                  </a:lnTo>
                  <a:lnTo>
                    <a:pt x="1" y="873"/>
                  </a:lnTo>
                  <a:lnTo>
                    <a:pt x="0" y="851"/>
                  </a:lnTo>
                  <a:lnTo>
                    <a:pt x="1" y="830"/>
                  </a:lnTo>
                  <a:lnTo>
                    <a:pt x="4" y="810"/>
                  </a:lnTo>
                  <a:lnTo>
                    <a:pt x="11" y="792"/>
                  </a:lnTo>
                  <a:lnTo>
                    <a:pt x="20" y="776"/>
                  </a:lnTo>
                  <a:lnTo>
                    <a:pt x="28" y="767"/>
                  </a:lnTo>
                  <a:lnTo>
                    <a:pt x="37" y="759"/>
                  </a:lnTo>
                  <a:lnTo>
                    <a:pt x="25" y="709"/>
                  </a:lnTo>
                  <a:lnTo>
                    <a:pt x="16" y="663"/>
                  </a:lnTo>
                  <a:lnTo>
                    <a:pt x="10" y="620"/>
                  </a:lnTo>
                  <a:lnTo>
                    <a:pt x="6" y="581"/>
                  </a:lnTo>
                  <a:lnTo>
                    <a:pt x="4" y="545"/>
                  </a:lnTo>
                  <a:lnTo>
                    <a:pt x="4" y="512"/>
                  </a:lnTo>
                  <a:lnTo>
                    <a:pt x="7" y="483"/>
                  </a:lnTo>
                  <a:lnTo>
                    <a:pt x="11" y="457"/>
                  </a:lnTo>
                  <a:lnTo>
                    <a:pt x="15" y="435"/>
                  </a:lnTo>
                  <a:lnTo>
                    <a:pt x="19" y="415"/>
                  </a:lnTo>
                  <a:lnTo>
                    <a:pt x="24" y="400"/>
                  </a:lnTo>
                  <a:lnTo>
                    <a:pt x="28" y="387"/>
                  </a:lnTo>
                  <a:lnTo>
                    <a:pt x="31" y="378"/>
                  </a:lnTo>
                  <a:lnTo>
                    <a:pt x="34" y="372"/>
                  </a:lnTo>
                  <a:lnTo>
                    <a:pt x="56" y="326"/>
                  </a:lnTo>
                  <a:lnTo>
                    <a:pt x="80" y="282"/>
                  </a:lnTo>
                  <a:lnTo>
                    <a:pt x="106" y="241"/>
                  </a:lnTo>
                  <a:lnTo>
                    <a:pt x="136" y="201"/>
                  </a:lnTo>
                  <a:lnTo>
                    <a:pt x="168" y="165"/>
                  </a:lnTo>
                  <a:lnTo>
                    <a:pt x="202" y="133"/>
                  </a:lnTo>
                  <a:lnTo>
                    <a:pt x="239" y="103"/>
                  </a:lnTo>
                  <a:lnTo>
                    <a:pt x="277" y="77"/>
                  </a:lnTo>
                  <a:lnTo>
                    <a:pt x="319" y="54"/>
                  </a:lnTo>
                  <a:lnTo>
                    <a:pt x="362" y="35"/>
                  </a:lnTo>
                  <a:lnTo>
                    <a:pt x="409" y="20"/>
                  </a:lnTo>
                  <a:lnTo>
                    <a:pt x="457" y="9"/>
                  </a:lnTo>
                  <a:lnTo>
                    <a:pt x="507" y="2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-304800" y="2913063"/>
              <a:ext cx="219075" cy="128588"/>
            </a:xfrm>
            <a:custGeom>
              <a:rect b="b" l="l" r="r" t="t"/>
              <a:pathLst>
                <a:path extrusionOk="0" h="1536" w="2618">
                  <a:moveTo>
                    <a:pt x="836" y="0"/>
                  </a:moveTo>
                  <a:lnTo>
                    <a:pt x="838" y="1"/>
                  </a:lnTo>
                  <a:lnTo>
                    <a:pt x="844" y="5"/>
                  </a:lnTo>
                  <a:lnTo>
                    <a:pt x="852" y="11"/>
                  </a:lnTo>
                  <a:lnTo>
                    <a:pt x="862" y="18"/>
                  </a:lnTo>
                  <a:lnTo>
                    <a:pt x="872" y="25"/>
                  </a:lnTo>
                  <a:lnTo>
                    <a:pt x="882" y="32"/>
                  </a:lnTo>
                  <a:lnTo>
                    <a:pt x="890" y="37"/>
                  </a:lnTo>
                  <a:lnTo>
                    <a:pt x="896" y="40"/>
                  </a:lnTo>
                  <a:lnTo>
                    <a:pt x="898" y="41"/>
                  </a:lnTo>
                  <a:lnTo>
                    <a:pt x="898" y="44"/>
                  </a:lnTo>
                  <a:lnTo>
                    <a:pt x="898" y="54"/>
                  </a:lnTo>
                  <a:lnTo>
                    <a:pt x="898" y="70"/>
                  </a:lnTo>
                  <a:lnTo>
                    <a:pt x="897" y="90"/>
                  </a:lnTo>
                  <a:lnTo>
                    <a:pt x="897" y="114"/>
                  </a:lnTo>
                  <a:lnTo>
                    <a:pt x="896" y="141"/>
                  </a:lnTo>
                  <a:lnTo>
                    <a:pt x="896" y="171"/>
                  </a:lnTo>
                  <a:lnTo>
                    <a:pt x="895" y="202"/>
                  </a:lnTo>
                  <a:lnTo>
                    <a:pt x="895" y="234"/>
                  </a:lnTo>
                  <a:lnTo>
                    <a:pt x="894" y="266"/>
                  </a:lnTo>
                  <a:lnTo>
                    <a:pt x="894" y="298"/>
                  </a:lnTo>
                  <a:lnTo>
                    <a:pt x="893" y="328"/>
                  </a:lnTo>
                  <a:lnTo>
                    <a:pt x="893" y="355"/>
                  </a:lnTo>
                  <a:lnTo>
                    <a:pt x="891" y="379"/>
                  </a:lnTo>
                  <a:lnTo>
                    <a:pt x="891" y="400"/>
                  </a:lnTo>
                  <a:lnTo>
                    <a:pt x="891" y="415"/>
                  </a:lnTo>
                  <a:lnTo>
                    <a:pt x="891" y="425"/>
                  </a:lnTo>
                  <a:lnTo>
                    <a:pt x="891" y="428"/>
                  </a:lnTo>
                  <a:lnTo>
                    <a:pt x="1258" y="1381"/>
                  </a:lnTo>
                  <a:lnTo>
                    <a:pt x="1266" y="1395"/>
                  </a:lnTo>
                  <a:lnTo>
                    <a:pt x="1277" y="1406"/>
                  </a:lnTo>
                  <a:lnTo>
                    <a:pt x="1292" y="1414"/>
                  </a:lnTo>
                  <a:lnTo>
                    <a:pt x="1309" y="1417"/>
                  </a:lnTo>
                  <a:lnTo>
                    <a:pt x="1325" y="1414"/>
                  </a:lnTo>
                  <a:lnTo>
                    <a:pt x="1340" y="1406"/>
                  </a:lnTo>
                  <a:lnTo>
                    <a:pt x="1352" y="1395"/>
                  </a:lnTo>
                  <a:lnTo>
                    <a:pt x="1360" y="1381"/>
                  </a:lnTo>
                  <a:lnTo>
                    <a:pt x="1726" y="428"/>
                  </a:lnTo>
                  <a:lnTo>
                    <a:pt x="1720" y="41"/>
                  </a:lnTo>
                  <a:lnTo>
                    <a:pt x="1781" y="0"/>
                  </a:lnTo>
                  <a:lnTo>
                    <a:pt x="1806" y="16"/>
                  </a:lnTo>
                  <a:lnTo>
                    <a:pt x="1834" y="32"/>
                  </a:lnTo>
                  <a:lnTo>
                    <a:pt x="1864" y="48"/>
                  </a:lnTo>
                  <a:lnTo>
                    <a:pt x="1895" y="63"/>
                  </a:lnTo>
                  <a:lnTo>
                    <a:pt x="1928" y="78"/>
                  </a:lnTo>
                  <a:lnTo>
                    <a:pt x="1962" y="92"/>
                  </a:lnTo>
                  <a:lnTo>
                    <a:pt x="1995" y="106"/>
                  </a:lnTo>
                  <a:lnTo>
                    <a:pt x="2028" y="118"/>
                  </a:lnTo>
                  <a:lnTo>
                    <a:pt x="2059" y="130"/>
                  </a:lnTo>
                  <a:lnTo>
                    <a:pt x="2088" y="141"/>
                  </a:lnTo>
                  <a:lnTo>
                    <a:pt x="2116" y="150"/>
                  </a:lnTo>
                  <a:lnTo>
                    <a:pt x="2141" y="159"/>
                  </a:lnTo>
                  <a:lnTo>
                    <a:pt x="2162" y="166"/>
                  </a:lnTo>
                  <a:lnTo>
                    <a:pt x="2181" y="171"/>
                  </a:lnTo>
                  <a:lnTo>
                    <a:pt x="2194" y="176"/>
                  </a:lnTo>
                  <a:lnTo>
                    <a:pt x="2202" y="178"/>
                  </a:lnTo>
                  <a:lnTo>
                    <a:pt x="2206" y="179"/>
                  </a:lnTo>
                  <a:lnTo>
                    <a:pt x="2243" y="195"/>
                  </a:lnTo>
                  <a:lnTo>
                    <a:pt x="2277" y="211"/>
                  </a:lnTo>
                  <a:lnTo>
                    <a:pt x="2305" y="228"/>
                  </a:lnTo>
                  <a:lnTo>
                    <a:pt x="2330" y="244"/>
                  </a:lnTo>
                  <a:lnTo>
                    <a:pt x="2351" y="260"/>
                  </a:lnTo>
                  <a:lnTo>
                    <a:pt x="2367" y="274"/>
                  </a:lnTo>
                  <a:lnTo>
                    <a:pt x="2379" y="286"/>
                  </a:lnTo>
                  <a:lnTo>
                    <a:pt x="2389" y="295"/>
                  </a:lnTo>
                  <a:lnTo>
                    <a:pt x="2394" y="301"/>
                  </a:lnTo>
                  <a:lnTo>
                    <a:pt x="2396" y="303"/>
                  </a:lnTo>
                  <a:lnTo>
                    <a:pt x="2435" y="366"/>
                  </a:lnTo>
                  <a:lnTo>
                    <a:pt x="2470" y="430"/>
                  </a:lnTo>
                  <a:lnTo>
                    <a:pt x="2499" y="495"/>
                  </a:lnTo>
                  <a:lnTo>
                    <a:pt x="2524" y="560"/>
                  </a:lnTo>
                  <a:lnTo>
                    <a:pt x="2545" y="626"/>
                  </a:lnTo>
                  <a:lnTo>
                    <a:pt x="2562" y="691"/>
                  </a:lnTo>
                  <a:lnTo>
                    <a:pt x="2576" y="756"/>
                  </a:lnTo>
                  <a:lnTo>
                    <a:pt x="2587" y="820"/>
                  </a:lnTo>
                  <a:lnTo>
                    <a:pt x="2596" y="884"/>
                  </a:lnTo>
                  <a:lnTo>
                    <a:pt x="2602" y="944"/>
                  </a:lnTo>
                  <a:lnTo>
                    <a:pt x="2608" y="1003"/>
                  </a:lnTo>
                  <a:lnTo>
                    <a:pt x="2612" y="1059"/>
                  </a:lnTo>
                  <a:lnTo>
                    <a:pt x="2614" y="1111"/>
                  </a:lnTo>
                  <a:lnTo>
                    <a:pt x="2617" y="1160"/>
                  </a:lnTo>
                  <a:lnTo>
                    <a:pt x="2618" y="1203"/>
                  </a:lnTo>
                  <a:lnTo>
                    <a:pt x="2616" y="1240"/>
                  </a:lnTo>
                  <a:lnTo>
                    <a:pt x="2613" y="1273"/>
                  </a:lnTo>
                  <a:lnTo>
                    <a:pt x="2608" y="1300"/>
                  </a:lnTo>
                  <a:lnTo>
                    <a:pt x="2601" y="1324"/>
                  </a:lnTo>
                  <a:lnTo>
                    <a:pt x="2593" y="1343"/>
                  </a:lnTo>
                  <a:lnTo>
                    <a:pt x="2584" y="1358"/>
                  </a:lnTo>
                  <a:lnTo>
                    <a:pt x="2573" y="1370"/>
                  </a:lnTo>
                  <a:lnTo>
                    <a:pt x="2561" y="1379"/>
                  </a:lnTo>
                  <a:lnTo>
                    <a:pt x="2550" y="1385"/>
                  </a:lnTo>
                  <a:lnTo>
                    <a:pt x="2493" y="1405"/>
                  </a:lnTo>
                  <a:lnTo>
                    <a:pt x="2431" y="1425"/>
                  </a:lnTo>
                  <a:lnTo>
                    <a:pt x="2363" y="1442"/>
                  </a:lnTo>
                  <a:lnTo>
                    <a:pt x="2289" y="1458"/>
                  </a:lnTo>
                  <a:lnTo>
                    <a:pt x="2210" y="1472"/>
                  </a:lnTo>
                  <a:lnTo>
                    <a:pt x="2127" y="1485"/>
                  </a:lnTo>
                  <a:lnTo>
                    <a:pt x="2040" y="1496"/>
                  </a:lnTo>
                  <a:lnTo>
                    <a:pt x="1950" y="1506"/>
                  </a:lnTo>
                  <a:lnTo>
                    <a:pt x="1856" y="1515"/>
                  </a:lnTo>
                  <a:lnTo>
                    <a:pt x="1760" y="1522"/>
                  </a:lnTo>
                  <a:lnTo>
                    <a:pt x="1662" y="1527"/>
                  </a:lnTo>
                  <a:lnTo>
                    <a:pt x="1562" y="1532"/>
                  </a:lnTo>
                  <a:lnTo>
                    <a:pt x="1461" y="1535"/>
                  </a:lnTo>
                  <a:lnTo>
                    <a:pt x="1359" y="1536"/>
                  </a:lnTo>
                  <a:lnTo>
                    <a:pt x="1258" y="1536"/>
                  </a:lnTo>
                  <a:lnTo>
                    <a:pt x="1156" y="1535"/>
                  </a:lnTo>
                  <a:lnTo>
                    <a:pt x="1055" y="1532"/>
                  </a:lnTo>
                  <a:lnTo>
                    <a:pt x="955" y="1527"/>
                  </a:lnTo>
                  <a:lnTo>
                    <a:pt x="858" y="1522"/>
                  </a:lnTo>
                  <a:lnTo>
                    <a:pt x="761" y="1515"/>
                  </a:lnTo>
                  <a:lnTo>
                    <a:pt x="667" y="1506"/>
                  </a:lnTo>
                  <a:lnTo>
                    <a:pt x="577" y="1496"/>
                  </a:lnTo>
                  <a:lnTo>
                    <a:pt x="490" y="1485"/>
                  </a:lnTo>
                  <a:lnTo>
                    <a:pt x="407" y="1472"/>
                  </a:lnTo>
                  <a:lnTo>
                    <a:pt x="329" y="1458"/>
                  </a:lnTo>
                  <a:lnTo>
                    <a:pt x="255" y="1442"/>
                  </a:lnTo>
                  <a:lnTo>
                    <a:pt x="187" y="1425"/>
                  </a:lnTo>
                  <a:lnTo>
                    <a:pt x="124" y="1405"/>
                  </a:lnTo>
                  <a:lnTo>
                    <a:pt x="68" y="1385"/>
                  </a:lnTo>
                  <a:lnTo>
                    <a:pt x="57" y="1380"/>
                  </a:lnTo>
                  <a:lnTo>
                    <a:pt x="46" y="1372"/>
                  </a:lnTo>
                  <a:lnTo>
                    <a:pt x="37" y="1362"/>
                  </a:lnTo>
                  <a:lnTo>
                    <a:pt x="28" y="1349"/>
                  </a:lnTo>
                  <a:lnTo>
                    <a:pt x="20" y="1333"/>
                  </a:lnTo>
                  <a:lnTo>
                    <a:pt x="13" y="1313"/>
                  </a:lnTo>
                  <a:lnTo>
                    <a:pt x="7" y="1291"/>
                  </a:lnTo>
                  <a:lnTo>
                    <a:pt x="3" y="1264"/>
                  </a:lnTo>
                  <a:lnTo>
                    <a:pt x="1" y="1234"/>
                  </a:lnTo>
                  <a:lnTo>
                    <a:pt x="0" y="1199"/>
                  </a:lnTo>
                  <a:lnTo>
                    <a:pt x="1" y="1160"/>
                  </a:lnTo>
                  <a:lnTo>
                    <a:pt x="3" y="1111"/>
                  </a:lnTo>
                  <a:lnTo>
                    <a:pt x="6" y="1059"/>
                  </a:lnTo>
                  <a:lnTo>
                    <a:pt x="10" y="1003"/>
                  </a:lnTo>
                  <a:lnTo>
                    <a:pt x="15" y="944"/>
                  </a:lnTo>
                  <a:lnTo>
                    <a:pt x="22" y="884"/>
                  </a:lnTo>
                  <a:lnTo>
                    <a:pt x="30" y="820"/>
                  </a:lnTo>
                  <a:lnTo>
                    <a:pt x="41" y="756"/>
                  </a:lnTo>
                  <a:lnTo>
                    <a:pt x="56" y="691"/>
                  </a:lnTo>
                  <a:lnTo>
                    <a:pt x="73" y="626"/>
                  </a:lnTo>
                  <a:lnTo>
                    <a:pt x="94" y="560"/>
                  </a:lnTo>
                  <a:lnTo>
                    <a:pt x="119" y="495"/>
                  </a:lnTo>
                  <a:lnTo>
                    <a:pt x="148" y="430"/>
                  </a:lnTo>
                  <a:lnTo>
                    <a:pt x="183" y="366"/>
                  </a:lnTo>
                  <a:lnTo>
                    <a:pt x="222" y="303"/>
                  </a:lnTo>
                  <a:lnTo>
                    <a:pt x="224" y="301"/>
                  </a:lnTo>
                  <a:lnTo>
                    <a:pt x="229" y="295"/>
                  </a:lnTo>
                  <a:lnTo>
                    <a:pt x="238" y="286"/>
                  </a:lnTo>
                  <a:lnTo>
                    <a:pt x="251" y="274"/>
                  </a:lnTo>
                  <a:lnTo>
                    <a:pt x="267" y="260"/>
                  </a:lnTo>
                  <a:lnTo>
                    <a:pt x="288" y="244"/>
                  </a:lnTo>
                  <a:lnTo>
                    <a:pt x="313" y="228"/>
                  </a:lnTo>
                  <a:lnTo>
                    <a:pt x="341" y="211"/>
                  </a:lnTo>
                  <a:lnTo>
                    <a:pt x="374" y="195"/>
                  </a:lnTo>
                  <a:lnTo>
                    <a:pt x="412" y="179"/>
                  </a:lnTo>
                  <a:lnTo>
                    <a:pt x="415" y="178"/>
                  </a:lnTo>
                  <a:lnTo>
                    <a:pt x="424" y="176"/>
                  </a:lnTo>
                  <a:lnTo>
                    <a:pt x="437" y="171"/>
                  </a:lnTo>
                  <a:lnTo>
                    <a:pt x="454" y="166"/>
                  </a:lnTo>
                  <a:lnTo>
                    <a:pt x="476" y="159"/>
                  </a:lnTo>
                  <a:lnTo>
                    <a:pt x="501" y="150"/>
                  </a:lnTo>
                  <a:lnTo>
                    <a:pt x="529" y="141"/>
                  </a:lnTo>
                  <a:lnTo>
                    <a:pt x="558" y="130"/>
                  </a:lnTo>
                  <a:lnTo>
                    <a:pt x="590" y="118"/>
                  </a:lnTo>
                  <a:lnTo>
                    <a:pt x="623" y="106"/>
                  </a:lnTo>
                  <a:lnTo>
                    <a:pt x="656" y="92"/>
                  </a:lnTo>
                  <a:lnTo>
                    <a:pt x="689" y="78"/>
                  </a:lnTo>
                  <a:lnTo>
                    <a:pt x="722" y="63"/>
                  </a:lnTo>
                  <a:lnTo>
                    <a:pt x="754" y="48"/>
                  </a:lnTo>
                  <a:lnTo>
                    <a:pt x="784" y="32"/>
                  </a:lnTo>
                  <a:lnTo>
                    <a:pt x="811" y="1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-209550" y="2928938"/>
              <a:ext cx="26988" cy="95250"/>
            </a:xfrm>
            <a:custGeom>
              <a:rect b="b" l="l" r="r" t="t"/>
              <a:pathLst>
                <a:path extrusionOk="0" h="1146" w="325">
                  <a:moveTo>
                    <a:pt x="0" y="0"/>
                  </a:moveTo>
                  <a:lnTo>
                    <a:pt x="54" y="15"/>
                  </a:lnTo>
                  <a:lnTo>
                    <a:pt x="107" y="25"/>
                  </a:lnTo>
                  <a:lnTo>
                    <a:pt x="161" y="28"/>
                  </a:lnTo>
                  <a:lnTo>
                    <a:pt x="177" y="28"/>
                  </a:lnTo>
                  <a:lnTo>
                    <a:pt x="228" y="24"/>
                  </a:lnTo>
                  <a:lnTo>
                    <a:pt x="277" y="15"/>
                  </a:lnTo>
                  <a:lnTo>
                    <a:pt x="325" y="3"/>
                  </a:lnTo>
                  <a:lnTo>
                    <a:pt x="181" y="218"/>
                  </a:lnTo>
                  <a:lnTo>
                    <a:pt x="312" y="340"/>
                  </a:lnTo>
                  <a:lnTo>
                    <a:pt x="178" y="1134"/>
                  </a:lnTo>
                  <a:lnTo>
                    <a:pt x="176" y="1138"/>
                  </a:lnTo>
                  <a:lnTo>
                    <a:pt x="174" y="1141"/>
                  </a:lnTo>
                  <a:lnTo>
                    <a:pt x="171" y="1143"/>
                  </a:lnTo>
                  <a:lnTo>
                    <a:pt x="168" y="1145"/>
                  </a:lnTo>
                  <a:lnTo>
                    <a:pt x="164" y="1146"/>
                  </a:lnTo>
                  <a:lnTo>
                    <a:pt x="160" y="1145"/>
                  </a:lnTo>
                  <a:lnTo>
                    <a:pt x="157" y="1143"/>
                  </a:lnTo>
                  <a:lnTo>
                    <a:pt x="154" y="1141"/>
                  </a:lnTo>
                  <a:lnTo>
                    <a:pt x="151" y="1138"/>
                  </a:lnTo>
                  <a:lnTo>
                    <a:pt x="150" y="1134"/>
                  </a:lnTo>
                  <a:lnTo>
                    <a:pt x="15" y="340"/>
                  </a:lnTo>
                  <a:lnTo>
                    <a:pt x="145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6" name="Google Shape;296;p13"/>
          <p:cNvSpPr/>
          <p:nvPr/>
        </p:nvSpPr>
        <p:spPr>
          <a:xfrm>
            <a:off x="2407926" y="1889137"/>
            <a:ext cx="965020" cy="1266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/>
          </a:p>
        </p:txBody>
      </p:sp>
      <p:sp>
        <p:nvSpPr>
          <p:cNvPr id="297" name="Google Shape;297;p13"/>
          <p:cNvSpPr txBox="1"/>
          <p:nvPr/>
        </p:nvSpPr>
        <p:spPr>
          <a:xfrm>
            <a:off x="2194308" y="4039505"/>
            <a:ext cx="1392256" cy="254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Businesses</a:t>
            </a:r>
            <a:endParaRPr sz="14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4071621" y="3221507"/>
            <a:ext cx="958628" cy="7223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9" name="Google Shape;299;p13"/>
          <p:cNvGrpSpPr/>
          <p:nvPr/>
        </p:nvGrpSpPr>
        <p:grpSpPr>
          <a:xfrm>
            <a:off x="4355384" y="3317186"/>
            <a:ext cx="356170" cy="531018"/>
            <a:chOff x="-644525" y="2797175"/>
            <a:chExt cx="873125" cy="1301751"/>
          </a:xfrm>
        </p:grpSpPr>
        <p:sp>
          <p:nvSpPr>
            <p:cNvPr id="300" name="Google Shape;300;p13"/>
            <p:cNvSpPr/>
            <p:nvPr/>
          </p:nvSpPr>
          <p:spPr>
            <a:xfrm>
              <a:off x="7938" y="3360738"/>
              <a:ext cx="152400" cy="153988"/>
            </a:xfrm>
            <a:custGeom>
              <a:rect b="b" l="l" r="r" t="t"/>
              <a:pathLst>
                <a:path extrusionOk="0" h="483" w="483">
                  <a:moveTo>
                    <a:pt x="230" y="0"/>
                  </a:moveTo>
                  <a:lnTo>
                    <a:pt x="267" y="1"/>
                  </a:lnTo>
                  <a:lnTo>
                    <a:pt x="306" y="9"/>
                  </a:lnTo>
                  <a:lnTo>
                    <a:pt x="341" y="21"/>
                  </a:lnTo>
                  <a:lnTo>
                    <a:pt x="374" y="40"/>
                  </a:lnTo>
                  <a:lnTo>
                    <a:pt x="406" y="64"/>
                  </a:lnTo>
                  <a:lnTo>
                    <a:pt x="432" y="91"/>
                  </a:lnTo>
                  <a:lnTo>
                    <a:pt x="453" y="123"/>
                  </a:lnTo>
                  <a:lnTo>
                    <a:pt x="469" y="159"/>
                  </a:lnTo>
                  <a:lnTo>
                    <a:pt x="479" y="197"/>
                  </a:lnTo>
                  <a:lnTo>
                    <a:pt x="483" y="234"/>
                  </a:lnTo>
                  <a:lnTo>
                    <a:pt x="482" y="273"/>
                  </a:lnTo>
                  <a:lnTo>
                    <a:pt x="473" y="311"/>
                  </a:lnTo>
                  <a:lnTo>
                    <a:pt x="459" y="346"/>
                  </a:lnTo>
                  <a:lnTo>
                    <a:pt x="440" y="379"/>
                  </a:lnTo>
                  <a:lnTo>
                    <a:pt x="417" y="409"/>
                  </a:lnTo>
                  <a:lnTo>
                    <a:pt x="388" y="433"/>
                  </a:lnTo>
                  <a:lnTo>
                    <a:pt x="357" y="455"/>
                  </a:lnTo>
                  <a:lnTo>
                    <a:pt x="322" y="470"/>
                  </a:lnTo>
                  <a:lnTo>
                    <a:pt x="285" y="480"/>
                  </a:lnTo>
                  <a:lnTo>
                    <a:pt x="246" y="483"/>
                  </a:lnTo>
                  <a:lnTo>
                    <a:pt x="208" y="481"/>
                  </a:lnTo>
                  <a:lnTo>
                    <a:pt x="170" y="472"/>
                  </a:lnTo>
                  <a:lnTo>
                    <a:pt x="134" y="458"/>
                  </a:lnTo>
                  <a:lnTo>
                    <a:pt x="100" y="438"/>
                  </a:lnTo>
                  <a:lnTo>
                    <a:pt x="71" y="414"/>
                  </a:lnTo>
                  <a:lnTo>
                    <a:pt x="46" y="385"/>
                  </a:lnTo>
                  <a:lnTo>
                    <a:pt x="26" y="352"/>
                  </a:lnTo>
                  <a:lnTo>
                    <a:pt x="12" y="316"/>
                  </a:lnTo>
                  <a:lnTo>
                    <a:pt x="2" y="280"/>
                  </a:lnTo>
                  <a:lnTo>
                    <a:pt x="0" y="242"/>
                  </a:lnTo>
                  <a:lnTo>
                    <a:pt x="2" y="207"/>
                  </a:lnTo>
                  <a:lnTo>
                    <a:pt x="10" y="173"/>
                  </a:lnTo>
                  <a:lnTo>
                    <a:pt x="22" y="141"/>
                  </a:lnTo>
                  <a:lnTo>
                    <a:pt x="38" y="110"/>
                  </a:lnTo>
                  <a:lnTo>
                    <a:pt x="62" y="80"/>
                  </a:lnTo>
                  <a:lnTo>
                    <a:pt x="89" y="54"/>
                  </a:lnTo>
                  <a:lnTo>
                    <a:pt x="120" y="32"/>
                  </a:lnTo>
                  <a:lnTo>
                    <a:pt x="155" y="15"/>
                  </a:lnTo>
                  <a:lnTo>
                    <a:pt x="191" y="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528638" y="2898775"/>
              <a:ext cx="250825" cy="250825"/>
            </a:xfrm>
            <a:custGeom>
              <a:rect b="b" l="l" r="r" t="t"/>
              <a:pathLst>
                <a:path extrusionOk="0" h="793" w="791">
                  <a:moveTo>
                    <a:pt x="398" y="0"/>
                  </a:moveTo>
                  <a:lnTo>
                    <a:pt x="444" y="3"/>
                  </a:lnTo>
                  <a:lnTo>
                    <a:pt x="489" y="11"/>
                  </a:lnTo>
                  <a:lnTo>
                    <a:pt x="533" y="25"/>
                  </a:lnTo>
                  <a:lnTo>
                    <a:pt x="575" y="43"/>
                  </a:lnTo>
                  <a:lnTo>
                    <a:pt x="615" y="66"/>
                  </a:lnTo>
                  <a:lnTo>
                    <a:pt x="652" y="93"/>
                  </a:lnTo>
                  <a:lnTo>
                    <a:pt x="686" y="125"/>
                  </a:lnTo>
                  <a:lnTo>
                    <a:pt x="716" y="162"/>
                  </a:lnTo>
                  <a:lnTo>
                    <a:pt x="741" y="201"/>
                  </a:lnTo>
                  <a:lnTo>
                    <a:pt x="761" y="242"/>
                  </a:lnTo>
                  <a:lnTo>
                    <a:pt x="776" y="286"/>
                  </a:lnTo>
                  <a:lnTo>
                    <a:pt x="786" y="331"/>
                  </a:lnTo>
                  <a:lnTo>
                    <a:pt x="791" y="376"/>
                  </a:lnTo>
                  <a:lnTo>
                    <a:pt x="791" y="422"/>
                  </a:lnTo>
                  <a:lnTo>
                    <a:pt x="786" y="468"/>
                  </a:lnTo>
                  <a:lnTo>
                    <a:pt x="774" y="513"/>
                  </a:lnTo>
                  <a:lnTo>
                    <a:pt x="758" y="558"/>
                  </a:lnTo>
                  <a:lnTo>
                    <a:pt x="733" y="602"/>
                  </a:lnTo>
                  <a:lnTo>
                    <a:pt x="705" y="643"/>
                  </a:lnTo>
                  <a:lnTo>
                    <a:pt x="670" y="681"/>
                  </a:lnTo>
                  <a:lnTo>
                    <a:pt x="631" y="713"/>
                  </a:lnTo>
                  <a:lnTo>
                    <a:pt x="590" y="741"/>
                  </a:lnTo>
                  <a:lnTo>
                    <a:pt x="544" y="763"/>
                  </a:lnTo>
                  <a:lnTo>
                    <a:pt x="497" y="779"/>
                  </a:lnTo>
                  <a:lnTo>
                    <a:pt x="447" y="789"/>
                  </a:lnTo>
                  <a:lnTo>
                    <a:pt x="396" y="793"/>
                  </a:lnTo>
                  <a:lnTo>
                    <a:pt x="346" y="789"/>
                  </a:lnTo>
                  <a:lnTo>
                    <a:pt x="299" y="780"/>
                  </a:lnTo>
                  <a:lnTo>
                    <a:pt x="253" y="766"/>
                  </a:lnTo>
                  <a:lnTo>
                    <a:pt x="208" y="746"/>
                  </a:lnTo>
                  <a:lnTo>
                    <a:pt x="164" y="718"/>
                  </a:lnTo>
                  <a:lnTo>
                    <a:pt x="124" y="686"/>
                  </a:lnTo>
                  <a:lnTo>
                    <a:pt x="89" y="648"/>
                  </a:lnTo>
                  <a:lnTo>
                    <a:pt x="61" y="607"/>
                  </a:lnTo>
                  <a:lnTo>
                    <a:pt x="36" y="563"/>
                  </a:lnTo>
                  <a:lnTo>
                    <a:pt x="17" y="516"/>
                  </a:lnTo>
                  <a:lnTo>
                    <a:pt x="5" y="467"/>
                  </a:lnTo>
                  <a:lnTo>
                    <a:pt x="0" y="416"/>
                  </a:lnTo>
                  <a:lnTo>
                    <a:pt x="0" y="365"/>
                  </a:lnTo>
                  <a:lnTo>
                    <a:pt x="7" y="313"/>
                  </a:lnTo>
                  <a:lnTo>
                    <a:pt x="21" y="265"/>
                  </a:lnTo>
                  <a:lnTo>
                    <a:pt x="41" y="219"/>
                  </a:lnTo>
                  <a:lnTo>
                    <a:pt x="66" y="175"/>
                  </a:lnTo>
                  <a:lnTo>
                    <a:pt x="97" y="135"/>
                  </a:lnTo>
                  <a:lnTo>
                    <a:pt x="132" y="100"/>
                  </a:lnTo>
                  <a:lnTo>
                    <a:pt x="172" y="68"/>
                  </a:lnTo>
                  <a:lnTo>
                    <a:pt x="215" y="43"/>
                  </a:lnTo>
                  <a:lnTo>
                    <a:pt x="261" y="22"/>
                  </a:lnTo>
                  <a:lnTo>
                    <a:pt x="306" y="10"/>
                  </a:lnTo>
                  <a:lnTo>
                    <a:pt x="352" y="2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288925" y="2797175"/>
              <a:ext cx="263525" cy="263525"/>
            </a:xfrm>
            <a:custGeom>
              <a:rect b="b" l="l" r="r" t="t"/>
              <a:pathLst>
                <a:path extrusionOk="0" h="829" w="828">
                  <a:moveTo>
                    <a:pt x="436" y="0"/>
                  </a:moveTo>
                  <a:lnTo>
                    <a:pt x="487" y="7"/>
                  </a:lnTo>
                  <a:lnTo>
                    <a:pt x="536" y="19"/>
                  </a:lnTo>
                  <a:lnTo>
                    <a:pt x="584" y="37"/>
                  </a:lnTo>
                  <a:lnTo>
                    <a:pt x="629" y="60"/>
                  </a:lnTo>
                  <a:lnTo>
                    <a:pt x="671" y="89"/>
                  </a:lnTo>
                  <a:lnTo>
                    <a:pt x="708" y="124"/>
                  </a:lnTo>
                  <a:lnTo>
                    <a:pt x="743" y="162"/>
                  </a:lnTo>
                  <a:lnTo>
                    <a:pt x="772" y="206"/>
                  </a:lnTo>
                  <a:lnTo>
                    <a:pt x="794" y="252"/>
                  </a:lnTo>
                  <a:lnTo>
                    <a:pt x="812" y="301"/>
                  </a:lnTo>
                  <a:lnTo>
                    <a:pt x="823" y="350"/>
                  </a:lnTo>
                  <a:lnTo>
                    <a:pt x="828" y="402"/>
                  </a:lnTo>
                  <a:lnTo>
                    <a:pt x="825" y="453"/>
                  </a:lnTo>
                  <a:lnTo>
                    <a:pt x="818" y="504"/>
                  </a:lnTo>
                  <a:lnTo>
                    <a:pt x="804" y="553"/>
                  </a:lnTo>
                  <a:lnTo>
                    <a:pt x="784" y="601"/>
                  </a:lnTo>
                  <a:lnTo>
                    <a:pt x="758" y="644"/>
                  </a:lnTo>
                  <a:lnTo>
                    <a:pt x="727" y="685"/>
                  </a:lnTo>
                  <a:lnTo>
                    <a:pt x="691" y="722"/>
                  </a:lnTo>
                  <a:lnTo>
                    <a:pt x="652" y="753"/>
                  </a:lnTo>
                  <a:lnTo>
                    <a:pt x="609" y="779"/>
                  </a:lnTo>
                  <a:lnTo>
                    <a:pt x="563" y="800"/>
                  </a:lnTo>
                  <a:lnTo>
                    <a:pt x="515" y="816"/>
                  </a:lnTo>
                  <a:lnTo>
                    <a:pt x="465" y="825"/>
                  </a:lnTo>
                  <a:lnTo>
                    <a:pt x="413" y="829"/>
                  </a:lnTo>
                  <a:lnTo>
                    <a:pt x="363" y="825"/>
                  </a:lnTo>
                  <a:lnTo>
                    <a:pt x="314" y="816"/>
                  </a:lnTo>
                  <a:lnTo>
                    <a:pt x="265" y="801"/>
                  </a:lnTo>
                  <a:lnTo>
                    <a:pt x="219" y="780"/>
                  </a:lnTo>
                  <a:lnTo>
                    <a:pt x="177" y="754"/>
                  </a:lnTo>
                  <a:lnTo>
                    <a:pt x="137" y="722"/>
                  </a:lnTo>
                  <a:lnTo>
                    <a:pt x="101" y="684"/>
                  </a:lnTo>
                  <a:lnTo>
                    <a:pt x="69" y="643"/>
                  </a:lnTo>
                  <a:lnTo>
                    <a:pt x="43" y="600"/>
                  </a:lnTo>
                  <a:lnTo>
                    <a:pt x="23" y="552"/>
                  </a:lnTo>
                  <a:lnTo>
                    <a:pt x="10" y="504"/>
                  </a:lnTo>
                  <a:lnTo>
                    <a:pt x="2" y="453"/>
                  </a:lnTo>
                  <a:lnTo>
                    <a:pt x="0" y="402"/>
                  </a:lnTo>
                  <a:lnTo>
                    <a:pt x="5" y="350"/>
                  </a:lnTo>
                  <a:lnTo>
                    <a:pt x="15" y="299"/>
                  </a:lnTo>
                  <a:lnTo>
                    <a:pt x="32" y="252"/>
                  </a:lnTo>
                  <a:lnTo>
                    <a:pt x="54" y="207"/>
                  </a:lnTo>
                  <a:lnTo>
                    <a:pt x="83" y="165"/>
                  </a:lnTo>
                  <a:lnTo>
                    <a:pt x="116" y="128"/>
                  </a:lnTo>
                  <a:lnTo>
                    <a:pt x="153" y="93"/>
                  </a:lnTo>
                  <a:lnTo>
                    <a:pt x="193" y="64"/>
                  </a:lnTo>
                  <a:lnTo>
                    <a:pt x="238" y="39"/>
                  </a:lnTo>
                  <a:lnTo>
                    <a:pt x="284" y="20"/>
                  </a:lnTo>
                  <a:lnTo>
                    <a:pt x="333" y="8"/>
                  </a:lnTo>
                  <a:lnTo>
                    <a:pt x="385" y="0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60325" y="3522663"/>
              <a:ext cx="288925" cy="573088"/>
            </a:xfrm>
            <a:custGeom>
              <a:rect b="b" l="l" r="r" t="t"/>
              <a:pathLst>
                <a:path extrusionOk="0" h="1808" w="911">
                  <a:moveTo>
                    <a:pt x="457" y="0"/>
                  </a:moveTo>
                  <a:lnTo>
                    <a:pt x="494" y="2"/>
                  </a:lnTo>
                  <a:lnTo>
                    <a:pt x="528" y="11"/>
                  </a:lnTo>
                  <a:lnTo>
                    <a:pt x="562" y="25"/>
                  </a:lnTo>
                  <a:lnTo>
                    <a:pt x="584" y="35"/>
                  </a:lnTo>
                  <a:lnTo>
                    <a:pt x="607" y="48"/>
                  </a:lnTo>
                  <a:lnTo>
                    <a:pt x="627" y="62"/>
                  </a:lnTo>
                  <a:lnTo>
                    <a:pt x="677" y="101"/>
                  </a:lnTo>
                  <a:lnTo>
                    <a:pt x="723" y="143"/>
                  </a:lnTo>
                  <a:lnTo>
                    <a:pt x="765" y="190"/>
                  </a:lnTo>
                  <a:lnTo>
                    <a:pt x="802" y="242"/>
                  </a:lnTo>
                  <a:lnTo>
                    <a:pt x="835" y="295"/>
                  </a:lnTo>
                  <a:lnTo>
                    <a:pt x="862" y="354"/>
                  </a:lnTo>
                  <a:lnTo>
                    <a:pt x="885" y="415"/>
                  </a:lnTo>
                  <a:lnTo>
                    <a:pt x="897" y="463"/>
                  </a:lnTo>
                  <a:lnTo>
                    <a:pt x="906" y="514"/>
                  </a:lnTo>
                  <a:lnTo>
                    <a:pt x="911" y="564"/>
                  </a:lnTo>
                  <a:lnTo>
                    <a:pt x="911" y="629"/>
                  </a:lnTo>
                  <a:lnTo>
                    <a:pt x="907" y="650"/>
                  </a:lnTo>
                  <a:lnTo>
                    <a:pt x="898" y="669"/>
                  </a:lnTo>
                  <a:lnTo>
                    <a:pt x="883" y="684"/>
                  </a:lnTo>
                  <a:lnTo>
                    <a:pt x="865" y="695"/>
                  </a:lnTo>
                  <a:lnTo>
                    <a:pt x="843" y="700"/>
                  </a:lnTo>
                  <a:lnTo>
                    <a:pt x="821" y="697"/>
                  </a:lnTo>
                  <a:lnTo>
                    <a:pt x="801" y="689"/>
                  </a:lnTo>
                  <a:lnTo>
                    <a:pt x="785" y="675"/>
                  </a:lnTo>
                  <a:lnTo>
                    <a:pt x="774" y="656"/>
                  </a:lnTo>
                  <a:lnTo>
                    <a:pt x="768" y="635"/>
                  </a:lnTo>
                  <a:lnTo>
                    <a:pt x="761" y="588"/>
                  </a:lnTo>
                  <a:lnTo>
                    <a:pt x="753" y="542"/>
                  </a:lnTo>
                  <a:lnTo>
                    <a:pt x="739" y="496"/>
                  </a:lnTo>
                  <a:lnTo>
                    <a:pt x="721" y="452"/>
                  </a:lnTo>
                  <a:lnTo>
                    <a:pt x="698" y="411"/>
                  </a:lnTo>
                  <a:lnTo>
                    <a:pt x="698" y="484"/>
                  </a:lnTo>
                  <a:lnTo>
                    <a:pt x="860" y="1132"/>
                  </a:lnTo>
                  <a:lnTo>
                    <a:pt x="861" y="1147"/>
                  </a:lnTo>
                  <a:lnTo>
                    <a:pt x="857" y="1159"/>
                  </a:lnTo>
                  <a:lnTo>
                    <a:pt x="850" y="1172"/>
                  </a:lnTo>
                  <a:lnTo>
                    <a:pt x="840" y="1181"/>
                  </a:lnTo>
                  <a:lnTo>
                    <a:pt x="827" y="1187"/>
                  </a:lnTo>
                  <a:lnTo>
                    <a:pt x="814" y="1189"/>
                  </a:lnTo>
                  <a:lnTo>
                    <a:pt x="684" y="1189"/>
                  </a:lnTo>
                  <a:lnTo>
                    <a:pt x="654" y="1729"/>
                  </a:lnTo>
                  <a:lnTo>
                    <a:pt x="649" y="1750"/>
                  </a:lnTo>
                  <a:lnTo>
                    <a:pt x="640" y="1768"/>
                  </a:lnTo>
                  <a:lnTo>
                    <a:pt x="628" y="1785"/>
                  </a:lnTo>
                  <a:lnTo>
                    <a:pt x="611" y="1797"/>
                  </a:lnTo>
                  <a:lnTo>
                    <a:pt x="592" y="1806"/>
                  </a:lnTo>
                  <a:lnTo>
                    <a:pt x="569" y="1808"/>
                  </a:lnTo>
                  <a:lnTo>
                    <a:pt x="548" y="1806"/>
                  </a:lnTo>
                  <a:lnTo>
                    <a:pt x="530" y="1797"/>
                  </a:lnTo>
                  <a:lnTo>
                    <a:pt x="512" y="1785"/>
                  </a:lnTo>
                  <a:lnTo>
                    <a:pt x="499" y="1768"/>
                  </a:lnTo>
                  <a:lnTo>
                    <a:pt x="490" y="1750"/>
                  </a:lnTo>
                  <a:lnTo>
                    <a:pt x="486" y="1729"/>
                  </a:lnTo>
                  <a:lnTo>
                    <a:pt x="461" y="1189"/>
                  </a:lnTo>
                  <a:lnTo>
                    <a:pt x="452" y="1189"/>
                  </a:lnTo>
                  <a:lnTo>
                    <a:pt x="423" y="1729"/>
                  </a:lnTo>
                  <a:lnTo>
                    <a:pt x="419" y="1750"/>
                  </a:lnTo>
                  <a:lnTo>
                    <a:pt x="410" y="1768"/>
                  </a:lnTo>
                  <a:lnTo>
                    <a:pt x="396" y="1785"/>
                  </a:lnTo>
                  <a:lnTo>
                    <a:pt x="380" y="1797"/>
                  </a:lnTo>
                  <a:lnTo>
                    <a:pt x="360" y="1806"/>
                  </a:lnTo>
                  <a:lnTo>
                    <a:pt x="339" y="1808"/>
                  </a:lnTo>
                  <a:lnTo>
                    <a:pt x="318" y="1806"/>
                  </a:lnTo>
                  <a:lnTo>
                    <a:pt x="298" y="1797"/>
                  </a:lnTo>
                  <a:lnTo>
                    <a:pt x="282" y="1785"/>
                  </a:lnTo>
                  <a:lnTo>
                    <a:pt x="268" y="1768"/>
                  </a:lnTo>
                  <a:lnTo>
                    <a:pt x="259" y="1750"/>
                  </a:lnTo>
                  <a:lnTo>
                    <a:pt x="256" y="1729"/>
                  </a:lnTo>
                  <a:lnTo>
                    <a:pt x="231" y="1189"/>
                  </a:lnTo>
                  <a:lnTo>
                    <a:pt x="97" y="1189"/>
                  </a:lnTo>
                  <a:lnTo>
                    <a:pt x="80" y="1188"/>
                  </a:lnTo>
                  <a:lnTo>
                    <a:pt x="68" y="1184"/>
                  </a:lnTo>
                  <a:lnTo>
                    <a:pt x="59" y="1178"/>
                  </a:lnTo>
                  <a:lnTo>
                    <a:pt x="54" y="1171"/>
                  </a:lnTo>
                  <a:lnTo>
                    <a:pt x="51" y="1162"/>
                  </a:lnTo>
                  <a:lnTo>
                    <a:pt x="51" y="1153"/>
                  </a:lnTo>
                  <a:lnTo>
                    <a:pt x="53" y="1143"/>
                  </a:lnTo>
                  <a:lnTo>
                    <a:pt x="55" y="1132"/>
                  </a:lnTo>
                  <a:lnTo>
                    <a:pt x="216" y="487"/>
                  </a:lnTo>
                  <a:lnTo>
                    <a:pt x="216" y="408"/>
                  </a:lnTo>
                  <a:lnTo>
                    <a:pt x="192" y="451"/>
                  </a:lnTo>
                  <a:lnTo>
                    <a:pt x="173" y="496"/>
                  </a:lnTo>
                  <a:lnTo>
                    <a:pt x="160" y="540"/>
                  </a:lnTo>
                  <a:lnTo>
                    <a:pt x="151" y="588"/>
                  </a:lnTo>
                  <a:lnTo>
                    <a:pt x="144" y="635"/>
                  </a:lnTo>
                  <a:lnTo>
                    <a:pt x="139" y="656"/>
                  </a:lnTo>
                  <a:lnTo>
                    <a:pt x="127" y="675"/>
                  </a:lnTo>
                  <a:lnTo>
                    <a:pt x="111" y="689"/>
                  </a:lnTo>
                  <a:lnTo>
                    <a:pt x="91" y="697"/>
                  </a:lnTo>
                  <a:lnTo>
                    <a:pt x="70" y="700"/>
                  </a:lnTo>
                  <a:lnTo>
                    <a:pt x="48" y="695"/>
                  </a:lnTo>
                  <a:lnTo>
                    <a:pt x="29" y="685"/>
                  </a:lnTo>
                  <a:lnTo>
                    <a:pt x="14" y="669"/>
                  </a:lnTo>
                  <a:lnTo>
                    <a:pt x="4" y="650"/>
                  </a:lnTo>
                  <a:lnTo>
                    <a:pt x="0" y="629"/>
                  </a:lnTo>
                  <a:lnTo>
                    <a:pt x="2" y="573"/>
                  </a:lnTo>
                  <a:lnTo>
                    <a:pt x="7" y="517"/>
                  </a:lnTo>
                  <a:lnTo>
                    <a:pt x="15" y="461"/>
                  </a:lnTo>
                  <a:lnTo>
                    <a:pt x="30" y="406"/>
                  </a:lnTo>
                  <a:lnTo>
                    <a:pt x="49" y="354"/>
                  </a:lnTo>
                  <a:lnTo>
                    <a:pt x="74" y="301"/>
                  </a:lnTo>
                  <a:lnTo>
                    <a:pt x="102" y="253"/>
                  </a:lnTo>
                  <a:lnTo>
                    <a:pt x="135" y="207"/>
                  </a:lnTo>
                  <a:lnTo>
                    <a:pt x="168" y="164"/>
                  </a:lnTo>
                  <a:lnTo>
                    <a:pt x="207" y="126"/>
                  </a:lnTo>
                  <a:lnTo>
                    <a:pt x="247" y="91"/>
                  </a:lnTo>
                  <a:lnTo>
                    <a:pt x="274" y="70"/>
                  </a:lnTo>
                  <a:lnTo>
                    <a:pt x="303" y="50"/>
                  </a:lnTo>
                  <a:lnTo>
                    <a:pt x="327" y="35"/>
                  </a:lnTo>
                  <a:lnTo>
                    <a:pt x="353" y="24"/>
                  </a:lnTo>
                  <a:lnTo>
                    <a:pt x="386" y="10"/>
                  </a:lnTo>
                  <a:lnTo>
                    <a:pt x="421" y="2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309563" y="3074988"/>
              <a:ext cx="392113" cy="1020763"/>
            </a:xfrm>
            <a:custGeom>
              <a:rect b="b" l="l" r="r" t="t"/>
              <a:pathLst>
                <a:path extrusionOk="0" h="3214" w="1233">
                  <a:moveTo>
                    <a:pt x="477" y="0"/>
                  </a:moveTo>
                  <a:lnTo>
                    <a:pt x="522" y="2"/>
                  </a:lnTo>
                  <a:lnTo>
                    <a:pt x="568" y="9"/>
                  </a:lnTo>
                  <a:lnTo>
                    <a:pt x="618" y="23"/>
                  </a:lnTo>
                  <a:lnTo>
                    <a:pt x="668" y="43"/>
                  </a:lnTo>
                  <a:lnTo>
                    <a:pt x="706" y="63"/>
                  </a:lnTo>
                  <a:lnTo>
                    <a:pt x="744" y="85"/>
                  </a:lnTo>
                  <a:lnTo>
                    <a:pt x="786" y="115"/>
                  </a:lnTo>
                  <a:lnTo>
                    <a:pt x="826" y="146"/>
                  </a:lnTo>
                  <a:lnTo>
                    <a:pt x="879" y="193"/>
                  </a:lnTo>
                  <a:lnTo>
                    <a:pt x="929" y="244"/>
                  </a:lnTo>
                  <a:lnTo>
                    <a:pt x="975" y="298"/>
                  </a:lnTo>
                  <a:lnTo>
                    <a:pt x="1024" y="363"/>
                  </a:lnTo>
                  <a:lnTo>
                    <a:pt x="1068" y="431"/>
                  </a:lnTo>
                  <a:lnTo>
                    <a:pt x="1107" y="501"/>
                  </a:lnTo>
                  <a:lnTo>
                    <a:pt x="1144" y="574"/>
                  </a:lnTo>
                  <a:lnTo>
                    <a:pt x="1165" y="623"/>
                  </a:lnTo>
                  <a:lnTo>
                    <a:pt x="1185" y="675"/>
                  </a:lnTo>
                  <a:lnTo>
                    <a:pt x="1203" y="730"/>
                  </a:lnTo>
                  <a:lnTo>
                    <a:pt x="1219" y="784"/>
                  </a:lnTo>
                  <a:lnTo>
                    <a:pt x="1233" y="836"/>
                  </a:lnTo>
                  <a:lnTo>
                    <a:pt x="1187" y="845"/>
                  </a:lnTo>
                  <a:lnTo>
                    <a:pt x="1145" y="857"/>
                  </a:lnTo>
                  <a:lnTo>
                    <a:pt x="1105" y="873"/>
                  </a:lnTo>
                  <a:lnTo>
                    <a:pt x="1070" y="893"/>
                  </a:lnTo>
                  <a:lnTo>
                    <a:pt x="1039" y="918"/>
                  </a:lnTo>
                  <a:lnTo>
                    <a:pt x="1011" y="946"/>
                  </a:lnTo>
                  <a:lnTo>
                    <a:pt x="989" y="978"/>
                  </a:lnTo>
                  <a:lnTo>
                    <a:pt x="970" y="1015"/>
                  </a:lnTo>
                  <a:lnTo>
                    <a:pt x="948" y="934"/>
                  </a:lnTo>
                  <a:lnTo>
                    <a:pt x="922" y="856"/>
                  </a:lnTo>
                  <a:lnTo>
                    <a:pt x="891" y="780"/>
                  </a:lnTo>
                  <a:lnTo>
                    <a:pt x="891" y="1471"/>
                  </a:lnTo>
                  <a:lnTo>
                    <a:pt x="891" y="1512"/>
                  </a:lnTo>
                  <a:lnTo>
                    <a:pt x="888" y="1553"/>
                  </a:lnTo>
                  <a:lnTo>
                    <a:pt x="853" y="1601"/>
                  </a:lnTo>
                  <a:lnTo>
                    <a:pt x="822" y="1652"/>
                  </a:lnTo>
                  <a:lnTo>
                    <a:pt x="794" y="1712"/>
                  </a:lnTo>
                  <a:lnTo>
                    <a:pt x="770" y="1773"/>
                  </a:lnTo>
                  <a:lnTo>
                    <a:pt x="751" y="1837"/>
                  </a:lnTo>
                  <a:lnTo>
                    <a:pt x="740" y="1902"/>
                  </a:lnTo>
                  <a:lnTo>
                    <a:pt x="734" y="1967"/>
                  </a:lnTo>
                  <a:lnTo>
                    <a:pt x="732" y="2034"/>
                  </a:lnTo>
                  <a:lnTo>
                    <a:pt x="735" y="2064"/>
                  </a:lnTo>
                  <a:lnTo>
                    <a:pt x="744" y="2093"/>
                  </a:lnTo>
                  <a:lnTo>
                    <a:pt x="757" y="2119"/>
                  </a:lnTo>
                  <a:lnTo>
                    <a:pt x="776" y="2141"/>
                  </a:lnTo>
                  <a:lnTo>
                    <a:pt x="797" y="2160"/>
                  </a:lnTo>
                  <a:lnTo>
                    <a:pt x="823" y="2175"/>
                  </a:lnTo>
                  <a:lnTo>
                    <a:pt x="851" y="2185"/>
                  </a:lnTo>
                  <a:lnTo>
                    <a:pt x="843" y="2333"/>
                  </a:lnTo>
                  <a:lnTo>
                    <a:pt x="789" y="2572"/>
                  </a:lnTo>
                  <a:lnTo>
                    <a:pt x="789" y="2575"/>
                  </a:lnTo>
                  <a:lnTo>
                    <a:pt x="787" y="2580"/>
                  </a:lnTo>
                  <a:lnTo>
                    <a:pt x="786" y="2587"/>
                  </a:lnTo>
                  <a:lnTo>
                    <a:pt x="786" y="2596"/>
                  </a:lnTo>
                  <a:lnTo>
                    <a:pt x="789" y="2606"/>
                  </a:lnTo>
                  <a:lnTo>
                    <a:pt x="792" y="2615"/>
                  </a:lnTo>
                  <a:lnTo>
                    <a:pt x="800" y="2623"/>
                  </a:lnTo>
                  <a:lnTo>
                    <a:pt x="812" y="2629"/>
                  </a:lnTo>
                  <a:lnTo>
                    <a:pt x="828" y="2633"/>
                  </a:lnTo>
                  <a:lnTo>
                    <a:pt x="806" y="3077"/>
                  </a:lnTo>
                  <a:lnTo>
                    <a:pt x="801" y="3108"/>
                  </a:lnTo>
                  <a:lnTo>
                    <a:pt x="790" y="3136"/>
                  </a:lnTo>
                  <a:lnTo>
                    <a:pt x="772" y="3163"/>
                  </a:lnTo>
                  <a:lnTo>
                    <a:pt x="750" y="3184"/>
                  </a:lnTo>
                  <a:lnTo>
                    <a:pt x="724" y="3199"/>
                  </a:lnTo>
                  <a:lnTo>
                    <a:pt x="694" y="3210"/>
                  </a:lnTo>
                  <a:lnTo>
                    <a:pt x="663" y="3214"/>
                  </a:lnTo>
                  <a:lnTo>
                    <a:pt x="632" y="3210"/>
                  </a:lnTo>
                  <a:lnTo>
                    <a:pt x="602" y="3199"/>
                  </a:lnTo>
                  <a:lnTo>
                    <a:pt x="576" y="3182"/>
                  </a:lnTo>
                  <a:lnTo>
                    <a:pt x="553" y="3161"/>
                  </a:lnTo>
                  <a:lnTo>
                    <a:pt x="536" y="3136"/>
                  </a:lnTo>
                  <a:lnTo>
                    <a:pt x="525" y="3106"/>
                  </a:lnTo>
                  <a:lnTo>
                    <a:pt x="520" y="3075"/>
                  </a:lnTo>
                  <a:lnTo>
                    <a:pt x="477" y="2055"/>
                  </a:lnTo>
                  <a:lnTo>
                    <a:pt x="425" y="3077"/>
                  </a:lnTo>
                  <a:lnTo>
                    <a:pt x="420" y="3108"/>
                  </a:lnTo>
                  <a:lnTo>
                    <a:pt x="409" y="3136"/>
                  </a:lnTo>
                  <a:lnTo>
                    <a:pt x="391" y="3163"/>
                  </a:lnTo>
                  <a:lnTo>
                    <a:pt x="369" y="3184"/>
                  </a:lnTo>
                  <a:lnTo>
                    <a:pt x="343" y="3199"/>
                  </a:lnTo>
                  <a:lnTo>
                    <a:pt x="314" y="3210"/>
                  </a:lnTo>
                  <a:lnTo>
                    <a:pt x="282" y="3214"/>
                  </a:lnTo>
                  <a:lnTo>
                    <a:pt x="250" y="3210"/>
                  </a:lnTo>
                  <a:lnTo>
                    <a:pt x="221" y="3199"/>
                  </a:lnTo>
                  <a:lnTo>
                    <a:pt x="194" y="3182"/>
                  </a:lnTo>
                  <a:lnTo>
                    <a:pt x="172" y="3161"/>
                  </a:lnTo>
                  <a:lnTo>
                    <a:pt x="156" y="3136"/>
                  </a:lnTo>
                  <a:lnTo>
                    <a:pt x="143" y="3106"/>
                  </a:lnTo>
                  <a:lnTo>
                    <a:pt x="138" y="3075"/>
                  </a:lnTo>
                  <a:lnTo>
                    <a:pt x="113" y="2465"/>
                  </a:lnTo>
                  <a:lnTo>
                    <a:pt x="127" y="2216"/>
                  </a:lnTo>
                  <a:lnTo>
                    <a:pt x="313" y="2216"/>
                  </a:lnTo>
                  <a:lnTo>
                    <a:pt x="338" y="2213"/>
                  </a:lnTo>
                  <a:lnTo>
                    <a:pt x="359" y="2209"/>
                  </a:lnTo>
                  <a:lnTo>
                    <a:pt x="376" y="2200"/>
                  </a:lnTo>
                  <a:lnTo>
                    <a:pt x="389" y="2189"/>
                  </a:lnTo>
                  <a:lnTo>
                    <a:pt x="399" y="2175"/>
                  </a:lnTo>
                  <a:lnTo>
                    <a:pt x="406" y="2160"/>
                  </a:lnTo>
                  <a:lnTo>
                    <a:pt x="411" y="2144"/>
                  </a:lnTo>
                  <a:lnTo>
                    <a:pt x="412" y="2128"/>
                  </a:lnTo>
                  <a:lnTo>
                    <a:pt x="414" y="2111"/>
                  </a:lnTo>
                  <a:lnTo>
                    <a:pt x="412" y="2095"/>
                  </a:lnTo>
                  <a:lnTo>
                    <a:pt x="411" y="2080"/>
                  </a:lnTo>
                  <a:lnTo>
                    <a:pt x="407" y="2068"/>
                  </a:lnTo>
                  <a:lnTo>
                    <a:pt x="406" y="2059"/>
                  </a:lnTo>
                  <a:lnTo>
                    <a:pt x="401" y="2044"/>
                  </a:lnTo>
                  <a:lnTo>
                    <a:pt x="396" y="2024"/>
                  </a:lnTo>
                  <a:lnTo>
                    <a:pt x="389" y="1998"/>
                  </a:lnTo>
                  <a:lnTo>
                    <a:pt x="381" y="1968"/>
                  </a:lnTo>
                  <a:lnTo>
                    <a:pt x="373" y="1935"/>
                  </a:lnTo>
                  <a:lnTo>
                    <a:pt x="363" y="1898"/>
                  </a:lnTo>
                  <a:lnTo>
                    <a:pt x="351" y="1860"/>
                  </a:lnTo>
                  <a:lnTo>
                    <a:pt x="341" y="1820"/>
                  </a:lnTo>
                  <a:lnTo>
                    <a:pt x="330" y="1779"/>
                  </a:lnTo>
                  <a:lnTo>
                    <a:pt x="318" y="1738"/>
                  </a:lnTo>
                  <a:lnTo>
                    <a:pt x="308" y="1698"/>
                  </a:lnTo>
                  <a:lnTo>
                    <a:pt x="297" y="1658"/>
                  </a:lnTo>
                  <a:lnTo>
                    <a:pt x="287" y="1622"/>
                  </a:lnTo>
                  <a:lnTo>
                    <a:pt x="277" y="1587"/>
                  </a:lnTo>
                  <a:lnTo>
                    <a:pt x="269" y="1556"/>
                  </a:lnTo>
                  <a:lnTo>
                    <a:pt x="262" y="1528"/>
                  </a:lnTo>
                  <a:lnTo>
                    <a:pt x="255" y="1507"/>
                  </a:lnTo>
                  <a:lnTo>
                    <a:pt x="250" y="1490"/>
                  </a:lnTo>
                  <a:lnTo>
                    <a:pt x="248" y="1480"/>
                  </a:lnTo>
                  <a:lnTo>
                    <a:pt x="247" y="1476"/>
                  </a:lnTo>
                  <a:lnTo>
                    <a:pt x="270" y="1480"/>
                  </a:lnTo>
                  <a:lnTo>
                    <a:pt x="295" y="1482"/>
                  </a:lnTo>
                  <a:lnTo>
                    <a:pt x="331" y="1479"/>
                  </a:lnTo>
                  <a:lnTo>
                    <a:pt x="366" y="1470"/>
                  </a:lnTo>
                  <a:lnTo>
                    <a:pt x="397" y="1455"/>
                  </a:lnTo>
                  <a:lnTo>
                    <a:pt x="426" y="1435"/>
                  </a:lnTo>
                  <a:lnTo>
                    <a:pt x="451" y="1410"/>
                  </a:lnTo>
                  <a:lnTo>
                    <a:pt x="472" y="1382"/>
                  </a:lnTo>
                  <a:lnTo>
                    <a:pt x="487" y="1350"/>
                  </a:lnTo>
                  <a:lnTo>
                    <a:pt x="497" y="1317"/>
                  </a:lnTo>
                  <a:lnTo>
                    <a:pt x="501" y="1281"/>
                  </a:lnTo>
                  <a:lnTo>
                    <a:pt x="500" y="1200"/>
                  </a:lnTo>
                  <a:lnTo>
                    <a:pt x="495" y="1119"/>
                  </a:lnTo>
                  <a:lnTo>
                    <a:pt x="485" y="1038"/>
                  </a:lnTo>
                  <a:lnTo>
                    <a:pt x="471" y="968"/>
                  </a:lnTo>
                  <a:lnTo>
                    <a:pt x="452" y="898"/>
                  </a:lnTo>
                  <a:lnTo>
                    <a:pt x="429" y="830"/>
                  </a:lnTo>
                  <a:lnTo>
                    <a:pt x="401" y="763"/>
                  </a:lnTo>
                  <a:lnTo>
                    <a:pt x="369" y="699"/>
                  </a:lnTo>
                  <a:lnTo>
                    <a:pt x="329" y="629"/>
                  </a:lnTo>
                  <a:lnTo>
                    <a:pt x="284" y="563"/>
                  </a:lnTo>
                  <a:lnTo>
                    <a:pt x="236" y="500"/>
                  </a:lnTo>
                  <a:lnTo>
                    <a:pt x="182" y="440"/>
                  </a:lnTo>
                  <a:lnTo>
                    <a:pt x="125" y="384"/>
                  </a:lnTo>
                  <a:lnTo>
                    <a:pt x="65" y="330"/>
                  </a:lnTo>
                  <a:lnTo>
                    <a:pt x="0" y="283"/>
                  </a:lnTo>
                  <a:lnTo>
                    <a:pt x="175" y="129"/>
                  </a:lnTo>
                  <a:lnTo>
                    <a:pt x="178" y="125"/>
                  </a:lnTo>
                  <a:lnTo>
                    <a:pt x="186" y="117"/>
                  </a:lnTo>
                  <a:lnTo>
                    <a:pt x="199" y="107"/>
                  </a:lnTo>
                  <a:lnTo>
                    <a:pt x="216" y="95"/>
                  </a:lnTo>
                  <a:lnTo>
                    <a:pt x="237" y="80"/>
                  </a:lnTo>
                  <a:lnTo>
                    <a:pt x="262" y="65"/>
                  </a:lnTo>
                  <a:lnTo>
                    <a:pt x="289" y="50"/>
                  </a:lnTo>
                  <a:lnTo>
                    <a:pt x="321" y="35"/>
                  </a:lnTo>
                  <a:lnTo>
                    <a:pt x="356" y="23"/>
                  </a:lnTo>
                  <a:lnTo>
                    <a:pt x="394" y="12"/>
                  </a:lnTo>
                  <a:lnTo>
                    <a:pt x="434" y="4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644525" y="3157538"/>
              <a:ext cx="473075" cy="941388"/>
            </a:xfrm>
            <a:custGeom>
              <a:rect b="b" l="l" r="r" t="t"/>
              <a:pathLst>
                <a:path extrusionOk="0" h="2963" w="1492">
                  <a:moveTo>
                    <a:pt x="724" y="0"/>
                  </a:moveTo>
                  <a:lnTo>
                    <a:pt x="773" y="0"/>
                  </a:lnTo>
                  <a:lnTo>
                    <a:pt x="825" y="6"/>
                  </a:lnTo>
                  <a:lnTo>
                    <a:pt x="873" y="20"/>
                  </a:lnTo>
                  <a:lnTo>
                    <a:pt x="920" y="39"/>
                  </a:lnTo>
                  <a:lnTo>
                    <a:pt x="930" y="42"/>
                  </a:lnTo>
                  <a:lnTo>
                    <a:pt x="965" y="61"/>
                  </a:lnTo>
                  <a:lnTo>
                    <a:pt x="1000" y="82"/>
                  </a:lnTo>
                  <a:lnTo>
                    <a:pt x="1032" y="106"/>
                  </a:lnTo>
                  <a:lnTo>
                    <a:pt x="1095" y="153"/>
                  </a:lnTo>
                  <a:lnTo>
                    <a:pt x="1153" y="204"/>
                  </a:lnTo>
                  <a:lnTo>
                    <a:pt x="1209" y="263"/>
                  </a:lnTo>
                  <a:lnTo>
                    <a:pt x="1263" y="325"/>
                  </a:lnTo>
                  <a:lnTo>
                    <a:pt x="1310" y="390"/>
                  </a:lnTo>
                  <a:lnTo>
                    <a:pt x="1354" y="458"/>
                  </a:lnTo>
                  <a:lnTo>
                    <a:pt x="1391" y="531"/>
                  </a:lnTo>
                  <a:lnTo>
                    <a:pt x="1424" y="605"/>
                  </a:lnTo>
                  <a:lnTo>
                    <a:pt x="1448" y="683"/>
                  </a:lnTo>
                  <a:lnTo>
                    <a:pt x="1468" y="761"/>
                  </a:lnTo>
                  <a:lnTo>
                    <a:pt x="1482" y="838"/>
                  </a:lnTo>
                  <a:lnTo>
                    <a:pt x="1490" y="916"/>
                  </a:lnTo>
                  <a:lnTo>
                    <a:pt x="1492" y="973"/>
                  </a:lnTo>
                  <a:lnTo>
                    <a:pt x="1492" y="1029"/>
                  </a:lnTo>
                  <a:lnTo>
                    <a:pt x="1488" y="1055"/>
                  </a:lnTo>
                  <a:lnTo>
                    <a:pt x="1480" y="1079"/>
                  </a:lnTo>
                  <a:lnTo>
                    <a:pt x="1467" y="1100"/>
                  </a:lnTo>
                  <a:lnTo>
                    <a:pt x="1450" y="1117"/>
                  </a:lnTo>
                  <a:lnTo>
                    <a:pt x="1429" y="1132"/>
                  </a:lnTo>
                  <a:lnTo>
                    <a:pt x="1406" y="1141"/>
                  </a:lnTo>
                  <a:lnTo>
                    <a:pt x="1380" y="1146"/>
                  </a:lnTo>
                  <a:lnTo>
                    <a:pt x="1354" y="1143"/>
                  </a:lnTo>
                  <a:lnTo>
                    <a:pt x="1330" y="1137"/>
                  </a:lnTo>
                  <a:lnTo>
                    <a:pt x="1308" y="1125"/>
                  </a:lnTo>
                  <a:lnTo>
                    <a:pt x="1289" y="1109"/>
                  </a:lnTo>
                  <a:lnTo>
                    <a:pt x="1274" y="1089"/>
                  </a:lnTo>
                  <a:lnTo>
                    <a:pt x="1263" y="1066"/>
                  </a:lnTo>
                  <a:lnTo>
                    <a:pt x="1257" y="1040"/>
                  </a:lnTo>
                  <a:lnTo>
                    <a:pt x="1250" y="984"/>
                  </a:lnTo>
                  <a:lnTo>
                    <a:pt x="1242" y="929"/>
                  </a:lnTo>
                  <a:lnTo>
                    <a:pt x="1228" y="874"/>
                  </a:lnTo>
                  <a:lnTo>
                    <a:pt x="1213" y="821"/>
                  </a:lnTo>
                  <a:lnTo>
                    <a:pt x="1193" y="770"/>
                  </a:lnTo>
                  <a:lnTo>
                    <a:pt x="1169" y="719"/>
                  </a:lnTo>
                  <a:lnTo>
                    <a:pt x="1142" y="671"/>
                  </a:lnTo>
                  <a:lnTo>
                    <a:pt x="1142" y="830"/>
                  </a:lnTo>
                  <a:lnTo>
                    <a:pt x="1416" y="1823"/>
                  </a:lnTo>
                  <a:lnTo>
                    <a:pt x="1417" y="1841"/>
                  </a:lnTo>
                  <a:lnTo>
                    <a:pt x="1416" y="1856"/>
                  </a:lnTo>
                  <a:lnTo>
                    <a:pt x="1410" y="1871"/>
                  </a:lnTo>
                  <a:lnTo>
                    <a:pt x="1401" y="1883"/>
                  </a:lnTo>
                  <a:lnTo>
                    <a:pt x="1386" y="1897"/>
                  </a:lnTo>
                  <a:lnTo>
                    <a:pt x="1368" y="1906"/>
                  </a:lnTo>
                  <a:lnTo>
                    <a:pt x="1346" y="1909"/>
                  </a:lnTo>
                  <a:lnTo>
                    <a:pt x="1121" y="1909"/>
                  </a:lnTo>
                  <a:lnTo>
                    <a:pt x="1070" y="2832"/>
                  </a:lnTo>
                  <a:lnTo>
                    <a:pt x="1065" y="2862"/>
                  </a:lnTo>
                  <a:lnTo>
                    <a:pt x="1054" y="2890"/>
                  </a:lnTo>
                  <a:lnTo>
                    <a:pt x="1037" y="2914"/>
                  </a:lnTo>
                  <a:lnTo>
                    <a:pt x="1015" y="2934"/>
                  </a:lnTo>
                  <a:lnTo>
                    <a:pt x="990" y="2949"/>
                  </a:lnTo>
                  <a:lnTo>
                    <a:pt x="963" y="2959"/>
                  </a:lnTo>
                  <a:lnTo>
                    <a:pt x="933" y="2963"/>
                  </a:lnTo>
                  <a:lnTo>
                    <a:pt x="902" y="2959"/>
                  </a:lnTo>
                  <a:lnTo>
                    <a:pt x="874" y="2949"/>
                  </a:lnTo>
                  <a:lnTo>
                    <a:pt x="849" y="2933"/>
                  </a:lnTo>
                  <a:lnTo>
                    <a:pt x="828" y="2913"/>
                  </a:lnTo>
                  <a:lnTo>
                    <a:pt x="812" y="2888"/>
                  </a:lnTo>
                  <a:lnTo>
                    <a:pt x="801" y="2861"/>
                  </a:lnTo>
                  <a:lnTo>
                    <a:pt x="796" y="2831"/>
                  </a:lnTo>
                  <a:lnTo>
                    <a:pt x="754" y="1909"/>
                  </a:lnTo>
                  <a:lnTo>
                    <a:pt x="742" y="1909"/>
                  </a:lnTo>
                  <a:lnTo>
                    <a:pt x="691" y="2832"/>
                  </a:lnTo>
                  <a:lnTo>
                    <a:pt x="686" y="2862"/>
                  </a:lnTo>
                  <a:lnTo>
                    <a:pt x="675" y="2890"/>
                  </a:lnTo>
                  <a:lnTo>
                    <a:pt x="659" y="2914"/>
                  </a:lnTo>
                  <a:lnTo>
                    <a:pt x="638" y="2934"/>
                  </a:lnTo>
                  <a:lnTo>
                    <a:pt x="612" y="2949"/>
                  </a:lnTo>
                  <a:lnTo>
                    <a:pt x="584" y="2959"/>
                  </a:lnTo>
                  <a:lnTo>
                    <a:pt x="554" y="2963"/>
                  </a:lnTo>
                  <a:lnTo>
                    <a:pt x="524" y="2959"/>
                  </a:lnTo>
                  <a:lnTo>
                    <a:pt x="496" y="2949"/>
                  </a:lnTo>
                  <a:lnTo>
                    <a:pt x="471" y="2933"/>
                  </a:lnTo>
                  <a:lnTo>
                    <a:pt x="450" y="2913"/>
                  </a:lnTo>
                  <a:lnTo>
                    <a:pt x="433" y="2888"/>
                  </a:lnTo>
                  <a:lnTo>
                    <a:pt x="422" y="2861"/>
                  </a:lnTo>
                  <a:lnTo>
                    <a:pt x="417" y="2831"/>
                  </a:lnTo>
                  <a:lnTo>
                    <a:pt x="375" y="1909"/>
                  </a:lnTo>
                  <a:lnTo>
                    <a:pt x="146" y="1909"/>
                  </a:lnTo>
                  <a:lnTo>
                    <a:pt x="126" y="1906"/>
                  </a:lnTo>
                  <a:lnTo>
                    <a:pt x="107" y="1897"/>
                  </a:lnTo>
                  <a:lnTo>
                    <a:pt x="91" y="1883"/>
                  </a:lnTo>
                  <a:lnTo>
                    <a:pt x="81" y="1865"/>
                  </a:lnTo>
                  <a:lnTo>
                    <a:pt x="75" y="1845"/>
                  </a:lnTo>
                  <a:lnTo>
                    <a:pt x="76" y="1825"/>
                  </a:lnTo>
                  <a:lnTo>
                    <a:pt x="351" y="817"/>
                  </a:lnTo>
                  <a:lnTo>
                    <a:pt x="351" y="669"/>
                  </a:lnTo>
                  <a:lnTo>
                    <a:pt x="324" y="717"/>
                  </a:lnTo>
                  <a:lnTo>
                    <a:pt x="300" y="769"/>
                  </a:lnTo>
                  <a:lnTo>
                    <a:pt x="279" y="821"/>
                  </a:lnTo>
                  <a:lnTo>
                    <a:pt x="263" y="874"/>
                  </a:lnTo>
                  <a:lnTo>
                    <a:pt x="250" y="929"/>
                  </a:lnTo>
                  <a:lnTo>
                    <a:pt x="242" y="984"/>
                  </a:lnTo>
                  <a:lnTo>
                    <a:pt x="235" y="1040"/>
                  </a:lnTo>
                  <a:lnTo>
                    <a:pt x="229" y="1066"/>
                  </a:lnTo>
                  <a:lnTo>
                    <a:pt x="218" y="1089"/>
                  </a:lnTo>
                  <a:lnTo>
                    <a:pt x="203" y="1109"/>
                  </a:lnTo>
                  <a:lnTo>
                    <a:pt x="184" y="1125"/>
                  </a:lnTo>
                  <a:lnTo>
                    <a:pt x="162" y="1137"/>
                  </a:lnTo>
                  <a:lnTo>
                    <a:pt x="138" y="1143"/>
                  </a:lnTo>
                  <a:lnTo>
                    <a:pt x="112" y="1146"/>
                  </a:lnTo>
                  <a:lnTo>
                    <a:pt x="87" y="1141"/>
                  </a:lnTo>
                  <a:lnTo>
                    <a:pt x="64" y="1132"/>
                  </a:lnTo>
                  <a:lnTo>
                    <a:pt x="42" y="1117"/>
                  </a:lnTo>
                  <a:lnTo>
                    <a:pt x="25" y="1100"/>
                  </a:lnTo>
                  <a:lnTo>
                    <a:pt x="11" y="1079"/>
                  </a:lnTo>
                  <a:lnTo>
                    <a:pt x="4" y="1055"/>
                  </a:lnTo>
                  <a:lnTo>
                    <a:pt x="0" y="1029"/>
                  </a:lnTo>
                  <a:lnTo>
                    <a:pt x="0" y="1028"/>
                  </a:lnTo>
                  <a:lnTo>
                    <a:pt x="0" y="964"/>
                  </a:lnTo>
                  <a:lnTo>
                    <a:pt x="2" y="902"/>
                  </a:lnTo>
                  <a:lnTo>
                    <a:pt x="12" y="822"/>
                  </a:lnTo>
                  <a:lnTo>
                    <a:pt x="26" y="745"/>
                  </a:lnTo>
                  <a:lnTo>
                    <a:pt x="40" y="693"/>
                  </a:lnTo>
                  <a:lnTo>
                    <a:pt x="56" y="642"/>
                  </a:lnTo>
                  <a:lnTo>
                    <a:pt x="75" y="592"/>
                  </a:lnTo>
                  <a:lnTo>
                    <a:pt x="96" y="541"/>
                  </a:lnTo>
                  <a:lnTo>
                    <a:pt x="120" y="492"/>
                  </a:lnTo>
                  <a:lnTo>
                    <a:pt x="147" y="445"/>
                  </a:lnTo>
                  <a:lnTo>
                    <a:pt x="191" y="376"/>
                  </a:lnTo>
                  <a:lnTo>
                    <a:pt x="239" y="311"/>
                  </a:lnTo>
                  <a:lnTo>
                    <a:pt x="293" y="250"/>
                  </a:lnTo>
                  <a:lnTo>
                    <a:pt x="351" y="193"/>
                  </a:lnTo>
                  <a:lnTo>
                    <a:pt x="409" y="143"/>
                  </a:lnTo>
                  <a:lnTo>
                    <a:pt x="470" y="98"/>
                  </a:lnTo>
                  <a:lnTo>
                    <a:pt x="504" y="75"/>
                  </a:lnTo>
                  <a:lnTo>
                    <a:pt x="539" y="54"/>
                  </a:lnTo>
                  <a:lnTo>
                    <a:pt x="577" y="37"/>
                  </a:lnTo>
                  <a:lnTo>
                    <a:pt x="624" y="19"/>
                  </a:lnTo>
                  <a:lnTo>
                    <a:pt x="673" y="6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6" name="Google Shape;306;p13"/>
          <p:cNvSpPr/>
          <p:nvPr/>
        </p:nvSpPr>
        <p:spPr>
          <a:xfrm>
            <a:off x="4071621" y="1621305"/>
            <a:ext cx="958630" cy="15344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70%</a:t>
            </a:r>
            <a:endParaRPr/>
          </a:p>
        </p:txBody>
      </p:sp>
      <p:sp>
        <p:nvSpPr>
          <p:cNvPr id="307" name="Google Shape;307;p13"/>
          <p:cNvSpPr txBox="1"/>
          <p:nvPr/>
        </p:nvSpPr>
        <p:spPr>
          <a:xfrm>
            <a:off x="3875872" y="4039505"/>
            <a:ext cx="1392256" cy="254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Families</a:t>
            </a:r>
            <a:endParaRPr sz="11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5774250" y="3221507"/>
            <a:ext cx="958630" cy="722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9" name="Google Shape;309;p13"/>
          <p:cNvGrpSpPr/>
          <p:nvPr/>
        </p:nvGrpSpPr>
        <p:grpSpPr>
          <a:xfrm>
            <a:off x="6065390" y="3337343"/>
            <a:ext cx="376354" cy="490704"/>
            <a:chOff x="-488950" y="3394076"/>
            <a:chExt cx="538163" cy="701675"/>
          </a:xfrm>
        </p:grpSpPr>
        <p:sp>
          <p:nvSpPr>
            <p:cNvPr id="310" name="Google Shape;310;p13"/>
            <p:cNvSpPr/>
            <p:nvPr/>
          </p:nvSpPr>
          <p:spPr>
            <a:xfrm>
              <a:off x="-488950" y="3792538"/>
              <a:ext cx="538163" cy="303213"/>
            </a:xfrm>
            <a:custGeom>
              <a:rect b="b" l="l" r="r" t="t"/>
              <a:pathLst>
                <a:path extrusionOk="0" h="1527" w="2712">
                  <a:moveTo>
                    <a:pt x="1024" y="0"/>
                  </a:moveTo>
                  <a:lnTo>
                    <a:pt x="1338" y="311"/>
                  </a:lnTo>
                  <a:lnTo>
                    <a:pt x="1338" y="311"/>
                  </a:lnTo>
                  <a:lnTo>
                    <a:pt x="1203" y="1214"/>
                  </a:lnTo>
                  <a:lnTo>
                    <a:pt x="1203" y="1217"/>
                  </a:lnTo>
                  <a:lnTo>
                    <a:pt x="1203" y="1220"/>
                  </a:lnTo>
                  <a:lnTo>
                    <a:pt x="1205" y="1223"/>
                  </a:lnTo>
                  <a:lnTo>
                    <a:pt x="1346" y="1416"/>
                  </a:lnTo>
                  <a:lnTo>
                    <a:pt x="1348" y="1419"/>
                  </a:lnTo>
                  <a:lnTo>
                    <a:pt x="1353" y="1421"/>
                  </a:lnTo>
                  <a:lnTo>
                    <a:pt x="1355" y="1421"/>
                  </a:lnTo>
                  <a:lnTo>
                    <a:pt x="1359" y="1421"/>
                  </a:lnTo>
                  <a:lnTo>
                    <a:pt x="1362" y="1419"/>
                  </a:lnTo>
                  <a:lnTo>
                    <a:pt x="1366" y="1416"/>
                  </a:lnTo>
                  <a:lnTo>
                    <a:pt x="1507" y="1223"/>
                  </a:lnTo>
                  <a:lnTo>
                    <a:pt x="1509" y="1220"/>
                  </a:lnTo>
                  <a:lnTo>
                    <a:pt x="1509" y="1217"/>
                  </a:lnTo>
                  <a:lnTo>
                    <a:pt x="1509" y="1214"/>
                  </a:lnTo>
                  <a:lnTo>
                    <a:pt x="1374" y="311"/>
                  </a:lnTo>
                  <a:lnTo>
                    <a:pt x="1374" y="311"/>
                  </a:lnTo>
                  <a:lnTo>
                    <a:pt x="1688" y="0"/>
                  </a:lnTo>
                  <a:lnTo>
                    <a:pt x="1884" y="163"/>
                  </a:lnTo>
                  <a:lnTo>
                    <a:pt x="2289" y="351"/>
                  </a:lnTo>
                  <a:lnTo>
                    <a:pt x="2315" y="363"/>
                  </a:lnTo>
                  <a:lnTo>
                    <a:pt x="2341" y="376"/>
                  </a:lnTo>
                  <a:lnTo>
                    <a:pt x="2366" y="392"/>
                  </a:lnTo>
                  <a:lnTo>
                    <a:pt x="2388" y="409"/>
                  </a:lnTo>
                  <a:lnTo>
                    <a:pt x="2408" y="429"/>
                  </a:lnTo>
                  <a:lnTo>
                    <a:pt x="2425" y="452"/>
                  </a:lnTo>
                  <a:lnTo>
                    <a:pt x="2439" y="478"/>
                  </a:lnTo>
                  <a:lnTo>
                    <a:pt x="2440" y="480"/>
                  </a:lnTo>
                  <a:lnTo>
                    <a:pt x="2443" y="487"/>
                  </a:lnTo>
                  <a:lnTo>
                    <a:pt x="2448" y="499"/>
                  </a:lnTo>
                  <a:lnTo>
                    <a:pt x="2454" y="515"/>
                  </a:lnTo>
                  <a:lnTo>
                    <a:pt x="2463" y="536"/>
                  </a:lnTo>
                  <a:lnTo>
                    <a:pt x="2473" y="560"/>
                  </a:lnTo>
                  <a:lnTo>
                    <a:pt x="2483" y="586"/>
                  </a:lnTo>
                  <a:lnTo>
                    <a:pt x="2494" y="617"/>
                  </a:lnTo>
                  <a:lnTo>
                    <a:pt x="2507" y="650"/>
                  </a:lnTo>
                  <a:lnTo>
                    <a:pt x="2521" y="686"/>
                  </a:lnTo>
                  <a:lnTo>
                    <a:pt x="2535" y="723"/>
                  </a:lnTo>
                  <a:lnTo>
                    <a:pt x="2549" y="763"/>
                  </a:lnTo>
                  <a:lnTo>
                    <a:pt x="2564" y="804"/>
                  </a:lnTo>
                  <a:lnTo>
                    <a:pt x="2579" y="847"/>
                  </a:lnTo>
                  <a:lnTo>
                    <a:pt x="2593" y="891"/>
                  </a:lnTo>
                  <a:lnTo>
                    <a:pt x="2608" y="935"/>
                  </a:lnTo>
                  <a:lnTo>
                    <a:pt x="2622" y="979"/>
                  </a:lnTo>
                  <a:lnTo>
                    <a:pt x="2636" y="1025"/>
                  </a:lnTo>
                  <a:lnTo>
                    <a:pt x="2649" y="1070"/>
                  </a:lnTo>
                  <a:lnTo>
                    <a:pt x="2662" y="1114"/>
                  </a:lnTo>
                  <a:lnTo>
                    <a:pt x="2673" y="1158"/>
                  </a:lnTo>
                  <a:lnTo>
                    <a:pt x="2684" y="1200"/>
                  </a:lnTo>
                  <a:lnTo>
                    <a:pt x="2693" y="1242"/>
                  </a:lnTo>
                  <a:lnTo>
                    <a:pt x="2700" y="1281"/>
                  </a:lnTo>
                  <a:lnTo>
                    <a:pt x="2706" y="1319"/>
                  </a:lnTo>
                  <a:lnTo>
                    <a:pt x="2710" y="1355"/>
                  </a:lnTo>
                  <a:lnTo>
                    <a:pt x="2712" y="1387"/>
                  </a:lnTo>
                  <a:lnTo>
                    <a:pt x="2712" y="1417"/>
                  </a:lnTo>
                  <a:lnTo>
                    <a:pt x="2710" y="1445"/>
                  </a:lnTo>
                  <a:lnTo>
                    <a:pt x="2706" y="1469"/>
                  </a:lnTo>
                  <a:lnTo>
                    <a:pt x="2698" y="1488"/>
                  </a:lnTo>
                  <a:lnTo>
                    <a:pt x="2688" y="1506"/>
                  </a:lnTo>
                  <a:lnTo>
                    <a:pt x="2675" y="1518"/>
                  </a:lnTo>
                  <a:lnTo>
                    <a:pt x="2660" y="1524"/>
                  </a:lnTo>
                  <a:lnTo>
                    <a:pt x="2641" y="1527"/>
                  </a:lnTo>
                  <a:lnTo>
                    <a:pt x="71" y="1527"/>
                  </a:lnTo>
                  <a:lnTo>
                    <a:pt x="52" y="1524"/>
                  </a:lnTo>
                  <a:lnTo>
                    <a:pt x="37" y="1518"/>
                  </a:lnTo>
                  <a:lnTo>
                    <a:pt x="24" y="1506"/>
                  </a:lnTo>
                  <a:lnTo>
                    <a:pt x="14" y="1488"/>
                  </a:lnTo>
                  <a:lnTo>
                    <a:pt x="6" y="1469"/>
                  </a:lnTo>
                  <a:lnTo>
                    <a:pt x="2" y="1445"/>
                  </a:lnTo>
                  <a:lnTo>
                    <a:pt x="0" y="1417"/>
                  </a:lnTo>
                  <a:lnTo>
                    <a:pt x="0" y="1387"/>
                  </a:lnTo>
                  <a:lnTo>
                    <a:pt x="2" y="1355"/>
                  </a:lnTo>
                  <a:lnTo>
                    <a:pt x="6" y="1319"/>
                  </a:lnTo>
                  <a:lnTo>
                    <a:pt x="12" y="1281"/>
                  </a:lnTo>
                  <a:lnTo>
                    <a:pt x="19" y="1242"/>
                  </a:lnTo>
                  <a:lnTo>
                    <a:pt x="28" y="1200"/>
                  </a:lnTo>
                  <a:lnTo>
                    <a:pt x="39" y="1158"/>
                  </a:lnTo>
                  <a:lnTo>
                    <a:pt x="50" y="1114"/>
                  </a:lnTo>
                  <a:lnTo>
                    <a:pt x="63" y="1070"/>
                  </a:lnTo>
                  <a:lnTo>
                    <a:pt x="76" y="1025"/>
                  </a:lnTo>
                  <a:lnTo>
                    <a:pt x="90" y="979"/>
                  </a:lnTo>
                  <a:lnTo>
                    <a:pt x="104" y="935"/>
                  </a:lnTo>
                  <a:lnTo>
                    <a:pt x="119" y="891"/>
                  </a:lnTo>
                  <a:lnTo>
                    <a:pt x="133" y="847"/>
                  </a:lnTo>
                  <a:lnTo>
                    <a:pt x="148" y="804"/>
                  </a:lnTo>
                  <a:lnTo>
                    <a:pt x="163" y="763"/>
                  </a:lnTo>
                  <a:lnTo>
                    <a:pt x="177" y="723"/>
                  </a:lnTo>
                  <a:lnTo>
                    <a:pt x="191" y="686"/>
                  </a:lnTo>
                  <a:lnTo>
                    <a:pt x="205" y="650"/>
                  </a:lnTo>
                  <a:lnTo>
                    <a:pt x="218" y="617"/>
                  </a:lnTo>
                  <a:lnTo>
                    <a:pt x="229" y="586"/>
                  </a:lnTo>
                  <a:lnTo>
                    <a:pt x="239" y="560"/>
                  </a:lnTo>
                  <a:lnTo>
                    <a:pt x="249" y="536"/>
                  </a:lnTo>
                  <a:lnTo>
                    <a:pt x="258" y="515"/>
                  </a:lnTo>
                  <a:lnTo>
                    <a:pt x="264" y="499"/>
                  </a:lnTo>
                  <a:lnTo>
                    <a:pt x="269" y="487"/>
                  </a:lnTo>
                  <a:lnTo>
                    <a:pt x="272" y="480"/>
                  </a:lnTo>
                  <a:lnTo>
                    <a:pt x="273" y="478"/>
                  </a:lnTo>
                  <a:lnTo>
                    <a:pt x="288" y="452"/>
                  </a:lnTo>
                  <a:lnTo>
                    <a:pt x="305" y="428"/>
                  </a:lnTo>
                  <a:lnTo>
                    <a:pt x="326" y="408"/>
                  </a:lnTo>
                  <a:lnTo>
                    <a:pt x="348" y="391"/>
                  </a:lnTo>
                  <a:lnTo>
                    <a:pt x="372" y="376"/>
                  </a:lnTo>
                  <a:lnTo>
                    <a:pt x="397" y="362"/>
                  </a:lnTo>
                  <a:lnTo>
                    <a:pt x="423" y="351"/>
                  </a:lnTo>
                  <a:lnTo>
                    <a:pt x="828" y="16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-447675" y="3394076"/>
              <a:ext cx="455613" cy="396875"/>
            </a:xfrm>
            <a:custGeom>
              <a:rect b="b" l="l" r="r" t="t"/>
              <a:pathLst>
                <a:path extrusionOk="0" h="2001" w="2300">
                  <a:moveTo>
                    <a:pt x="831" y="859"/>
                  </a:moveTo>
                  <a:lnTo>
                    <a:pt x="803" y="862"/>
                  </a:lnTo>
                  <a:lnTo>
                    <a:pt x="774" y="866"/>
                  </a:lnTo>
                  <a:lnTo>
                    <a:pt x="747" y="873"/>
                  </a:lnTo>
                  <a:lnTo>
                    <a:pt x="720" y="883"/>
                  </a:lnTo>
                  <a:lnTo>
                    <a:pt x="694" y="895"/>
                  </a:lnTo>
                  <a:lnTo>
                    <a:pt x="670" y="911"/>
                  </a:lnTo>
                  <a:lnTo>
                    <a:pt x="647" y="928"/>
                  </a:lnTo>
                  <a:lnTo>
                    <a:pt x="628" y="949"/>
                  </a:lnTo>
                  <a:lnTo>
                    <a:pt x="612" y="972"/>
                  </a:lnTo>
                  <a:lnTo>
                    <a:pt x="598" y="999"/>
                  </a:lnTo>
                  <a:lnTo>
                    <a:pt x="587" y="1028"/>
                  </a:lnTo>
                  <a:lnTo>
                    <a:pt x="580" y="1061"/>
                  </a:lnTo>
                  <a:lnTo>
                    <a:pt x="578" y="1095"/>
                  </a:lnTo>
                  <a:lnTo>
                    <a:pt x="580" y="1133"/>
                  </a:lnTo>
                  <a:lnTo>
                    <a:pt x="589" y="1192"/>
                  </a:lnTo>
                  <a:lnTo>
                    <a:pt x="601" y="1251"/>
                  </a:lnTo>
                  <a:lnTo>
                    <a:pt x="615" y="1309"/>
                  </a:lnTo>
                  <a:lnTo>
                    <a:pt x="633" y="1366"/>
                  </a:lnTo>
                  <a:lnTo>
                    <a:pt x="653" y="1422"/>
                  </a:lnTo>
                  <a:lnTo>
                    <a:pt x="676" y="1475"/>
                  </a:lnTo>
                  <a:lnTo>
                    <a:pt x="701" y="1527"/>
                  </a:lnTo>
                  <a:lnTo>
                    <a:pt x="730" y="1576"/>
                  </a:lnTo>
                  <a:lnTo>
                    <a:pt x="761" y="1623"/>
                  </a:lnTo>
                  <a:lnTo>
                    <a:pt x="794" y="1665"/>
                  </a:lnTo>
                  <a:lnTo>
                    <a:pt x="830" y="1704"/>
                  </a:lnTo>
                  <a:lnTo>
                    <a:pt x="867" y="1739"/>
                  </a:lnTo>
                  <a:lnTo>
                    <a:pt x="907" y="1770"/>
                  </a:lnTo>
                  <a:lnTo>
                    <a:pt x="949" y="1796"/>
                  </a:lnTo>
                  <a:lnTo>
                    <a:pt x="994" y="1816"/>
                  </a:lnTo>
                  <a:lnTo>
                    <a:pt x="1039" y="1831"/>
                  </a:lnTo>
                  <a:lnTo>
                    <a:pt x="1087" y="1841"/>
                  </a:lnTo>
                  <a:lnTo>
                    <a:pt x="1137" y="1844"/>
                  </a:lnTo>
                  <a:lnTo>
                    <a:pt x="1186" y="1841"/>
                  </a:lnTo>
                  <a:lnTo>
                    <a:pt x="1233" y="1829"/>
                  </a:lnTo>
                  <a:lnTo>
                    <a:pt x="1279" y="1811"/>
                  </a:lnTo>
                  <a:lnTo>
                    <a:pt x="1324" y="1787"/>
                  </a:lnTo>
                  <a:lnTo>
                    <a:pt x="1368" y="1757"/>
                  </a:lnTo>
                  <a:lnTo>
                    <a:pt x="1410" y="1723"/>
                  </a:lnTo>
                  <a:lnTo>
                    <a:pt x="1450" y="1684"/>
                  </a:lnTo>
                  <a:lnTo>
                    <a:pt x="1488" y="1641"/>
                  </a:lnTo>
                  <a:lnTo>
                    <a:pt x="1523" y="1595"/>
                  </a:lnTo>
                  <a:lnTo>
                    <a:pt x="1556" y="1546"/>
                  </a:lnTo>
                  <a:lnTo>
                    <a:pt x="1586" y="1496"/>
                  </a:lnTo>
                  <a:lnTo>
                    <a:pt x="1613" y="1444"/>
                  </a:lnTo>
                  <a:lnTo>
                    <a:pt x="1637" y="1390"/>
                  </a:lnTo>
                  <a:lnTo>
                    <a:pt x="1656" y="1337"/>
                  </a:lnTo>
                  <a:lnTo>
                    <a:pt x="1672" y="1285"/>
                  </a:lnTo>
                  <a:lnTo>
                    <a:pt x="1684" y="1232"/>
                  </a:lnTo>
                  <a:lnTo>
                    <a:pt x="1692" y="1181"/>
                  </a:lnTo>
                  <a:lnTo>
                    <a:pt x="1694" y="1133"/>
                  </a:lnTo>
                  <a:lnTo>
                    <a:pt x="1693" y="1099"/>
                  </a:lnTo>
                  <a:lnTo>
                    <a:pt x="1688" y="1071"/>
                  </a:lnTo>
                  <a:lnTo>
                    <a:pt x="1681" y="1048"/>
                  </a:lnTo>
                  <a:lnTo>
                    <a:pt x="1670" y="1028"/>
                  </a:lnTo>
                  <a:lnTo>
                    <a:pt x="1656" y="1012"/>
                  </a:lnTo>
                  <a:lnTo>
                    <a:pt x="1641" y="1000"/>
                  </a:lnTo>
                  <a:lnTo>
                    <a:pt x="1622" y="991"/>
                  </a:lnTo>
                  <a:lnTo>
                    <a:pt x="1602" y="985"/>
                  </a:lnTo>
                  <a:lnTo>
                    <a:pt x="1580" y="983"/>
                  </a:lnTo>
                  <a:lnTo>
                    <a:pt x="1557" y="983"/>
                  </a:lnTo>
                  <a:lnTo>
                    <a:pt x="1531" y="985"/>
                  </a:lnTo>
                  <a:lnTo>
                    <a:pt x="1505" y="991"/>
                  </a:lnTo>
                  <a:lnTo>
                    <a:pt x="1477" y="997"/>
                  </a:lnTo>
                  <a:lnTo>
                    <a:pt x="1449" y="1006"/>
                  </a:lnTo>
                  <a:lnTo>
                    <a:pt x="1419" y="1015"/>
                  </a:lnTo>
                  <a:lnTo>
                    <a:pt x="1389" y="1026"/>
                  </a:lnTo>
                  <a:lnTo>
                    <a:pt x="1359" y="1038"/>
                  </a:lnTo>
                  <a:lnTo>
                    <a:pt x="1329" y="1051"/>
                  </a:lnTo>
                  <a:lnTo>
                    <a:pt x="1299" y="1064"/>
                  </a:lnTo>
                  <a:lnTo>
                    <a:pt x="1269" y="1077"/>
                  </a:lnTo>
                  <a:lnTo>
                    <a:pt x="1240" y="1091"/>
                  </a:lnTo>
                  <a:lnTo>
                    <a:pt x="1210" y="1104"/>
                  </a:lnTo>
                  <a:lnTo>
                    <a:pt x="1182" y="1116"/>
                  </a:lnTo>
                  <a:lnTo>
                    <a:pt x="1155" y="1127"/>
                  </a:lnTo>
                  <a:lnTo>
                    <a:pt x="1131" y="1138"/>
                  </a:lnTo>
                  <a:lnTo>
                    <a:pt x="1106" y="1148"/>
                  </a:lnTo>
                  <a:lnTo>
                    <a:pt x="1084" y="1155"/>
                  </a:lnTo>
                  <a:lnTo>
                    <a:pt x="1063" y="1162"/>
                  </a:lnTo>
                  <a:lnTo>
                    <a:pt x="1044" y="1166"/>
                  </a:lnTo>
                  <a:lnTo>
                    <a:pt x="1028" y="1168"/>
                  </a:lnTo>
                  <a:lnTo>
                    <a:pt x="1015" y="1167"/>
                  </a:lnTo>
                  <a:lnTo>
                    <a:pt x="1003" y="1164"/>
                  </a:lnTo>
                  <a:lnTo>
                    <a:pt x="996" y="1158"/>
                  </a:lnTo>
                  <a:lnTo>
                    <a:pt x="990" y="1149"/>
                  </a:lnTo>
                  <a:lnTo>
                    <a:pt x="990" y="1139"/>
                  </a:lnTo>
                  <a:lnTo>
                    <a:pt x="994" y="1128"/>
                  </a:lnTo>
                  <a:lnTo>
                    <a:pt x="1000" y="1116"/>
                  </a:lnTo>
                  <a:lnTo>
                    <a:pt x="1009" y="1101"/>
                  </a:lnTo>
                  <a:lnTo>
                    <a:pt x="1018" y="1084"/>
                  </a:lnTo>
                  <a:lnTo>
                    <a:pt x="1027" y="1067"/>
                  </a:lnTo>
                  <a:lnTo>
                    <a:pt x="1036" y="1049"/>
                  </a:lnTo>
                  <a:lnTo>
                    <a:pt x="1042" y="1031"/>
                  </a:lnTo>
                  <a:lnTo>
                    <a:pt x="1046" y="1011"/>
                  </a:lnTo>
                  <a:lnTo>
                    <a:pt x="1045" y="993"/>
                  </a:lnTo>
                  <a:lnTo>
                    <a:pt x="1040" y="969"/>
                  </a:lnTo>
                  <a:lnTo>
                    <a:pt x="1031" y="948"/>
                  </a:lnTo>
                  <a:lnTo>
                    <a:pt x="1018" y="929"/>
                  </a:lnTo>
                  <a:lnTo>
                    <a:pt x="1002" y="912"/>
                  </a:lnTo>
                  <a:lnTo>
                    <a:pt x="983" y="897"/>
                  </a:lnTo>
                  <a:lnTo>
                    <a:pt x="961" y="885"/>
                  </a:lnTo>
                  <a:lnTo>
                    <a:pt x="939" y="876"/>
                  </a:lnTo>
                  <a:lnTo>
                    <a:pt x="913" y="868"/>
                  </a:lnTo>
                  <a:lnTo>
                    <a:pt x="887" y="863"/>
                  </a:lnTo>
                  <a:lnTo>
                    <a:pt x="859" y="859"/>
                  </a:lnTo>
                  <a:lnTo>
                    <a:pt x="831" y="859"/>
                  </a:lnTo>
                  <a:close/>
                  <a:moveTo>
                    <a:pt x="1142" y="0"/>
                  </a:moveTo>
                  <a:lnTo>
                    <a:pt x="1158" y="0"/>
                  </a:lnTo>
                  <a:lnTo>
                    <a:pt x="1173" y="5"/>
                  </a:lnTo>
                  <a:lnTo>
                    <a:pt x="2257" y="395"/>
                  </a:lnTo>
                  <a:lnTo>
                    <a:pt x="2271" y="403"/>
                  </a:lnTo>
                  <a:lnTo>
                    <a:pt x="2283" y="413"/>
                  </a:lnTo>
                  <a:lnTo>
                    <a:pt x="2291" y="426"/>
                  </a:lnTo>
                  <a:lnTo>
                    <a:pt x="2298" y="441"/>
                  </a:lnTo>
                  <a:lnTo>
                    <a:pt x="2300" y="457"/>
                  </a:lnTo>
                  <a:lnTo>
                    <a:pt x="2298" y="473"/>
                  </a:lnTo>
                  <a:lnTo>
                    <a:pt x="2291" y="488"/>
                  </a:lnTo>
                  <a:lnTo>
                    <a:pt x="2283" y="500"/>
                  </a:lnTo>
                  <a:lnTo>
                    <a:pt x="2271" y="511"/>
                  </a:lnTo>
                  <a:lnTo>
                    <a:pt x="2257" y="518"/>
                  </a:lnTo>
                  <a:lnTo>
                    <a:pt x="2226" y="529"/>
                  </a:lnTo>
                  <a:lnTo>
                    <a:pt x="2217" y="532"/>
                  </a:lnTo>
                  <a:lnTo>
                    <a:pt x="2216" y="805"/>
                  </a:lnTo>
                  <a:lnTo>
                    <a:pt x="2234" y="805"/>
                  </a:lnTo>
                  <a:lnTo>
                    <a:pt x="2245" y="807"/>
                  </a:lnTo>
                  <a:lnTo>
                    <a:pt x="2254" y="814"/>
                  </a:lnTo>
                  <a:lnTo>
                    <a:pt x="2258" y="825"/>
                  </a:lnTo>
                  <a:lnTo>
                    <a:pt x="2268" y="906"/>
                  </a:lnTo>
                  <a:lnTo>
                    <a:pt x="2282" y="1022"/>
                  </a:lnTo>
                  <a:lnTo>
                    <a:pt x="2282" y="1026"/>
                  </a:lnTo>
                  <a:lnTo>
                    <a:pt x="2281" y="1031"/>
                  </a:lnTo>
                  <a:lnTo>
                    <a:pt x="2278" y="1035"/>
                  </a:lnTo>
                  <a:lnTo>
                    <a:pt x="2276" y="1039"/>
                  </a:lnTo>
                  <a:lnTo>
                    <a:pt x="2273" y="1042"/>
                  </a:lnTo>
                  <a:lnTo>
                    <a:pt x="2270" y="1045"/>
                  </a:lnTo>
                  <a:lnTo>
                    <a:pt x="2265" y="1046"/>
                  </a:lnTo>
                  <a:lnTo>
                    <a:pt x="2261" y="1047"/>
                  </a:lnTo>
                  <a:lnTo>
                    <a:pt x="2080" y="1047"/>
                  </a:lnTo>
                  <a:lnTo>
                    <a:pt x="2076" y="1047"/>
                  </a:lnTo>
                  <a:lnTo>
                    <a:pt x="2071" y="1045"/>
                  </a:lnTo>
                  <a:lnTo>
                    <a:pt x="2068" y="1042"/>
                  </a:lnTo>
                  <a:lnTo>
                    <a:pt x="2065" y="1039"/>
                  </a:lnTo>
                  <a:lnTo>
                    <a:pt x="2062" y="1035"/>
                  </a:lnTo>
                  <a:lnTo>
                    <a:pt x="2060" y="1031"/>
                  </a:lnTo>
                  <a:lnTo>
                    <a:pt x="2059" y="1026"/>
                  </a:lnTo>
                  <a:lnTo>
                    <a:pt x="2059" y="1022"/>
                  </a:lnTo>
                  <a:lnTo>
                    <a:pt x="2082" y="825"/>
                  </a:lnTo>
                  <a:lnTo>
                    <a:pt x="2086" y="814"/>
                  </a:lnTo>
                  <a:lnTo>
                    <a:pt x="2095" y="807"/>
                  </a:lnTo>
                  <a:lnTo>
                    <a:pt x="2107" y="805"/>
                  </a:lnTo>
                  <a:lnTo>
                    <a:pt x="2124" y="805"/>
                  </a:lnTo>
                  <a:lnTo>
                    <a:pt x="2124" y="566"/>
                  </a:lnTo>
                  <a:lnTo>
                    <a:pt x="1833" y="671"/>
                  </a:lnTo>
                  <a:lnTo>
                    <a:pt x="1847" y="725"/>
                  </a:lnTo>
                  <a:lnTo>
                    <a:pt x="1858" y="781"/>
                  </a:lnTo>
                  <a:lnTo>
                    <a:pt x="1865" y="841"/>
                  </a:lnTo>
                  <a:lnTo>
                    <a:pt x="1870" y="902"/>
                  </a:lnTo>
                  <a:lnTo>
                    <a:pt x="1870" y="967"/>
                  </a:lnTo>
                  <a:lnTo>
                    <a:pt x="1866" y="1054"/>
                  </a:lnTo>
                  <a:lnTo>
                    <a:pt x="1859" y="1137"/>
                  </a:lnTo>
                  <a:lnTo>
                    <a:pt x="1847" y="1218"/>
                  </a:lnTo>
                  <a:lnTo>
                    <a:pt x="1832" y="1294"/>
                  </a:lnTo>
                  <a:lnTo>
                    <a:pt x="1812" y="1367"/>
                  </a:lnTo>
                  <a:lnTo>
                    <a:pt x="1789" y="1436"/>
                  </a:lnTo>
                  <a:lnTo>
                    <a:pt x="1763" y="1502"/>
                  </a:lnTo>
                  <a:lnTo>
                    <a:pt x="1734" y="1564"/>
                  </a:lnTo>
                  <a:lnTo>
                    <a:pt x="1701" y="1623"/>
                  </a:lnTo>
                  <a:lnTo>
                    <a:pt x="1667" y="1677"/>
                  </a:lnTo>
                  <a:lnTo>
                    <a:pt x="1630" y="1728"/>
                  </a:lnTo>
                  <a:lnTo>
                    <a:pt x="1591" y="1774"/>
                  </a:lnTo>
                  <a:lnTo>
                    <a:pt x="1550" y="1816"/>
                  </a:lnTo>
                  <a:lnTo>
                    <a:pt x="1508" y="1854"/>
                  </a:lnTo>
                  <a:lnTo>
                    <a:pt x="1464" y="1888"/>
                  </a:lnTo>
                  <a:lnTo>
                    <a:pt x="1419" y="1919"/>
                  </a:lnTo>
                  <a:lnTo>
                    <a:pt x="1373" y="1943"/>
                  </a:lnTo>
                  <a:lnTo>
                    <a:pt x="1326" y="1964"/>
                  </a:lnTo>
                  <a:lnTo>
                    <a:pt x="1279" y="1981"/>
                  </a:lnTo>
                  <a:lnTo>
                    <a:pt x="1232" y="1992"/>
                  </a:lnTo>
                  <a:lnTo>
                    <a:pt x="1185" y="1999"/>
                  </a:lnTo>
                  <a:lnTo>
                    <a:pt x="1137" y="2001"/>
                  </a:lnTo>
                  <a:lnTo>
                    <a:pt x="1087" y="1999"/>
                  </a:lnTo>
                  <a:lnTo>
                    <a:pt x="1037" y="1992"/>
                  </a:lnTo>
                  <a:lnTo>
                    <a:pt x="987" y="1979"/>
                  </a:lnTo>
                  <a:lnTo>
                    <a:pt x="937" y="1961"/>
                  </a:lnTo>
                  <a:lnTo>
                    <a:pt x="889" y="1938"/>
                  </a:lnTo>
                  <a:lnTo>
                    <a:pt x="840" y="1910"/>
                  </a:lnTo>
                  <a:lnTo>
                    <a:pt x="794" y="1878"/>
                  </a:lnTo>
                  <a:lnTo>
                    <a:pt x="749" y="1840"/>
                  </a:lnTo>
                  <a:lnTo>
                    <a:pt x="704" y="1799"/>
                  </a:lnTo>
                  <a:lnTo>
                    <a:pt x="662" y="1753"/>
                  </a:lnTo>
                  <a:lnTo>
                    <a:pt x="624" y="1701"/>
                  </a:lnTo>
                  <a:lnTo>
                    <a:pt x="586" y="1646"/>
                  </a:lnTo>
                  <a:lnTo>
                    <a:pt x="551" y="1587"/>
                  </a:lnTo>
                  <a:lnTo>
                    <a:pt x="520" y="1524"/>
                  </a:lnTo>
                  <a:lnTo>
                    <a:pt x="492" y="1456"/>
                  </a:lnTo>
                  <a:lnTo>
                    <a:pt x="467" y="1384"/>
                  </a:lnTo>
                  <a:lnTo>
                    <a:pt x="446" y="1308"/>
                  </a:lnTo>
                  <a:lnTo>
                    <a:pt x="429" y="1229"/>
                  </a:lnTo>
                  <a:lnTo>
                    <a:pt x="416" y="1146"/>
                  </a:lnTo>
                  <a:lnTo>
                    <a:pt x="408" y="1059"/>
                  </a:lnTo>
                  <a:lnTo>
                    <a:pt x="405" y="967"/>
                  </a:lnTo>
                  <a:lnTo>
                    <a:pt x="406" y="900"/>
                  </a:lnTo>
                  <a:lnTo>
                    <a:pt x="410" y="837"/>
                  </a:lnTo>
                  <a:lnTo>
                    <a:pt x="418" y="775"/>
                  </a:lnTo>
                  <a:lnTo>
                    <a:pt x="429" y="717"/>
                  </a:lnTo>
                  <a:lnTo>
                    <a:pt x="444" y="662"/>
                  </a:lnTo>
                  <a:lnTo>
                    <a:pt x="43" y="518"/>
                  </a:lnTo>
                  <a:lnTo>
                    <a:pt x="29" y="511"/>
                  </a:lnTo>
                  <a:lnTo>
                    <a:pt x="17" y="500"/>
                  </a:lnTo>
                  <a:lnTo>
                    <a:pt x="8" y="488"/>
                  </a:lnTo>
                  <a:lnTo>
                    <a:pt x="2" y="473"/>
                  </a:lnTo>
                  <a:lnTo>
                    <a:pt x="0" y="457"/>
                  </a:lnTo>
                  <a:lnTo>
                    <a:pt x="2" y="441"/>
                  </a:lnTo>
                  <a:lnTo>
                    <a:pt x="8" y="426"/>
                  </a:lnTo>
                  <a:lnTo>
                    <a:pt x="17" y="413"/>
                  </a:lnTo>
                  <a:lnTo>
                    <a:pt x="29" y="403"/>
                  </a:lnTo>
                  <a:lnTo>
                    <a:pt x="43" y="395"/>
                  </a:lnTo>
                  <a:lnTo>
                    <a:pt x="1127" y="5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2" name="Google Shape;312;p13"/>
          <p:cNvSpPr/>
          <p:nvPr/>
        </p:nvSpPr>
        <p:spPr>
          <a:xfrm>
            <a:off x="5774251" y="1759220"/>
            <a:ext cx="958630" cy="1396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/>
          </a:p>
        </p:txBody>
      </p:sp>
      <p:sp>
        <p:nvSpPr>
          <p:cNvPr id="313" name="Google Shape;313;p13"/>
          <p:cNvSpPr txBox="1"/>
          <p:nvPr/>
        </p:nvSpPr>
        <p:spPr>
          <a:xfrm>
            <a:off x="5557436" y="4039505"/>
            <a:ext cx="1392256" cy="254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Students</a:t>
            </a:r>
            <a:endParaRPr sz="11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7453683" y="3221507"/>
            <a:ext cx="962890" cy="7223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5" name="Google Shape;315;p13"/>
          <p:cNvGrpSpPr/>
          <p:nvPr/>
        </p:nvGrpSpPr>
        <p:grpSpPr>
          <a:xfrm>
            <a:off x="7728465" y="3363818"/>
            <a:ext cx="428758" cy="437754"/>
            <a:chOff x="-466725" y="2854325"/>
            <a:chExt cx="454025" cy="463551"/>
          </a:xfrm>
        </p:grpSpPr>
        <p:sp>
          <p:nvSpPr>
            <p:cNvPr id="316" name="Google Shape;316;p13"/>
            <p:cNvSpPr/>
            <p:nvPr/>
          </p:nvSpPr>
          <p:spPr>
            <a:xfrm>
              <a:off x="-466725" y="2854325"/>
              <a:ext cx="247650" cy="241300"/>
            </a:xfrm>
            <a:custGeom>
              <a:rect b="b" l="l" r="r" t="t"/>
              <a:pathLst>
                <a:path extrusionOk="0" h="1671" w="1719">
                  <a:moveTo>
                    <a:pt x="860" y="0"/>
                  </a:moveTo>
                  <a:lnTo>
                    <a:pt x="885" y="2"/>
                  </a:lnTo>
                  <a:lnTo>
                    <a:pt x="910" y="10"/>
                  </a:lnTo>
                  <a:lnTo>
                    <a:pt x="932" y="22"/>
                  </a:lnTo>
                  <a:lnTo>
                    <a:pt x="951" y="38"/>
                  </a:lnTo>
                  <a:lnTo>
                    <a:pt x="968" y="57"/>
                  </a:lnTo>
                  <a:lnTo>
                    <a:pt x="981" y="80"/>
                  </a:lnTo>
                  <a:lnTo>
                    <a:pt x="1163" y="487"/>
                  </a:lnTo>
                  <a:lnTo>
                    <a:pt x="1600" y="536"/>
                  </a:lnTo>
                  <a:lnTo>
                    <a:pt x="1627" y="541"/>
                  </a:lnTo>
                  <a:lnTo>
                    <a:pt x="1650" y="551"/>
                  </a:lnTo>
                  <a:lnTo>
                    <a:pt x="1671" y="565"/>
                  </a:lnTo>
                  <a:lnTo>
                    <a:pt x="1688" y="584"/>
                  </a:lnTo>
                  <a:lnTo>
                    <a:pt x="1703" y="604"/>
                  </a:lnTo>
                  <a:lnTo>
                    <a:pt x="1713" y="629"/>
                  </a:lnTo>
                  <a:lnTo>
                    <a:pt x="1718" y="654"/>
                  </a:lnTo>
                  <a:lnTo>
                    <a:pt x="1719" y="680"/>
                  </a:lnTo>
                  <a:lnTo>
                    <a:pt x="1715" y="705"/>
                  </a:lnTo>
                  <a:lnTo>
                    <a:pt x="1706" y="729"/>
                  </a:lnTo>
                  <a:lnTo>
                    <a:pt x="1694" y="751"/>
                  </a:lnTo>
                  <a:lnTo>
                    <a:pt x="1676" y="770"/>
                  </a:lnTo>
                  <a:lnTo>
                    <a:pt x="1351" y="1071"/>
                  </a:lnTo>
                  <a:lnTo>
                    <a:pt x="1439" y="1509"/>
                  </a:lnTo>
                  <a:lnTo>
                    <a:pt x="1442" y="1535"/>
                  </a:lnTo>
                  <a:lnTo>
                    <a:pt x="1440" y="1561"/>
                  </a:lnTo>
                  <a:lnTo>
                    <a:pt x="1433" y="1585"/>
                  </a:lnTo>
                  <a:lnTo>
                    <a:pt x="1422" y="1608"/>
                  </a:lnTo>
                  <a:lnTo>
                    <a:pt x="1406" y="1628"/>
                  </a:lnTo>
                  <a:lnTo>
                    <a:pt x="1387" y="1646"/>
                  </a:lnTo>
                  <a:lnTo>
                    <a:pt x="1365" y="1659"/>
                  </a:lnTo>
                  <a:lnTo>
                    <a:pt x="1341" y="1667"/>
                  </a:lnTo>
                  <a:lnTo>
                    <a:pt x="1316" y="1671"/>
                  </a:lnTo>
                  <a:lnTo>
                    <a:pt x="1290" y="1670"/>
                  </a:lnTo>
                  <a:lnTo>
                    <a:pt x="1266" y="1664"/>
                  </a:lnTo>
                  <a:lnTo>
                    <a:pt x="1243" y="1654"/>
                  </a:lnTo>
                  <a:lnTo>
                    <a:pt x="860" y="1432"/>
                  </a:lnTo>
                  <a:lnTo>
                    <a:pt x="476" y="1654"/>
                  </a:lnTo>
                  <a:lnTo>
                    <a:pt x="453" y="1664"/>
                  </a:lnTo>
                  <a:lnTo>
                    <a:pt x="428" y="1670"/>
                  </a:lnTo>
                  <a:lnTo>
                    <a:pt x="403" y="1671"/>
                  </a:lnTo>
                  <a:lnTo>
                    <a:pt x="378" y="1667"/>
                  </a:lnTo>
                  <a:lnTo>
                    <a:pt x="354" y="1659"/>
                  </a:lnTo>
                  <a:lnTo>
                    <a:pt x="332" y="1646"/>
                  </a:lnTo>
                  <a:lnTo>
                    <a:pt x="313" y="1628"/>
                  </a:lnTo>
                  <a:lnTo>
                    <a:pt x="297" y="1608"/>
                  </a:lnTo>
                  <a:lnTo>
                    <a:pt x="286" y="1585"/>
                  </a:lnTo>
                  <a:lnTo>
                    <a:pt x="279" y="1560"/>
                  </a:lnTo>
                  <a:lnTo>
                    <a:pt x="277" y="1534"/>
                  </a:lnTo>
                  <a:lnTo>
                    <a:pt x="280" y="1509"/>
                  </a:lnTo>
                  <a:lnTo>
                    <a:pt x="368" y="1071"/>
                  </a:lnTo>
                  <a:lnTo>
                    <a:pt x="43" y="770"/>
                  </a:lnTo>
                  <a:lnTo>
                    <a:pt x="26" y="751"/>
                  </a:lnTo>
                  <a:lnTo>
                    <a:pt x="13" y="729"/>
                  </a:lnTo>
                  <a:lnTo>
                    <a:pt x="4" y="705"/>
                  </a:lnTo>
                  <a:lnTo>
                    <a:pt x="0" y="680"/>
                  </a:lnTo>
                  <a:lnTo>
                    <a:pt x="0" y="654"/>
                  </a:lnTo>
                  <a:lnTo>
                    <a:pt x="6" y="629"/>
                  </a:lnTo>
                  <a:lnTo>
                    <a:pt x="16" y="604"/>
                  </a:lnTo>
                  <a:lnTo>
                    <a:pt x="31" y="584"/>
                  </a:lnTo>
                  <a:lnTo>
                    <a:pt x="48" y="565"/>
                  </a:lnTo>
                  <a:lnTo>
                    <a:pt x="69" y="551"/>
                  </a:lnTo>
                  <a:lnTo>
                    <a:pt x="93" y="541"/>
                  </a:lnTo>
                  <a:lnTo>
                    <a:pt x="118" y="536"/>
                  </a:lnTo>
                  <a:lnTo>
                    <a:pt x="556" y="487"/>
                  </a:lnTo>
                  <a:lnTo>
                    <a:pt x="738" y="80"/>
                  </a:lnTo>
                  <a:lnTo>
                    <a:pt x="751" y="57"/>
                  </a:lnTo>
                  <a:lnTo>
                    <a:pt x="767" y="38"/>
                  </a:lnTo>
                  <a:lnTo>
                    <a:pt x="787" y="22"/>
                  </a:lnTo>
                  <a:lnTo>
                    <a:pt x="809" y="10"/>
                  </a:lnTo>
                  <a:lnTo>
                    <a:pt x="833" y="2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-171450" y="2968625"/>
              <a:ext cx="158750" cy="153988"/>
            </a:xfrm>
            <a:custGeom>
              <a:rect b="b" l="l" r="r" t="t"/>
              <a:pathLst>
                <a:path extrusionOk="0" h="1068" w="1099">
                  <a:moveTo>
                    <a:pt x="550" y="0"/>
                  </a:moveTo>
                  <a:lnTo>
                    <a:pt x="570" y="2"/>
                  </a:lnTo>
                  <a:lnTo>
                    <a:pt x="588" y="9"/>
                  </a:lnTo>
                  <a:lnTo>
                    <a:pt x="604" y="19"/>
                  </a:lnTo>
                  <a:lnTo>
                    <a:pt x="618" y="34"/>
                  </a:lnTo>
                  <a:lnTo>
                    <a:pt x="628" y="51"/>
                  </a:lnTo>
                  <a:lnTo>
                    <a:pt x="744" y="311"/>
                  </a:lnTo>
                  <a:lnTo>
                    <a:pt x="1024" y="343"/>
                  </a:lnTo>
                  <a:lnTo>
                    <a:pt x="1043" y="347"/>
                  </a:lnTo>
                  <a:lnTo>
                    <a:pt x="1061" y="356"/>
                  </a:lnTo>
                  <a:lnTo>
                    <a:pt x="1076" y="368"/>
                  </a:lnTo>
                  <a:lnTo>
                    <a:pt x="1087" y="383"/>
                  </a:lnTo>
                  <a:lnTo>
                    <a:pt x="1095" y="402"/>
                  </a:lnTo>
                  <a:lnTo>
                    <a:pt x="1099" y="421"/>
                  </a:lnTo>
                  <a:lnTo>
                    <a:pt x="1099" y="441"/>
                  </a:lnTo>
                  <a:lnTo>
                    <a:pt x="1094" y="460"/>
                  </a:lnTo>
                  <a:lnTo>
                    <a:pt x="1085" y="477"/>
                  </a:lnTo>
                  <a:lnTo>
                    <a:pt x="1072" y="493"/>
                  </a:lnTo>
                  <a:lnTo>
                    <a:pt x="864" y="684"/>
                  </a:lnTo>
                  <a:lnTo>
                    <a:pt x="921" y="965"/>
                  </a:lnTo>
                  <a:lnTo>
                    <a:pt x="922" y="984"/>
                  </a:lnTo>
                  <a:lnTo>
                    <a:pt x="920" y="1004"/>
                  </a:lnTo>
                  <a:lnTo>
                    <a:pt x="913" y="1022"/>
                  </a:lnTo>
                  <a:lnTo>
                    <a:pt x="902" y="1038"/>
                  </a:lnTo>
                  <a:lnTo>
                    <a:pt x="887" y="1052"/>
                  </a:lnTo>
                  <a:lnTo>
                    <a:pt x="870" y="1062"/>
                  </a:lnTo>
                  <a:lnTo>
                    <a:pt x="852" y="1067"/>
                  </a:lnTo>
                  <a:lnTo>
                    <a:pt x="833" y="1068"/>
                  </a:lnTo>
                  <a:lnTo>
                    <a:pt x="814" y="1065"/>
                  </a:lnTo>
                  <a:lnTo>
                    <a:pt x="795" y="1057"/>
                  </a:lnTo>
                  <a:lnTo>
                    <a:pt x="550" y="916"/>
                  </a:lnTo>
                  <a:lnTo>
                    <a:pt x="305" y="1057"/>
                  </a:lnTo>
                  <a:lnTo>
                    <a:pt x="287" y="1065"/>
                  </a:lnTo>
                  <a:lnTo>
                    <a:pt x="268" y="1068"/>
                  </a:lnTo>
                  <a:lnTo>
                    <a:pt x="249" y="1067"/>
                  </a:lnTo>
                  <a:lnTo>
                    <a:pt x="231" y="1062"/>
                  </a:lnTo>
                  <a:lnTo>
                    <a:pt x="214" y="1052"/>
                  </a:lnTo>
                  <a:lnTo>
                    <a:pt x="199" y="1038"/>
                  </a:lnTo>
                  <a:lnTo>
                    <a:pt x="188" y="1022"/>
                  </a:lnTo>
                  <a:lnTo>
                    <a:pt x="180" y="1004"/>
                  </a:lnTo>
                  <a:lnTo>
                    <a:pt x="177" y="984"/>
                  </a:lnTo>
                  <a:lnTo>
                    <a:pt x="179" y="965"/>
                  </a:lnTo>
                  <a:lnTo>
                    <a:pt x="237" y="684"/>
                  </a:lnTo>
                  <a:lnTo>
                    <a:pt x="29" y="493"/>
                  </a:lnTo>
                  <a:lnTo>
                    <a:pt x="15" y="477"/>
                  </a:lnTo>
                  <a:lnTo>
                    <a:pt x="6" y="460"/>
                  </a:lnTo>
                  <a:lnTo>
                    <a:pt x="1" y="441"/>
                  </a:lnTo>
                  <a:lnTo>
                    <a:pt x="0" y="421"/>
                  </a:lnTo>
                  <a:lnTo>
                    <a:pt x="4" y="402"/>
                  </a:lnTo>
                  <a:lnTo>
                    <a:pt x="13" y="383"/>
                  </a:lnTo>
                  <a:lnTo>
                    <a:pt x="24" y="368"/>
                  </a:lnTo>
                  <a:lnTo>
                    <a:pt x="40" y="356"/>
                  </a:lnTo>
                  <a:lnTo>
                    <a:pt x="57" y="347"/>
                  </a:lnTo>
                  <a:lnTo>
                    <a:pt x="77" y="343"/>
                  </a:lnTo>
                  <a:lnTo>
                    <a:pt x="357" y="311"/>
                  </a:lnTo>
                  <a:lnTo>
                    <a:pt x="472" y="51"/>
                  </a:lnTo>
                  <a:lnTo>
                    <a:pt x="482" y="34"/>
                  </a:lnTo>
                  <a:lnTo>
                    <a:pt x="497" y="19"/>
                  </a:lnTo>
                  <a:lnTo>
                    <a:pt x="513" y="9"/>
                  </a:lnTo>
                  <a:lnTo>
                    <a:pt x="531" y="2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-333375" y="3138488"/>
              <a:ext cx="182563" cy="179388"/>
            </a:xfrm>
            <a:custGeom>
              <a:rect b="b" l="l" r="r" t="t"/>
              <a:pathLst>
                <a:path extrusionOk="0" h="1237" w="1272">
                  <a:moveTo>
                    <a:pt x="636" y="0"/>
                  </a:moveTo>
                  <a:lnTo>
                    <a:pt x="659" y="3"/>
                  </a:lnTo>
                  <a:lnTo>
                    <a:pt x="680" y="10"/>
                  </a:lnTo>
                  <a:lnTo>
                    <a:pt x="699" y="22"/>
                  </a:lnTo>
                  <a:lnTo>
                    <a:pt x="715" y="39"/>
                  </a:lnTo>
                  <a:lnTo>
                    <a:pt x="727" y="59"/>
                  </a:lnTo>
                  <a:lnTo>
                    <a:pt x="861" y="360"/>
                  </a:lnTo>
                  <a:lnTo>
                    <a:pt x="1185" y="397"/>
                  </a:lnTo>
                  <a:lnTo>
                    <a:pt x="1207" y="402"/>
                  </a:lnTo>
                  <a:lnTo>
                    <a:pt x="1227" y="412"/>
                  </a:lnTo>
                  <a:lnTo>
                    <a:pt x="1245" y="426"/>
                  </a:lnTo>
                  <a:lnTo>
                    <a:pt x="1258" y="445"/>
                  </a:lnTo>
                  <a:lnTo>
                    <a:pt x="1268" y="465"/>
                  </a:lnTo>
                  <a:lnTo>
                    <a:pt x="1272" y="489"/>
                  </a:lnTo>
                  <a:lnTo>
                    <a:pt x="1272" y="511"/>
                  </a:lnTo>
                  <a:lnTo>
                    <a:pt x="1266" y="532"/>
                  </a:lnTo>
                  <a:lnTo>
                    <a:pt x="1255" y="553"/>
                  </a:lnTo>
                  <a:lnTo>
                    <a:pt x="1240" y="570"/>
                  </a:lnTo>
                  <a:lnTo>
                    <a:pt x="999" y="794"/>
                  </a:lnTo>
                  <a:lnTo>
                    <a:pt x="1065" y="1117"/>
                  </a:lnTo>
                  <a:lnTo>
                    <a:pt x="1067" y="1140"/>
                  </a:lnTo>
                  <a:lnTo>
                    <a:pt x="1064" y="1163"/>
                  </a:lnTo>
                  <a:lnTo>
                    <a:pt x="1056" y="1184"/>
                  </a:lnTo>
                  <a:lnTo>
                    <a:pt x="1044" y="1203"/>
                  </a:lnTo>
                  <a:lnTo>
                    <a:pt x="1027" y="1218"/>
                  </a:lnTo>
                  <a:lnTo>
                    <a:pt x="1007" y="1229"/>
                  </a:lnTo>
                  <a:lnTo>
                    <a:pt x="985" y="1236"/>
                  </a:lnTo>
                  <a:lnTo>
                    <a:pt x="963" y="1237"/>
                  </a:lnTo>
                  <a:lnTo>
                    <a:pt x="941" y="1233"/>
                  </a:lnTo>
                  <a:lnTo>
                    <a:pt x="920" y="1224"/>
                  </a:lnTo>
                  <a:lnTo>
                    <a:pt x="636" y="1061"/>
                  </a:lnTo>
                  <a:lnTo>
                    <a:pt x="352" y="1224"/>
                  </a:lnTo>
                  <a:lnTo>
                    <a:pt x="331" y="1233"/>
                  </a:lnTo>
                  <a:lnTo>
                    <a:pt x="309" y="1237"/>
                  </a:lnTo>
                  <a:lnTo>
                    <a:pt x="287" y="1236"/>
                  </a:lnTo>
                  <a:lnTo>
                    <a:pt x="266" y="1229"/>
                  </a:lnTo>
                  <a:lnTo>
                    <a:pt x="246" y="1218"/>
                  </a:lnTo>
                  <a:lnTo>
                    <a:pt x="228" y="1203"/>
                  </a:lnTo>
                  <a:lnTo>
                    <a:pt x="216" y="1184"/>
                  </a:lnTo>
                  <a:lnTo>
                    <a:pt x="208" y="1163"/>
                  </a:lnTo>
                  <a:lnTo>
                    <a:pt x="205" y="1140"/>
                  </a:lnTo>
                  <a:lnTo>
                    <a:pt x="207" y="1117"/>
                  </a:lnTo>
                  <a:lnTo>
                    <a:pt x="273" y="794"/>
                  </a:lnTo>
                  <a:lnTo>
                    <a:pt x="32" y="570"/>
                  </a:lnTo>
                  <a:lnTo>
                    <a:pt x="17" y="553"/>
                  </a:lnTo>
                  <a:lnTo>
                    <a:pt x="6" y="532"/>
                  </a:lnTo>
                  <a:lnTo>
                    <a:pt x="0" y="511"/>
                  </a:lnTo>
                  <a:lnTo>
                    <a:pt x="0" y="489"/>
                  </a:lnTo>
                  <a:lnTo>
                    <a:pt x="4" y="465"/>
                  </a:lnTo>
                  <a:lnTo>
                    <a:pt x="14" y="445"/>
                  </a:lnTo>
                  <a:lnTo>
                    <a:pt x="28" y="426"/>
                  </a:lnTo>
                  <a:lnTo>
                    <a:pt x="45" y="412"/>
                  </a:lnTo>
                  <a:lnTo>
                    <a:pt x="65" y="402"/>
                  </a:lnTo>
                  <a:lnTo>
                    <a:pt x="88" y="397"/>
                  </a:lnTo>
                  <a:lnTo>
                    <a:pt x="412" y="360"/>
                  </a:lnTo>
                  <a:lnTo>
                    <a:pt x="546" y="59"/>
                  </a:lnTo>
                  <a:lnTo>
                    <a:pt x="558" y="39"/>
                  </a:lnTo>
                  <a:lnTo>
                    <a:pt x="574" y="22"/>
                  </a:lnTo>
                  <a:lnTo>
                    <a:pt x="592" y="10"/>
                  </a:lnTo>
                  <a:lnTo>
                    <a:pt x="613" y="3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9" name="Google Shape;319;p13"/>
          <p:cNvSpPr/>
          <p:nvPr/>
        </p:nvSpPr>
        <p:spPr>
          <a:xfrm>
            <a:off x="7453683" y="1197245"/>
            <a:ext cx="962890" cy="19585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90%</a:t>
            </a:r>
            <a:endParaRPr/>
          </a:p>
        </p:txBody>
      </p:sp>
      <p:sp>
        <p:nvSpPr>
          <p:cNvPr id="320" name="Google Shape;320;p13"/>
          <p:cNvSpPr txBox="1"/>
          <p:nvPr/>
        </p:nvSpPr>
        <p:spPr>
          <a:xfrm>
            <a:off x="7239000" y="4039505"/>
            <a:ext cx="1392256" cy="254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  <a:endParaRPr sz="11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Provide information regarding how you have analyzed the data that you have collected</a:t>
            </a:r>
            <a:endParaRPr/>
          </a:p>
        </p:txBody>
      </p:sp>
      <p:sp>
        <p:nvSpPr>
          <p:cNvPr id="326" name="Google Shape;326;p14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Research Process</a:t>
            </a:r>
            <a:endParaRPr/>
          </a:p>
        </p:txBody>
      </p:sp>
      <p:grpSp>
        <p:nvGrpSpPr>
          <p:cNvPr id="327" name="Google Shape;327;p14"/>
          <p:cNvGrpSpPr/>
          <p:nvPr/>
        </p:nvGrpSpPr>
        <p:grpSpPr>
          <a:xfrm>
            <a:off x="807661" y="1945777"/>
            <a:ext cx="1907230" cy="1768433"/>
            <a:chOff x="1752600" y="2038350"/>
            <a:chExt cx="1636763" cy="1517650"/>
          </a:xfrm>
        </p:grpSpPr>
        <p:sp>
          <p:nvSpPr>
            <p:cNvPr id="328" name="Google Shape;328;p14"/>
            <p:cNvSpPr/>
            <p:nvPr/>
          </p:nvSpPr>
          <p:spPr>
            <a:xfrm>
              <a:off x="1752600" y="2038350"/>
              <a:ext cx="1517650" cy="1517650"/>
            </a:xfrm>
            <a:prstGeom prst="blockArc">
              <a:avLst>
                <a:gd fmla="val 3555861" name="adj1"/>
                <a:gd fmla="val 19907927" name="adj2"/>
                <a:gd fmla="val 11294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 rot="9090263">
              <a:off x="2949493" y="2463183"/>
              <a:ext cx="407953" cy="23738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0" name="Google Shape;330;p14"/>
          <p:cNvGrpSpPr/>
          <p:nvPr/>
        </p:nvGrpSpPr>
        <p:grpSpPr>
          <a:xfrm flipH="1" rot="10800000">
            <a:off x="2248394" y="2084512"/>
            <a:ext cx="1907230" cy="1768433"/>
            <a:chOff x="3559423" y="2038350"/>
            <a:chExt cx="1636763" cy="1517650"/>
          </a:xfrm>
        </p:grpSpPr>
        <p:sp>
          <p:nvSpPr>
            <p:cNvPr id="331" name="Google Shape;331;p14"/>
            <p:cNvSpPr/>
            <p:nvPr/>
          </p:nvSpPr>
          <p:spPr>
            <a:xfrm>
              <a:off x="3559423" y="2038350"/>
              <a:ext cx="1517650" cy="1517650"/>
            </a:xfrm>
            <a:prstGeom prst="blockArc">
              <a:avLst>
                <a:gd fmla="val 9481174" name="adj1"/>
                <a:gd fmla="val 19907927" name="adj2"/>
                <a:gd fmla="val 11294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 rot="9090263">
              <a:off x="4756316" y="2463183"/>
              <a:ext cx="407953" cy="23738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" name="Google Shape;333;p14"/>
          <p:cNvGrpSpPr/>
          <p:nvPr/>
        </p:nvGrpSpPr>
        <p:grpSpPr>
          <a:xfrm>
            <a:off x="3686907" y="1951320"/>
            <a:ext cx="1907230" cy="1768433"/>
            <a:chOff x="3559423" y="2038350"/>
            <a:chExt cx="1636763" cy="1517650"/>
          </a:xfrm>
        </p:grpSpPr>
        <p:sp>
          <p:nvSpPr>
            <p:cNvPr id="334" name="Google Shape;334;p14"/>
            <p:cNvSpPr/>
            <p:nvPr/>
          </p:nvSpPr>
          <p:spPr>
            <a:xfrm>
              <a:off x="3559423" y="2038350"/>
              <a:ext cx="1517650" cy="1517650"/>
            </a:xfrm>
            <a:prstGeom prst="blockArc">
              <a:avLst>
                <a:gd fmla="val 9481174" name="adj1"/>
                <a:gd fmla="val 19907927" name="adj2"/>
                <a:gd fmla="val 11294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 rot="9090263">
              <a:off x="4756316" y="2463183"/>
              <a:ext cx="407953" cy="23738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6" name="Google Shape;336;p14"/>
          <p:cNvGrpSpPr/>
          <p:nvPr/>
        </p:nvGrpSpPr>
        <p:grpSpPr>
          <a:xfrm flipH="1" rot="10800000">
            <a:off x="5125976" y="2084512"/>
            <a:ext cx="1907230" cy="1768433"/>
            <a:chOff x="3559423" y="2038350"/>
            <a:chExt cx="1636763" cy="1517650"/>
          </a:xfrm>
        </p:grpSpPr>
        <p:sp>
          <p:nvSpPr>
            <p:cNvPr id="337" name="Google Shape;337;p14"/>
            <p:cNvSpPr/>
            <p:nvPr/>
          </p:nvSpPr>
          <p:spPr>
            <a:xfrm>
              <a:off x="3559423" y="2038350"/>
              <a:ext cx="1517650" cy="1517650"/>
            </a:xfrm>
            <a:prstGeom prst="blockArc">
              <a:avLst>
                <a:gd fmla="val 9481174" name="adj1"/>
                <a:gd fmla="val 19907927" name="adj2"/>
                <a:gd fmla="val 11294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 rot="9090263">
              <a:off x="4756316" y="2463183"/>
              <a:ext cx="407953" cy="237388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9" name="Google Shape;339;p14"/>
          <p:cNvSpPr/>
          <p:nvPr/>
        </p:nvSpPr>
        <p:spPr>
          <a:xfrm>
            <a:off x="6567905" y="1951319"/>
            <a:ext cx="1768434" cy="1768433"/>
          </a:xfrm>
          <a:prstGeom prst="blockArc">
            <a:avLst>
              <a:gd fmla="val 9481174" name="adj1"/>
              <a:gd fmla="val 6755091" name="adj2"/>
              <a:gd fmla="val 11353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14"/>
          <p:cNvSpPr/>
          <p:nvPr/>
        </p:nvSpPr>
        <p:spPr>
          <a:xfrm>
            <a:off x="1177548" y="2327016"/>
            <a:ext cx="1005956" cy="10059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/>
          </a:p>
        </p:txBody>
      </p:sp>
      <p:sp>
        <p:nvSpPr>
          <p:cNvPr id="341" name="Google Shape;341;p14"/>
          <p:cNvSpPr/>
          <p:nvPr/>
        </p:nvSpPr>
        <p:spPr>
          <a:xfrm>
            <a:off x="4038433" y="2327014"/>
            <a:ext cx="1005956" cy="10059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/>
          </a:p>
        </p:txBody>
      </p:sp>
      <p:sp>
        <p:nvSpPr>
          <p:cNvPr id="342" name="Google Shape;342;p14"/>
          <p:cNvSpPr/>
          <p:nvPr/>
        </p:nvSpPr>
        <p:spPr>
          <a:xfrm>
            <a:off x="6949144" y="2332559"/>
            <a:ext cx="1005956" cy="10059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/>
          </a:p>
        </p:txBody>
      </p:sp>
      <p:sp>
        <p:nvSpPr>
          <p:cNvPr id="343" name="Google Shape;343;p14"/>
          <p:cNvSpPr/>
          <p:nvPr/>
        </p:nvSpPr>
        <p:spPr>
          <a:xfrm>
            <a:off x="5495863" y="2465749"/>
            <a:ext cx="1005956" cy="10059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/>
          </a:p>
        </p:txBody>
      </p:sp>
      <p:sp>
        <p:nvSpPr>
          <p:cNvPr id="344" name="Google Shape;344;p14"/>
          <p:cNvSpPr/>
          <p:nvPr/>
        </p:nvSpPr>
        <p:spPr>
          <a:xfrm>
            <a:off x="2604041" y="2465748"/>
            <a:ext cx="1005956" cy="10059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/>
          </a:p>
        </p:txBody>
      </p:sp>
      <p:sp>
        <p:nvSpPr>
          <p:cNvPr id="345" name="Google Shape;345;p14"/>
          <p:cNvSpPr txBox="1"/>
          <p:nvPr/>
        </p:nvSpPr>
        <p:spPr>
          <a:xfrm>
            <a:off x="1836658" y="4013181"/>
            <a:ext cx="25905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Step 02</a:t>
            </a:r>
            <a:br>
              <a:rPr b="1"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</a:t>
            </a:r>
            <a:endParaRPr/>
          </a:p>
        </p:txBody>
      </p:sp>
      <p:sp>
        <p:nvSpPr>
          <p:cNvPr id="346" name="Google Shape;346;p14"/>
          <p:cNvSpPr txBox="1"/>
          <p:nvPr/>
        </p:nvSpPr>
        <p:spPr>
          <a:xfrm>
            <a:off x="396597" y="1260515"/>
            <a:ext cx="25905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Step 01</a:t>
            </a:r>
            <a:br>
              <a:rPr b="1" lang="en-U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</a:t>
            </a:r>
            <a:endParaRPr/>
          </a:p>
        </p:txBody>
      </p:sp>
      <p:sp>
        <p:nvSpPr>
          <p:cNvPr id="347" name="Google Shape;347;p14"/>
          <p:cNvSpPr txBox="1"/>
          <p:nvPr/>
        </p:nvSpPr>
        <p:spPr>
          <a:xfrm>
            <a:off x="4716780" y="4013180"/>
            <a:ext cx="25905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Step 04</a:t>
            </a:r>
            <a:br>
              <a:rPr b="1"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</a:t>
            </a:r>
            <a:endParaRPr/>
          </a:p>
        </p:txBody>
      </p:sp>
      <p:sp>
        <p:nvSpPr>
          <p:cNvPr id="348" name="Google Shape;348;p14"/>
          <p:cNvSpPr txBox="1"/>
          <p:nvPr/>
        </p:nvSpPr>
        <p:spPr>
          <a:xfrm>
            <a:off x="3276719" y="1260514"/>
            <a:ext cx="25905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Step 03</a:t>
            </a:r>
            <a:br>
              <a:rPr b="1" lang="en-U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</a:t>
            </a:r>
            <a:endParaRPr/>
          </a:p>
        </p:txBody>
      </p:sp>
      <p:sp>
        <p:nvSpPr>
          <p:cNvPr id="349" name="Google Shape;349;p14"/>
          <p:cNvSpPr txBox="1"/>
          <p:nvPr/>
        </p:nvSpPr>
        <p:spPr>
          <a:xfrm>
            <a:off x="6156841" y="1260514"/>
            <a:ext cx="25905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Step 05</a:t>
            </a:r>
            <a:br>
              <a:rPr b="1"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Provide information regarding how you have analyzed the data that you have collected</a:t>
            </a:r>
            <a:endParaRPr/>
          </a:p>
        </p:txBody>
      </p:sp>
      <p:sp>
        <p:nvSpPr>
          <p:cNvPr id="355" name="Google Shape;355;p15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Statistical Analysis</a:t>
            </a:r>
            <a:endParaRPr/>
          </a:p>
        </p:txBody>
      </p:sp>
      <p:graphicFrame>
        <p:nvGraphicFramePr>
          <p:cNvPr id="356" name="Google Shape;356;p15"/>
          <p:cNvGraphicFramePr/>
          <p:nvPr/>
        </p:nvGraphicFramePr>
        <p:xfrm>
          <a:off x="380997" y="10944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{A38B543A-3DCA-4388-AB37-EFC87FC6338B}</a:tableStyleId>
              </a:tblPr>
              <a:tblGrid>
                <a:gridCol w="1371600"/>
                <a:gridCol w="1166125"/>
                <a:gridCol w="1166125"/>
                <a:gridCol w="1166125"/>
                <a:gridCol w="1166125"/>
                <a:gridCol w="1166125"/>
                <a:gridCol w="1166125"/>
              </a:tblGrid>
              <a:tr h="934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lt1"/>
                          </a:solidFill>
                        </a:rPr>
                        <a:t> Element Title </a:t>
                      </a:r>
                      <a:endParaRPr/>
                    </a:p>
                  </a:txBody>
                  <a:tcPr marT="0" marB="91450" marR="91450" marL="914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lt1"/>
                          </a:solidFill>
                        </a:rPr>
                        <a:t> Element Title </a:t>
                      </a:r>
                      <a:endParaRPr/>
                    </a:p>
                  </a:txBody>
                  <a:tcPr marT="0" marB="91450" marR="91450" marL="914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lt1"/>
                          </a:solidFill>
                        </a:rPr>
                        <a:t> Element Title </a:t>
                      </a:r>
                      <a:endParaRPr/>
                    </a:p>
                  </a:txBody>
                  <a:tcPr marT="0" marB="91450" marR="91450" marL="914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lt1"/>
                          </a:solidFill>
                        </a:rPr>
                        <a:t> Element Title </a:t>
                      </a:r>
                      <a:endParaRPr/>
                    </a:p>
                  </a:txBody>
                  <a:tcPr marT="0" marB="91450" marR="91450" marL="914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lt1"/>
                          </a:solidFill>
                        </a:rPr>
                        <a:t> Element Title</a:t>
                      </a:r>
                      <a:endParaRPr/>
                    </a:p>
                  </a:txBody>
                  <a:tcPr marT="0" marB="91450" marR="91450" marL="914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lt1"/>
                          </a:solidFill>
                        </a:rPr>
                        <a:t> Element Title</a:t>
                      </a:r>
                      <a:endParaRPr/>
                    </a:p>
                  </a:txBody>
                  <a:tcPr marT="0" marB="91450" marR="91450" marL="914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0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5B5B5B"/>
                          </a:solidFill>
                        </a:rPr>
                        <a:t> Element Title 01</a:t>
                      </a:r>
                      <a:endParaRPr b="1" sz="1200" u="none" cap="none" strike="noStrike">
                        <a:solidFill>
                          <a:srgbClr val="5B5B5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is a sample text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5B5B5B"/>
                          </a:solidFill>
                        </a:rPr>
                        <a:t> Element Title 02</a:t>
                      </a:r>
                      <a:endParaRPr b="1" sz="1200" u="none" cap="none" strike="noStrike">
                        <a:solidFill>
                          <a:srgbClr val="5B5B5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is a sample text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0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5B5B5B"/>
                          </a:solidFill>
                        </a:rPr>
                        <a:t> Element Title 03</a:t>
                      </a:r>
                      <a:endParaRPr b="1" sz="1200" u="none" cap="none" strike="noStrike">
                        <a:solidFill>
                          <a:srgbClr val="5B5B5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5B5B5B"/>
                          </a:solidFill>
                        </a:rPr>
                        <a:t> Element Title 04</a:t>
                      </a:r>
                      <a:endParaRPr b="1" sz="1200" u="none" cap="none" strike="noStrike">
                        <a:solidFill>
                          <a:srgbClr val="5B5B5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0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5B5B5B"/>
                          </a:solidFill>
                        </a:rPr>
                        <a:t> Element Title 04</a:t>
                      </a:r>
                      <a:endParaRPr b="1" sz="1200" u="none" cap="none" strike="noStrike">
                        <a:solidFill>
                          <a:srgbClr val="5B5B5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 b="0" sz="800" u="none" cap="none" strike="noStrike">
                        <a:solidFill>
                          <a:srgbClr val="5B5B5B"/>
                        </a:solidFill>
                      </a:endParaRPr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5B"/>
                        </a:buClr>
                        <a:buSzPts val="800"/>
                        <a:buFont typeface="Roboto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5B5B5B"/>
                          </a:solidFill>
                        </a:rPr>
                        <a:t>This is a sample text</a:t>
                      </a:r>
                      <a:endParaRPr/>
                    </a:p>
                  </a:txBody>
                  <a:tcPr marT="0" marB="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57" name="Google Shape;357;p15"/>
          <p:cNvSpPr/>
          <p:nvPr/>
        </p:nvSpPr>
        <p:spPr>
          <a:xfrm>
            <a:off x="7950394" y="1282951"/>
            <a:ext cx="344870" cy="357536"/>
          </a:xfrm>
          <a:custGeom>
            <a:rect b="b" l="l" r="r" t="t"/>
            <a:pathLst>
              <a:path extrusionOk="0" h="3299" w="3186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8" name="Google Shape;358;p15"/>
          <p:cNvGrpSpPr/>
          <p:nvPr/>
        </p:nvGrpSpPr>
        <p:grpSpPr>
          <a:xfrm>
            <a:off x="5652915" y="1309237"/>
            <a:ext cx="406938" cy="304964"/>
            <a:chOff x="4932363" y="1844675"/>
            <a:chExt cx="2705100" cy="2027238"/>
          </a:xfrm>
        </p:grpSpPr>
        <p:sp>
          <p:nvSpPr>
            <p:cNvPr id="359" name="Google Shape;359;p15"/>
            <p:cNvSpPr/>
            <p:nvPr/>
          </p:nvSpPr>
          <p:spPr>
            <a:xfrm>
              <a:off x="4932363" y="1844675"/>
              <a:ext cx="2217737" cy="2027238"/>
            </a:xfrm>
            <a:custGeom>
              <a:rect b="b" l="l" r="r" t="t"/>
              <a:pathLst>
                <a:path extrusionOk="0" h="2555" w="2793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7237413" y="2625725"/>
              <a:ext cx="400050" cy="136525"/>
            </a:xfrm>
            <a:custGeom>
              <a:rect b="b" l="l" r="r" t="t"/>
              <a:pathLst>
                <a:path extrusionOk="0" h="172" w="505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7207250" y="2290763"/>
              <a:ext cx="390525" cy="236538"/>
            </a:xfrm>
            <a:custGeom>
              <a:rect b="b" l="l" r="r" t="t"/>
              <a:pathLst>
                <a:path extrusionOk="0" h="296" w="492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7207250" y="2859088"/>
              <a:ext cx="390525" cy="234950"/>
            </a:xfrm>
            <a:custGeom>
              <a:rect b="b" l="l" r="r" t="t"/>
              <a:pathLst>
                <a:path extrusionOk="0" h="297" w="493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3" name="Google Shape;363;p15"/>
          <p:cNvGrpSpPr/>
          <p:nvPr/>
        </p:nvGrpSpPr>
        <p:grpSpPr>
          <a:xfrm>
            <a:off x="3306829" y="1299964"/>
            <a:ext cx="342174" cy="323510"/>
            <a:chOff x="415925" y="3217863"/>
            <a:chExt cx="436563" cy="412750"/>
          </a:xfrm>
        </p:grpSpPr>
        <p:sp>
          <p:nvSpPr>
            <p:cNvPr id="364" name="Google Shape;364;p15"/>
            <p:cNvSpPr/>
            <p:nvPr/>
          </p:nvSpPr>
          <p:spPr>
            <a:xfrm>
              <a:off x="517525" y="3217863"/>
              <a:ext cx="233363" cy="231775"/>
            </a:xfrm>
            <a:custGeom>
              <a:rect b="b" l="l" r="r" t="t"/>
              <a:pathLst>
                <a:path extrusionOk="0" h="1756" w="1768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415925" y="3470275"/>
              <a:ext cx="436563" cy="160338"/>
            </a:xfrm>
            <a:custGeom>
              <a:rect b="b" l="l" r="r" t="t"/>
              <a:pathLst>
                <a:path extrusionOk="0" h="1219" w="3305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6" name="Google Shape;366;p15"/>
          <p:cNvSpPr/>
          <p:nvPr/>
        </p:nvSpPr>
        <p:spPr>
          <a:xfrm>
            <a:off x="6874392" y="1281522"/>
            <a:ext cx="261464" cy="360394"/>
          </a:xfrm>
          <a:custGeom>
            <a:rect b="b" l="l" r="r" t="t"/>
            <a:pathLst>
              <a:path extrusionOk="0" h="3072" w="2364">
                <a:moveTo>
                  <a:pt x="148" y="2234"/>
                </a:moveTo>
                <a:lnTo>
                  <a:pt x="443" y="2234"/>
                </a:lnTo>
                <a:lnTo>
                  <a:pt x="443" y="2513"/>
                </a:lnTo>
                <a:lnTo>
                  <a:pt x="1920" y="2513"/>
                </a:lnTo>
                <a:lnTo>
                  <a:pt x="1920" y="2234"/>
                </a:lnTo>
                <a:lnTo>
                  <a:pt x="2216" y="2234"/>
                </a:lnTo>
                <a:lnTo>
                  <a:pt x="2216" y="2792"/>
                </a:lnTo>
                <a:lnTo>
                  <a:pt x="2213" y="2833"/>
                </a:lnTo>
                <a:lnTo>
                  <a:pt x="2203" y="2872"/>
                </a:lnTo>
                <a:lnTo>
                  <a:pt x="2188" y="2909"/>
                </a:lnTo>
                <a:lnTo>
                  <a:pt x="2168" y="2944"/>
                </a:lnTo>
                <a:lnTo>
                  <a:pt x="2144" y="2976"/>
                </a:lnTo>
                <a:lnTo>
                  <a:pt x="2114" y="3003"/>
                </a:lnTo>
                <a:lnTo>
                  <a:pt x="2081" y="3027"/>
                </a:lnTo>
                <a:lnTo>
                  <a:pt x="2045" y="3046"/>
                </a:lnTo>
                <a:lnTo>
                  <a:pt x="2005" y="3060"/>
                </a:lnTo>
                <a:lnTo>
                  <a:pt x="1964" y="3069"/>
                </a:lnTo>
                <a:lnTo>
                  <a:pt x="1920" y="3072"/>
                </a:lnTo>
                <a:lnTo>
                  <a:pt x="443" y="3072"/>
                </a:lnTo>
                <a:lnTo>
                  <a:pt x="400" y="3069"/>
                </a:lnTo>
                <a:lnTo>
                  <a:pt x="358" y="3060"/>
                </a:lnTo>
                <a:lnTo>
                  <a:pt x="319" y="3046"/>
                </a:lnTo>
                <a:lnTo>
                  <a:pt x="283" y="3027"/>
                </a:lnTo>
                <a:lnTo>
                  <a:pt x="250" y="3003"/>
                </a:lnTo>
                <a:lnTo>
                  <a:pt x="220" y="2976"/>
                </a:lnTo>
                <a:lnTo>
                  <a:pt x="196" y="2944"/>
                </a:lnTo>
                <a:lnTo>
                  <a:pt x="175" y="2909"/>
                </a:lnTo>
                <a:lnTo>
                  <a:pt x="161" y="2872"/>
                </a:lnTo>
                <a:lnTo>
                  <a:pt x="151" y="2833"/>
                </a:lnTo>
                <a:lnTo>
                  <a:pt x="148" y="2792"/>
                </a:lnTo>
                <a:lnTo>
                  <a:pt x="148" y="2234"/>
                </a:lnTo>
                <a:close/>
                <a:moveTo>
                  <a:pt x="1684" y="894"/>
                </a:moveTo>
                <a:lnTo>
                  <a:pt x="2364" y="1536"/>
                </a:lnTo>
                <a:lnTo>
                  <a:pt x="1684" y="2178"/>
                </a:lnTo>
                <a:lnTo>
                  <a:pt x="1478" y="1982"/>
                </a:lnTo>
                <a:lnTo>
                  <a:pt x="1950" y="1536"/>
                </a:lnTo>
                <a:lnTo>
                  <a:pt x="1478" y="1089"/>
                </a:lnTo>
                <a:lnTo>
                  <a:pt x="1684" y="894"/>
                </a:lnTo>
                <a:close/>
                <a:moveTo>
                  <a:pt x="679" y="894"/>
                </a:moveTo>
                <a:lnTo>
                  <a:pt x="887" y="1089"/>
                </a:lnTo>
                <a:lnTo>
                  <a:pt x="414" y="1536"/>
                </a:lnTo>
                <a:lnTo>
                  <a:pt x="887" y="1982"/>
                </a:lnTo>
                <a:lnTo>
                  <a:pt x="679" y="2178"/>
                </a:lnTo>
                <a:lnTo>
                  <a:pt x="0" y="1536"/>
                </a:lnTo>
                <a:lnTo>
                  <a:pt x="679" y="894"/>
                </a:lnTo>
                <a:close/>
                <a:moveTo>
                  <a:pt x="443" y="0"/>
                </a:moveTo>
                <a:lnTo>
                  <a:pt x="1920" y="0"/>
                </a:lnTo>
                <a:lnTo>
                  <a:pt x="1964" y="3"/>
                </a:lnTo>
                <a:lnTo>
                  <a:pt x="2005" y="12"/>
                </a:lnTo>
                <a:lnTo>
                  <a:pt x="2045" y="26"/>
                </a:lnTo>
                <a:lnTo>
                  <a:pt x="2081" y="46"/>
                </a:lnTo>
                <a:lnTo>
                  <a:pt x="2114" y="70"/>
                </a:lnTo>
                <a:lnTo>
                  <a:pt x="2144" y="97"/>
                </a:lnTo>
                <a:lnTo>
                  <a:pt x="2168" y="128"/>
                </a:lnTo>
                <a:lnTo>
                  <a:pt x="2188" y="163"/>
                </a:lnTo>
                <a:lnTo>
                  <a:pt x="2203" y="199"/>
                </a:lnTo>
                <a:lnTo>
                  <a:pt x="2213" y="239"/>
                </a:lnTo>
                <a:lnTo>
                  <a:pt x="2216" y="281"/>
                </a:lnTo>
                <a:lnTo>
                  <a:pt x="2216" y="838"/>
                </a:lnTo>
                <a:lnTo>
                  <a:pt x="1920" y="838"/>
                </a:lnTo>
                <a:lnTo>
                  <a:pt x="1920" y="559"/>
                </a:lnTo>
                <a:lnTo>
                  <a:pt x="443" y="559"/>
                </a:lnTo>
                <a:lnTo>
                  <a:pt x="443" y="838"/>
                </a:lnTo>
                <a:lnTo>
                  <a:pt x="148" y="838"/>
                </a:lnTo>
                <a:lnTo>
                  <a:pt x="148" y="281"/>
                </a:lnTo>
                <a:lnTo>
                  <a:pt x="151" y="239"/>
                </a:lnTo>
                <a:lnTo>
                  <a:pt x="161" y="199"/>
                </a:lnTo>
                <a:lnTo>
                  <a:pt x="175" y="163"/>
                </a:lnTo>
                <a:lnTo>
                  <a:pt x="196" y="128"/>
                </a:lnTo>
                <a:lnTo>
                  <a:pt x="220" y="97"/>
                </a:lnTo>
                <a:lnTo>
                  <a:pt x="250" y="70"/>
                </a:lnTo>
                <a:lnTo>
                  <a:pt x="283" y="46"/>
                </a:lnTo>
                <a:lnTo>
                  <a:pt x="319" y="26"/>
                </a:lnTo>
                <a:lnTo>
                  <a:pt x="358" y="12"/>
                </a:lnTo>
                <a:lnTo>
                  <a:pt x="400" y="3"/>
                </a:lnTo>
                <a:lnTo>
                  <a:pt x="4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7" name="Google Shape;367;p15"/>
          <p:cNvGrpSpPr/>
          <p:nvPr/>
        </p:nvGrpSpPr>
        <p:grpSpPr>
          <a:xfrm>
            <a:off x="4463542" y="1274302"/>
            <a:ext cx="374834" cy="374834"/>
            <a:chOff x="-1238250" y="2566988"/>
            <a:chExt cx="1381125" cy="1381125"/>
          </a:xfrm>
        </p:grpSpPr>
        <p:sp>
          <p:nvSpPr>
            <p:cNvPr id="368" name="Google Shape;368;p15"/>
            <p:cNvSpPr/>
            <p:nvPr/>
          </p:nvSpPr>
          <p:spPr>
            <a:xfrm>
              <a:off x="-1238250" y="2566988"/>
              <a:ext cx="1381125" cy="1381125"/>
            </a:xfrm>
            <a:custGeom>
              <a:rect b="b" l="l" r="r" t="t"/>
              <a:pathLst>
                <a:path extrusionOk="0" h="3480" w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-847725" y="2957513"/>
              <a:ext cx="600075" cy="600075"/>
            </a:xfrm>
            <a:custGeom>
              <a:rect b="b" l="l" r="r" t="t"/>
              <a:pathLst>
                <a:path extrusionOk="0" h="1510" w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0" name="Google Shape;370;p15"/>
          <p:cNvSpPr/>
          <p:nvPr/>
        </p:nvSpPr>
        <p:spPr>
          <a:xfrm>
            <a:off x="2155368" y="1330587"/>
            <a:ext cx="309900" cy="309900"/>
          </a:xfrm>
          <a:custGeom>
            <a:rect b="b" l="l" r="r" t="t"/>
            <a:pathLst>
              <a:path extrusionOk="0" h="256" w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200" y="53"/>
                </a:moveTo>
                <a:cubicBezTo>
                  <a:pt x="199" y="53"/>
                  <a:pt x="199" y="53"/>
                  <a:pt x="198" y="53"/>
                </a:cubicBezTo>
                <a:cubicBezTo>
                  <a:pt x="198" y="53"/>
                  <a:pt x="198" y="52"/>
                  <a:pt x="198" y="52"/>
                </a:cubicBezTo>
                <a:cubicBezTo>
                  <a:pt x="198" y="52"/>
                  <a:pt x="198" y="52"/>
                  <a:pt x="198" y="51"/>
                </a:cubicBezTo>
                <a:cubicBezTo>
                  <a:pt x="198" y="51"/>
                  <a:pt x="197" y="51"/>
                  <a:pt x="197" y="50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7" y="51"/>
                  <a:pt x="197" y="51"/>
                  <a:pt x="197" y="51"/>
                </a:cubicBezTo>
                <a:cubicBezTo>
                  <a:pt x="197" y="51"/>
                  <a:pt x="197" y="51"/>
                  <a:pt x="197" y="52"/>
                </a:cubicBezTo>
                <a:cubicBezTo>
                  <a:pt x="197" y="52"/>
                  <a:pt x="197" y="53"/>
                  <a:pt x="197" y="53"/>
                </a:cubicBezTo>
                <a:cubicBezTo>
                  <a:pt x="197" y="54"/>
                  <a:pt x="197" y="54"/>
                  <a:pt x="198" y="54"/>
                </a:cubicBezTo>
                <a:cubicBezTo>
                  <a:pt x="198" y="55"/>
                  <a:pt x="198" y="55"/>
                  <a:pt x="197" y="55"/>
                </a:cubicBezTo>
                <a:cubicBezTo>
                  <a:pt x="197" y="55"/>
                  <a:pt x="197" y="56"/>
                  <a:pt x="197" y="56"/>
                </a:cubicBezTo>
                <a:cubicBezTo>
                  <a:pt x="197" y="56"/>
                  <a:pt x="197" y="57"/>
                  <a:pt x="196" y="57"/>
                </a:cubicBezTo>
                <a:cubicBezTo>
                  <a:pt x="196" y="57"/>
                  <a:pt x="196" y="57"/>
                  <a:pt x="195" y="57"/>
                </a:cubicBezTo>
                <a:cubicBezTo>
                  <a:pt x="196" y="58"/>
                  <a:pt x="196" y="58"/>
                  <a:pt x="196" y="58"/>
                </a:cubicBezTo>
                <a:cubicBezTo>
                  <a:pt x="195" y="58"/>
                  <a:pt x="195" y="58"/>
                  <a:pt x="195" y="58"/>
                </a:cubicBezTo>
                <a:cubicBezTo>
                  <a:pt x="195" y="58"/>
                  <a:pt x="194" y="58"/>
                  <a:pt x="194" y="58"/>
                </a:cubicBezTo>
                <a:cubicBezTo>
                  <a:pt x="194" y="58"/>
                  <a:pt x="193" y="58"/>
                  <a:pt x="193" y="58"/>
                </a:cubicBezTo>
                <a:cubicBezTo>
                  <a:pt x="193" y="59"/>
                  <a:pt x="194" y="59"/>
                  <a:pt x="195" y="59"/>
                </a:cubicBezTo>
                <a:cubicBezTo>
                  <a:pt x="195" y="59"/>
                  <a:pt x="195" y="59"/>
                  <a:pt x="195" y="59"/>
                </a:cubicBezTo>
                <a:cubicBezTo>
                  <a:pt x="196" y="59"/>
                  <a:pt x="196" y="59"/>
                  <a:pt x="196" y="59"/>
                </a:cubicBezTo>
                <a:cubicBezTo>
                  <a:pt x="197" y="58"/>
                  <a:pt x="197" y="58"/>
                  <a:pt x="198" y="58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5"/>
                  <a:pt x="199" y="55"/>
                  <a:pt x="199" y="55"/>
                </a:cubicBezTo>
                <a:cubicBezTo>
                  <a:pt x="199" y="54"/>
                  <a:pt x="200" y="54"/>
                  <a:pt x="201" y="54"/>
                </a:cubicBezTo>
                <a:cubicBezTo>
                  <a:pt x="201" y="54"/>
                  <a:pt x="200" y="53"/>
                  <a:pt x="200" y="53"/>
                </a:cubicBezTo>
                <a:cubicBezTo>
                  <a:pt x="200" y="53"/>
                  <a:pt x="200" y="53"/>
                  <a:pt x="200" y="53"/>
                </a:cubicBezTo>
                <a:moveTo>
                  <a:pt x="203" y="56"/>
                </a:moveTo>
                <a:cubicBezTo>
                  <a:pt x="203" y="56"/>
                  <a:pt x="203" y="56"/>
                  <a:pt x="202" y="56"/>
                </a:cubicBezTo>
                <a:cubicBezTo>
                  <a:pt x="202" y="56"/>
                  <a:pt x="202" y="56"/>
                  <a:pt x="202" y="56"/>
                </a:cubicBezTo>
                <a:cubicBezTo>
                  <a:pt x="202" y="56"/>
                  <a:pt x="203" y="56"/>
                  <a:pt x="203" y="56"/>
                </a:cubicBezTo>
                <a:cubicBezTo>
                  <a:pt x="202" y="55"/>
                  <a:pt x="202" y="55"/>
                  <a:pt x="202" y="55"/>
                </a:cubicBezTo>
                <a:cubicBezTo>
                  <a:pt x="202" y="55"/>
                  <a:pt x="202" y="56"/>
                  <a:pt x="202" y="56"/>
                </a:cubicBezTo>
                <a:cubicBezTo>
                  <a:pt x="202" y="57"/>
                  <a:pt x="203" y="57"/>
                  <a:pt x="203" y="56"/>
                </a:cubicBezTo>
                <a:cubicBezTo>
                  <a:pt x="203" y="56"/>
                  <a:pt x="203" y="56"/>
                  <a:pt x="203" y="56"/>
                </a:cubicBezTo>
                <a:moveTo>
                  <a:pt x="231" y="143"/>
                </a:moveTo>
                <a:cubicBezTo>
                  <a:pt x="231" y="141"/>
                  <a:pt x="231" y="138"/>
                  <a:pt x="232" y="136"/>
                </a:cubicBezTo>
                <a:cubicBezTo>
                  <a:pt x="232" y="136"/>
                  <a:pt x="232" y="136"/>
                  <a:pt x="232" y="136"/>
                </a:cubicBezTo>
                <a:cubicBezTo>
                  <a:pt x="231" y="136"/>
                  <a:pt x="231" y="136"/>
                  <a:pt x="231" y="136"/>
                </a:cubicBezTo>
                <a:cubicBezTo>
                  <a:pt x="231" y="135"/>
                  <a:pt x="231" y="136"/>
                  <a:pt x="230" y="136"/>
                </a:cubicBezTo>
                <a:cubicBezTo>
                  <a:pt x="230" y="136"/>
                  <a:pt x="230" y="136"/>
                  <a:pt x="230" y="136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29" y="135"/>
                  <a:pt x="229" y="135"/>
                  <a:pt x="229" y="135"/>
                </a:cubicBezTo>
                <a:cubicBezTo>
                  <a:pt x="229" y="135"/>
                  <a:pt x="229" y="135"/>
                  <a:pt x="229" y="136"/>
                </a:cubicBezTo>
                <a:cubicBezTo>
                  <a:pt x="229" y="136"/>
                  <a:pt x="229" y="136"/>
                  <a:pt x="229" y="136"/>
                </a:cubicBezTo>
                <a:cubicBezTo>
                  <a:pt x="228" y="137"/>
                  <a:pt x="227" y="139"/>
                  <a:pt x="228" y="140"/>
                </a:cubicBezTo>
                <a:cubicBezTo>
                  <a:pt x="228" y="140"/>
                  <a:pt x="228" y="140"/>
                  <a:pt x="229" y="140"/>
                </a:cubicBezTo>
                <a:cubicBezTo>
                  <a:pt x="229" y="140"/>
                  <a:pt x="229" y="140"/>
                  <a:pt x="229" y="141"/>
                </a:cubicBezTo>
                <a:cubicBezTo>
                  <a:pt x="229" y="140"/>
                  <a:pt x="229" y="140"/>
                  <a:pt x="229" y="140"/>
                </a:cubicBezTo>
                <a:cubicBezTo>
                  <a:pt x="229" y="142"/>
                  <a:pt x="229" y="143"/>
                  <a:pt x="231" y="142"/>
                </a:cubicBezTo>
                <a:cubicBezTo>
                  <a:pt x="231" y="143"/>
                  <a:pt x="231" y="143"/>
                  <a:pt x="231" y="143"/>
                </a:cubicBezTo>
                <a:moveTo>
                  <a:pt x="28" y="153"/>
                </a:moveTo>
                <a:cubicBezTo>
                  <a:pt x="28" y="152"/>
                  <a:pt x="27" y="152"/>
                  <a:pt x="28" y="151"/>
                </a:cubicBezTo>
                <a:cubicBezTo>
                  <a:pt x="28" y="151"/>
                  <a:pt x="29" y="151"/>
                  <a:pt x="29" y="151"/>
                </a:cubicBezTo>
                <a:cubicBezTo>
                  <a:pt x="29" y="151"/>
                  <a:pt x="29" y="151"/>
                  <a:pt x="29" y="152"/>
                </a:cubicBezTo>
                <a:cubicBezTo>
                  <a:pt x="29" y="152"/>
                  <a:pt x="29" y="151"/>
                  <a:pt x="29" y="151"/>
                </a:cubicBezTo>
                <a:cubicBezTo>
                  <a:pt x="29" y="151"/>
                  <a:pt x="29" y="151"/>
                  <a:pt x="29" y="151"/>
                </a:cubicBezTo>
                <a:cubicBezTo>
                  <a:pt x="30" y="151"/>
                  <a:pt x="31" y="151"/>
                  <a:pt x="31" y="151"/>
                </a:cubicBezTo>
                <a:cubicBezTo>
                  <a:pt x="31" y="150"/>
                  <a:pt x="30" y="150"/>
                  <a:pt x="30" y="150"/>
                </a:cubicBezTo>
                <a:cubicBezTo>
                  <a:pt x="30" y="149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49"/>
                  <a:pt x="31" y="149"/>
                  <a:pt x="31" y="149"/>
                </a:cubicBezTo>
                <a:cubicBezTo>
                  <a:pt x="31" y="149"/>
                  <a:pt x="30" y="149"/>
                  <a:pt x="30" y="149"/>
                </a:cubicBezTo>
                <a:cubicBezTo>
                  <a:pt x="30" y="149"/>
                  <a:pt x="30" y="149"/>
                  <a:pt x="29" y="149"/>
                </a:cubicBezTo>
                <a:cubicBezTo>
                  <a:pt x="29" y="149"/>
                  <a:pt x="29" y="149"/>
                  <a:pt x="29" y="149"/>
                </a:cubicBezTo>
                <a:cubicBezTo>
                  <a:pt x="28" y="149"/>
                  <a:pt x="28" y="149"/>
                  <a:pt x="28" y="150"/>
                </a:cubicBezTo>
                <a:cubicBezTo>
                  <a:pt x="28" y="150"/>
                  <a:pt x="28" y="150"/>
                  <a:pt x="28" y="150"/>
                </a:cubicBezTo>
                <a:cubicBezTo>
                  <a:pt x="28" y="150"/>
                  <a:pt x="28" y="151"/>
                  <a:pt x="27" y="151"/>
                </a:cubicBezTo>
                <a:cubicBezTo>
                  <a:pt x="27" y="151"/>
                  <a:pt x="27" y="151"/>
                  <a:pt x="27" y="151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6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7" y="151"/>
                  <a:pt x="27" y="152"/>
                  <a:pt x="27" y="153"/>
                </a:cubicBezTo>
                <a:cubicBezTo>
                  <a:pt x="27" y="153"/>
                  <a:pt x="27" y="153"/>
                  <a:pt x="28" y="153"/>
                </a:cubicBezTo>
                <a:moveTo>
                  <a:pt x="32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moveTo>
                  <a:pt x="30" y="94"/>
                </a:moveTo>
                <a:cubicBezTo>
                  <a:pt x="30" y="94"/>
                  <a:pt x="30" y="94"/>
                  <a:pt x="30" y="94"/>
                </a:cubicBezTo>
                <a:cubicBezTo>
                  <a:pt x="30" y="94"/>
                  <a:pt x="30" y="93"/>
                  <a:pt x="30" y="93"/>
                </a:cubicBezTo>
                <a:cubicBezTo>
                  <a:pt x="30" y="93"/>
                  <a:pt x="30" y="94"/>
                  <a:pt x="30" y="94"/>
                </a:cubicBezTo>
                <a:moveTo>
                  <a:pt x="59" y="53"/>
                </a:moveTo>
                <a:cubicBezTo>
                  <a:pt x="59" y="53"/>
                  <a:pt x="59" y="53"/>
                  <a:pt x="59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8" y="53"/>
                  <a:pt x="58" y="53"/>
                </a:cubicBezTo>
                <a:cubicBezTo>
                  <a:pt x="58" y="53"/>
                  <a:pt x="58" y="53"/>
                  <a:pt x="59" y="52"/>
                </a:cubicBezTo>
                <a:cubicBezTo>
                  <a:pt x="58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7" y="52"/>
                  <a:pt x="57" y="52"/>
                  <a:pt x="56" y="53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3"/>
                  <a:pt x="58" y="53"/>
                  <a:pt x="58" y="53"/>
                </a:cubicBezTo>
                <a:cubicBezTo>
                  <a:pt x="58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moveTo>
                  <a:pt x="54" y="55"/>
                </a:move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moveTo>
                  <a:pt x="83" y="34"/>
                </a:moveTo>
                <a:cubicBezTo>
                  <a:pt x="83" y="34"/>
                  <a:pt x="83" y="34"/>
                  <a:pt x="83" y="34"/>
                </a:cubicBezTo>
                <a:cubicBezTo>
                  <a:pt x="83" y="35"/>
                  <a:pt x="84" y="35"/>
                  <a:pt x="84" y="35"/>
                </a:cubicBezTo>
                <a:cubicBezTo>
                  <a:pt x="84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4"/>
                  <a:pt x="83" y="34"/>
                </a:cubicBezTo>
                <a:cubicBezTo>
                  <a:pt x="83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6"/>
                  <a:pt x="82" y="36"/>
                  <a:pt x="82" y="36"/>
                </a:cubicBezTo>
                <a:cubicBezTo>
                  <a:pt x="82" y="36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6"/>
                  <a:pt x="83" y="36"/>
                </a:cubicBezTo>
                <a:cubicBezTo>
                  <a:pt x="84" y="36"/>
                  <a:pt x="84" y="36"/>
                  <a:pt x="84" y="36"/>
                </a:cubicBezTo>
                <a:cubicBezTo>
                  <a:pt x="84" y="36"/>
                  <a:pt x="84" y="37"/>
                  <a:pt x="84" y="37"/>
                </a:cubicBezTo>
                <a:cubicBezTo>
                  <a:pt x="84" y="37"/>
                  <a:pt x="84" y="36"/>
                  <a:pt x="84" y="36"/>
                </a:cubicBezTo>
                <a:cubicBezTo>
                  <a:pt x="83" y="36"/>
                  <a:pt x="83" y="37"/>
                  <a:pt x="83" y="37"/>
                </a:cubicBezTo>
                <a:cubicBezTo>
                  <a:pt x="83" y="37"/>
                  <a:pt x="83" y="37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2" y="37"/>
                  <a:pt x="82" y="37"/>
                </a:cubicBezTo>
                <a:cubicBezTo>
                  <a:pt x="82" y="37"/>
                  <a:pt x="83" y="38"/>
                  <a:pt x="83" y="38"/>
                </a:cubicBezTo>
                <a:cubicBezTo>
                  <a:pt x="83" y="37"/>
                  <a:pt x="83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5" y="38"/>
                  <a:pt x="85" y="37"/>
                  <a:pt x="85" y="37"/>
                </a:cubicBezTo>
                <a:cubicBezTo>
                  <a:pt x="85" y="37"/>
                  <a:pt x="86" y="37"/>
                  <a:pt x="86" y="38"/>
                </a:cubicBezTo>
                <a:cubicBezTo>
                  <a:pt x="86" y="38"/>
                  <a:pt x="86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3" y="38"/>
                  <a:pt x="83" y="38"/>
                </a:cubicBezTo>
                <a:cubicBezTo>
                  <a:pt x="83" y="38"/>
                  <a:pt x="83" y="38"/>
                  <a:pt x="83" y="38"/>
                </a:cubicBezTo>
                <a:cubicBezTo>
                  <a:pt x="83" y="38"/>
                  <a:pt x="84" y="39"/>
                  <a:pt x="84" y="39"/>
                </a:cubicBezTo>
                <a:cubicBezTo>
                  <a:pt x="84" y="39"/>
                  <a:pt x="83" y="39"/>
                  <a:pt x="83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5" y="39"/>
                  <a:pt x="85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86" y="39"/>
                  <a:pt x="87" y="40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5" y="40"/>
                  <a:pt x="85" y="41"/>
                  <a:pt x="85" y="41"/>
                </a:cubicBezTo>
                <a:cubicBezTo>
                  <a:pt x="85" y="41"/>
                  <a:pt x="85" y="41"/>
                  <a:pt x="85" y="41"/>
                </a:cubicBezTo>
                <a:cubicBezTo>
                  <a:pt x="84" y="41"/>
                  <a:pt x="84" y="41"/>
                  <a:pt x="84" y="41"/>
                </a:cubicBezTo>
                <a:cubicBezTo>
                  <a:pt x="84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4" y="41"/>
                  <a:pt x="84" y="41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3" y="40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2" y="41"/>
                  <a:pt x="82" y="41"/>
                </a:cubicBezTo>
                <a:cubicBezTo>
                  <a:pt x="82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2" y="41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3"/>
                  <a:pt x="80" y="43"/>
                  <a:pt x="81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43"/>
                  <a:pt x="81" y="43"/>
                  <a:pt x="82" y="43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3" y="42"/>
                  <a:pt x="83" y="42"/>
                </a:cubicBezTo>
                <a:cubicBezTo>
                  <a:pt x="83" y="42"/>
                  <a:pt x="83" y="42"/>
                  <a:pt x="83" y="42"/>
                </a:cubicBezTo>
                <a:cubicBezTo>
                  <a:pt x="83" y="43"/>
                  <a:pt x="83" y="43"/>
                  <a:pt x="82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2" y="43"/>
                  <a:pt x="82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4" y="43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3"/>
                  <a:pt x="85" y="43"/>
                </a:cubicBezTo>
                <a:cubicBezTo>
                  <a:pt x="85" y="43"/>
                  <a:pt x="85" y="43"/>
                  <a:pt x="86" y="43"/>
                </a:cubicBezTo>
                <a:cubicBezTo>
                  <a:pt x="86" y="44"/>
                  <a:pt x="86" y="43"/>
                  <a:pt x="87" y="43"/>
                </a:cubicBezTo>
                <a:cubicBezTo>
                  <a:pt x="87" y="43"/>
                  <a:pt x="87" y="44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4"/>
                  <a:pt x="87" y="44"/>
                  <a:pt x="87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5"/>
                </a:cubicBezTo>
                <a:cubicBezTo>
                  <a:pt x="88" y="45"/>
                  <a:pt x="88" y="44"/>
                  <a:pt x="88" y="44"/>
                </a:cubicBezTo>
                <a:cubicBezTo>
                  <a:pt x="88" y="44"/>
                  <a:pt x="88" y="44"/>
                  <a:pt x="89" y="44"/>
                </a:cubicBezTo>
                <a:cubicBezTo>
                  <a:pt x="89" y="44"/>
                  <a:pt x="89" y="44"/>
                  <a:pt x="89" y="44"/>
                </a:cubicBezTo>
                <a:cubicBezTo>
                  <a:pt x="89" y="44"/>
                  <a:pt x="89" y="44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6"/>
                  <a:pt x="91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89" y="46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6"/>
                  <a:pt x="90" y="46"/>
                  <a:pt x="89" y="46"/>
                </a:cubicBezTo>
                <a:cubicBezTo>
                  <a:pt x="89" y="46"/>
                  <a:pt x="89" y="46"/>
                  <a:pt x="89" y="46"/>
                </a:cubicBezTo>
                <a:cubicBezTo>
                  <a:pt x="89" y="46"/>
                  <a:pt x="89" y="47"/>
                  <a:pt x="88" y="46"/>
                </a:cubicBezTo>
                <a:cubicBezTo>
                  <a:pt x="88" y="46"/>
                  <a:pt x="88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6" y="45"/>
                  <a:pt x="86" y="45"/>
                  <a:pt x="86" y="45"/>
                </a:cubicBezTo>
                <a:cubicBezTo>
                  <a:pt x="86" y="45"/>
                  <a:pt x="86" y="45"/>
                  <a:pt x="86" y="45"/>
                </a:cubicBezTo>
                <a:cubicBezTo>
                  <a:pt x="85" y="45"/>
                  <a:pt x="85" y="45"/>
                  <a:pt x="85" y="45"/>
                </a:cubicBezTo>
                <a:cubicBezTo>
                  <a:pt x="84" y="45"/>
                  <a:pt x="84" y="46"/>
                  <a:pt x="84" y="46"/>
                </a:cubicBezTo>
                <a:cubicBezTo>
                  <a:pt x="83" y="45"/>
                  <a:pt x="83" y="45"/>
                  <a:pt x="82" y="45"/>
                </a:cubicBezTo>
                <a:cubicBezTo>
                  <a:pt x="82" y="45"/>
                  <a:pt x="82" y="45"/>
                  <a:pt x="81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5"/>
                  <a:pt x="81" y="45"/>
                  <a:pt x="82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82" y="45"/>
                  <a:pt x="83" y="45"/>
                  <a:pt x="83" y="46"/>
                </a:cubicBezTo>
                <a:cubicBezTo>
                  <a:pt x="83" y="46"/>
                  <a:pt x="83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85" y="46"/>
                  <a:pt x="85" y="45"/>
                  <a:pt x="85" y="45"/>
                </a:cubicBezTo>
                <a:cubicBezTo>
                  <a:pt x="85" y="45"/>
                  <a:pt x="85" y="46"/>
                  <a:pt x="85" y="46"/>
                </a:cubicBezTo>
                <a:cubicBezTo>
                  <a:pt x="85" y="46"/>
                  <a:pt x="85" y="46"/>
                  <a:pt x="85" y="46"/>
                </a:cubicBezTo>
                <a:cubicBezTo>
                  <a:pt x="85" y="46"/>
                  <a:pt x="85" y="47"/>
                  <a:pt x="85" y="47"/>
                </a:cubicBezTo>
                <a:cubicBezTo>
                  <a:pt x="85" y="47"/>
                  <a:pt x="84" y="47"/>
                  <a:pt x="84" y="47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3" y="47"/>
                  <a:pt x="83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4" y="48"/>
                  <a:pt x="83" y="48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49"/>
                  <a:pt x="83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5" y="48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6" y="48"/>
                  <a:pt x="85" y="48"/>
                  <a:pt x="85" y="48"/>
                </a:cubicBezTo>
                <a:cubicBezTo>
                  <a:pt x="85" y="48"/>
                  <a:pt x="85" y="49"/>
                  <a:pt x="85" y="49"/>
                </a:cubicBezTo>
                <a:cubicBezTo>
                  <a:pt x="85" y="49"/>
                  <a:pt x="84" y="49"/>
                  <a:pt x="84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9"/>
                  <a:pt x="84" y="49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9"/>
                  <a:pt x="86" y="49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6" y="48"/>
                  <a:pt x="87" y="48"/>
                  <a:pt x="87" y="47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47"/>
                  <a:pt x="87" y="47"/>
                  <a:pt x="87" y="48"/>
                </a:cubicBezTo>
                <a:cubicBezTo>
                  <a:pt x="87" y="48"/>
                  <a:pt x="88" y="47"/>
                  <a:pt x="88" y="47"/>
                </a:cubicBezTo>
                <a:cubicBezTo>
                  <a:pt x="88" y="47"/>
                  <a:pt x="89" y="47"/>
                  <a:pt x="89" y="47"/>
                </a:cubicBezTo>
                <a:cubicBezTo>
                  <a:pt x="89" y="47"/>
                  <a:pt x="89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6"/>
                </a:cubicBezTo>
                <a:cubicBezTo>
                  <a:pt x="91" y="47"/>
                  <a:pt x="91" y="47"/>
                  <a:pt x="91" y="47"/>
                </a:cubicBezTo>
                <a:cubicBezTo>
                  <a:pt x="91" y="47"/>
                  <a:pt x="90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89" y="48"/>
                  <a:pt x="89" y="48"/>
                </a:cubicBezTo>
                <a:cubicBezTo>
                  <a:pt x="89" y="49"/>
                  <a:pt x="89" y="49"/>
                  <a:pt x="90" y="49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50"/>
                  <a:pt x="89" y="50"/>
                </a:cubicBezTo>
                <a:cubicBezTo>
                  <a:pt x="89" y="50"/>
                  <a:pt x="89" y="50"/>
                  <a:pt x="88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50"/>
                  <a:pt x="89" y="51"/>
                  <a:pt x="89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86" y="53"/>
                  <a:pt x="86" y="53"/>
                  <a:pt x="85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3"/>
                  <a:pt x="84" y="53"/>
                  <a:pt x="84" y="53"/>
                </a:cubicBezTo>
                <a:cubicBezTo>
                  <a:pt x="84" y="53"/>
                  <a:pt x="85" y="53"/>
                  <a:pt x="85" y="53"/>
                </a:cubicBezTo>
                <a:cubicBezTo>
                  <a:pt x="85" y="54"/>
                  <a:pt x="84" y="54"/>
                  <a:pt x="84" y="54"/>
                </a:cubicBezTo>
                <a:cubicBezTo>
                  <a:pt x="84" y="53"/>
                  <a:pt x="84" y="54"/>
                  <a:pt x="84" y="53"/>
                </a:cubicBezTo>
                <a:cubicBezTo>
                  <a:pt x="84" y="54"/>
                  <a:pt x="84" y="54"/>
                  <a:pt x="84" y="54"/>
                </a:cubicBezTo>
                <a:cubicBezTo>
                  <a:pt x="84" y="54"/>
                  <a:pt x="84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3" y="54"/>
                  <a:pt x="82" y="54"/>
                </a:cubicBezTo>
                <a:cubicBezTo>
                  <a:pt x="82" y="54"/>
                  <a:pt x="82" y="54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4"/>
                  <a:pt x="81" y="54"/>
                  <a:pt x="81" y="54"/>
                </a:cubicBezTo>
                <a:cubicBezTo>
                  <a:pt x="81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3" y="54"/>
                  <a:pt x="82" y="55"/>
                  <a:pt x="82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82" y="55"/>
                  <a:pt x="82" y="55"/>
                  <a:pt x="81" y="55"/>
                </a:cubicBezTo>
                <a:cubicBezTo>
                  <a:pt x="81" y="56"/>
                  <a:pt x="82" y="56"/>
                  <a:pt x="81" y="56"/>
                </a:cubicBezTo>
                <a:cubicBezTo>
                  <a:pt x="81" y="56"/>
                  <a:pt x="81" y="56"/>
                  <a:pt x="81" y="56"/>
                </a:cubicBezTo>
                <a:cubicBezTo>
                  <a:pt x="81" y="56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8"/>
                  <a:pt x="81" y="58"/>
                  <a:pt x="81" y="59"/>
                </a:cubicBezTo>
                <a:cubicBezTo>
                  <a:pt x="81" y="59"/>
                  <a:pt x="81" y="59"/>
                  <a:pt x="80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59"/>
                  <a:pt x="79" y="59"/>
                  <a:pt x="79" y="59"/>
                </a:cubicBezTo>
                <a:cubicBezTo>
                  <a:pt x="79" y="59"/>
                  <a:pt x="80" y="59"/>
                  <a:pt x="80" y="59"/>
                </a:cubicBezTo>
                <a:cubicBezTo>
                  <a:pt x="80" y="59"/>
                  <a:pt x="79" y="59"/>
                  <a:pt x="79" y="59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6" y="60"/>
                  <a:pt x="76" y="60"/>
                </a:cubicBezTo>
                <a:cubicBezTo>
                  <a:pt x="76" y="60"/>
                  <a:pt x="76" y="60"/>
                  <a:pt x="76" y="61"/>
                </a:cubicBezTo>
                <a:cubicBezTo>
                  <a:pt x="76" y="61"/>
                  <a:pt x="77" y="61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1"/>
                  <a:pt x="76" y="62"/>
                </a:cubicBezTo>
                <a:cubicBezTo>
                  <a:pt x="76" y="62"/>
                  <a:pt x="76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4" y="62"/>
                  <a:pt x="75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5" y="62"/>
                </a:cubicBezTo>
                <a:cubicBezTo>
                  <a:pt x="75" y="62"/>
                  <a:pt x="75" y="63"/>
                  <a:pt x="75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3"/>
                  <a:pt x="74" y="63"/>
                  <a:pt x="73" y="63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4"/>
                  <a:pt x="74" y="63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3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3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6"/>
                  <a:pt x="74" y="66"/>
                </a:cubicBezTo>
                <a:cubicBezTo>
                  <a:pt x="74" y="66"/>
                  <a:pt x="75" y="66"/>
                  <a:pt x="75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7"/>
                  <a:pt x="74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4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3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8"/>
                  <a:pt x="74" y="68"/>
                  <a:pt x="74" y="68"/>
                </a:cubicBezTo>
                <a:cubicBezTo>
                  <a:pt x="73" y="68"/>
                  <a:pt x="73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2" y="68"/>
                  <a:pt x="72" y="69"/>
                  <a:pt x="72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2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2" y="69"/>
                  <a:pt x="72" y="69"/>
                </a:cubicBezTo>
                <a:cubicBezTo>
                  <a:pt x="72" y="69"/>
                  <a:pt x="72" y="69"/>
                  <a:pt x="73" y="70"/>
                </a:cubicBezTo>
                <a:cubicBezTo>
                  <a:pt x="73" y="70"/>
                  <a:pt x="73" y="70"/>
                  <a:pt x="73" y="70"/>
                </a:cubicBezTo>
                <a:cubicBezTo>
                  <a:pt x="73" y="70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2" y="72"/>
                  <a:pt x="73" y="72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2" y="74"/>
                  <a:pt x="71" y="74"/>
                </a:cubicBezTo>
                <a:cubicBezTo>
                  <a:pt x="71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3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1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70" y="74"/>
                  <a:pt x="70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69" y="75"/>
                  <a:pt x="70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70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8" y="74"/>
                  <a:pt x="69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3"/>
                  <a:pt x="68" y="73"/>
                </a:cubicBezTo>
                <a:cubicBezTo>
                  <a:pt x="68" y="73"/>
                  <a:pt x="69" y="73"/>
                  <a:pt x="69" y="73"/>
                </a:cubicBezTo>
                <a:cubicBezTo>
                  <a:pt x="69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7" y="73"/>
                  <a:pt x="67" y="73"/>
                </a:cubicBezTo>
                <a:cubicBezTo>
                  <a:pt x="67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2"/>
                  <a:pt x="67" y="72"/>
                </a:cubicBezTo>
                <a:cubicBezTo>
                  <a:pt x="67" y="72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5" y="73"/>
                </a:cubicBezTo>
                <a:cubicBezTo>
                  <a:pt x="65" y="73"/>
                  <a:pt x="65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4"/>
                  <a:pt x="64" y="74"/>
                  <a:pt x="64" y="74"/>
                </a:cubicBezTo>
                <a:cubicBezTo>
                  <a:pt x="64" y="74"/>
                  <a:pt x="65" y="74"/>
                  <a:pt x="65" y="73"/>
                </a:cubicBezTo>
                <a:cubicBezTo>
                  <a:pt x="65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3" y="73"/>
                  <a:pt x="63" y="73"/>
                </a:cubicBezTo>
                <a:cubicBezTo>
                  <a:pt x="63" y="73"/>
                  <a:pt x="63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3"/>
                  <a:pt x="63" y="72"/>
                  <a:pt x="63" y="72"/>
                </a:cubicBezTo>
                <a:cubicBezTo>
                  <a:pt x="63" y="72"/>
                  <a:pt x="63" y="73"/>
                  <a:pt x="63" y="73"/>
                </a:cubicBezTo>
                <a:cubicBezTo>
                  <a:pt x="62" y="73"/>
                  <a:pt x="62" y="73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3" y="72"/>
                  <a:pt x="62" y="71"/>
                </a:cubicBezTo>
                <a:cubicBezTo>
                  <a:pt x="62" y="72"/>
                  <a:pt x="62" y="72"/>
                  <a:pt x="61" y="72"/>
                </a:cubicBezTo>
                <a:cubicBezTo>
                  <a:pt x="62" y="72"/>
                  <a:pt x="62" y="72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2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1"/>
                  <a:pt x="60" y="71"/>
                </a:cubicBezTo>
                <a:cubicBezTo>
                  <a:pt x="60" y="71"/>
                  <a:pt x="60" y="71"/>
                  <a:pt x="60" y="70"/>
                </a:cubicBezTo>
                <a:cubicBezTo>
                  <a:pt x="60" y="70"/>
                  <a:pt x="60" y="70"/>
                  <a:pt x="61" y="70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0" y="69"/>
                  <a:pt x="60" y="70"/>
                  <a:pt x="60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0"/>
                  <a:pt x="60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0"/>
                  <a:pt x="60" y="70"/>
                </a:cubicBezTo>
                <a:cubicBezTo>
                  <a:pt x="59" y="69"/>
                  <a:pt x="60" y="69"/>
                  <a:pt x="60" y="69"/>
                </a:cubicBezTo>
                <a:cubicBezTo>
                  <a:pt x="60" y="69"/>
                  <a:pt x="60" y="69"/>
                  <a:pt x="59" y="69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8"/>
                  <a:pt x="59" y="68"/>
                  <a:pt x="60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9" y="68"/>
                  <a:pt x="59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7"/>
                  <a:pt x="58" y="67"/>
                </a:cubicBezTo>
                <a:cubicBezTo>
                  <a:pt x="58" y="67"/>
                  <a:pt x="58" y="67"/>
                  <a:pt x="59" y="67"/>
                </a:cubicBezTo>
                <a:cubicBezTo>
                  <a:pt x="59" y="67"/>
                  <a:pt x="59" y="67"/>
                  <a:pt x="60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7"/>
                  <a:pt x="60" y="67"/>
                  <a:pt x="60" y="66"/>
                </a:cubicBezTo>
                <a:cubicBezTo>
                  <a:pt x="60" y="67"/>
                  <a:pt x="60" y="67"/>
                  <a:pt x="60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7"/>
                  <a:pt x="59" y="67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60" y="66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0" y="66"/>
                  <a:pt x="60" y="66"/>
                </a:cubicBezTo>
                <a:cubicBezTo>
                  <a:pt x="60" y="66"/>
                  <a:pt x="60" y="66"/>
                  <a:pt x="60" y="65"/>
                </a:cubicBezTo>
                <a:cubicBezTo>
                  <a:pt x="60" y="65"/>
                  <a:pt x="60" y="66"/>
                  <a:pt x="59" y="66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7"/>
                  <a:pt x="58" y="67"/>
                </a:cubicBezTo>
                <a:cubicBezTo>
                  <a:pt x="58" y="67"/>
                  <a:pt x="57" y="67"/>
                  <a:pt x="57" y="67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67"/>
                  <a:pt x="57" y="67"/>
                  <a:pt x="57" y="66"/>
                </a:cubicBezTo>
                <a:cubicBezTo>
                  <a:pt x="57" y="66"/>
                  <a:pt x="57" y="66"/>
                  <a:pt x="58" y="65"/>
                </a:cubicBezTo>
                <a:cubicBezTo>
                  <a:pt x="58" y="65"/>
                  <a:pt x="58" y="65"/>
                  <a:pt x="58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3"/>
                  <a:pt x="56" y="63"/>
                </a:cubicBezTo>
                <a:cubicBezTo>
                  <a:pt x="56" y="63"/>
                  <a:pt x="56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6" y="63"/>
                  <a:pt x="56" y="63"/>
                </a:cubicBezTo>
                <a:cubicBezTo>
                  <a:pt x="56" y="63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1"/>
                  <a:pt x="58" y="61"/>
                  <a:pt x="58" y="61"/>
                </a:cubicBezTo>
                <a:cubicBezTo>
                  <a:pt x="59" y="61"/>
                  <a:pt x="59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8" y="61"/>
                  <a:pt x="58" y="61"/>
                </a:cubicBezTo>
                <a:cubicBezTo>
                  <a:pt x="58" y="61"/>
                  <a:pt x="58" y="61"/>
                  <a:pt x="58" y="61"/>
                </a:cubicBezTo>
                <a:cubicBezTo>
                  <a:pt x="58" y="61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6" y="62"/>
                  <a:pt x="56" y="63"/>
                </a:cubicBezTo>
                <a:cubicBezTo>
                  <a:pt x="56" y="63"/>
                  <a:pt x="56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3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2"/>
                  <a:pt x="56" y="62"/>
                  <a:pt x="56" y="6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2"/>
                  <a:pt x="56" y="62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6" y="61"/>
                  <a:pt x="57" y="62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7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6" y="60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6" y="60"/>
                  <a:pt x="56" y="60"/>
                  <a:pt x="56" y="59"/>
                </a:cubicBezTo>
                <a:cubicBezTo>
                  <a:pt x="56" y="59"/>
                  <a:pt x="56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6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59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59"/>
                  <a:pt x="55" y="59"/>
                </a:cubicBezTo>
                <a:cubicBezTo>
                  <a:pt x="55" y="59"/>
                  <a:pt x="55" y="59"/>
                  <a:pt x="56" y="59"/>
                </a:cubicBezTo>
                <a:cubicBezTo>
                  <a:pt x="56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6" y="59"/>
                  <a:pt x="56" y="59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7" y="58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8"/>
                </a:cubicBezTo>
                <a:cubicBezTo>
                  <a:pt x="58" y="58"/>
                  <a:pt x="59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9" y="57"/>
                </a:cubicBezTo>
                <a:cubicBezTo>
                  <a:pt x="59" y="57"/>
                  <a:pt x="59" y="57"/>
                  <a:pt x="59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7" y="55"/>
                </a:cubicBezTo>
                <a:cubicBezTo>
                  <a:pt x="57" y="55"/>
                  <a:pt x="58" y="55"/>
                  <a:pt x="57" y="55"/>
                </a:cubicBezTo>
                <a:cubicBezTo>
                  <a:pt x="57" y="55"/>
                  <a:pt x="57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5" y="56"/>
                  <a:pt x="55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56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1" y="58"/>
                  <a:pt x="48" y="61"/>
                  <a:pt x="46" y="64"/>
                </a:cubicBezTo>
                <a:cubicBezTo>
                  <a:pt x="46" y="64"/>
                  <a:pt x="46" y="64"/>
                  <a:pt x="46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8" y="66"/>
                  <a:pt x="48" y="66"/>
                </a:cubicBezTo>
                <a:cubicBezTo>
                  <a:pt x="48" y="66"/>
                  <a:pt x="48" y="66"/>
                  <a:pt x="48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0" y="66"/>
                  <a:pt x="50" y="67"/>
                  <a:pt x="51" y="67"/>
                </a:cubicBezTo>
                <a:cubicBezTo>
                  <a:pt x="51" y="67"/>
                  <a:pt x="51" y="67"/>
                  <a:pt x="51" y="67"/>
                </a:cubicBezTo>
                <a:cubicBezTo>
                  <a:pt x="50" y="67"/>
                  <a:pt x="50" y="67"/>
                  <a:pt x="50" y="67"/>
                </a:cubicBezTo>
                <a:cubicBezTo>
                  <a:pt x="50" y="68"/>
                  <a:pt x="49" y="67"/>
                  <a:pt x="49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8"/>
                  <a:pt x="50" y="68"/>
                  <a:pt x="50" y="68"/>
                </a:cubicBezTo>
                <a:cubicBezTo>
                  <a:pt x="49" y="68"/>
                  <a:pt x="49" y="68"/>
                  <a:pt x="49" y="69"/>
                </a:cubicBezTo>
                <a:cubicBezTo>
                  <a:pt x="48" y="69"/>
                  <a:pt x="48" y="68"/>
                  <a:pt x="48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8" y="70"/>
                  <a:pt x="48" y="70"/>
                </a:cubicBezTo>
                <a:cubicBezTo>
                  <a:pt x="48" y="70"/>
                  <a:pt x="48" y="70"/>
                  <a:pt x="48" y="70"/>
                </a:cubicBezTo>
                <a:cubicBezTo>
                  <a:pt x="48" y="70"/>
                  <a:pt x="47" y="70"/>
                  <a:pt x="47" y="70"/>
                </a:cubicBezTo>
                <a:cubicBezTo>
                  <a:pt x="47" y="69"/>
                  <a:pt x="47" y="69"/>
                  <a:pt x="47" y="69"/>
                </a:cubicBezTo>
                <a:cubicBezTo>
                  <a:pt x="47" y="69"/>
                  <a:pt x="46" y="69"/>
                  <a:pt x="46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8"/>
                  <a:pt x="46" y="68"/>
                  <a:pt x="46" y="68"/>
                </a:cubicBezTo>
                <a:cubicBezTo>
                  <a:pt x="46" y="68"/>
                  <a:pt x="46" y="68"/>
                  <a:pt x="45" y="68"/>
                </a:cubicBezTo>
                <a:cubicBezTo>
                  <a:pt x="45" y="68"/>
                  <a:pt x="44" y="67"/>
                  <a:pt x="44" y="67"/>
                </a:cubicBezTo>
                <a:cubicBezTo>
                  <a:pt x="44" y="67"/>
                  <a:pt x="43" y="68"/>
                  <a:pt x="43" y="68"/>
                </a:cubicBezTo>
                <a:cubicBezTo>
                  <a:pt x="43" y="68"/>
                  <a:pt x="43" y="68"/>
                  <a:pt x="44" y="68"/>
                </a:cubicBezTo>
                <a:cubicBezTo>
                  <a:pt x="44" y="68"/>
                  <a:pt x="44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4" y="69"/>
                  <a:pt x="44" y="70"/>
                  <a:pt x="44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44" y="70"/>
                  <a:pt x="45" y="70"/>
                </a:cubicBezTo>
                <a:cubicBezTo>
                  <a:pt x="45" y="70"/>
                  <a:pt x="45" y="71"/>
                  <a:pt x="45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2"/>
                  <a:pt x="47" y="72"/>
                  <a:pt x="47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3"/>
                  <a:pt x="46" y="72"/>
                  <a:pt x="46" y="72"/>
                </a:cubicBezTo>
                <a:cubicBezTo>
                  <a:pt x="46" y="73"/>
                  <a:pt x="46" y="73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5"/>
                </a:cubicBezTo>
                <a:cubicBezTo>
                  <a:pt x="46" y="74"/>
                  <a:pt x="46" y="74"/>
                  <a:pt x="45" y="74"/>
                </a:cubicBezTo>
                <a:cubicBezTo>
                  <a:pt x="44" y="74"/>
                  <a:pt x="44" y="73"/>
                  <a:pt x="43" y="72"/>
                </a:cubicBezTo>
                <a:cubicBezTo>
                  <a:pt x="43" y="72"/>
                  <a:pt x="43" y="73"/>
                  <a:pt x="43" y="73"/>
                </a:cubicBezTo>
                <a:cubicBezTo>
                  <a:pt x="42" y="73"/>
                  <a:pt x="42" y="72"/>
                  <a:pt x="42" y="72"/>
                </a:cubicBezTo>
                <a:cubicBezTo>
                  <a:pt x="42" y="73"/>
                  <a:pt x="43" y="74"/>
                  <a:pt x="43" y="74"/>
                </a:cubicBezTo>
                <a:cubicBezTo>
                  <a:pt x="44" y="74"/>
                  <a:pt x="45" y="75"/>
                  <a:pt x="45" y="76"/>
                </a:cubicBezTo>
                <a:cubicBezTo>
                  <a:pt x="44" y="76"/>
                  <a:pt x="43" y="75"/>
                  <a:pt x="43" y="75"/>
                </a:cubicBezTo>
                <a:cubicBezTo>
                  <a:pt x="42" y="75"/>
                  <a:pt x="42" y="75"/>
                  <a:pt x="41" y="75"/>
                </a:cubicBezTo>
                <a:cubicBezTo>
                  <a:pt x="41" y="75"/>
                  <a:pt x="41" y="74"/>
                  <a:pt x="41" y="74"/>
                </a:cubicBezTo>
                <a:cubicBezTo>
                  <a:pt x="41" y="74"/>
                  <a:pt x="40" y="74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4"/>
                  <a:pt x="39" y="74"/>
                  <a:pt x="39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5"/>
                  <a:pt x="38" y="75"/>
                  <a:pt x="38" y="76"/>
                </a:cubicBezTo>
                <a:cubicBezTo>
                  <a:pt x="38" y="76"/>
                  <a:pt x="38" y="76"/>
                  <a:pt x="38" y="76"/>
                </a:cubicBezTo>
                <a:cubicBezTo>
                  <a:pt x="38" y="77"/>
                  <a:pt x="38" y="77"/>
                  <a:pt x="38" y="77"/>
                </a:cubicBezTo>
                <a:cubicBezTo>
                  <a:pt x="39" y="77"/>
                  <a:pt x="40" y="77"/>
                  <a:pt x="40" y="78"/>
                </a:cubicBezTo>
                <a:cubicBezTo>
                  <a:pt x="41" y="78"/>
                  <a:pt x="41" y="77"/>
                  <a:pt x="41" y="77"/>
                </a:cubicBezTo>
                <a:cubicBezTo>
                  <a:pt x="41" y="77"/>
                  <a:pt x="41" y="78"/>
                  <a:pt x="41" y="78"/>
                </a:cubicBezTo>
                <a:cubicBezTo>
                  <a:pt x="41" y="78"/>
                  <a:pt x="41" y="78"/>
                  <a:pt x="41" y="78"/>
                </a:cubicBezTo>
                <a:cubicBezTo>
                  <a:pt x="40" y="78"/>
                  <a:pt x="41" y="80"/>
                  <a:pt x="41" y="81"/>
                </a:cubicBezTo>
                <a:cubicBezTo>
                  <a:pt x="41" y="81"/>
                  <a:pt x="41" y="81"/>
                  <a:pt x="40" y="81"/>
                </a:cubicBezTo>
                <a:cubicBezTo>
                  <a:pt x="40" y="81"/>
                  <a:pt x="40" y="81"/>
                  <a:pt x="41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81"/>
                  <a:pt x="42" y="81"/>
                  <a:pt x="43" y="82"/>
                </a:cubicBezTo>
                <a:cubicBezTo>
                  <a:pt x="43" y="82"/>
                  <a:pt x="43" y="82"/>
                  <a:pt x="42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2"/>
                  <a:pt x="44" y="82"/>
                  <a:pt x="44" y="82"/>
                </a:cubicBezTo>
                <a:cubicBezTo>
                  <a:pt x="44" y="82"/>
                  <a:pt x="44" y="81"/>
                  <a:pt x="44" y="81"/>
                </a:cubicBezTo>
                <a:cubicBezTo>
                  <a:pt x="45" y="81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1"/>
                  <a:pt x="45" y="81"/>
                  <a:pt x="46" y="80"/>
                </a:cubicBezTo>
                <a:cubicBezTo>
                  <a:pt x="45" y="79"/>
                  <a:pt x="46" y="80"/>
                  <a:pt x="46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7" y="79"/>
                  <a:pt x="47" y="79"/>
                  <a:pt x="47" y="79"/>
                </a:cubicBezTo>
                <a:cubicBezTo>
                  <a:pt x="47" y="79"/>
                  <a:pt x="48" y="81"/>
                  <a:pt x="49" y="81"/>
                </a:cubicBezTo>
                <a:cubicBezTo>
                  <a:pt x="49" y="82"/>
                  <a:pt x="48" y="82"/>
                  <a:pt x="48" y="82"/>
                </a:cubicBezTo>
                <a:cubicBezTo>
                  <a:pt x="49" y="82"/>
                  <a:pt x="49" y="82"/>
                  <a:pt x="49" y="82"/>
                </a:cubicBezTo>
                <a:cubicBezTo>
                  <a:pt x="49" y="83"/>
                  <a:pt x="50" y="82"/>
                  <a:pt x="50" y="83"/>
                </a:cubicBezTo>
                <a:cubicBezTo>
                  <a:pt x="50" y="83"/>
                  <a:pt x="50" y="83"/>
                  <a:pt x="49" y="83"/>
                </a:cubicBezTo>
                <a:cubicBezTo>
                  <a:pt x="50" y="84"/>
                  <a:pt x="50" y="84"/>
                  <a:pt x="50" y="84"/>
                </a:cubicBezTo>
                <a:cubicBezTo>
                  <a:pt x="50" y="84"/>
                  <a:pt x="50" y="84"/>
                  <a:pt x="50" y="85"/>
                </a:cubicBezTo>
                <a:cubicBezTo>
                  <a:pt x="50" y="85"/>
                  <a:pt x="50" y="84"/>
                  <a:pt x="49" y="85"/>
                </a:cubicBezTo>
                <a:cubicBezTo>
                  <a:pt x="49" y="85"/>
                  <a:pt x="49" y="85"/>
                  <a:pt x="49" y="85"/>
                </a:cubicBezTo>
                <a:cubicBezTo>
                  <a:pt x="49" y="85"/>
                  <a:pt x="50" y="85"/>
                  <a:pt x="50" y="86"/>
                </a:cubicBezTo>
                <a:cubicBezTo>
                  <a:pt x="50" y="86"/>
                  <a:pt x="50" y="86"/>
                  <a:pt x="50" y="86"/>
                </a:cubicBezTo>
                <a:cubicBezTo>
                  <a:pt x="51" y="86"/>
                  <a:pt x="52" y="86"/>
                  <a:pt x="52" y="87"/>
                </a:cubicBezTo>
                <a:cubicBezTo>
                  <a:pt x="51" y="87"/>
                  <a:pt x="51" y="87"/>
                  <a:pt x="51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7"/>
                  <a:pt x="53" y="88"/>
                  <a:pt x="54" y="88"/>
                </a:cubicBezTo>
                <a:cubicBezTo>
                  <a:pt x="54" y="88"/>
                  <a:pt x="54" y="88"/>
                  <a:pt x="55" y="88"/>
                </a:cubicBezTo>
                <a:cubicBezTo>
                  <a:pt x="55" y="89"/>
                  <a:pt x="54" y="89"/>
                  <a:pt x="54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90"/>
                  <a:pt x="53" y="90"/>
                  <a:pt x="53" y="90"/>
                </a:cubicBezTo>
                <a:cubicBezTo>
                  <a:pt x="54" y="89"/>
                  <a:pt x="54" y="88"/>
                  <a:pt x="55" y="89"/>
                </a:cubicBezTo>
                <a:cubicBezTo>
                  <a:pt x="55" y="89"/>
                  <a:pt x="55" y="90"/>
                  <a:pt x="55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5" y="90"/>
                  <a:pt x="56" y="90"/>
                  <a:pt x="56" y="90"/>
                </a:cubicBezTo>
                <a:cubicBezTo>
                  <a:pt x="56" y="90"/>
                  <a:pt x="57" y="90"/>
                  <a:pt x="57" y="90"/>
                </a:cubicBezTo>
                <a:cubicBezTo>
                  <a:pt x="57" y="91"/>
                  <a:pt x="57" y="91"/>
                  <a:pt x="57" y="91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2"/>
                  <a:pt x="56" y="93"/>
                  <a:pt x="56" y="93"/>
                </a:cubicBezTo>
                <a:cubicBezTo>
                  <a:pt x="55" y="93"/>
                  <a:pt x="54" y="93"/>
                  <a:pt x="54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52" y="95"/>
                  <a:pt x="51" y="95"/>
                  <a:pt x="50" y="95"/>
                </a:cubicBezTo>
                <a:cubicBezTo>
                  <a:pt x="50" y="95"/>
                  <a:pt x="49" y="95"/>
                  <a:pt x="48" y="95"/>
                </a:cubicBezTo>
                <a:cubicBezTo>
                  <a:pt x="48" y="95"/>
                  <a:pt x="47" y="95"/>
                  <a:pt x="46" y="95"/>
                </a:cubicBezTo>
                <a:cubicBezTo>
                  <a:pt x="46" y="95"/>
                  <a:pt x="45" y="95"/>
                  <a:pt x="44" y="95"/>
                </a:cubicBezTo>
                <a:cubicBezTo>
                  <a:pt x="44" y="95"/>
                  <a:pt x="44" y="96"/>
                  <a:pt x="43" y="96"/>
                </a:cubicBezTo>
                <a:cubicBezTo>
                  <a:pt x="43" y="96"/>
                  <a:pt x="43" y="96"/>
                  <a:pt x="42" y="97"/>
                </a:cubicBezTo>
                <a:cubicBezTo>
                  <a:pt x="41" y="97"/>
                  <a:pt x="40" y="99"/>
                  <a:pt x="39" y="100"/>
                </a:cubicBezTo>
                <a:cubicBezTo>
                  <a:pt x="40" y="100"/>
                  <a:pt x="40" y="99"/>
                  <a:pt x="41" y="98"/>
                </a:cubicBezTo>
                <a:cubicBezTo>
                  <a:pt x="42" y="98"/>
                  <a:pt x="43" y="97"/>
                  <a:pt x="44" y="97"/>
                </a:cubicBezTo>
                <a:cubicBezTo>
                  <a:pt x="45" y="96"/>
                  <a:pt x="47" y="96"/>
                  <a:pt x="47" y="97"/>
                </a:cubicBezTo>
                <a:cubicBezTo>
                  <a:pt x="47" y="98"/>
                  <a:pt x="46" y="98"/>
                  <a:pt x="46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98"/>
                  <a:pt x="44" y="98"/>
                </a:cubicBezTo>
                <a:cubicBezTo>
                  <a:pt x="44" y="98"/>
                  <a:pt x="44" y="98"/>
                  <a:pt x="44" y="98"/>
                </a:cubicBezTo>
                <a:cubicBezTo>
                  <a:pt x="45" y="98"/>
                  <a:pt x="45" y="98"/>
                  <a:pt x="45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1"/>
                  <a:pt x="47" y="101"/>
                  <a:pt x="48" y="101"/>
                </a:cubicBezTo>
                <a:cubicBezTo>
                  <a:pt x="48" y="101"/>
                  <a:pt x="48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8" y="10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1"/>
                  <a:pt x="48" y="102"/>
                  <a:pt x="48" y="102"/>
                </a:cubicBezTo>
                <a:cubicBezTo>
                  <a:pt x="48" y="102"/>
                  <a:pt x="49" y="101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1"/>
                  <a:pt x="50" y="101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0" y="102"/>
                  <a:pt x="51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3"/>
                </a:cubicBezTo>
                <a:cubicBezTo>
                  <a:pt x="50" y="103"/>
                  <a:pt x="50" y="102"/>
                  <a:pt x="50" y="102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49" y="103"/>
                  <a:pt x="49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7" y="104"/>
                  <a:pt x="46" y="104"/>
                  <a:pt x="46" y="104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4"/>
                  <a:pt x="45" y="104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7" y="102"/>
                  <a:pt x="47" y="102"/>
                </a:cubicBezTo>
                <a:cubicBezTo>
                  <a:pt x="47" y="102"/>
                  <a:pt x="47" y="102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2"/>
                  <a:pt x="48" y="102"/>
                  <a:pt x="48" y="10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7" y="102"/>
                  <a:pt x="47" y="102"/>
                  <a:pt x="46" y="102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47" y="102"/>
                  <a:pt x="47" y="102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2"/>
                </a:cubicBezTo>
                <a:cubicBezTo>
                  <a:pt x="47" y="102"/>
                  <a:pt x="46" y="102"/>
                  <a:pt x="46" y="102"/>
                </a:cubicBezTo>
                <a:cubicBezTo>
                  <a:pt x="46" y="102"/>
                  <a:pt x="46" y="102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3"/>
                  <a:pt x="44" y="103"/>
                </a:cubicBezTo>
                <a:cubicBezTo>
                  <a:pt x="44" y="102"/>
                  <a:pt x="44" y="102"/>
                  <a:pt x="44" y="103"/>
                </a:cubicBezTo>
                <a:cubicBezTo>
                  <a:pt x="44" y="103"/>
                  <a:pt x="44" y="102"/>
                  <a:pt x="44" y="102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3" y="104"/>
                  <a:pt x="42" y="103"/>
                  <a:pt x="42" y="103"/>
                </a:cubicBezTo>
                <a:cubicBezTo>
                  <a:pt x="42" y="103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0" y="105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39" y="106"/>
                  <a:pt x="39" y="106"/>
                </a:cubicBezTo>
                <a:cubicBezTo>
                  <a:pt x="39" y="106"/>
                  <a:pt x="39" y="106"/>
                  <a:pt x="40" y="106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39" y="106"/>
                  <a:pt x="39" y="106"/>
                  <a:pt x="39" y="107"/>
                </a:cubicBezTo>
                <a:cubicBezTo>
                  <a:pt x="39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8"/>
                  <a:pt x="40" y="108"/>
                </a:cubicBezTo>
                <a:cubicBezTo>
                  <a:pt x="40" y="107"/>
                  <a:pt x="40" y="107"/>
                  <a:pt x="39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108"/>
                  <a:pt x="39" y="107"/>
                  <a:pt x="39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7" y="108"/>
                  <a:pt x="36" y="108"/>
                  <a:pt x="36" y="109"/>
                </a:cubicBezTo>
                <a:cubicBezTo>
                  <a:pt x="36" y="109"/>
                  <a:pt x="36" y="108"/>
                  <a:pt x="36" y="108"/>
                </a:cubicBezTo>
                <a:cubicBezTo>
                  <a:pt x="36" y="108"/>
                  <a:pt x="36" y="109"/>
                  <a:pt x="36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6" y="109"/>
                </a:cubicBezTo>
                <a:cubicBezTo>
                  <a:pt x="36" y="110"/>
                  <a:pt x="35" y="110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5" y="111"/>
                  <a:pt x="34" y="111"/>
                  <a:pt x="34" y="111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4" y="111"/>
                  <a:pt x="34" y="111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3"/>
                  <a:pt x="33" y="113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3"/>
                </a:cubicBezTo>
                <a:cubicBezTo>
                  <a:pt x="33" y="113"/>
                  <a:pt x="34" y="113"/>
                  <a:pt x="34" y="113"/>
                </a:cubicBezTo>
                <a:cubicBezTo>
                  <a:pt x="34" y="112"/>
                  <a:pt x="34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2"/>
                  <a:pt x="34" y="112"/>
                  <a:pt x="34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1"/>
                  <a:pt x="33" y="111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3" y="112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2" y="113"/>
                  <a:pt x="32" y="113"/>
                </a:cubicBezTo>
                <a:cubicBezTo>
                  <a:pt x="32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2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2" y="114"/>
                  <a:pt x="32" y="113"/>
                </a:cubicBezTo>
                <a:cubicBezTo>
                  <a:pt x="32" y="113"/>
                  <a:pt x="32" y="113"/>
                  <a:pt x="32" y="113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32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4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5"/>
                  <a:pt x="34" y="115"/>
                  <a:pt x="34" y="116"/>
                </a:cubicBezTo>
                <a:cubicBezTo>
                  <a:pt x="34" y="116"/>
                  <a:pt x="34" y="116"/>
                  <a:pt x="34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2" y="117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2" y="116"/>
                  <a:pt x="32" y="117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2" y="117"/>
                  <a:pt x="33" y="116"/>
                  <a:pt x="33" y="116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1" y="117"/>
                  <a:pt x="31" y="118"/>
                  <a:pt x="31" y="118"/>
                </a:cubicBezTo>
                <a:cubicBezTo>
                  <a:pt x="31" y="118"/>
                  <a:pt x="30" y="118"/>
                  <a:pt x="30" y="118"/>
                </a:cubicBezTo>
                <a:cubicBezTo>
                  <a:pt x="30" y="118"/>
                  <a:pt x="30" y="119"/>
                  <a:pt x="29" y="119"/>
                </a:cubicBezTo>
                <a:cubicBezTo>
                  <a:pt x="29" y="120"/>
                  <a:pt x="28" y="120"/>
                  <a:pt x="28" y="120"/>
                </a:cubicBezTo>
                <a:cubicBezTo>
                  <a:pt x="28" y="120"/>
                  <a:pt x="27" y="121"/>
                  <a:pt x="27" y="121"/>
                </a:cubicBezTo>
                <a:cubicBezTo>
                  <a:pt x="27" y="121"/>
                  <a:pt x="27" y="122"/>
                  <a:pt x="27" y="122"/>
                </a:cubicBezTo>
                <a:cubicBezTo>
                  <a:pt x="27" y="123"/>
                  <a:pt x="28" y="124"/>
                  <a:pt x="28" y="125"/>
                </a:cubicBezTo>
                <a:cubicBezTo>
                  <a:pt x="28" y="125"/>
                  <a:pt x="28" y="126"/>
                  <a:pt x="28" y="126"/>
                </a:cubicBezTo>
                <a:cubicBezTo>
                  <a:pt x="28" y="126"/>
                  <a:pt x="28" y="127"/>
                  <a:pt x="28" y="127"/>
                </a:cubicBezTo>
                <a:cubicBezTo>
                  <a:pt x="29" y="128"/>
                  <a:pt x="28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28" y="129"/>
                  <a:pt x="27" y="129"/>
                </a:cubicBezTo>
                <a:cubicBezTo>
                  <a:pt x="27" y="129"/>
                  <a:pt x="27" y="128"/>
                  <a:pt x="27" y="128"/>
                </a:cubicBezTo>
                <a:cubicBezTo>
                  <a:pt x="26" y="128"/>
                  <a:pt x="27" y="128"/>
                  <a:pt x="26" y="128"/>
                </a:cubicBezTo>
                <a:cubicBezTo>
                  <a:pt x="26" y="128"/>
                  <a:pt x="26" y="127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7"/>
                  <a:pt x="26" y="126"/>
                  <a:pt x="25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6" y="126"/>
                  <a:pt x="25" y="126"/>
                  <a:pt x="25" y="126"/>
                </a:cubicBezTo>
                <a:cubicBezTo>
                  <a:pt x="25" y="126"/>
                  <a:pt x="25" y="126"/>
                  <a:pt x="25" y="126"/>
                </a:cubicBezTo>
                <a:cubicBezTo>
                  <a:pt x="25" y="125"/>
                  <a:pt x="25" y="125"/>
                  <a:pt x="25" y="124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25" y="124"/>
                  <a:pt x="25" y="123"/>
                  <a:pt x="24" y="123"/>
                </a:cubicBezTo>
                <a:cubicBezTo>
                  <a:pt x="24" y="125"/>
                  <a:pt x="24" y="126"/>
                  <a:pt x="24" y="128"/>
                </a:cubicBezTo>
                <a:cubicBezTo>
                  <a:pt x="24" y="129"/>
                  <a:pt x="24" y="131"/>
                  <a:pt x="24" y="132"/>
                </a:cubicBezTo>
                <a:cubicBezTo>
                  <a:pt x="24" y="132"/>
                  <a:pt x="25" y="132"/>
                  <a:pt x="25" y="132"/>
                </a:cubicBezTo>
                <a:cubicBezTo>
                  <a:pt x="25" y="132"/>
                  <a:pt x="26" y="132"/>
                  <a:pt x="26" y="132"/>
                </a:cubicBezTo>
                <a:cubicBezTo>
                  <a:pt x="27" y="132"/>
                  <a:pt x="27" y="132"/>
                  <a:pt x="28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29" y="132"/>
                  <a:pt x="29" y="132"/>
                  <a:pt x="29" y="133"/>
                </a:cubicBezTo>
                <a:cubicBezTo>
                  <a:pt x="30" y="133"/>
                  <a:pt x="31" y="133"/>
                  <a:pt x="31" y="133"/>
                </a:cubicBezTo>
                <a:cubicBezTo>
                  <a:pt x="31" y="133"/>
                  <a:pt x="31" y="134"/>
                  <a:pt x="32" y="134"/>
                </a:cubicBezTo>
                <a:cubicBezTo>
                  <a:pt x="32" y="134"/>
                  <a:pt x="33" y="134"/>
                  <a:pt x="34" y="134"/>
                </a:cubicBezTo>
                <a:cubicBezTo>
                  <a:pt x="33" y="134"/>
                  <a:pt x="33" y="135"/>
                  <a:pt x="33" y="135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4" y="135"/>
                  <a:pt x="35" y="135"/>
                  <a:pt x="35" y="13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35" y="135"/>
                  <a:pt x="34" y="136"/>
                  <a:pt x="34" y="136"/>
                </a:cubicBezTo>
                <a:cubicBezTo>
                  <a:pt x="33" y="136"/>
                  <a:pt x="33" y="136"/>
                  <a:pt x="33" y="135"/>
                </a:cubicBezTo>
                <a:cubicBezTo>
                  <a:pt x="32" y="135"/>
                  <a:pt x="32" y="136"/>
                  <a:pt x="31" y="136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31" y="136"/>
                  <a:pt x="31" y="135"/>
                  <a:pt x="31" y="135"/>
                </a:cubicBezTo>
                <a:cubicBezTo>
                  <a:pt x="32" y="135"/>
                  <a:pt x="32" y="135"/>
                  <a:pt x="32" y="135"/>
                </a:cubicBezTo>
                <a:cubicBezTo>
                  <a:pt x="31" y="135"/>
                  <a:pt x="31" y="135"/>
                  <a:pt x="30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3"/>
                  <a:pt x="29" y="134"/>
                  <a:pt x="29" y="134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27" y="133"/>
                  <a:pt x="26" y="133"/>
                  <a:pt x="26" y="133"/>
                </a:cubicBezTo>
                <a:cubicBezTo>
                  <a:pt x="26" y="133"/>
                  <a:pt x="26" y="133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5" y="132"/>
                  <a:pt x="25" y="132"/>
                  <a:pt x="24" y="133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24" y="138"/>
                  <a:pt x="25" y="144"/>
                  <a:pt x="26" y="149"/>
                </a:cubicBezTo>
                <a:cubicBezTo>
                  <a:pt x="26" y="149"/>
                  <a:pt x="26" y="149"/>
                  <a:pt x="27" y="149"/>
                </a:cubicBezTo>
                <a:cubicBezTo>
                  <a:pt x="27" y="149"/>
                  <a:pt x="27" y="149"/>
                  <a:pt x="28" y="148"/>
                </a:cubicBezTo>
                <a:cubicBezTo>
                  <a:pt x="28" y="148"/>
                  <a:pt x="28" y="148"/>
                  <a:pt x="28" y="148"/>
                </a:cubicBezTo>
                <a:cubicBezTo>
                  <a:pt x="29" y="148"/>
                  <a:pt x="29" y="148"/>
                  <a:pt x="29" y="148"/>
                </a:cubicBezTo>
                <a:cubicBezTo>
                  <a:pt x="29" y="148"/>
                  <a:pt x="29" y="148"/>
                  <a:pt x="30" y="148"/>
                </a:cubicBezTo>
                <a:cubicBezTo>
                  <a:pt x="30" y="148"/>
                  <a:pt x="30" y="148"/>
                  <a:pt x="30" y="148"/>
                </a:cubicBezTo>
                <a:cubicBezTo>
                  <a:pt x="31" y="148"/>
                  <a:pt x="31" y="149"/>
                  <a:pt x="32" y="150"/>
                </a:cubicBezTo>
                <a:cubicBezTo>
                  <a:pt x="32" y="150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50"/>
                  <a:pt x="31" y="150"/>
                  <a:pt x="31" y="151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2" y="150"/>
                  <a:pt x="32" y="149"/>
                  <a:pt x="32" y="150"/>
                </a:cubicBezTo>
                <a:cubicBezTo>
                  <a:pt x="33" y="150"/>
                  <a:pt x="33" y="150"/>
                  <a:pt x="33" y="150"/>
                </a:cubicBezTo>
                <a:cubicBezTo>
                  <a:pt x="33" y="150"/>
                  <a:pt x="33" y="150"/>
                  <a:pt x="33" y="150"/>
                </a:cubicBezTo>
                <a:cubicBezTo>
                  <a:pt x="32" y="150"/>
                  <a:pt x="32" y="150"/>
                  <a:pt x="32" y="151"/>
                </a:cubicBezTo>
                <a:cubicBezTo>
                  <a:pt x="32" y="151"/>
                  <a:pt x="32" y="151"/>
                  <a:pt x="32" y="152"/>
                </a:cubicBezTo>
                <a:cubicBezTo>
                  <a:pt x="32" y="152"/>
                  <a:pt x="32" y="152"/>
                  <a:pt x="32" y="153"/>
                </a:cubicBezTo>
                <a:cubicBezTo>
                  <a:pt x="32" y="153"/>
                  <a:pt x="32" y="153"/>
                  <a:pt x="32" y="154"/>
                </a:cubicBezTo>
                <a:cubicBezTo>
                  <a:pt x="33" y="154"/>
                  <a:pt x="33" y="153"/>
                  <a:pt x="33" y="153"/>
                </a:cubicBezTo>
                <a:cubicBezTo>
                  <a:pt x="33" y="153"/>
                  <a:pt x="33" y="152"/>
                  <a:pt x="32" y="152"/>
                </a:cubicBezTo>
                <a:cubicBezTo>
                  <a:pt x="32" y="152"/>
                  <a:pt x="32" y="152"/>
                  <a:pt x="32" y="151"/>
                </a:cubicBezTo>
                <a:cubicBezTo>
                  <a:pt x="32" y="151"/>
                  <a:pt x="32" y="151"/>
                  <a:pt x="32" y="151"/>
                </a:cubicBezTo>
                <a:cubicBezTo>
                  <a:pt x="33" y="151"/>
                  <a:pt x="34" y="151"/>
                  <a:pt x="34" y="151"/>
                </a:cubicBezTo>
                <a:cubicBezTo>
                  <a:pt x="34" y="151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5" y="151"/>
                </a:cubicBezTo>
                <a:cubicBezTo>
                  <a:pt x="35" y="151"/>
                  <a:pt x="36" y="151"/>
                  <a:pt x="36" y="151"/>
                </a:cubicBezTo>
                <a:cubicBezTo>
                  <a:pt x="36" y="152"/>
                  <a:pt x="36" y="152"/>
                  <a:pt x="36" y="152"/>
                </a:cubicBezTo>
                <a:cubicBezTo>
                  <a:pt x="37" y="152"/>
                  <a:pt x="38" y="152"/>
                  <a:pt x="38" y="152"/>
                </a:cubicBezTo>
                <a:cubicBezTo>
                  <a:pt x="39" y="152"/>
                  <a:pt x="39" y="153"/>
                  <a:pt x="40" y="152"/>
                </a:cubicBezTo>
                <a:cubicBezTo>
                  <a:pt x="41" y="152"/>
                  <a:pt x="41" y="152"/>
                  <a:pt x="41" y="152"/>
                </a:cubicBezTo>
                <a:cubicBezTo>
                  <a:pt x="42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2" y="152"/>
                </a:cubicBezTo>
                <a:cubicBezTo>
                  <a:pt x="42" y="152"/>
                  <a:pt x="42" y="152"/>
                  <a:pt x="42" y="152"/>
                </a:cubicBezTo>
                <a:cubicBezTo>
                  <a:pt x="43" y="152"/>
                  <a:pt x="43" y="152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2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5" y="153"/>
                  <a:pt x="45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4" y="153"/>
                  <a:pt x="45" y="154"/>
                  <a:pt x="44" y="154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44" y="154"/>
                  <a:pt x="44" y="154"/>
                  <a:pt x="45" y="154"/>
                </a:cubicBezTo>
                <a:cubicBezTo>
                  <a:pt x="45" y="154"/>
                  <a:pt x="45" y="154"/>
                  <a:pt x="46" y="154"/>
                </a:cubicBezTo>
                <a:cubicBezTo>
                  <a:pt x="46" y="154"/>
                  <a:pt x="47" y="155"/>
                  <a:pt x="47" y="155"/>
                </a:cubicBezTo>
                <a:cubicBezTo>
                  <a:pt x="48" y="156"/>
                  <a:pt x="48" y="156"/>
                  <a:pt x="48" y="157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6"/>
                  <a:pt x="49" y="157"/>
                  <a:pt x="49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50" y="157"/>
                  <a:pt x="50" y="157"/>
                  <a:pt x="51" y="157"/>
                </a:cubicBezTo>
                <a:cubicBezTo>
                  <a:pt x="51" y="157"/>
                  <a:pt x="51" y="157"/>
                  <a:pt x="51" y="157"/>
                </a:cubicBezTo>
                <a:cubicBezTo>
                  <a:pt x="51" y="157"/>
                  <a:pt x="52" y="157"/>
                  <a:pt x="53" y="157"/>
                </a:cubicBezTo>
                <a:cubicBezTo>
                  <a:pt x="53" y="158"/>
                  <a:pt x="54" y="158"/>
                  <a:pt x="54" y="158"/>
                </a:cubicBezTo>
                <a:cubicBezTo>
                  <a:pt x="54" y="158"/>
                  <a:pt x="56" y="159"/>
                  <a:pt x="56" y="159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56" y="159"/>
                  <a:pt x="56" y="160"/>
                  <a:pt x="56" y="160"/>
                </a:cubicBezTo>
                <a:cubicBezTo>
                  <a:pt x="56" y="161"/>
                  <a:pt x="57" y="162"/>
                  <a:pt x="58" y="162"/>
                </a:cubicBezTo>
                <a:cubicBezTo>
                  <a:pt x="58" y="162"/>
                  <a:pt x="58" y="163"/>
                  <a:pt x="58" y="163"/>
                </a:cubicBezTo>
                <a:cubicBezTo>
                  <a:pt x="57" y="163"/>
                  <a:pt x="57" y="164"/>
                  <a:pt x="57" y="164"/>
                </a:cubicBezTo>
                <a:cubicBezTo>
                  <a:pt x="57" y="164"/>
                  <a:pt x="56" y="164"/>
                  <a:pt x="56" y="165"/>
                </a:cubicBezTo>
                <a:cubicBezTo>
                  <a:pt x="55" y="165"/>
                  <a:pt x="55" y="166"/>
                  <a:pt x="55" y="166"/>
                </a:cubicBezTo>
                <a:cubicBezTo>
                  <a:pt x="55" y="166"/>
                  <a:pt x="55" y="166"/>
                  <a:pt x="55" y="166"/>
                </a:cubicBezTo>
                <a:cubicBezTo>
                  <a:pt x="56" y="166"/>
                  <a:pt x="56" y="166"/>
                  <a:pt x="56" y="166"/>
                </a:cubicBezTo>
                <a:cubicBezTo>
                  <a:pt x="57" y="166"/>
                  <a:pt x="57" y="166"/>
                  <a:pt x="57" y="166"/>
                </a:cubicBezTo>
                <a:cubicBezTo>
                  <a:pt x="57" y="167"/>
                  <a:pt x="58" y="166"/>
                  <a:pt x="58" y="166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9" y="166"/>
                  <a:pt x="59" y="166"/>
                  <a:pt x="59" y="166"/>
                </a:cubicBezTo>
                <a:cubicBezTo>
                  <a:pt x="60" y="166"/>
                  <a:pt x="60" y="165"/>
                  <a:pt x="60" y="165"/>
                </a:cubicBezTo>
                <a:cubicBezTo>
                  <a:pt x="60" y="165"/>
                  <a:pt x="61" y="165"/>
                  <a:pt x="61" y="165"/>
                </a:cubicBezTo>
                <a:cubicBezTo>
                  <a:pt x="61" y="165"/>
                  <a:pt x="61" y="165"/>
                  <a:pt x="61" y="165"/>
                </a:cubicBezTo>
                <a:cubicBezTo>
                  <a:pt x="62" y="166"/>
                  <a:pt x="63" y="166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4" y="166"/>
                  <a:pt x="64" y="167"/>
                  <a:pt x="64" y="167"/>
                </a:cubicBezTo>
                <a:cubicBezTo>
                  <a:pt x="64" y="167"/>
                  <a:pt x="64" y="167"/>
                  <a:pt x="64" y="168"/>
                </a:cubicBezTo>
                <a:cubicBezTo>
                  <a:pt x="64" y="168"/>
                  <a:pt x="65" y="167"/>
                  <a:pt x="65" y="167"/>
                </a:cubicBezTo>
                <a:cubicBezTo>
                  <a:pt x="66" y="167"/>
                  <a:pt x="66" y="167"/>
                  <a:pt x="67" y="168"/>
                </a:cubicBezTo>
                <a:cubicBezTo>
                  <a:pt x="67" y="168"/>
                  <a:pt x="67" y="168"/>
                  <a:pt x="68" y="168"/>
                </a:cubicBezTo>
                <a:cubicBezTo>
                  <a:pt x="68" y="168"/>
                  <a:pt x="69" y="167"/>
                  <a:pt x="70" y="168"/>
                </a:cubicBezTo>
                <a:cubicBezTo>
                  <a:pt x="71" y="168"/>
                  <a:pt x="71" y="169"/>
                  <a:pt x="72" y="170"/>
                </a:cubicBezTo>
                <a:cubicBezTo>
                  <a:pt x="73" y="170"/>
                  <a:pt x="74" y="170"/>
                  <a:pt x="74" y="170"/>
                </a:cubicBezTo>
                <a:cubicBezTo>
                  <a:pt x="75" y="170"/>
                  <a:pt x="75" y="173"/>
                  <a:pt x="75" y="173"/>
                </a:cubicBezTo>
                <a:cubicBezTo>
                  <a:pt x="75" y="175"/>
                  <a:pt x="74" y="176"/>
                  <a:pt x="73" y="177"/>
                </a:cubicBezTo>
                <a:cubicBezTo>
                  <a:pt x="73" y="177"/>
                  <a:pt x="73" y="177"/>
                  <a:pt x="72" y="177"/>
                </a:cubicBezTo>
                <a:cubicBezTo>
                  <a:pt x="72" y="177"/>
                  <a:pt x="72" y="177"/>
                  <a:pt x="72" y="178"/>
                </a:cubicBezTo>
                <a:cubicBezTo>
                  <a:pt x="72" y="178"/>
                  <a:pt x="72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80"/>
                  <a:pt x="70" y="180"/>
                  <a:pt x="70" y="181"/>
                </a:cubicBezTo>
                <a:cubicBezTo>
                  <a:pt x="70" y="182"/>
                  <a:pt x="70" y="182"/>
                  <a:pt x="70" y="183"/>
                </a:cubicBezTo>
                <a:cubicBezTo>
                  <a:pt x="71" y="183"/>
                  <a:pt x="70" y="184"/>
                  <a:pt x="70" y="184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70" y="185"/>
                  <a:pt x="69" y="186"/>
                  <a:pt x="69" y="187"/>
                </a:cubicBezTo>
                <a:cubicBezTo>
                  <a:pt x="70" y="187"/>
                  <a:pt x="70" y="187"/>
                  <a:pt x="70" y="187"/>
                </a:cubicBezTo>
                <a:cubicBezTo>
                  <a:pt x="69" y="188"/>
                  <a:pt x="69" y="188"/>
                  <a:pt x="69" y="188"/>
                </a:cubicBezTo>
                <a:cubicBezTo>
                  <a:pt x="69" y="188"/>
                  <a:pt x="69" y="188"/>
                  <a:pt x="69" y="189"/>
                </a:cubicBezTo>
                <a:cubicBezTo>
                  <a:pt x="68" y="189"/>
                  <a:pt x="68" y="189"/>
                  <a:pt x="68" y="190"/>
                </a:cubicBezTo>
                <a:cubicBezTo>
                  <a:pt x="68" y="190"/>
                  <a:pt x="68" y="190"/>
                  <a:pt x="68" y="190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6" y="192"/>
                  <a:pt x="66" y="192"/>
                  <a:pt x="65" y="192"/>
                </a:cubicBezTo>
                <a:cubicBezTo>
                  <a:pt x="65" y="192"/>
                  <a:pt x="64" y="192"/>
                  <a:pt x="64" y="192"/>
                </a:cubicBezTo>
                <a:cubicBezTo>
                  <a:pt x="64" y="192"/>
                  <a:pt x="64" y="192"/>
                  <a:pt x="63" y="192"/>
                </a:cubicBezTo>
                <a:cubicBezTo>
                  <a:pt x="63" y="192"/>
                  <a:pt x="63" y="192"/>
                  <a:pt x="63" y="193"/>
                </a:cubicBezTo>
                <a:cubicBezTo>
                  <a:pt x="63" y="193"/>
                  <a:pt x="63" y="192"/>
                  <a:pt x="62" y="192"/>
                </a:cubicBezTo>
                <a:cubicBezTo>
                  <a:pt x="62" y="193"/>
                  <a:pt x="60" y="194"/>
                  <a:pt x="60" y="194"/>
                </a:cubicBezTo>
                <a:cubicBezTo>
                  <a:pt x="60" y="194"/>
                  <a:pt x="60" y="195"/>
                  <a:pt x="59" y="195"/>
                </a:cubicBezTo>
                <a:cubicBezTo>
                  <a:pt x="59" y="195"/>
                  <a:pt x="59" y="195"/>
                  <a:pt x="59" y="195"/>
                </a:cubicBezTo>
                <a:cubicBezTo>
                  <a:pt x="60" y="195"/>
                  <a:pt x="59" y="196"/>
                  <a:pt x="59" y="196"/>
                </a:cubicBezTo>
                <a:cubicBezTo>
                  <a:pt x="59" y="196"/>
                  <a:pt x="59" y="196"/>
                  <a:pt x="59" y="196"/>
                </a:cubicBezTo>
                <a:cubicBezTo>
                  <a:pt x="60" y="199"/>
                  <a:pt x="58" y="199"/>
                  <a:pt x="58" y="200"/>
                </a:cubicBezTo>
                <a:cubicBezTo>
                  <a:pt x="57" y="200"/>
                  <a:pt x="57" y="201"/>
                  <a:pt x="57" y="201"/>
                </a:cubicBezTo>
                <a:cubicBezTo>
                  <a:pt x="57" y="202"/>
                  <a:pt x="56" y="202"/>
                  <a:pt x="56" y="203"/>
                </a:cubicBezTo>
                <a:cubicBezTo>
                  <a:pt x="56" y="202"/>
                  <a:pt x="57" y="201"/>
                  <a:pt x="57" y="201"/>
                </a:cubicBezTo>
                <a:cubicBezTo>
                  <a:pt x="57" y="201"/>
                  <a:pt x="57" y="201"/>
                  <a:pt x="57" y="201"/>
                </a:cubicBezTo>
                <a:cubicBezTo>
                  <a:pt x="57" y="201"/>
                  <a:pt x="56" y="201"/>
                  <a:pt x="56" y="201"/>
                </a:cubicBezTo>
                <a:cubicBezTo>
                  <a:pt x="56" y="201"/>
                  <a:pt x="56" y="201"/>
                  <a:pt x="56" y="201"/>
                </a:cubicBezTo>
                <a:cubicBezTo>
                  <a:pt x="56" y="201"/>
                  <a:pt x="56" y="201"/>
                  <a:pt x="56" y="202"/>
                </a:cubicBezTo>
                <a:cubicBezTo>
                  <a:pt x="56" y="202"/>
                  <a:pt x="55" y="202"/>
                  <a:pt x="55" y="202"/>
                </a:cubicBezTo>
                <a:cubicBezTo>
                  <a:pt x="74" y="221"/>
                  <a:pt x="100" y="232"/>
                  <a:pt x="128" y="232"/>
                </a:cubicBezTo>
                <a:cubicBezTo>
                  <a:pt x="179" y="232"/>
                  <a:pt x="221" y="195"/>
                  <a:pt x="230" y="147"/>
                </a:cubicBezTo>
                <a:cubicBezTo>
                  <a:pt x="230" y="147"/>
                  <a:pt x="230" y="146"/>
                  <a:pt x="230" y="146"/>
                </a:cubicBezTo>
                <a:cubicBezTo>
                  <a:pt x="230" y="146"/>
                  <a:pt x="230" y="146"/>
                  <a:pt x="230" y="146"/>
                </a:cubicBezTo>
                <a:cubicBezTo>
                  <a:pt x="229" y="146"/>
                  <a:pt x="230" y="145"/>
                  <a:pt x="230" y="145"/>
                </a:cubicBezTo>
                <a:cubicBezTo>
                  <a:pt x="229" y="145"/>
                  <a:pt x="229" y="145"/>
                  <a:pt x="229" y="145"/>
                </a:cubicBezTo>
                <a:cubicBezTo>
                  <a:pt x="229" y="144"/>
                  <a:pt x="229" y="143"/>
                  <a:pt x="229" y="143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29" y="143"/>
                  <a:pt x="228" y="143"/>
                  <a:pt x="228" y="143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28" y="141"/>
                  <a:pt x="227" y="141"/>
                  <a:pt x="227" y="141"/>
                </a:cubicBezTo>
                <a:cubicBezTo>
                  <a:pt x="227" y="141"/>
                  <a:pt x="227" y="141"/>
                  <a:pt x="227" y="141"/>
                </a:cubicBezTo>
                <a:cubicBezTo>
                  <a:pt x="227" y="140"/>
                  <a:pt x="227" y="139"/>
                  <a:pt x="227" y="139"/>
                </a:cubicBezTo>
                <a:cubicBezTo>
                  <a:pt x="227" y="139"/>
                  <a:pt x="227" y="139"/>
                  <a:pt x="227" y="138"/>
                </a:cubicBezTo>
                <a:cubicBezTo>
                  <a:pt x="227" y="138"/>
                  <a:pt x="227" y="137"/>
                  <a:pt x="228" y="137"/>
                </a:cubicBezTo>
                <a:cubicBezTo>
                  <a:pt x="227" y="137"/>
                  <a:pt x="227" y="137"/>
                  <a:pt x="227" y="137"/>
                </a:cubicBezTo>
                <a:cubicBezTo>
                  <a:pt x="227" y="136"/>
                  <a:pt x="227" y="136"/>
                  <a:pt x="227" y="135"/>
                </a:cubicBezTo>
                <a:cubicBezTo>
                  <a:pt x="227" y="134"/>
                  <a:pt x="226" y="134"/>
                  <a:pt x="226" y="133"/>
                </a:cubicBezTo>
                <a:cubicBezTo>
                  <a:pt x="226" y="133"/>
                  <a:pt x="226" y="132"/>
                  <a:pt x="226" y="131"/>
                </a:cubicBezTo>
                <a:cubicBezTo>
                  <a:pt x="226" y="131"/>
                  <a:pt x="226" y="130"/>
                  <a:pt x="225" y="130"/>
                </a:cubicBezTo>
                <a:cubicBezTo>
                  <a:pt x="225" y="130"/>
                  <a:pt x="225" y="130"/>
                  <a:pt x="225" y="130"/>
                </a:cubicBezTo>
                <a:cubicBezTo>
                  <a:pt x="225" y="131"/>
                  <a:pt x="225" y="131"/>
                  <a:pt x="224" y="131"/>
                </a:cubicBezTo>
                <a:cubicBezTo>
                  <a:pt x="224" y="132"/>
                  <a:pt x="224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1"/>
                  <a:pt x="223" y="131"/>
                </a:cubicBezTo>
                <a:cubicBezTo>
                  <a:pt x="222" y="131"/>
                  <a:pt x="222" y="132"/>
                  <a:pt x="222" y="132"/>
                </a:cubicBezTo>
                <a:cubicBezTo>
                  <a:pt x="222" y="132"/>
                  <a:pt x="222" y="132"/>
                  <a:pt x="222" y="132"/>
                </a:cubicBezTo>
                <a:cubicBezTo>
                  <a:pt x="222" y="131"/>
                  <a:pt x="222" y="131"/>
                  <a:pt x="222" y="130"/>
                </a:cubicBezTo>
                <a:cubicBezTo>
                  <a:pt x="223" y="129"/>
                  <a:pt x="222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1" y="128"/>
                  <a:pt x="221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2" y="127"/>
                  <a:pt x="221" y="127"/>
                  <a:pt x="221" y="127"/>
                </a:cubicBezTo>
                <a:cubicBezTo>
                  <a:pt x="221" y="127"/>
                  <a:pt x="221" y="127"/>
                  <a:pt x="221" y="127"/>
                </a:cubicBezTo>
                <a:cubicBezTo>
                  <a:pt x="221" y="126"/>
                  <a:pt x="221" y="126"/>
                  <a:pt x="221" y="126"/>
                </a:cubicBezTo>
                <a:cubicBezTo>
                  <a:pt x="220" y="126"/>
                  <a:pt x="220" y="126"/>
                  <a:pt x="220" y="126"/>
                </a:cubicBezTo>
                <a:cubicBezTo>
                  <a:pt x="219" y="126"/>
                  <a:pt x="220" y="124"/>
                  <a:pt x="219" y="123"/>
                </a:cubicBezTo>
                <a:cubicBezTo>
                  <a:pt x="219" y="124"/>
                  <a:pt x="219" y="124"/>
                  <a:pt x="218" y="124"/>
                </a:cubicBezTo>
                <a:cubicBezTo>
                  <a:pt x="218" y="123"/>
                  <a:pt x="218" y="123"/>
                  <a:pt x="218" y="123"/>
                </a:cubicBezTo>
                <a:cubicBezTo>
                  <a:pt x="218" y="123"/>
                  <a:pt x="218" y="123"/>
                  <a:pt x="218" y="123"/>
                </a:cubicBezTo>
                <a:cubicBezTo>
                  <a:pt x="218" y="123"/>
                  <a:pt x="218" y="123"/>
                  <a:pt x="218" y="124"/>
                </a:cubicBezTo>
                <a:cubicBezTo>
                  <a:pt x="218" y="124"/>
                  <a:pt x="218" y="124"/>
                  <a:pt x="218" y="124"/>
                </a:cubicBezTo>
                <a:cubicBezTo>
                  <a:pt x="218" y="124"/>
                  <a:pt x="218" y="124"/>
                  <a:pt x="218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17" y="125"/>
                  <a:pt x="217" y="124"/>
                  <a:pt x="217" y="124"/>
                </a:cubicBezTo>
                <a:cubicBezTo>
                  <a:pt x="217" y="124"/>
                  <a:pt x="217" y="124"/>
                  <a:pt x="217" y="124"/>
                </a:cubicBezTo>
                <a:cubicBezTo>
                  <a:pt x="217" y="124"/>
                  <a:pt x="217" y="125"/>
                  <a:pt x="217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17" y="125"/>
                  <a:pt x="217" y="125"/>
                  <a:pt x="217" y="124"/>
                </a:cubicBezTo>
                <a:cubicBezTo>
                  <a:pt x="217" y="124"/>
                  <a:pt x="217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4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4" y="125"/>
                  <a:pt x="214" y="125"/>
                  <a:pt x="213" y="125"/>
                </a:cubicBezTo>
                <a:cubicBezTo>
                  <a:pt x="213" y="126"/>
                  <a:pt x="214" y="126"/>
                  <a:pt x="214" y="126"/>
                </a:cubicBezTo>
                <a:cubicBezTo>
                  <a:pt x="213" y="126"/>
                  <a:pt x="213" y="127"/>
                  <a:pt x="213" y="127"/>
                </a:cubicBezTo>
                <a:cubicBezTo>
                  <a:pt x="212" y="127"/>
                  <a:pt x="212" y="127"/>
                  <a:pt x="212" y="127"/>
                </a:cubicBezTo>
                <a:cubicBezTo>
                  <a:pt x="211" y="128"/>
                  <a:pt x="211" y="128"/>
                  <a:pt x="210" y="129"/>
                </a:cubicBezTo>
                <a:cubicBezTo>
                  <a:pt x="210" y="129"/>
                  <a:pt x="210" y="129"/>
                  <a:pt x="210" y="129"/>
                </a:cubicBezTo>
                <a:cubicBezTo>
                  <a:pt x="210" y="129"/>
                  <a:pt x="209" y="130"/>
                  <a:pt x="209" y="130"/>
                </a:cubicBezTo>
                <a:cubicBezTo>
                  <a:pt x="209" y="130"/>
                  <a:pt x="209" y="130"/>
                  <a:pt x="208" y="130"/>
                </a:cubicBezTo>
                <a:cubicBezTo>
                  <a:pt x="208" y="130"/>
                  <a:pt x="208" y="131"/>
                  <a:pt x="208" y="131"/>
                </a:cubicBezTo>
                <a:cubicBezTo>
                  <a:pt x="208" y="131"/>
                  <a:pt x="207" y="131"/>
                  <a:pt x="207" y="131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206" y="132"/>
                  <a:pt x="206" y="132"/>
                  <a:pt x="206" y="133"/>
                </a:cubicBezTo>
                <a:cubicBezTo>
                  <a:pt x="205" y="133"/>
                  <a:pt x="206" y="134"/>
                  <a:pt x="206" y="134"/>
                </a:cubicBezTo>
                <a:cubicBezTo>
                  <a:pt x="206" y="135"/>
                  <a:pt x="205" y="136"/>
                  <a:pt x="205" y="137"/>
                </a:cubicBezTo>
                <a:cubicBezTo>
                  <a:pt x="205" y="137"/>
                  <a:pt x="205" y="138"/>
                  <a:pt x="205" y="138"/>
                </a:cubicBezTo>
                <a:cubicBezTo>
                  <a:pt x="205" y="138"/>
                  <a:pt x="205" y="138"/>
                  <a:pt x="205" y="139"/>
                </a:cubicBezTo>
                <a:cubicBezTo>
                  <a:pt x="204" y="139"/>
                  <a:pt x="204" y="139"/>
                  <a:pt x="204" y="139"/>
                </a:cubicBezTo>
                <a:cubicBezTo>
                  <a:pt x="204" y="139"/>
                  <a:pt x="204" y="140"/>
                  <a:pt x="204" y="140"/>
                </a:cubicBezTo>
                <a:cubicBezTo>
                  <a:pt x="204" y="140"/>
                  <a:pt x="204" y="140"/>
                  <a:pt x="204" y="140"/>
                </a:cubicBezTo>
                <a:cubicBezTo>
                  <a:pt x="203" y="140"/>
                  <a:pt x="203" y="140"/>
                  <a:pt x="203" y="141"/>
                </a:cubicBezTo>
                <a:cubicBezTo>
                  <a:pt x="203" y="141"/>
                  <a:pt x="203" y="141"/>
                  <a:pt x="202" y="141"/>
                </a:cubicBezTo>
                <a:cubicBezTo>
                  <a:pt x="202" y="141"/>
                  <a:pt x="202" y="141"/>
                  <a:pt x="202" y="140"/>
                </a:cubicBezTo>
                <a:cubicBezTo>
                  <a:pt x="202" y="140"/>
                  <a:pt x="201" y="139"/>
                  <a:pt x="201" y="139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37"/>
                  <a:pt x="200" y="137"/>
                  <a:pt x="200" y="136"/>
                </a:cubicBezTo>
                <a:cubicBezTo>
                  <a:pt x="200" y="136"/>
                  <a:pt x="200" y="136"/>
                  <a:pt x="200" y="135"/>
                </a:cubicBezTo>
                <a:cubicBezTo>
                  <a:pt x="199" y="135"/>
                  <a:pt x="199" y="134"/>
                  <a:pt x="199" y="134"/>
                </a:cubicBezTo>
                <a:cubicBezTo>
                  <a:pt x="199" y="133"/>
                  <a:pt x="198" y="132"/>
                  <a:pt x="198" y="131"/>
                </a:cubicBezTo>
                <a:cubicBezTo>
                  <a:pt x="198" y="130"/>
                  <a:pt x="198" y="129"/>
                  <a:pt x="197" y="128"/>
                </a:cubicBezTo>
                <a:cubicBezTo>
                  <a:pt x="197" y="128"/>
                  <a:pt x="197" y="127"/>
                  <a:pt x="197" y="127"/>
                </a:cubicBezTo>
                <a:cubicBezTo>
                  <a:pt x="197" y="126"/>
                  <a:pt x="197" y="126"/>
                  <a:pt x="197" y="126"/>
                </a:cubicBezTo>
                <a:cubicBezTo>
                  <a:pt x="198" y="126"/>
                  <a:pt x="197" y="126"/>
                  <a:pt x="197" y="125"/>
                </a:cubicBezTo>
                <a:cubicBezTo>
                  <a:pt x="197" y="125"/>
                  <a:pt x="197" y="125"/>
                  <a:pt x="197" y="124"/>
                </a:cubicBezTo>
                <a:cubicBezTo>
                  <a:pt x="197" y="124"/>
                  <a:pt x="197" y="124"/>
                  <a:pt x="196" y="124"/>
                </a:cubicBezTo>
                <a:cubicBezTo>
                  <a:pt x="196" y="124"/>
                  <a:pt x="196" y="125"/>
                  <a:pt x="196" y="125"/>
                </a:cubicBezTo>
                <a:cubicBezTo>
                  <a:pt x="197" y="125"/>
                  <a:pt x="196" y="126"/>
                  <a:pt x="195" y="126"/>
                </a:cubicBezTo>
                <a:cubicBezTo>
                  <a:pt x="195" y="126"/>
                  <a:pt x="195" y="126"/>
                  <a:pt x="195" y="126"/>
                </a:cubicBezTo>
                <a:cubicBezTo>
                  <a:pt x="194" y="126"/>
                  <a:pt x="193" y="124"/>
                  <a:pt x="193" y="124"/>
                </a:cubicBezTo>
                <a:cubicBezTo>
                  <a:pt x="193" y="124"/>
                  <a:pt x="193" y="124"/>
                  <a:pt x="193" y="124"/>
                </a:cubicBezTo>
                <a:cubicBezTo>
                  <a:pt x="193" y="124"/>
                  <a:pt x="194" y="124"/>
                  <a:pt x="194" y="124"/>
                </a:cubicBezTo>
                <a:cubicBezTo>
                  <a:pt x="194" y="124"/>
                  <a:pt x="194" y="124"/>
                  <a:pt x="194" y="123"/>
                </a:cubicBezTo>
                <a:cubicBezTo>
                  <a:pt x="193" y="124"/>
                  <a:pt x="192" y="123"/>
                  <a:pt x="192" y="123"/>
                </a:cubicBezTo>
                <a:cubicBezTo>
                  <a:pt x="192" y="123"/>
                  <a:pt x="192" y="122"/>
                  <a:pt x="192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91" y="122"/>
                  <a:pt x="191" y="121"/>
                  <a:pt x="190" y="121"/>
                </a:cubicBezTo>
                <a:cubicBezTo>
                  <a:pt x="190" y="121"/>
                  <a:pt x="190" y="121"/>
                  <a:pt x="190" y="121"/>
                </a:cubicBezTo>
                <a:cubicBezTo>
                  <a:pt x="190" y="120"/>
                  <a:pt x="190" y="120"/>
                  <a:pt x="190" y="120"/>
                </a:cubicBezTo>
                <a:cubicBezTo>
                  <a:pt x="189" y="120"/>
                  <a:pt x="187" y="121"/>
                  <a:pt x="187" y="120"/>
                </a:cubicBezTo>
                <a:cubicBezTo>
                  <a:pt x="187" y="120"/>
                  <a:pt x="186" y="120"/>
                  <a:pt x="186" y="120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1"/>
                  <a:pt x="184" y="121"/>
                  <a:pt x="184" y="121"/>
                </a:cubicBezTo>
                <a:cubicBezTo>
                  <a:pt x="183" y="121"/>
                  <a:pt x="183" y="120"/>
                  <a:pt x="183" y="120"/>
                </a:cubicBezTo>
                <a:cubicBezTo>
                  <a:pt x="182" y="120"/>
                  <a:pt x="182" y="120"/>
                  <a:pt x="181" y="120"/>
                </a:cubicBezTo>
                <a:cubicBezTo>
                  <a:pt x="181" y="120"/>
                  <a:pt x="181" y="120"/>
                  <a:pt x="181" y="120"/>
                </a:cubicBezTo>
                <a:cubicBezTo>
                  <a:pt x="180" y="120"/>
                  <a:pt x="180" y="120"/>
                  <a:pt x="180" y="120"/>
                </a:cubicBezTo>
                <a:cubicBezTo>
                  <a:pt x="179" y="120"/>
                  <a:pt x="179" y="120"/>
                  <a:pt x="179" y="120"/>
                </a:cubicBezTo>
                <a:cubicBezTo>
                  <a:pt x="179" y="119"/>
                  <a:pt x="179" y="119"/>
                  <a:pt x="179" y="119"/>
                </a:cubicBezTo>
                <a:cubicBezTo>
                  <a:pt x="178" y="119"/>
                  <a:pt x="178" y="118"/>
                  <a:pt x="178" y="118"/>
                </a:cubicBezTo>
                <a:cubicBezTo>
                  <a:pt x="178" y="118"/>
                  <a:pt x="178" y="118"/>
                  <a:pt x="178" y="118"/>
                </a:cubicBezTo>
                <a:cubicBezTo>
                  <a:pt x="178" y="118"/>
                  <a:pt x="177" y="118"/>
                  <a:pt x="177" y="118"/>
                </a:cubicBezTo>
                <a:cubicBezTo>
                  <a:pt x="177" y="118"/>
                  <a:pt x="176" y="119"/>
                  <a:pt x="176" y="119"/>
                </a:cubicBezTo>
                <a:cubicBezTo>
                  <a:pt x="176" y="119"/>
                  <a:pt x="175" y="119"/>
                  <a:pt x="175" y="119"/>
                </a:cubicBezTo>
                <a:cubicBezTo>
                  <a:pt x="175" y="118"/>
                  <a:pt x="174" y="118"/>
                  <a:pt x="174" y="118"/>
                </a:cubicBezTo>
                <a:cubicBezTo>
                  <a:pt x="174" y="118"/>
                  <a:pt x="173" y="118"/>
                  <a:pt x="173" y="117"/>
                </a:cubicBezTo>
                <a:cubicBezTo>
                  <a:pt x="173" y="117"/>
                  <a:pt x="172" y="117"/>
                  <a:pt x="172" y="117"/>
                </a:cubicBezTo>
                <a:cubicBezTo>
                  <a:pt x="172" y="117"/>
                  <a:pt x="171" y="116"/>
                  <a:pt x="171" y="116"/>
                </a:cubicBezTo>
                <a:cubicBezTo>
                  <a:pt x="171" y="115"/>
                  <a:pt x="171" y="115"/>
                  <a:pt x="171" y="115"/>
                </a:cubicBezTo>
                <a:cubicBezTo>
                  <a:pt x="171" y="115"/>
                  <a:pt x="171" y="115"/>
                  <a:pt x="171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4"/>
                  <a:pt x="168" y="114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6"/>
                  <a:pt x="169" y="117"/>
                  <a:pt x="169" y="117"/>
                </a:cubicBezTo>
                <a:cubicBezTo>
                  <a:pt x="169" y="117"/>
                  <a:pt x="169" y="117"/>
                  <a:pt x="170" y="118"/>
                </a:cubicBezTo>
                <a:cubicBezTo>
                  <a:pt x="170" y="118"/>
                  <a:pt x="169" y="118"/>
                  <a:pt x="170" y="118"/>
                </a:cubicBezTo>
                <a:cubicBezTo>
                  <a:pt x="170" y="118"/>
                  <a:pt x="170" y="118"/>
                  <a:pt x="171" y="118"/>
                </a:cubicBezTo>
                <a:cubicBezTo>
                  <a:pt x="171" y="119"/>
                  <a:pt x="171" y="119"/>
                  <a:pt x="170" y="119"/>
                </a:cubicBezTo>
                <a:cubicBezTo>
                  <a:pt x="170" y="119"/>
                  <a:pt x="171" y="119"/>
                  <a:pt x="171" y="119"/>
                </a:cubicBezTo>
                <a:cubicBezTo>
                  <a:pt x="170" y="119"/>
                  <a:pt x="171" y="120"/>
                  <a:pt x="171" y="120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1" y="120"/>
                  <a:pt x="171" y="121"/>
                  <a:pt x="171" y="121"/>
                </a:cubicBezTo>
                <a:cubicBezTo>
                  <a:pt x="172" y="121"/>
                  <a:pt x="172" y="121"/>
                  <a:pt x="172" y="121"/>
                </a:cubicBezTo>
                <a:cubicBezTo>
                  <a:pt x="171" y="120"/>
                  <a:pt x="172" y="120"/>
                  <a:pt x="172" y="119"/>
                </a:cubicBezTo>
                <a:cubicBezTo>
                  <a:pt x="172" y="119"/>
                  <a:pt x="172" y="119"/>
                  <a:pt x="172" y="119"/>
                </a:cubicBezTo>
                <a:cubicBezTo>
                  <a:pt x="172" y="120"/>
                  <a:pt x="172" y="119"/>
                  <a:pt x="172" y="120"/>
                </a:cubicBezTo>
                <a:cubicBezTo>
                  <a:pt x="172" y="120"/>
                  <a:pt x="172" y="121"/>
                  <a:pt x="172" y="121"/>
                </a:cubicBezTo>
                <a:cubicBezTo>
                  <a:pt x="172" y="121"/>
                  <a:pt x="172" y="121"/>
                  <a:pt x="172" y="122"/>
                </a:cubicBezTo>
                <a:cubicBezTo>
                  <a:pt x="172" y="122"/>
                  <a:pt x="172" y="122"/>
                  <a:pt x="172" y="122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4" y="122"/>
                  <a:pt x="175" y="122"/>
                  <a:pt x="175" y="122"/>
                </a:cubicBezTo>
                <a:cubicBezTo>
                  <a:pt x="175" y="122"/>
                  <a:pt x="175" y="122"/>
                  <a:pt x="175" y="122"/>
                </a:cubicBezTo>
                <a:cubicBezTo>
                  <a:pt x="175" y="122"/>
                  <a:pt x="175" y="122"/>
                  <a:pt x="176" y="122"/>
                </a:cubicBezTo>
                <a:cubicBezTo>
                  <a:pt x="176" y="122"/>
                  <a:pt x="176" y="122"/>
                  <a:pt x="176" y="121"/>
                </a:cubicBezTo>
                <a:cubicBezTo>
                  <a:pt x="176" y="121"/>
                  <a:pt x="176" y="121"/>
                  <a:pt x="176" y="121"/>
                </a:cubicBezTo>
                <a:cubicBezTo>
                  <a:pt x="177" y="120"/>
                  <a:pt x="177" y="120"/>
                  <a:pt x="177" y="120"/>
                </a:cubicBezTo>
                <a:cubicBezTo>
                  <a:pt x="178" y="120"/>
                  <a:pt x="178" y="119"/>
                  <a:pt x="178" y="119"/>
                </a:cubicBezTo>
                <a:cubicBezTo>
                  <a:pt x="178" y="119"/>
                  <a:pt x="178" y="119"/>
                  <a:pt x="178" y="119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120"/>
                  <a:pt x="178" y="121"/>
                  <a:pt x="178" y="121"/>
                </a:cubicBezTo>
                <a:cubicBezTo>
                  <a:pt x="178" y="121"/>
                  <a:pt x="179" y="122"/>
                  <a:pt x="179" y="122"/>
                </a:cubicBezTo>
                <a:cubicBezTo>
                  <a:pt x="179" y="122"/>
                  <a:pt x="180" y="122"/>
                  <a:pt x="180" y="123"/>
                </a:cubicBezTo>
                <a:cubicBezTo>
                  <a:pt x="180" y="123"/>
                  <a:pt x="180" y="122"/>
                  <a:pt x="181" y="123"/>
                </a:cubicBezTo>
                <a:cubicBezTo>
                  <a:pt x="181" y="123"/>
                  <a:pt x="181" y="123"/>
                  <a:pt x="181" y="124"/>
                </a:cubicBezTo>
                <a:cubicBezTo>
                  <a:pt x="181" y="124"/>
                  <a:pt x="182" y="124"/>
                  <a:pt x="182" y="124"/>
                </a:cubicBezTo>
                <a:cubicBezTo>
                  <a:pt x="182" y="124"/>
                  <a:pt x="182" y="125"/>
                  <a:pt x="181" y="125"/>
                </a:cubicBezTo>
                <a:cubicBezTo>
                  <a:pt x="181" y="125"/>
                  <a:pt x="181" y="125"/>
                  <a:pt x="181" y="125"/>
                </a:cubicBezTo>
                <a:cubicBezTo>
                  <a:pt x="181" y="126"/>
                  <a:pt x="181" y="126"/>
                  <a:pt x="180" y="126"/>
                </a:cubicBezTo>
                <a:cubicBezTo>
                  <a:pt x="180" y="126"/>
                  <a:pt x="180" y="126"/>
                  <a:pt x="180" y="126"/>
                </a:cubicBezTo>
                <a:cubicBezTo>
                  <a:pt x="180" y="127"/>
                  <a:pt x="180" y="128"/>
                  <a:pt x="180" y="128"/>
                </a:cubicBezTo>
                <a:cubicBezTo>
                  <a:pt x="179" y="128"/>
                  <a:pt x="178" y="128"/>
                  <a:pt x="178" y="129"/>
                </a:cubicBezTo>
                <a:cubicBezTo>
                  <a:pt x="178" y="129"/>
                  <a:pt x="178" y="129"/>
                  <a:pt x="178" y="129"/>
                </a:cubicBezTo>
                <a:cubicBezTo>
                  <a:pt x="178" y="129"/>
                  <a:pt x="177" y="129"/>
                  <a:pt x="177" y="129"/>
                </a:cubicBezTo>
                <a:cubicBezTo>
                  <a:pt x="177" y="129"/>
                  <a:pt x="177" y="130"/>
                  <a:pt x="177" y="130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76" y="130"/>
                  <a:pt x="176" y="130"/>
                  <a:pt x="175" y="130"/>
                </a:cubicBezTo>
                <a:cubicBezTo>
                  <a:pt x="175" y="131"/>
                  <a:pt x="174" y="131"/>
                  <a:pt x="174" y="131"/>
                </a:cubicBezTo>
                <a:cubicBezTo>
                  <a:pt x="174" y="131"/>
                  <a:pt x="173" y="131"/>
                  <a:pt x="173" y="132"/>
                </a:cubicBezTo>
                <a:cubicBezTo>
                  <a:pt x="173" y="132"/>
                  <a:pt x="173" y="132"/>
                  <a:pt x="173" y="132"/>
                </a:cubicBezTo>
                <a:cubicBezTo>
                  <a:pt x="172" y="133"/>
                  <a:pt x="171" y="133"/>
                  <a:pt x="170" y="133"/>
                </a:cubicBezTo>
                <a:cubicBezTo>
                  <a:pt x="169" y="133"/>
                  <a:pt x="169" y="134"/>
                  <a:pt x="169" y="134"/>
                </a:cubicBezTo>
                <a:cubicBezTo>
                  <a:pt x="169" y="134"/>
                  <a:pt x="168" y="134"/>
                  <a:pt x="168" y="134"/>
                </a:cubicBezTo>
                <a:cubicBezTo>
                  <a:pt x="168" y="134"/>
                  <a:pt x="167" y="134"/>
                  <a:pt x="167" y="135"/>
                </a:cubicBezTo>
                <a:cubicBezTo>
                  <a:pt x="166" y="135"/>
                  <a:pt x="166" y="135"/>
                  <a:pt x="166" y="135"/>
                </a:cubicBezTo>
                <a:cubicBezTo>
                  <a:pt x="165" y="135"/>
                  <a:pt x="165" y="135"/>
                  <a:pt x="165" y="135"/>
                </a:cubicBezTo>
                <a:cubicBezTo>
                  <a:pt x="164" y="136"/>
                  <a:pt x="163" y="136"/>
                  <a:pt x="163" y="135"/>
                </a:cubicBezTo>
                <a:cubicBezTo>
                  <a:pt x="163" y="134"/>
                  <a:pt x="163" y="134"/>
                  <a:pt x="163" y="134"/>
                </a:cubicBezTo>
                <a:cubicBezTo>
                  <a:pt x="162" y="134"/>
                  <a:pt x="162" y="133"/>
                  <a:pt x="162" y="132"/>
                </a:cubicBezTo>
                <a:cubicBezTo>
                  <a:pt x="162" y="132"/>
                  <a:pt x="162" y="132"/>
                  <a:pt x="162" y="132"/>
                </a:cubicBezTo>
                <a:cubicBezTo>
                  <a:pt x="162" y="131"/>
                  <a:pt x="162" y="131"/>
                  <a:pt x="162" y="131"/>
                </a:cubicBezTo>
                <a:cubicBezTo>
                  <a:pt x="162" y="130"/>
                  <a:pt x="161" y="130"/>
                  <a:pt x="161" y="129"/>
                </a:cubicBezTo>
                <a:cubicBezTo>
                  <a:pt x="161" y="129"/>
                  <a:pt x="161" y="129"/>
                  <a:pt x="161" y="129"/>
                </a:cubicBezTo>
                <a:cubicBezTo>
                  <a:pt x="160" y="128"/>
                  <a:pt x="160" y="128"/>
                  <a:pt x="160" y="127"/>
                </a:cubicBezTo>
                <a:cubicBezTo>
                  <a:pt x="159" y="127"/>
                  <a:pt x="159" y="127"/>
                  <a:pt x="158" y="126"/>
                </a:cubicBezTo>
                <a:cubicBezTo>
                  <a:pt x="158" y="126"/>
                  <a:pt x="158" y="126"/>
                  <a:pt x="158" y="125"/>
                </a:cubicBezTo>
                <a:cubicBezTo>
                  <a:pt x="158" y="125"/>
                  <a:pt x="158" y="124"/>
                  <a:pt x="158" y="123"/>
                </a:cubicBezTo>
                <a:cubicBezTo>
                  <a:pt x="157" y="123"/>
                  <a:pt x="157" y="123"/>
                  <a:pt x="157" y="122"/>
                </a:cubicBezTo>
                <a:cubicBezTo>
                  <a:pt x="156" y="122"/>
                  <a:pt x="156" y="122"/>
                  <a:pt x="156" y="121"/>
                </a:cubicBezTo>
                <a:cubicBezTo>
                  <a:pt x="156" y="120"/>
                  <a:pt x="155" y="120"/>
                  <a:pt x="155" y="119"/>
                </a:cubicBezTo>
                <a:cubicBezTo>
                  <a:pt x="154" y="119"/>
                  <a:pt x="154" y="118"/>
                  <a:pt x="154" y="118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6"/>
                  <a:pt x="153" y="116"/>
                  <a:pt x="153" y="115"/>
                </a:cubicBezTo>
                <a:cubicBezTo>
                  <a:pt x="153" y="115"/>
                  <a:pt x="153" y="115"/>
                  <a:pt x="153" y="115"/>
                </a:cubicBezTo>
                <a:cubicBezTo>
                  <a:pt x="153" y="114"/>
                  <a:pt x="152" y="114"/>
                  <a:pt x="152" y="113"/>
                </a:cubicBezTo>
                <a:cubicBezTo>
                  <a:pt x="152" y="112"/>
                  <a:pt x="152" y="112"/>
                  <a:pt x="153" y="111"/>
                </a:cubicBezTo>
                <a:cubicBezTo>
                  <a:pt x="153" y="111"/>
                  <a:pt x="153" y="111"/>
                  <a:pt x="153" y="111"/>
                </a:cubicBezTo>
                <a:cubicBezTo>
                  <a:pt x="153" y="110"/>
                  <a:pt x="153" y="109"/>
                  <a:pt x="154" y="109"/>
                </a:cubicBezTo>
                <a:cubicBezTo>
                  <a:pt x="154" y="108"/>
                  <a:pt x="154" y="108"/>
                  <a:pt x="154" y="107"/>
                </a:cubicBezTo>
                <a:cubicBezTo>
                  <a:pt x="154" y="107"/>
                  <a:pt x="154" y="107"/>
                  <a:pt x="154" y="107"/>
                </a:cubicBezTo>
                <a:cubicBezTo>
                  <a:pt x="154" y="107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3" y="106"/>
                </a:cubicBezTo>
                <a:cubicBezTo>
                  <a:pt x="153" y="106"/>
                  <a:pt x="153" y="106"/>
                  <a:pt x="152" y="106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51" y="106"/>
                  <a:pt x="151" y="107"/>
                  <a:pt x="150" y="107"/>
                </a:cubicBezTo>
                <a:cubicBezTo>
                  <a:pt x="150" y="106"/>
                  <a:pt x="150" y="106"/>
                  <a:pt x="149" y="106"/>
                </a:cubicBezTo>
                <a:cubicBezTo>
                  <a:pt x="149" y="106"/>
                  <a:pt x="148" y="105"/>
                  <a:pt x="148" y="106"/>
                </a:cubicBezTo>
                <a:cubicBezTo>
                  <a:pt x="148" y="106"/>
                  <a:pt x="148" y="106"/>
                  <a:pt x="148" y="106"/>
                </a:cubicBezTo>
                <a:cubicBezTo>
                  <a:pt x="148" y="106"/>
                  <a:pt x="148" y="106"/>
                  <a:pt x="147" y="106"/>
                </a:cubicBezTo>
                <a:cubicBezTo>
                  <a:pt x="147" y="106"/>
                  <a:pt x="147" y="106"/>
                  <a:pt x="146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5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4" y="103"/>
                  <a:pt x="144" y="103"/>
                  <a:pt x="143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3"/>
                  <a:pt x="144" y="103"/>
                  <a:pt x="144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4" y="102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1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4" y="101"/>
                  <a:pt x="144" y="100"/>
                </a:cubicBezTo>
                <a:cubicBezTo>
                  <a:pt x="144" y="101"/>
                  <a:pt x="144" y="101"/>
                  <a:pt x="145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1"/>
                  <a:pt x="144" y="101"/>
                  <a:pt x="144" y="101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1"/>
                  <a:pt x="146" y="101"/>
                  <a:pt x="146" y="101"/>
                </a:cubicBezTo>
                <a:cubicBezTo>
                  <a:pt x="146" y="101"/>
                  <a:pt x="146" y="101"/>
                  <a:pt x="146" y="101"/>
                </a:cubicBezTo>
                <a:cubicBezTo>
                  <a:pt x="146" y="101"/>
                  <a:pt x="146" y="101"/>
                  <a:pt x="146" y="101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7" y="100"/>
                  <a:pt x="147" y="100"/>
                </a:cubicBezTo>
                <a:cubicBezTo>
                  <a:pt x="147" y="100"/>
                  <a:pt x="147" y="100"/>
                  <a:pt x="147" y="100"/>
                </a:cubicBezTo>
                <a:cubicBezTo>
                  <a:pt x="147" y="100"/>
                  <a:pt x="147" y="100"/>
                  <a:pt x="146" y="100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6" y="100"/>
                  <a:pt x="146" y="99"/>
                </a:cubicBezTo>
                <a:cubicBezTo>
                  <a:pt x="146" y="99"/>
                  <a:pt x="147" y="100"/>
                  <a:pt x="147" y="100"/>
                </a:cubicBezTo>
                <a:cubicBezTo>
                  <a:pt x="147" y="100"/>
                  <a:pt x="147" y="99"/>
                  <a:pt x="147" y="99"/>
                </a:cubicBezTo>
                <a:cubicBezTo>
                  <a:pt x="148" y="100"/>
                  <a:pt x="148" y="100"/>
                  <a:pt x="149" y="100"/>
                </a:cubicBezTo>
                <a:cubicBezTo>
                  <a:pt x="149" y="99"/>
                  <a:pt x="149" y="99"/>
                  <a:pt x="149" y="99"/>
                </a:cubicBezTo>
                <a:cubicBezTo>
                  <a:pt x="149" y="99"/>
                  <a:pt x="150" y="99"/>
                  <a:pt x="151" y="98"/>
                </a:cubicBezTo>
                <a:cubicBezTo>
                  <a:pt x="152" y="98"/>
                  <a:pt x="152" y="99"/>
                  <a:pt x="153" y="98"/>
                </a:cubicBezTo>
                <a:cubicBezTo>
                  <a:pt x="153" y="98"/>
                  <a:pt x="153" y="99"/>
                  <a:pt x="153" y="99"/>
                </a:cubicBezTo>
                <a:cubicBezTo>
                  <a:pt x="154" y="99"/>
                  <a:pt x="154" y="99"/>
                  <a:pt x="154" y="99"/>
                </a:cubicBezTo>
                <a:cubicBezTo>
                  <a:pt x="154" y="99"/>
                  <a:pt x="154" y="99"/>
                  <a:pt x="155" y="99"/>
                </a:cubicBezTo>
                <a:cubicBezTo>
                  <a:pt x="155" y="99"/>
                  <a:pt x="155" y="100"/>
                  <a:pt x="156" y="100"/>
                </a:cubicBezTo>
                <a:cubicBezTo>
                  <a:pt x="156" y="100"/>
                  <a:pt x="157" y="100"/>
                  <a:pt x="157" y="100"/>
                </a:cubicBezTo>
                <a:cubicBezTo>
                  <a:pt x="157" y="100"/>
                  <a:pt x="158" y="100"/>
                  <a:pt x="158" y="100"/>
                </a:cubicBezTo>
                <a:cubicBezTo>
                  <a:pt x="158" y="100"/>
                  <a:pt x="159" y="100"/>
                  <a:pt x="159" y="100"/>
                </a:cubicBezTo>
                <a:cubicBezTo>
                  <a:pt x="160" y="100"/>
                  <a:pt x="161" y="99"/>
                  <a:pt x="161" y="98"/>
                </a:cubicBezTo>
                <a:cubicBezTo>
                  <a:pt x="161" y="98"/>
                  <a:pt x="160" y="98"/>
                  <a:pt x="160" y="97"/>
                </a:cubicBezTo>
                <a:cubicBezTo>
                  <a:pt x="160" y="97"/>
                  <a:pt x="159" y="97"/>
                  <a:pt x="159" y="97"/>
                </a:cubicBezTo>
                <a:cubicBezTo>
                  <a:pt x="159" y="96"/>
                  <a:pt x="159" y="96"/>
                  <a:pt x="159" y="96"/>
                </a:cubicBezTo>
                <a:cubicBezTo>
                  <a:pt x="159" y="96"/>
                  <a:pt x="158" y="96"/>
                  <a:pt x="158" y="96"/>
                </a:cubicBezTo>
                <a:cubicBezTo>
                  <a:pt x="158" y="95"/>
                  <a:pt x="158" y="95"/>
                  <a:pt x="157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56" y="95"/>
                  <a:pt x="156" y="94"/>
                  <a:pt x="156" y="94"/>
                </a:cubicBezTo>
                <a:cubicBezTo>
                  <a:pt x="156" y="94"/>
                  <a:pt x="156" y="94"/>
                  <a:pt x="156" y="94"/>
                </a:cubicBezTo>
                <a:cubicBezTo>
                  <a:pt x="156" y="94"/>
                  <a:pt x="155" y="94"/>
                  <a:pt x="155" y="94"/>
                </a:cubicBezTo>
                <a:cubicBezTo>
                  <a:pt x="155" y="94"/>
                  <a:pt x="156" y="94"/>
                  <a:pt x="156" y="93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57" y="93"/>
                  <a:pt x="157" y="93"/>
                  <a:pt x="157" y="92"/>
                </a:cubicBezTo>
                <a:cubicBezTo>
                  <a:pt x="157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7" y="92"/>
                  <a:pt x="157" y="91"/>
                  <a:pt x="158" y="91"/>
                </a:cubicBezTo>
                <a:cubicBezTo>
                  <a:pt x="158" y="91"/>
                  <a:pt x="158" y="91"/>
                  <a:pt x="1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6" y="91"/>
                  <a:pt x="156" y="91"/>
                  <a:pt x="156" y="91"/>
                </a:cubicBezTo>
                <a:cubicBezTo>
                  <a:pt x="156" y="91"/>
                  <a:pt x="156" y="91"/>
                  <a:pt x="155" y="91"/>
                </a:cubicBezTo>
                <a:cubicBezTo>
                  <a:pt x="155" y="92"/>
                  <a:pt x="154" y="92"/>
                  <a:pt x="154" y="9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3"/>
                  <a:pt x="153" y="93"/>
                  <a:pt x="153" y="94"/>
                </a:cubicBezTo>
                <a:cubicBezTo>
                  <a:pt x="153" y="94"/>
                  <a:pt x="154" y="94"/>
                  <a:pt x="154" y="94"/>
                </a:cubicBezTo>
                <a:cubicBezTo>
                  <a:pt x="154" y="94"/>
                  <a:pt x="154" y="94"/>
                  <a:pt x="155" y="94"/>
                </a:cubicBezTo>
                <a:cubicBezTo>
                  <a:pt x="155" y="94"/>
                  <a:pt x="154" y="94"/>
                  <a:pt x="154" y="94"/>
                </a:cubicBezTo>
                <a:cubicBezTo>
                  <a:pt x="154" y="94"/>
                  <a:pt x="154" y="94"/>
                  <a:pt x="154" y="94"/>
                </a:cubicBezTo>
                <a:cubicBezTo>
                  <a:pt x="154" y="94"/>
                  <a:pt x="154" y="94"/>
                  <a:pt x="153" y="94"/>
                </a:cubicBezTo>
                <a:cubicBezTo>
                  <a:pt x="153" y="94"/>
                  <a:pt x="153" y="94"/>
                  <a:pt x="153" y="94"/>
                </a:cubicBezTo>
                <a:cubicBezTo>
                  <a:pt x="153" y="94"/>
                  <a:pt x="153" y="94"/>
                  <a:pt x="152" y="94"/>
                </a:cubicBezTo>
                <a:cubicBezTo>
                  <a:pt x="152" y="95"/>
                  <a:pt x="152" y="95"/>
                  <a:pt x="151" y="95"/>
                </a:cubicBezTo>
                <a:cubicBezTo>
                  <a:pt x="151" y="95"/>
                  <a:pt x="151" y="95"/>
                  <a:pt x="151" y="95"/>
                </a:cubicBezTo>
                <a:cubicBezTo>
                  <a:pt x="151" y="94"/>
                  <a:pt x="151" y="94"/>
                  <a:pt x="150" y="94"/>
                </a:cubicBezTo>
                <a:cubicBezTo>
                  <a:pt x="150" y="94"/>
                  <a:pt x="150" y="94"/>
                  <a:pt x="150" y="94"/>
                </a:cubicBezTo>
                <a:cubicBezTo>
                  <a:pt x="150" y="93"/>
                  <a:pt x="151" y="93"/>
                  <a:pt x="151" y="93"/>
                </a:cubicBezTo>
                <a:cubicBezTo>
                  <a:pt x="151" y="93"/>
                  <a:pt x="151" y="93"/>
                  <a:pt x="151" y="92"/>
                </a:cubicBezTo>
                <a:cubicBezTo>
                  <a:pt x="150" y="92"/>
                  <a:pt x="150" y="93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9" y="92"/>
                  <a:pt x="149" y="92"/>
                  <a:pt x="150" y="92"/>
                </a:cubicBezTo>
                <a:cubicBezTo>
                  <a:pt x="150" y="92"/>
                  <a:pt x="150" y="92"/>
                  <a:pt x="150" y="92"/>
                </a:cubicBezTo>
                <a:cubicBezTo>
                  <a:pt x="149" y="92"/>
                  <a:pt x="149" y="92"/>
                  <a:pt x="149" y="91"/>
                </a:cubicBezTo>
                <a:cubicBezTo>
                  <a:pt x="149" y="91"/>
                  <a:pt x="149" y="92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8" y="92"/>
                  <a:pt x="148" y="92"/>
                  <a:pt x="147" y="93"/>
                </a:cubicBezTo>
                <a:cubicBezTo>
                  <a:pt x="147" y="93"/>
                  <a:pt x="146" y="93"/>
                  <a:pt x="147" y="93"/>
                </a:cubicBezTo>
                <a:cubicBezTo>
                  <a:pt x="147" y="94"/>
                  <a:pt x="147" y="94"/>
                  <a:pt x="147" y="94"/>
                </a:cubicBezTo>
                <a:cubicBezTo>
                  <a:pt x="147" y="94"/>
                  <a:pt x="147" y="94"/>
                  <a:pt x="146" y="94"/>
                </a:cubicBezTo>
                <a:cubicBezTo>
                  <a:pt x="146" y="94"/>
                  <a:pt x="145" y="95"/>
                  <a:pt x="145" y="96"/>
                </a:cubicBezTo>
                <a:cubicBezTo>
                  <a:pt x="145" y="96"/>
                  <a:pt x="145" y="96"/>
                  <a:pt x="145" y="96"/>
                </a:cubicBezTo>
                <a:cubicBezTo>
                  <a:pt x="145" y="96"/>
                  <a:pt x="145" y="96"/>
                  <a:pt x="145" y="97"/>
                </a:cubicBezTo>
                <a:cubicBezTo>
                  <a:pt x="145" y="97"/>
                  <a:pt x="145" y="97"/>
                  <a:pt x="145" y="97"/>
                </a:cubicBezTo>
                <a:cubicBezTo>
                  <a:pt x="144" y="97"/>
                  <a:pt x="144" y="98"/>
                  <a:pt x="144" y="98"/>
                </a:cubicBezTo>
                <a:cubicBezTo>
                  <a:pt x="144" y="98"/>
                  <a:pt x="144" y="98"/>
                  <a:pt x="144" y="98"/>
                </a:cubicBezTo>
                <a:cubicBezTo>
                  <a:pt x="144" y="98"/>
                  <a:pt x="145" y="99"/>
                  <a:pt x="145" y="99"/>
                </a:cubicBezTo>
                <a:cubicBezTo>
                  <a:pt x="145" y="99"/>
                  <a:pt x="146" y="99"/>
                  <a:pt x="146" y="99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100"/>
                  <a:pt x="143" y="100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3" y="101"/>
                  <a:pt x="143" y="100"/>
                </a:cubicBezTo>
                <a:cubicBezTo>
                  <a:pt x="143" y="100"/>
                  <a:pt x="143" y="100"/>
                  <a:pt x="143" y="100"/>
                </a:cubicBezTo>
                <a:cubicBezTo>
                  <a:pt x="143" y="100"/>
                  <a:pt x="143" y="100"/>
                  <a:pt x="142" y="100"/>
                </a:cubicBezTo>
                <a:cubicBezTo>
                  <a:pt x="142" y="100"/>
                  <a:pt x="142" y="100"/>
                  <a:pt x="142" y="100"/>
                </a:cubicBezTo>
                <a:cubicBezTo>
                  <a:pt x="142" y="100"/>
                  <a:pt x="141" y="100"/>
                  <a:pt x="141" y="100"/>
                </a:cubicBezTo>
                <a:cubicBezTo>
                  <a:pt x="141" y="100"/>
                  <a:pt x="141" y="100"/>
                  <a:pt x="141" y="100"/>
                </a:cubicBezTo>
                <a:cubicBezTo>
                  <a:pt x="141" y="100"/>
                  <a:pt x="141" y="100"/>
                  <a:pt x="140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39" y="101"/>
                  <a:pt x="139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0"/>
                  <a:pt x="139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9" y="100"/>
                  <a:pt x="138" y="100"/>
                  <a:pt x="138" y="101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38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3"/>
                </a:cubicBezTo>
                <a:cubicBezTo>
                  <a:pt x="139" y="103"/>
                  <a:pt x="138" y="103"/>
                  <a:pt x="138" y="103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39" y="103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8" y="105"/>
                </a:cubicBezTo>
                <a:cubicBezTo>
                  <a:pt x="138" y="105"/>
                  <a:pt x="138" y="105"/>
                  <a:pt x="138" y="105"/>
                </a:cubicBezTo>
                <a:cubicBezTo>
                  <a:pt x="139" y="105"/>
                  <a:pt x="139" y="105"/>
                  <a:pt x="139" y="106"/>
                </a:cubicBezTo>
                <a:cubicBezTo>
                  <a:pt x="139" y="106"/>
                  <a:pt x="138" y="106"/>
                  <a:pt x="138" y="106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6"/>
                  <a:pt x="138" y="105"/>
                  <a:pt x="138" y="105"/>
                </a:cubicBezTo>
                <a:cubicBezTo>
                  <a:pt x="138" y="105"/>
                  <a:pt x="138" y="105"/>
                  <a:pt x="137" y="106"/>
                </a:cubicBezTo>
                <a:cubicBezTo>
                  <a:pt x="137" y="105"/>
                  <a:pt x="137" y="105"/>
                  <a:pt x="137" y="105"/>
                </a:cubicBezTo>
                <a:cubicBezTo>
                  <a:pt x="137" y="105"/>
                  <a:pt x="137" y="105"/>
                  <a:pt x="137" y="105"/>
                </a:cubicBezTo>
                <a:cubicBezTo>
                  <a:pt x="137" y="105"/>
                  <a:pt x="137" y="104"/>
                  <a:pt x="137" y="104"/>
                </a:cubicBezTo>
                <a:cubicBezTo>
                  <a:pt x="137" y="104"/>
                  <a:pt x="137" y="104"/>
                  <a:pt x="137" y="104"/>
                </a:cubicBezTo>
                <a:cubicBezTo>
                  <a:pt x="137" y="104"/>
                  <a:pt x="138" y="104"/>
                  <a:pt x="138" y="104"/>
                </a:cubicBezTo>
                <a:cubicBezTo>
                  <a:pt x="138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8" y="103"/>
                  <a:pt x="138" y="103"/>
                </a:cubicBezTo>
                <a:cubicBezTo>
                  <a:pt x="138" y="103"/>
                  <a:pt x="137" y="103"/>
                  <a:pt x="137" y="103"/>
                </a:cubicBezTo>
                <a:cubicBezTo>
                  <a:pt x="137" y="103"/>
                  <a:pt x="136" y="103"/>
                  <a:pt x="136" y="103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6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2"/>
                </a:cubicBezTo>
                <a:cubicBezTo>
                  <a:pt x="136" y="103"/>
                  <a:pt x="136" y="102"/>
                  <a:pt x="135" y="102"/>
                </a:cubicBezTo>
                <a:cubicBezTo>
                  <a:pt x="135" y="102"/>
                  <a:pt x="135" y="102"/>
                  <a:pt x="135" y="101"/>
                </a:cubicBezTo>
                <a:cubicBezTo>
                  <a:pt x="135" y="101"/>
                  <a:pt x="135" y="101"/>
                  <a:pt x="135" y="101"/>
                </a:cubicBezTo>
                <a:cubicBezTo>
                  <a:pt x="135" y="101"/>
                  <a:pt x="135" y="101"/>
                  <a:pt x="135" y="101"/>
                </a:cubicBezTo>
                <a:cubicBezTo>
                  <a:pt x="135" y="101"/>
                  <a:pt x="135" y="101"/>
                  <a:pt x="135" y="100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0"/>
                  <a:pt x="135" y="99"/>
                  <a:pt x="135" y="99"/>
                </a:cubicBezTo>
                <a:cubicBezTo>
                  <a:pt x="135" y="99"/>
                  <a:pt x="135" y="99"/>
                  <a:pt x="135" y="99"/>
                </a:cubicBezTo>
                <a:cubicBezTo>
                  <a:pt x="135" y="99"/>
                  <a:pt x="135" y="99"/>
                  <a:pt x="134" y="99"/>
                </a:cubicBezTo>
                <a:cubicBezTo>
                  <a:pt x="134" y="98"/>
                  <a:pt x="134" y="98"/>
                  <a:pt x="134" y="98"/>
                </a:cubicBezTo>
                <a:cubicBezTo>
                  <a:pt x="134" y="98"/>
                  <a:pt x="133" y="98"/>
                  <a:pt x="132" y="97"/>
                </a:cubicBezTo>
                <a:cubicBezTo>
                  <a:pt x="132" y="97"/>
                  <a:pt x="132" y="97"/>
                  <a:pt x="132" y="97"/>
                </a:cubicBezTo>
                <a:cubicBezTo>
                  <a:pt x="132" y="97"/>
                  <a:pt x="131" y="96"/>
                  <a:pt x="131" y="96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130" y="96"/>
                  <a:pt x="130" y="96"/>
                  <a:pt x="130" y="95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29" y="95"/>
                  <a:pt x="130" y="94"/>
                  <a:pt x="129" y="94"/>
                </a:cubicBezTo>
                <a:cubicBezTo>
                  <a:pt x="129" y="94"/>
                  <a:pt x="129" y="94"/>
                  <a:pt x="129" y="94"/>
                </a:cubicBezTo>
                <a:cubicBezTo>
                  <a:pt x="128" y="94"/>
                  <a:pt x="128" y="94"/>
                  <a:pt x="128" y="95"/>
                </a:cubicBezTo>
                <a:cubicBezTo>
                  <a:pt x="128" y="94"/>
                  <a:pt x="128" y="94"/>
                  <a:pt x="128" y="94"/>
                </a:cubicBezTo>
                <a:cubicBezTo>
                  <a:pt x="128" y="94"/>
                  <a:pt x="128" y="93"/>
                  <a:pt x="128" y="93"/>
                </a:cubicBezTo>
                <a:cubicBezTo>
                  <a:pt x="128" y="93"/>
                  <a:pt x="128" y="93"/>
                  <a:pt x="128" y="93"/>
                </a:cubicBezTo>
                <a:cubicBezTo>
                  <a:pt x="128" y="93"/>
                  <a:pt x="128" y="93"/>
                  <a:pt x="127" y="93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27" y="93"/>
                  <a:pt x="127" y="94"/>
                  <a:pt x="126" y="94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7" y="94"/>
                  <a:pt x="127" y="94"/>
                </a:cubicBezTo>
                <a:cubicBezTo>
                  <a:pt x="127" y="95"/>
                  <a:pt x="126" y="95"/>
                  <a:pt x="126" y="95"/>
                </a:cubicBezTo>
                <a:cubicBezTo>
                  <a:pt x="127" y="95"/>
                  <a:pt x="127" y="96"/>
                  <a:pt x="127" y="9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8" y="97"/>
                  <a:pt x="128" y="97"/>
                  <a:pt x="128" y="97"/>
                </a:cubicBezTo>
                <a:cubicBezTo>
                  <a:pt x="128" y="98"/>
                  <a:pt x="129" y="98"/>
                  <a:pt x="129" y="98"/>
                </a:cubicBezTo>
                <a:cubicBezTo>
                  <a:pt x="130" y="99"/>
                  <a:pt x="131" y="98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2" y="100"/>
                  <a:pt x="133" y="100"/>
                  <a:pt x="134" y="101"/>
                </a:cubicBezTo>
                <a:cubicBezTo>
                  <a:pt x="134" y="101"/>
                  <a:pt x="134" y="101"/>
                  <a:pt x="133" y="102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3" y="101"/>
                  <a:pt x="132" y="101"/>
                  <a:pt x="132" y="101"/>
                </a:cubicBezTo>
                <a:cubicBezTo>
                  <a:pt x="132" y="100"/>
                  <a:pt x="131" y="101"/>
                  <a:pt x="131" y="102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132" y="102"/>
                  <a:pt x="132" y="102"/>
                  <a:pt x="132" y="103"/>
                </a:cubicBezTo>
                <a:cubicBezTo>
                  <a:pt x="132" y="103"/>
                  <a:pt x="132" y="103"/>
                  <a:pt x="132" y="103"/>
                </a:cubicBezTo>
                <a:cubicBezTo>
                  <a:pt x="132" y="103"/>
                  <a:pt x="132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4"/>
                  <a:pt x="131" y="104"/>
                  <a:pt x="131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1" y="104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0" y="101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30" y="101"/>
                  <a:pt x="130" y="101"/>
                  <a:pt x="129" y="101"/>
                </a:cubicBezTo>
                <a:cubicBezTo>
                  <a:pt x="129" y="101"/>
                  <a:pt x="130" y="101"/>
                  <a:pt x="129" y="101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8" y="100"/>
                </a:cubicBezTo>
                <a:cubicBezTo>
                  <a:pt x="128" y="99"/>
                  <a:pt x="128" y="100"/>
                  <a:pt x="127" y="99"/>
                </a:cubicBezTo>
                <a:cubicBezTo>
                  <a:pt x="126" y="99"/>
                  <a:pt x="126" y="98"/>
                  <a:pt x="125" y="98"/>
                </a:cubicBezTo>
                <a:cubicBezTo>
                  <a:pt x="124" y="97"/>
                  <a:pt x="124" y="96"/>
                  <a:pt x="123" y="95"/>
                </a:cubicBezTo>
                <a:cubicBezTo>
                  <a:pt x="123" y="95"/>
                  <a:pt x="122" y="95"/>
                  <a:pt x="122" y="95"/>
                </a:cubicBezTo>
                <a:cubicBezTo>
                  <a:pt x="122" y="95"/>
                  <a:pt x="121" y="96"/>
                  <a:pt x="121" y="96"/>
                </a:cubicBezTo>
                <a:cubicBezTo>
                  <a:pt x="121" y="96"/>
                  <a:pt x="121" y="96"/>
                  <a:pt x="121" y="96"/>
                </a:cubicBezTo>
                <a:cubicBezTo>
                  <a:pt x="120" y="96"/>
                  <a:pt x="120" y="97"/>
                  <a:pt x="119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6"/>
                  <a:pt x="118" y="97"/>
                  <a:pt x="117" y="97"/>
                </a:cubicBezTo>
                <a:cubicBezTo>
                  <a:pt x="117" y="97"/>
                  <a:pt x="117" y="96"/>
                  <a:pt x="116" y="97"/>
                </a:cubicBezTo>
                <a:cubicBezTo>
                  <a:pt x="115" y="97"/>
                  <a:pt x="116" y="98"/>
                  <a:pt x="116" y="99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99"/>
                  <a:pt x="114" y="99"/>
                  <a:pt x="114" y="99"/>
                </a:cubicBezTo>
                <a:cubicBezTo>
                  <a:pt x="114" y="100"/>
                  <a:pt x="113" y="99"/>
                  <a:pt x="113" y="10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2" y="100"/>
                  <a:pt x="112" y="101"/>
                  <a:pt x="112" y="102"/>
                </a:cubicBezTo>
                <a:cubicBezTo>
                  <a:pt x="112" y="102"/>
                  <a:pt x="112" y="102"/>
                  <a:pt x="112" y="103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03"/>
                  <a:pt x="111" y="104"/>
                  <a:pt x="111" y="104"/>
                </a:cubicBezTo>
                <a:cubicBezTo>
                  <a:pt x="111" y="104"/>
                  <a:pt x="111" y="104"/>
                  <a:pt x="111" y="105"/>
                </a:cubicBezTo>
                <a:cubicBezTo>
                  <a:pt x="111" y="105"/>
                  <a:pt x="110" y="105"/>
                  <a:pt x="110" y="105"/>
                </a:cubicBezTo>
                <a:cubicBezTo>
                  <a:pt x="110" y="105"/>
                  <a:pt x="110" y="105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8" y="106"/>
                  <a:pt x="107" y="106"/>
                  <a:pt x="107" y="106"/>
                </a:cubicBezTo>
                <a:cubicBezTo>
                  <a:pt x="107" y="106"/>
                  <a:pt x="107" y="106"/>
                  <a:pt x="106" y="106"/>
                </a:cubicBezTo>
                <a:cubicBezTo>
                  <a:pt x="106" y="106"/>
                  <a:pt x="106" y="106"/>
                  <a:pt x="106" y="107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6" y="107"/>
                  <a:pt x="106" y="106"/>
                  <a:pt x="106" y="106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5" y="107"/>
                  <a:pt x="105" y="106"/>
                  <a:pt x="105" y="106"/>
                </a:cubicBezTo>
                <a:cubicBezTo>
                  <a:pt x="105" y="106"/>
                  <a:pt x="105" y="106"/>
                  <a:pt x="104" y="106"/>
                </a:cubicBezTo>
                <a:cubicBezTo>
                  <a:pt x="104" y="105"/>
                  <a:pt x="104" y="105"/>
                  <a:pt x="103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2" y="105"/>
                  <a:pt x="102" y="105"/>
                </a:cubicBezTo>
                <a:cubicBezTo>
                  <a:pt x="102" y="105"/>
                  <a:pt x="102" y="105"/>
                  <a:pt x="102" y="105"/>
                </a:cubicBezTo>
                <a:cubicBezTo>
                  <a:pt x="102" y="105"/>
                  <a:pt x="102" y="105"/>
                  <a:pt x="102" y="105"/>
                </a:cubicBezTo>
                <a:cubicBezTo>
                  <a:pt x="101" y="105"/>
                  <a:pt x="102" y="105"/>
                  <a:pt x="102" y="105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4"/>
                  <a:pt x="102" y="103"/>
                </a:cubicBezTo>
                <a:cubicBezTo>
                  <a:pt x="102" y="103"/>
                  <a:pt x="102" y="103"/>
                  <a:pt x="102" y="103"/>
                </a:cubicBezTo>
                <a:cubicBezTo>
                  <a:pt x="102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2" y="103"/>
                </a:cubicBezTo>
                <a:cubicBezTo>
                  <a:pt x="102" y="103"/>
                  <a:pt x="102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2"/>
                  <a:pt x="101" y="102"/>
                </a:cubicBezTo>
                <a:cubicBezTo>
                  <a:pt x="102" y="102"/>
                  <a:pt x="102" y="100"/>
                  <a:pt x="102" y="99"/>
                </a:cubicBezTo>
                <a:cubicBezTo>
                  <a:pt x="102" y="99"/>
                  <a:pt x="102" y="98"/>
                  <a:pt x="102" y="98"/>
                </a:cubicBezTo>
                <a:cubicBezTo>
                  <a:pt x="102" y="98"/>
                  <a:pt x="102" y="97"/>
                  <a:pt x="101" y="97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1" y="97"/>
                  <a:pt x="102" y="97"/>
                  <a:pt x="102" y="97"/>
                </a:cubicBezTo>
                <a:cubicBezTo>
                  <a:pt x="102" y="97"/>
                  <a:pt x="102" y="97"/>
                  <a:pt x="102" y="97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3" y="96"/>
                  <a:pt x="103" y="96"/>
                  <a:pt x="104" y="96"/>
                </a:cubicBezTo>
                <a:cubicBezTo>
                  <a:pt x="104" y="96"/>
                  <a:pt x="105" y="96"/>
                  <a:pt x="105" y="96"/>
                </a:cubicBezTo>
                <a:cubicBezTo>
                  <a:pt x="105" y="96"/>
                  <a:pt x="106" y="96"/>
                  <a:pt x="106" y="96"/>
                </a:cubicBezTo>
                <a:cubicBezTo>
                  <a:pt x="107" y="96"/>
                  <a:pt x="108" y="97"/>
                  <a:pt x="109" y="96"/>
                </a:cubicBezTo>
                <a:cubicBezTo>
                  <a:pt x="109" y="96"/>
                  <a:pt x="109" y="97"/>
                  <a:pt x="110" y="97"/>
                </a:cubicBezTo>
                <a:cubicBezTo>
                  <a:pt x="110" y="96"/>
                  <a:pt x="110" y="95"/>
                  <a:pt x="110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5"/>
                  <a:pt x="111" y="95"/>
                  <a:pt x="110" y="95"/>
                </a:cubicBezTo>
                <a:cubicBezTo>
                  <a:pt x="110" y="94"/>
                  <a:pt x="111" y="94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11" y="94"/>
                  <a:pt x="111" y="93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0" y="92"/>
                  <a:pt x="111" y="92"/>
                  <a:pt x="110" y="92"/>
                </a:cubicBezTo>
                <a:cubicBezTo>
                  <a:pt x="110" y="92"/>
                  <a:pt x="110" y="92"/>
                  <a:pt x="110" y="91"/>
                </a:cubicBezTo>
                <a:cubicBezTo>
                  <a:pt x="110" y="91"/>
                  <a:pt x="110" y="91"/>
                  <a:pt x="110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109" y="90"/>
                  <a:pt x="109" y="91"/>
                  <a:pt x="109" y="91"/>
                </a:cubicBezTo>
                <a:cubicBezTo>
                  <a:pt x="108" y="90"/>
                  <a:pt x="108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6" y="89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8" y="89"/>
                  <a:pt x="108" y="89"/>
                </a:cubicBezTo>
                <a:cubicBezTo>
                  <a:pt x="108" y="89"/>
                  <a:pt x="108" y="89"/>
                  <a:pt x="108" y="89"/>
                </a:cubicBezTo>
                <a:cubicBezTo>
                  <a:pt x="108" y="89"/>
                  <a:pt x="108" y="88"/>
                  <a:pt x="108" y="88"/>
                </a:cubicBezTo>
                <a:cubicBezTo>
                  <a:pt x="109" y="89"/>
                  <a:pt x="109" y="89"/>
                  <a:pt x="109" y="89"/>
                </a:cubicBezTo>
                <a:cubicBezTo>
                  <a:pt x="109" y="89"/>
                  <a:pt x="110" y="89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9"/>
                  <a:pt x="110" y="88"/>
                  <a:pt x="110" y="88"/>
                </a:cubicBezTo>
                <a:cubicBezTo>
                  <a:pt x="110" y="88"/>
                  <a:pt x="110" y="88"/>
                  <a:pt x="110" y="87"/>
                </a:cubicBezTo>
                <a:cubicBezTo>
                  <a:pt x="110" y="87"/>
                  <a:pt x="110" y="87"/>
                  <a:pt x="111" y="87"/>
                </a:cubicBezTo>
                <a:cubicBezTo>
                  <a:pt x="111" y="87"/>
                  <a:pt x="111" y="88"/>
                  <a:pt x="111" y="88"/>
                </a:cubicBezTo>
                <a:cubicBezTo>
                  <a:pt x="111" y="87"/>
                  <a:pt x="112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2" y="87"/>
                  <a:pt x="113" y="87"/>
                  <a:pt x="114" y="87"/>
                </a:cubicBezTo>
                <a:cubicBezTo>
                  <a:pt x="114" y="86"/>
                  <a:pt x="114" y="86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5" y="85"/>
                  <a:pt x="115" y="85"/>
                  <a:pt x="116" y="85"/>
                </a:cubicBezTo>
                <a:cubicBezTo>
                  <a:pt x="116" y="85"/>
                  <a:pt x="116" y="85"/>
                  <a:pt x="116" y="85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4"/>
                  <a:pt x="117" y="84"/>
                  <a:pt x="117" y="84"/>
                </a:cubicBezTo>
                <a:cubicBezTo>
                  <a:pt x="117" y="83"/>
                  <a:pt x="117" y="83"/>
                  <a:pt x="117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8" y="82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9" y="83"/>
                  <a:pt x="119" y="83"/>
                  <a:pt x="118" y="83"/>
                </a:cubicBezTo>
                <a:cubicBezTo>
                  <a:pt x="118" y="83"/>
                  <a:pt x="119" y="83"/>
                  <a:pt x="119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9" y="82"/>
                  <a:pt x="119" y="81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1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1" y="81"/>
                  <a:pt x="121" y="81"/>
                  <a:pt x="121" y="81"/>
                </a:cubicBezTo>
                <a:cubicBezTo>
                  <a:pt x="121" y="81"/>
                  <a:pt x="121" y="81"/>
                  <a:pt x="121" y="82"/>
                </a:cubicBezTo>
                <a:cubicBezTo>
                  <a:pt x="121" y="82"/>
                  <a:pt x="121" y="82"/>
                  <a:pt x="122" y="82"/>
                </a:cubicBezTo>
                <a:cubicBezTo>
                  <a:pt x="122" y="82"/>
                  <a:pt x="122" y="82"/>
                  <a:pt x="122" y="82"/>
                </a:cubicBezTo>
                <a:cubicBezTo>
                  <a:pt x="122" y="82"/>
                  <a:pt x="122" y="82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3" y="81"/>
                </a:cubicBezTo>
                <a:cubicBezTo>
                  <a:pt x="123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79"/>
                  <a:pt x="122" y="79"/>
                </a:cubicBezTo>
                <a:cubicBezTo>
                  <a:pt x="122" y="79"/>
                  <a:pt x="122" y="79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1" y="78"/>
                  <a:pt x="121" y="78"/>
                </a:cubicBezTo>
                <a:cubicBezTo>
                  <a:pt x="121" y="78"/>
                  <a:pt x="122" y="78"/>
                  <a:pt x="122" y="78"/>
                </a:cubicBezTo>
                <a:cubicBezTo>
                  <a:pt x="122" y="77"/>
                  <a:pt x="121" y="77"/>
                  <a:pt x="122" y="77"/>
                </a:cubicBezTo>
                <a:cubicBezTo>
                  <a:pt x="122" y="77"/>
                  <a:pt x="122" y="77"/>
                  <a:pt x="122" y="77"/>
                </a:cubicBezTo>
                <a:cubicBezTo>
                  <a:pt x="122" y="77"/>
                  <a:pt x="122" y="76"/>
                  <a:pt x="123" y="76"/>
                </a:cubicBezTo>
                <a:cubicBezTo>
                  <a:pt x="123" y="76"/>
                  <a:pt x="123" y="76"/>
                  <a:pt x="123" y="77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24" y="76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76"/>
                  <a:pt x="124" y="77"/>
                  <a:pt x="125" y="77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8"/>
                  <a:pt x="124" y="78"/>
                  <a:pt x="124" y="78"/>
                </a:cubicBezTo>
                <a:cubicBezTo>
                  <a:pt x="124" y="78"/>
                  <a:pt x="123" y="78"/>
                  <a:pt x="123" y="78"/>
                </a:cubicBezTo>
                <a:cubicBezTo>
                  <a:pt x="123" y="78"/>
                  <a:pt x="123" y="78"/>
                  <a:pt x="123" y="78"/>
                </a:cubicBezTo>
                <a:cubicBezTo>
                  <a:pt x="123" y="78"/>
                  <a:pt x="123" y="79"/>
                  <a:pt x="123" y="79"/>
                </a:cubicBezTo>
                <a:cubicBezTo>
                  <a:pt x="123" y="79"/>
                  <a:pt x="124" y="79"/>
                  <a:pt x="12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0"/>
                  <a:pt x="127" y="80"/>
                  <a:pt x="127" y="80"/>
                </a:cubicBezTo>
                <a:cubicBezTo>
                  <a:pt x="127" y="81"/>
                  <a:pt x="128" y="80"/>
                  <a:pt x="128" y="80"/>
                </a:cubicBezTo>
                <a:cubicBezTo>
                  <a:pt x="128" y="81"/>
                  <a:pt x="128" y="81"/>
                  <a:pt x="128" y="81"/>
                </a:cubicBezTo>
                <a:cubicBezTo>
                  <a:pt x="128" y="81"/>
                  <a:pt x="129" y="81"/>
                  <a:pt x="129" y="81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30" y="81"/>
                  <a:pt x="131" y="80"/>
                  <a:pt x="132" y="79"/>
                </a:cubicBezTo>
                <a:cubicBezTo>
                  <a:pt x="133" y="79"/>
                  <a:pt x="133" y="79"/>
                  <a:pt x="133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34" y="80"/>
                  <a:pt x="135" y="80"/>
                  <a:pt x="135" y="80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9"/>
                  <a:pt x="136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8"/>
                  <a:pt x="137" y="79"/>
                  <a:pt x="137" y="78"/>
                </a:cubicBezTo>
                <a:cubicBezTo>
                  <a:pt x="137" y="78"/>
                  <a:pt x="136" y="77"/>
                  <a:pt x="137" y="76"/>
                </a:cubicBezTo>
                <a:cubicBezTo>
                  <a:pt x="137" y="76"/>
                  <a:pt x="137" y="76"/>
                  <a:pt x="137" y="76"/>
                </a:cubicBezTo>
                <a:cubicBezTo>
                  <a:pt x="137" y="76"/>
                  <a:pt x="137" y="75"/>
                  <a:pt x="137" y="75"/>
                </a:cubicBezTo>
                <a:cubicBezTo>
                  <a:pt x="137" y="75"/>
                  <a:pt x="137" y="75"/>
                  <a:pt x="137" y="75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39" y="75"/>
                  <a:pt x="139" y="75"/>
                  <a:pt x="139" y="75"/>
                </a:cubicBezTo>
                <a:cubicBezTo>
                  <a:pt x="139" y="75"/>
                  <a:pt x="139" y="75"/>
                  <a:pt x="139" y="76"/>
                </a:cubicBezTo>
                <a:cubicBezTo>
                  <a:pt x="140" y="76"/>
                  <a:pt x="140" y="76"/>
                  <a:pt x="140" y="75"/>
                </a:cubicBezTo>
                <a:cubicBezTo>
                  <a:pt x="140" y="75"/>
                  <a:pt x="140" y="74"/>
                  <a:pt x="141" y="74"/>
                </a:cubicBezTo>
                <a:cubicBezTo>
                  <a:pt x="141" y="74"/>
                  <a:pt x="140" y="73"/>
                  <a:pt x="140" y="73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73"/>
                  <a:pt x="140" y="73"/>
                  <a:pt x="140" y="73"/>
                </a:cubicBezTo>
                <a:cubicBezTo>
                  <a:pt x="140" y="73"/>
                  <a:pt x="140" y="73"/>
                  <a:pt x="139" y="73"/>
                </a:cubicBezTo>
                <a:cubicBezTo>
                  <a:pt x="139" y="73"/>
                  <a:pt x="139" y="73"/>
                  <a:pt x="139" y="72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41" y="72"/>
                  <a:pt x="141" y="72"/>
                  <a:pt x="141" y="72"/>
                </a:cubicBezTo>
                <a:cubicBezTo>
                  <a:pt x="141" y="72"/>
                  <a:pt x="141" y="71"/>
                  <a:pt x="141" y="71"/>
                </a:cubicBezTo>
                <a:cubicBezTo>
                  <a:pt x="141" y="71"/>
                  <a:pt x="141" y="72"/>
                  <a:pt x="142" y="72"/>
                </a:cubicBezTo>
                <a:cubicBezTo>
                  <a:pt x="142" y="71"/>
                  <a:pt x="142" y="71"/>
                  <a:pt x="142" y="71"/>
                </a:cubicBezTo>
                <a:cubicBezTo>
                  <a:pt x="142" y="71"/>
                  <a:pt x="142" y="71"/>
                  <a:pt x="143" y="71"/>
                </a:cubicBezTo>
                <a:cubicBezTo>
                  <a:pt x="143" y="72"/>
                  <a:pt x="144" y="72"/>
                  <a:pt x="144" y="72"/>
                </a:cubicBezTo>
                <a:cubicBezTo>
                  <a:pt x="145" y="72"/>
                  <a:pt x="145" y="71"/>
                  <a:pt x="145" y="71"/>
                </a:cubicBezTo>
                <a:cubicBezTo>
                  <a:pt x="145" y="71"/>
                  <a:pt x="145" y="71"/>
                  <a:pt x="145" y="72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6" y="71"/>
                </a:cubicBezTo>
                <a:cubicBezTo>
                  <a:pt x="146" y="71"/>
                  <a:pt x="146" y="71"/>
                  <a:pt x="146" y="70"/>
                </a:cubicBezTo>
                <a:cubicBezTo>
                  <a:pt x="146" y="71"/>
                  <a:pt x="147" y="71"/>
                  <a:pt x="147" y="71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147" y="70"/>
                  <a:pt x="146" y="71"/>
                  <a:pt x="145" y="70"/>
                </a:cubicBezTo>
                <a:cubicBezTo>
                  <a:pt x="145" y="70"/>
                  <a:pt x="145" y="69"/>
                  <a:pt x="145" y="69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45" y="69"/>
                  <a:pt x="144" y="70"/>
                  <a:pt x="144" y="70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44" y="70"/>
                  <a:pt x="144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2" y="70"/>
                  <a:pt x="142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0"/>
                  <a:pt x="141" y="70"/>
                  <a:pt x="141" y="70"/>
                </a:cubicBezTo>
                <a:cubicBezTo>
                  <a:pt x="141" y="70"/>
                  <a:pt x="141" y="70"/>
                  <a:pt x="141" y="70"/>
                </a:cubicBezTo>
                <a:cubicBezTo>
                  <a:pt x="141" y="70"/>
                  <a:pt x="141" y="70"/>
                  <a:pt x="141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0" y="71"/>
                  <a:pt x="139" y="71"/>
                  <a:pt x="139" y="71"/>
                </a:cubicBezTo>
                <a:cubicBezTo>
                  <a:pt x="139" y="71"/>
                  <a:pt x="139" y="71"/>
                  <a:pt x="139" y="70"/>
                </a:cubicBezTo>
                <a:cubicBezTo>
                  <a:pt x="139" y="70"/>
                  <a:pt x="139" y="70"/>
                  <a:pt x="139" y="70"/>
                </a:cubicBezTo>
                <a:cubicBezTo>
                  <a:pt x="139" y="70"/>
                  <a:pt x="138" y="70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7" y="70"/>
                  <a:pt x="137" y="69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37" y="68"/>
                  <a:pt x="137" y="67"/>
                  <a:pt x="137" y="67"/>
                </a:cubicBezTo>
                <a:cubicBezTo>
                  <a:pt x="137" y="67"/>
                  <a:pt x="137" y="67"/>
                  <a:pt x="137" y="66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137" y="66"/>
                  <a:pt x="137" y="65"/>
                  <a:pt x="137" y="65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137" y="65"/>
                  <a:pt x="138" y="65"/>
                  <a:pt x="138" y="65"/>
                </a:cubicBezTo>
                <a:cubicBezTo>
                  <a:pt x="138" y="65"/>
                  <a:pt x="138" y="64"/>
                  <a:pt x="138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64"/>
                  <a:pt x="141" y="62"/>
                  <a:pt x="141" y="62"/>
                </a:cubicBezTo>
                <a:cubicBezTo>
                  <a:pt x="141" y="62"/>
                  <a:pt x="141" y="62"/>
                  <a:pt x="142" y="62"/>
                </a:cubicBezTo>
                <a:cubicBezTo>
                  <a:pt x="142" y="62"/>
                  <a:pt x="142" y="62"/>
                  <a:pt x="142" y="61"/>
                </a:cubicBezTo>
                <a:cubicBezTo>
                  <a:pt x="142" y="61"/>
                  <a:pt x="141" y="61"/>
                  <a:pt x="141" y="61"/>
                </a:cubicBezTo>
                <a:cubicBezTo>
                  <a:pt x="141" y="61"/>
                  <a:pt x="142" y="61"/>
                  <a:pt x="141" y="61"/>
                </a:cubicBezTo>
                <a:cubicBezTo>
                  <a:pt x="141" y="60"/>
                  <a:pt x="141" y="60"/>
                  <a:pt x="141" y="60"/>
                </a:cubicBezTo>
                <a:cubicBezTo>
                  <a:pt x="141" y="60"/>
                  <a:pt x="141" y="60"/>
                  <a:pt x="140" y="60"/>
                </a:cubicBezTo>
                <a:cubicBezTo>
                  <a:pt x="140" y="60"/>
                  <a:pt x="139" y="60"/>
                  <a:pt x="139" y="60"/>
                </a:cubicBezTo>
                <a:cubicBezTo>
                  <a:pt x="139" y="60"/>
                  <a:pt x="139" y="60"/>
                  <a:pt x="138" y="60"/>
                </a:cubicBezTo>
                <a:cubicBezTo>
                  <a:pt x="138" y="60"/>
                  <a:pt x="138" y="60"/>
                  <a:pt x="138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62"/>
                  <a:pt x="137" y="62"/>
                  <a:pt x="136" y="62"/>
                </a:cubicBezTo>
                <a:cubicBezTo>
                  <a:pt x="136" y="62"/>
                  <a:pt x="136" y="62"/>
                  <a:pt x="137" y="62"/>
                </a:cubicBezTo>
                <a:cubicBezTo>
                  <a:pt x="137" y="62"/>
                  <a:pt x="137" y="62"/>
                  <a:pt x="137" y="63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7" y="63"/>
                  <a:pt x="136" y="63"/>
                  <a:pt x="136" y="64"/>
                </a:cubicBezTo>
                <a:cubicBezTo>
                  <a:pt x="136" y="64"/>
                  <a:pt x="135" y="64"/>
                  <a:pt x="135" y="64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134" y="64"/>
                  <a:pt x="134" y="65"/>
                  <a:pt x="134" y="65"/>
                </a:cubicBezTo>
                <a:cubicBezTo>
                  <a:pt x="134" y="65"/>
                  <a:pt x="134" y="65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2" y="66"/>
                  <a:pt x="132" y="66"/>
                </a:cubicBezTo>
                <a:cubicBezTo>
                  <a:pt x="132" y="67"/>
                  <a:pt x="133" y="67"/>
                  <a:pt x="132" y="68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2" y="68"/>
                  <a:pt x="132" y="69"/>
                  <a:pt x="132" y="69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2" y="69"/>
                  <a:pt x="133" y="69"/>
                  <a:pt x="133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3" y="70"/>
                  <a:pt x="133" y="70"/>
                  <a:pt x="134" y="70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4" y="71"/>
                  <a:pt x="133" y="72"/>
                  <a:pt x="133" y="72"/>
                </a:cubicBezTo>
                <a:cubicBezTo>
                  <a:pt x="133" y="71"/>
                  <a:pt x="131" y="71"/>
                  <a:pt x="131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2" y="71"/>
                  <a:pt x="132" y="72"/>
                  <a:pt x="132" y="72"/>
                </a:cubicBezTo>
                <a:cubicBezTo>
                  <a:pt x="133" y="72"/>
                  <a:pt x="133" y="71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2" y="72"/>
                  <a:pt x="133" y="73"/>
                  <a:pt x="132" y="73"/>
                </a:cubicBezTo>
                <a:cubicBezTo>
                  <a:pt x="132" y="73"/>
                  <a:pt x="132" y="73"/>
                  <a:pt x="132" y="73"/>
                </a:cubicBezTo>
                <a:cubicBezTo>
                  <a:pt x="132" y="73"/>
                  <a:pt x="131" y="73"/>
                  <a:pt x="131" y="73"/>
                </a:cubicBezTo>
                <a:cubicBezTo>
                  <a:pt x="131" y="73"/>
                  <a:pt x="132" y="74"/>
                  <a:pt x="132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1" y="74"/>
                  <a:pt x="131" y="75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1" y="76"/>
                  <a:pt x="131" y="76"/>
                  <a:pt x="131" y="76"/>
                </a:cubicBezTo>
                <a:cubicBezTo>
                  <a:pt x="131" y="76"/>
                  <a:pt x="131" y="77"/>
                  <a:pt x="130" y="77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77"/>
                  <a:pt x="130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8"/>
                  <a:pt x="129" y="78"/>
                </a:cubicBezTo>
                <a:cubicBezTo>
                  <a:pt x="129" y="78"/>
                  <a:pt x="129" y="78"/>
                  <a:pt x="129" y="78"/>
                </a:cubicBezTo>
                <a:cubicBezTo>
                  <a:pt x="129" y="78"/>
                  <a:pt x="129" y="78"/>
                  <a:pt x="128" y="78"/>
                </a:cubicBezTo>
                <a:cubicBezTo>
                  <a:pt x="128" y="78"/>
                  <a:pt x="128" y="78"/>
                  <a:pt x="127" y="78"/>
                </a:cubicBezTo>
                <a:cubicBezTo>
                  <a:pt x="127" y="78"/>
                  <a:pt x="127" y="78"/>
                  <a:pt x="127" y="78"/>
                </a:cubicBezTo>
                <a:cubicBezTo>
                  <a:pt x="127" y="78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6"/>
                  <a:pt x="127" y="76"/>
                </a:cubicBezTo>
                <a:cubicBezTo>
                  <a:pt x="127" y="76"/>
                  <a:pt x="126" y="76"/>
                  <a:pt x="126" y="75"/>
                </a:cubicBezTo>
                <a:cubicBezTo>
                  <a:pt x="126" y="75"/>
                  <a:pt x="126" y="75"/>
                  <a:pt x="126" y="75"/>
                </a:cubicBezTo>
                <a:cubicBezTo>
                  <a:pt x="126" y="75"/>
                  <a:pt x="126" y="74"/>
                  <a:pt x="126" y="74"/>
                </a:cubicBezTo>
                <a:cubicBezTo>
                  <a:pt x="126" y="74"/>
                  <a:pt x="126" y="74"/>
                  <a:pt x="126" y="74"/>
                </a:cubicBezTo>
                <a:cubicBezTo>
                  <a:pt x="126" y="74"/>
                  <a:pt x="126" y="74"/>
                  <a:pt x="125" y="74"/>
                </a:cubicBezTo>
                <a:cubicBezTo>
                  <a:pt x="125" y="74"/>
                  <a:pt x="125" y="73"/>
                  <a:pt x="125" y="73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5" y="73"/>
                  <a:pt x="125" y="73"/>
                  <a:pt x="125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2"/>
                  <a:pt x="125" y="72"/>
                  <a:pt x="124" y="72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4" y="72"/>
                  <a:pt x="123" y="72"/>
                  <a:pt x="123" y="72"/>
                </a:cubicBezTo>
                <a:cubicBezTo>
                  <a:pt x="123" y="72"/>
                  <a:pt x="123" y="73"/>
                  <a:pt x="123" y="73"/>
                </a:cubicBezTo>
                <a:cubicBezTo>
                  <a:pt x="122" y="73"/>
                  <a:pt x="122" y="73"/>
                  <a:pt x="121" y="74"/>
                </a:cubicBezTo>
                <a:cubicBezTo>
                  <a:pt x="121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8" y="73"/>
                  <a:pt x="118" y="72"/>
                  <a:pt x="118" y="72"/>
                </a:cubicBezTo>
                <a:cubicBezTo>
                  <a:pt x="118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3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1"/>
                  <a:pt x="119" y="71"/>
                </a:cubicBezTo>
                <a:cubicBezTo>
                  <a:pt x="119" y="71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2"/>
                  <a:pt x="119" y="72"/>
                </a:cubicBezTo>
                <a:cubicBezTo>
                  <a:pt x="119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8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0"/>
                  <a:pt x="119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70"/>
                  <a:pt x="118" y="69"/>
                  <a:pt x="118" y="69"/>
                </a:cubicBezTo>
                <a:cubicBezTo>
                  <a:pt x="118" y="70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8"/>
                  <a:pt x="118" y="67"/>
                </a:cubicBezTo>
                <a:cubicBezTo>
                  <a:pt x="118" y="67"/>
                  <a:pt x="119" y="67"/>
                  <a:pt x="119" y="67"/>
                </a:cubicBezTo>
                <a:cubicBezTo>
                  <a:pt x="119" y="67"/>
                  <a:pt x="119" y="67"/>
                  <a:pt x="119" y="67"/>
                </a:cubicBezTo>
                <a:cubicBezTo>
                  <a:pt x="119" y="67"/>
                  <a:pt x="118" y="67"/>
                  <a:pt x="118" y="6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119" y="67"/>
                  <a:pt x="119" y="66"/>
                  <a:pt x="119" y="66"/>
                </a:cubicBezTo>
                <a:cubicBezTo>
                  <a:pt x="120" y="66"/>
                  <a:pt x="120" y="66"/>
                  <a:pt x="120" y="66"/>
                </a:cubicBezTo>
                <a:cubicBezTo>
                  <a:pt x="120" y="66"/>
                  <a:pt x="121" y="66"/>
                  <a:pt x="121" y="66"/>
                </a:cubicBezTo>
                <a:cubicBezTo>
                  <a:pt x="121" y="66"/>
                  <a:pt x="120" y="66"/>
                  <a:pt x="120" y="65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21" y="65"/>
                  <a:pt x="121" y="65"/>
                  <a:pt x="122" y="65"/>
                </a:cubicBezTo>
                <a:cubicBezTo>
                  <a:pt x="122" y="65"/>
                  <a:pt x="122" y="64"/>
                  <a:pt x="123" y="64"/>
                </a:cubicBezTo>
                <a:cubicBezTo>
                  <a:pt x="123" y="64"/>
                  <a:pt x="123" y="65"/>
                  <a:pt x="123" y="65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3" y="64"/>
                  <a:pt x="124" y="64"/>
                  <a:pt x="124" y="63"/>
                </a:cubicBezTo>
                <a:cubicBezTo>
                  <a:pt x="124" y="63"/>
                  <a:pt x="124" y="63"/>
                  <a:pt x="125" y="62"/>
                </a:cubicBezTo>
                <a:cubicBezTo>
                  <a:pt x="125" y="62"/>
                  <a:pt x="125" y="63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6" y="62"/>
                  <a:pt x="126" y="61"/>
                  <a:pt x="126" y="61"/>
                </a:cubicBezTo>
                <a:cubicBezTo>
                  <a:pt x="126" y="61"/>
                  <a:pt x="126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1"/>
                  <a:pt x="126" y="61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60"/>
                  <a:pt x="127" y="59"/>
                  <a:pt x="127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9"/>
                  <a:pt x="128" y="59"/>
                  <a:pt x="127" y="59"/>
                </a:cubicBezTo>
                <a:cubicBezTo>
                  <a:pt x="127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7"/>
                  <a:pt x="129" y="57"/>
                  <a:pt x="129" y="57"/>
                </a:cubicBezTo>
                <a:cubicBezTo>
                  <a:pt x="129" y="57"/>
                  <a:pt x="129" y="57"/>
                  <a:pt x="129" y="57"/>
                </a:cubicBezTo>
                <a:cubicBezTo>
                  <a:pt x="129" y="57"/>
                  <a:pt x="129" y="57"/>
                  <a:pt x="129" y="56"/>
                </a:cubicBezTo>
                <a:cubicBezTo>
                  <a:pt x="130" y="56"/>
                  <a:pt x="130" y="57"/>
                  <a:pt x="130" y="57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1" y="55"/>
                  <a:pt x="131" y="55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5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5"/>
                  <a:pt x="132" y="55"/>
                  <a:pt x="132" y="54"/>
                </a:cubicBezTo>
                <a:cubicBezTo>
                  <a:pt x="132" y="54"/>
                  <a:pt x="132" y="54"/>
                  <a:pt x="132" y="54"/>
                </a:cubicBezTo>
                <a:cubicBezTo>
                  <a:pt x="132" y="54"/>
                  <a:pt x="132" y="54"/>
                  <a:pt x="133" y="54"/>
                </a:cubicBezTo>
                <a:cubicBezTo>
                  <a:pt x="133" y="53"/>
                  <a:pt x="133" y="54"/>
                  <a:pt x="133" y="53"/>
                </a:cubicBezTo>
                <a:cubicBezTo>
                  <a:pt x="133" y="53"/>
                  <a:pt x="134" y="53"/>
                  <a:pt x="134" y="53"/>
                </a:cubicBezTo>
                <a:cubicBezTo>
                  <a:pt x="134" y="53"/>
                  <a:pt x="134" y="53"/>
                  <a:pt x="135" y="53"/>
                </a:cubicBezTo>
                <a:cubicBezTo>
                  <a:pt x="135" y="53"/>
                  <a:pt x="135" y="52"/>
                  <a:pt x="136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6" y="53"/>
                  <a:pt x="136" y="53"/>
                </a:cubicBezTo>
                <a:cubicBezTo>
                  <a:pt x="136" y="53"/>
                  <a:pt x="136" y="52"/>
                  <a:pt x="136" y="52"/>
                </a:cubicBezTo>
                <a:cubicBezTo>
                  <a:pt x="137" y="52"/>
                  <a:pt x="137" y="52"/>
                  <a:pt x="137" y="51"/>
                </a:cubicBezTo>
                <a:cubicBezTo>
                  <a:pt x="137" y="51"/>
                  <a:pt x="137" y="51"/>
                  <a:pt x="137" y="51"/>
                </a:cubicBezTo>
                <a:cubicBezTo>
                  <a:pt x="137" y="52"/>
                  <a:pt x="137" y="52"/>
                  <a:pt x="138" y="52"/>
                </a:cubicBezTo>
                <a:cubicBezTo>
                  <a:pt x="138" y="50"/>
                  <a:pt x="138" y="51"/>
                  <a:pt x="139" y="51"/>
                </a:cubicBezTo>
                <a:cubicBezTo>
                  <a:pt x="139" y="51"/>
                  <a:pt x="140" y="51"/>
                  <a:pt x="140" y="50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1" y="50"/>
                  <a:pt x="141" y="49"/>
                  <a:pt x="142" y="50"/>
                </a:cubicBezTo>
                <a:cubicBezTo>
                  <a:pt x="142" y="50"/>
                  <a:pt x="141" y="50"/>
                  <a:pt x="141" y="51"/>
                </a:cubicBezTo>
                <a:cubicBezTo>
                  <a:pt x="141" y="51"/>
                  <a:pt x="141" y="51"/>
                  <a:pt x="142" y="51"/>
                </a:cubicBezTo>
                <a:cubicBezTo>
                  <a:pt x="142" y="51"/>
                  <a:pt x="143" y="50"/>
                  <a:pt x="143" y="49"/>
                </a:cubicBezTo>
                <a:cubicBezTo>
                  <a:pt x="143" y="50"/>
                  <a:pt x="143" y="50"/>
                  <a:pt x="143" y="51"/>
                </a:cubicBezTo>
                <a:cubicBezTo>
                  <a:pt x="144" y="50"/>
                  <a:pt x="144" y="50"/>
                  <a:pt x="144" y="49"/>
                </a:cubicBezTo>
                <a:cubicBezTo>
                  <a:pt x="144" y="49"/>
                  <a:pt x="145" y="49"/>
                  <a:pt x="145" y="49"/>
                </a:cubicBezTo>
                <a:cubicBezTo>
                  <a:pt x="145" y="50"/>
                  <a:pt x="145" y="50"/>
                  <a:pt x="145" y="51"/>
                </a:cubicBezTo>
                <a:cubicBezTo>
                  <a:pt x="145" y="51"/>
                  <a:pt x="145" y="51"/>
                  <a:pt x="145" y="51"/>
                </a:cubicBezTo>
                <a:cubicBezTo>
                  <a:pt x="145" y="50"/>
                  <a:pt x="145" y="50"/>
                  <a:pt x="146" y="50"/>
                </a:cubicBezTo>
                <a:cubicBezTo>
                  <a:pt x="146" y="50"/>
                  <a:pt x="146" y="50"/>
                  <a:pt x="147" y="50"/>
                </a:cubicBezTo>
                <a:cubicBezTo>
                  <a:pt x="147" y="50"/>
                  <a:pt x="147" y="50"/>
                  <a:pt x="148" y="50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47" y="51"/>
                  <a:pt x="147" y="51"/>
                  <a:pt x="146" y="51"/>
                </a:cubicBezTo>
                <a:cubicBezTo>
                  <a:pt x="146" y="52"/>
                  <a:pt x="146" y="52"/>
                  <a:pt x="147" y="52"/>
                </a:cubicBezTo>
                <a:cubicBezTo>
                  <a:pt x="147" y="52"/>
                  <a:pt x="148" y="52"/>
                  <a:pt x="148" y="52"/>
                </a:cubicBezTo>
                <a:cubicBezTo>
                  <a:pt x="148" y="52"/>
                  <a:pt x="149" y="52"/>
                  <a:pt x="149" y="52"/>
                </a:cubicBezTo>
                <a:cubicBezTo>
                  <a:pt x="149" y="52"/>
                  <a:pt x="149" y="52"/>
                  <a:pt x="150" y="52"/>
                </a:cubicBezTo>
                <a:cubicBezTo>
                  <a:pt x="150" y="52"/>
                  <a:pt x="150" y="53"/>
                  <a:pt x="151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2" y="53"/>
                  <a:pt x="153" y="53"/>
                  <a:pt x="153" y="53"/>
                </a:cubicBezTo>
                <a:cubicBezTo>
                  <a:pt x="154" y="53"/>
                  <a:pt x="154" y="53"/>
                  <a:pt x="155" y="54"/>
                </a:cubicBezTo>
                <a:cubicBezTo>
                  <a:pt x="155" y="54"/>
                  <a:pt x="155" y="54"/>
                  <a:pt x="156" y="54"/>
                </a:cubicBezTo>
                <a:cubicBezTo>
                  <a:pt x="156" y="54"/>
                  <a:pt x="157" y="55"/>
                  <a:pt x="157" y="55"/>
                </a:cubicBezTo>
                <a:cubicBezTo>
                  <a:pt x="158" y="55"/>
                  <a:pt x="158" y="55"/>
                  <a:pt x="159" y="55"/>
                </a:cubicBezTo>
                <a:cubicBezTo>
                  <a:pt x="159" y="56"/>
                  <a:pt x="160" y="56"/>
                  <a:pt x="160" y="56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0" y="58"/>
                  <a:pt x="160" y="58"/>
                  <a:pt x="159" y="59"/>
                </a:cubicBezTo>
                <a:cubicBezTo>
                  <a:pt x="157" y="60"/>
                  <a:pt x="154" y="59"/>
                  <a:pt x="152" y="58"/>
                </a:cubicBezTo>
                <a:cubicBezTo>
                  <a:pt x="152" y="58"/>
                  <a:pt x="151" y="58"/>
                  <a:pt x="151" y="58"/>
                </a:cubicBezTo>
                <a:cubicBezTo>
                  <a:pt x="151" y="58"/>
                  <a:pt x="151" y="57"/>
                  <a:pt x="150" y="57"/>
                </a:cubicBezTo>
                <a:cubicBezTo>
                  <a:pt x="150" y="58"/>
                  <a:pt x="151" y="58"/>
                  <a:pt x="151" y="59"/>
                </a:cubicBezTo>
                <a:cubicBezTo>
                  <a:pt x="151" y="59"/>
                  <a:pt x="152" y="59"/>
                  <a:pt x="152" y="59"/>
                </a:cubicBezTo>
                <a:cubicBezTo>
                  <a:pt x="153" y="60"/>
                  <a:pt x="153" y="60"/>
                  <a:pt x="152" y="60"/>
                </a:cubicBezTo>
                <a:cubicBezTo>
                  <a:pt x="152" y="61"/>
                  <a:pt x="153" y="62"/>
                  <a:pt x="153" y="63"/>
                </a:cubicBezTo>
                <a:cubicBezTo>
                  <a:pt x="153" y="63"/>
                  <a:pt x="154" y="63"/>
                  <a:pt x="154" y="63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6" y="64"/>
                  <a:pt x="157" y="64"/>
                  <a:pt x="156" y="63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5" y="62"/>
                  <a:pt x="155" y="62"/>
                  <a:pt x="155" y="62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6" y="62"/>
                  <a:pt x="157" y="62"/>
                  <a:pt x="158" y="62"/>
                </a:cubicBezTo>
                <a:cubicBezTo>
                  <a:pt x="158" y="62"/>
                  <a:pt x="158" y="62"/>
                  <a:pt x="159" y="62"/>
                </a:cubicBezTo>
                <a:cubicBezTo>
                  <a:pt x="159" y="62"/>
                  <a:pt x="159" y="62"/>
                  <a:pt x="159" y="62"/>
                </a:cubicBezTo>
                <a:cubicBezTo>
                  <a:pt x="160" y="61"/>
                  <a:pt x="159" y="61"/>
                  <a:pt x="159" y="60"/>
                </a:cubicBezTo>
                <a:cubicBezTo>
                  <a:pt x="159" y="59"/>
                  <a:pt x="161" y="60"/>
                  <a:pt x="161" y="59"/>
                </a:cubicBezTo>
                <a:cubicBezTo>
                  <a:pt x="162" y="58"/>
                  <a:pt x="163" y="59"/>
                  <a:pt x="163" y="59"/>
                </a:cubicBezTo>
                <a:cubicBezTo>
                  <a:pt x="163" y="59"/>
                  <a:pt x="163" y="59"/>
                  <a:pt x="163" y="59"/>
                </a:cubicBezTo>
                <a:cubicBezTo>
                  <a:pt x="163" y="59"/>
                  <a:pt x="164" y="59"/>
                  <a:pt x="164" y="59"/>
                </a:cubicBezTo>
                <a:cubicBezTo>
                  <a:pt x="164" y="58"/>
                  <a:pt x="164" y="58"/>
                  <a:pt x="164" y="57"/>
                </a:cubicBezTo>
                <a:cubicBezTo>
                  <a:pt x="163" y="57"/>
                  <a:pt x="163" y="57"/>
                  <a:pt x="163" y="57"/>
                </a:cubicBezTo>
                <a:cubicBezTo>
                  <a:pt x="163" y="57"/>
                  <a:pt x="163" y="57"/>
                  <a:pt x="163" y="57"/>
                </a:cubicBezTo>
                <a:cubicBezTo>
                  <a:pt x="163" y="56"/>
                  <a:pt x="164" y="56"/>
                  <a:pt x="164" y="56"/>
                </a:cubicBezTo>
                <a:cubicBezTo>
                  <a:pt x="164" y="55"/>
                  <a:pt x="163" y="55"/>
                  <a:pt x="163" y="54"/>
                </a:cubicBezTo>
                <a:cubicBezTo>
                  <a:pt x="164" y="54"/>
                  <a:pt x="164" y="55"/>
                  <a:pt x="164" y="55"/>
                </a:cubicBezTo>
                <a:cubicBezTo>
                  <a:pt x="164" y="55"/>
                  <a:pt x="165" y="55"/>
                  <a:pt x="165" y="54"/>
                </a:cubicBezTo>
                <a:cubicBezTo>
                  <a:pt x="166" y="55"/>
                  <a:pt x="166" y="56"/>
                  <a:pt x="166" y="56"/>
                </a:cubicBezTo>
                <a:cubicBezTo>
                  <a:pt x="166" y="56"/>
                  <a:pt x="165" y="56"/>
                  <a:pt x="164" y="57"/>
                </a:cubicBezTo>
                <a:cubicBezTo>
                  <a:pt x="165" y="57"/>
                  <a:pt x="166" y="58"/>
                  <a:pt x="167" y="58"/>
                </a:cubicBezTo>
                <a:cubicBezTo>
                  <a:pt x="167" y="58"/>
                  <a:pt x="167" y="58"/>
                  <a:pt x="168" y="58"/>
                </a:cubicBezTo>
                <a:cubicBezTo>
                  <a:pt x="168" y="57"/>
                  <a:pt x="168" y="57"/>
                  <a:pt x="168" y="56"/>
                </a:cubicBezTo>
                <a:cubicBezTo>
                  <a:pt x="168" y="56"/>
                  <a:pt x="169" y="56"/>
                  <a:pt x="169" y="56"/>
                </a:cubicBezTo>
                <a:cubicBezTo>
                  <a:pt x="170" y="56"/>
                  <a:pt x="171" y="55"/>
                  <a:pt x="171" y="55"/>
                </a:cubicBezTo>
                <a:cubicBezTo>
                  <a:pt x="172" y="55"/>
                  <a:pt x="173" y="55"/>
                  <a:pt x="173" y="54"/>
                </a:cubicBezTo>
                <a:cubicBezTo>
                  <a:pt x="173" y="54"/>
                  <a:pt x="173" y="55"/>
                  <a:pt x="173" y="55"/>
                </a:cubicBezTo>
                <a:cubicBezTo>
                  <a:pt x="173" y="55"/>
                  <a:pt x="173" y="55"/>
                  <a:pt x="173" y="55"/>
                </a:cubicBezTo>
                <a:cubicBezTo>
                  <a:pt x="174" y="55"/>
                  <a:pt x="173" y="54"/>
                  <a:pt x="175" y="54"/>
                </a:cubicBezTo>
                <a:cubicBezTo>
                  <a:pt x="175" y="54"/>
                  <a:pt x="175" y="54"/>
                  <a:pt x="175" y="55"/>
                </a:cubicBezTo>
                <a:cubicBezTo>
                  <a:pt x="175" y="55"/>
                  <a:pt x="175" y="55"/>
                  <a:pt x="174" y="55"/>
                </a:cubicBezTo>
                <a:cubicBezTo>
                  <a:pt x="174" y="55"/>
                  <a:pt x="174" y="55"/>
                  <a:pt x="174" y="55"/>
                </a:cubicBezTo>
                <a:cubicBezTo>
                  <a:pt x="175" y="55"/>
                  <a:pt x="175" y="55"/>
                  <a:pt x="176" y="55"/>
                </a:cubicBezTo>
                <a:cubicBezTo>
                  <a:pt x="176" y="55"/>
                  <a:pt x="176" y="55"/>
                  <a:pt x="176" y="55"/>
                </a:cubicBezTo>
                <a:cubicBezTo>
                  <a:pt x="176" y="55"/>
                  <a:pt x="176" y="55"/>
                  <a:pt x="177" y="54"/>
                </a:cubicBezTo>
                <a:cubicBezTo>
                  <a:pt x="177" y="54"/>
                  <a:pt x="178" y="54"/>
                  <a:pt x="178" y="54"/>
                </a:cubicBezTo>
                <a:cubicBezTo>
                  <a:pt x="178" y="54"/>
                  <a:pt x="179" y="55"/>
                  <a:pt x="179" y="54"/>
                </a:cubicBezTo>
                <a:cubicBezTo>
                  <a:pt x="179" y="54"/>
                  <a:pt x="179" y="54"/>
                  <a:pt x="180" y="54"/>
                </a:cubicBezTo>
                <a:cubicBezTo>
                  <a:pt x="180" y="54"/>
                  <a:pt x="181" y="54"/>
                  <a:pt x="181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81" y="55"/>
                  <a:pt x="181" y="55"/>
                  <a:pt x="182" y="55"/>
                </a:cubicBezTo>
                <a:cubicBezTo>
                  <a:pt x="182" y="55"/>
                  <a:pt x="182" y="54"/>
                  <a:pt x="182" y="54"/>
                </a:cubicBezTo>
                <a:cubicBezTo>
                  <a:pt x="183" y="54"/>
                  <a:pt x="183" y="54"/>
                  <a:pt x="183" y="53"/>
                </a:cubicBezTo>
                <a:cubicBezTo>
                  <a:pt x="183" y="53"/>
                  <a:pt x="183" y="53"/>
                  <a:pt x="183" y="52"/>
                </a:cubicBezTo>
                <a:cubicBezTo>
                  <a:pt x="183" y="52"/>
                  <a:pt x="183" y="52"/>
                  <a:pt x="183" y="52"/>
                </a:cubicBezTo>
                <a:cubicBezTo>
                  <a:pt x="183" y="52"/>
                  <a:pt x="183" y="52"/>
                  <a:pt x="183" y="52"/>
                </a:cubicBezTo>
                <a:cubicBezTo>
                  <a:pt x="184" y="52"/>
                  <a:pt x="185" y="52"/>
                  <a:pt x="186" y="52"/>
                </a:cubicBezTo>
                <a:cubicBezTo>
                  <a:pt x="188" y="53"/>
                  <a:pt x="190" y="54"/>
                  <a:pt x="192" y="55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2" y="55"/>
                  <a:pt x="193" y="54"/>
                  <a:pt x="193" y="54"/>
                </a:cubicBezTo>
                <a:cubicBezTo>
                  <a:pt x="192" y="54"/>
                  <a:pt x="192" y="54"/>
                  <a:pt x="192" y="53"/>
                </a:cubicBezTo>
                <a:cubicBezTo>
                  <a:pt x="191" y="53"/>
                  <a:pt x="192" y="53"/>
                  <a:pt x="192" y="52"/>
                </a:cubicBezTo>
                <a:cubicBezTo>
                  <a:pt x="191" y="52"/>
                  <a:pt x="190" y="52"/>
                  <a:pt x="190" y="52"/>
                </a:cubicBezTo>
                <a:cubicBezTo>
                  <a:pt x="190" y="51"/>
                  <a:pt x="191" y="51"/>
                  <a:pt x="191" y="50"/>
                </a:cubicBezTo>
                <a:cubicBezTo>
                  <a:pt x="190" y="50"/>
                  <a:pt x="190" y="50"/>
                  <a:pt x="190" y="50"/>
                </a:cubicBezTo>
                <a:cubicBezTo>
                  <a:pt x="190" y="49"/>
                  <a:pt x="191" y="48"/>
                  <a:pt x="192" y="48"/>
                </a:cubicBezTo>
                <a:cubicBezTo>
                  <a:pt x="192" y="47"/>
                  <a:pt x="192" y="47"/>
                  <a:pt x="192" y="47"/>
                </a:cubicBezTo>
                <a:cubicBezTo>
                  <a:pt x="192" y="47"/>
                  <a:pt x="192" y="47"/>
                  <a:pt x="192" y="46"/>
                </a:cubicBezTo>
                <a:cubicBezTo>
                  <a:pt x="189" y="44"/>
                  <a:pt x="186" y="42"/>
                  <a:pt x="183" y="40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3" y="40"/>
                  <a:pt x="183" y="41"/>
                  <a:pt x="183" y="41"/>
                </a:cubicBezTo>
                <a:cubicBezTo>
                  <a:pt x="182" y="41"/>
                  <a:pt x="182" y="41"/>
                  <a:pt x="182" y="41"/>
                </a:cubicBezTo>
                <a:cubicBezTo>
                  <a:pt x="182" y="41"/>
                  <a:pt x="181" y="41"/>
                  <a:pt x="181" y="41"/>
                </a:cubicBezTo>
                <a:cubicBezTo>
                  <a:pt x="181" y="41"/>
                  <a:pt x="181" y="41"/>
                  <a:pt x="181" y="41"/>
                </a:cubicBezTo>
                <a:cubicBezTo>
                  <a:pt x="181" y="41"/>
                  <a:pt x="180" y="41"/>
                  <a:pt x="181" y="41"/>
                </a:cubicBezTo>
                <a:cubicBezTo>
                  <a:pt x="181" y="41"/>
                  <a:pt x="181" y="42"/>
                  <a:pt x="181" y="42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81" y="42"/>
                  <a:pt x="180" y="42"/>
                  <a:pt x="180" y="42"/>
                </a:cubicBezTo>
                <a:cubicBezTo>
                  <a:pt x="180" y="42"/>
                  <a:pt x="180" y="42"/>
                  <a:pt x="179" y="42"/>
                </a:cubicBezTo>
                <a:cubicBezTo>
                  <a:pt x="179" y="42"/>
                  <a:pt x="179" y="42"/>
                  <a:pt x="179" y="42"/>
                </a:cubicBezTo>
                <a:cubicBezTo>
                  <a:pt x="179" y="42"/>
                  <a:pt x="179" y="42"/>
                  <a:pt x="179" y="43"/>
                </a:cubicBezTo>
                <a:cubicBezTo>
                  <a:pt x="179" y="43"/>
                  <a:pt x="179" y="43"/>
                  <a:pt x="180" y="43"/>
                </a:cubicBezTo>
                <a:cubicBezTo>
                  <a:pt x="180" y="43"/>
                  <a:pt x="180" y="43"/>
                  <a:pt x="180" y="43"/>
                </a:cubicBezTo>
                <a:cubicBezTo>
                  <a:pt x="179" y="43"/>
                  <a:pt x="179" y="44"/>
                  <a:pt x="179" y="44"/>
                </a:cubicBezTo>
                <a:cubicBezTo>
                  <a:pt x="178" y="44"/>
                  <a:pt x="178" y="44"/>
                  <a:pt x="177" y="44"/>
                </a:cubicBezTo>
                <a:cubicBezTo>
                  <a:pt x="176" y="43"/>
                  <a:pt x="176" y="44"/>
                  <a:pt x="175" y="43"/>
                </a:cubicBezTo>
                <a:cubicBezTo>
                  <a:pt x="175" y="43"/>
                  <a:pt x="175" y="43"/>
                  <a:pt x="175" y="43"/>
                </a:cubicBezTo>
                <a:cubicBezTo>
                  <a:pt x="176" y="43"/>
                  <a:pt x="176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0"/>
                  <a:pt x="178" y="40"/>
                  <a:pt x="178" y="40"/>
                </a:cubicBezTo>
                <a:cubicBezTo>
                  <a:pt x="178" y="40"/>
                  <a:pt x="179" y="40"/>
                  <a:pt x="179" y="39"/>
                </a:cubicBezTo>
                <a:cubicBezTo>
                  <a:pt x="179" y="39"/>
                  <a:pt x="179" y="40"/>
                  <a:pt x="179" y="40"/>
                </a:cubicBezTo>
                <a:cubicBezTo>
                  <a:pt x="180" y="39"/>
                  <a:pt x="180" y="39"/>
                  <a:pt x="181" y="38"/>
                </a:cubicBezTo>
                <a:cubicBezTo>
                  <a:pt x="165" y="29"/>
                  <a:pt x="147" y="24"/>
                  <a:pt x="128" y="24"/>
                </a:cubicBezTo>
                <a:cubicBezTo>
                  <a:pt x="112" y="24"/>
                  <a:pt x="97" y="28"/>
                  <a:pt x="83" y="34"/>
                </a:cubicBezTo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moveTo>
                  <a:pt x="174" y="99"/>
                </a:moveTo>
                <a:cubicBezTo>
                  <a:pt x="174" y="99"/>
                  <a:pt x="174" y="99"/>
                  <a:pt x="173" y="99"/>
                </a:cubicBezTo>
                <a:cubicBezTo>
                  <a:pt x="173" y="99"/>
                  <a:pt x="173" y="98"/>
                  <a:pt x="173" y="98"/>
                </a:cubicBezTo>
                <a:cubicBezTo>
                  <a:pt x="174" y="98"/>
                  <a:pt x="174" y="98"/>
                  <a:pt x="174" y="97"/>
                </a:cubicBezTo>
                <a:cubicBezTo>
                  <a:pt x="174" y="97"/>
                  <a:pt x="173" y="97"/>
                  <a:pt x="173" y="97"/>
                </a:cubicBezTo>
                <a:cubicBezTo>
                  <a:pt x="173" y="97"/>
                  <a:pt x="173" y="97"/>
                  <a:pt x="172" y="97"/>
                </a:cubicBezTo>
                <a:cubicBezTo>
                  <a:pt x="172" y="97"/>
                  <a:pt x="172" y="97"/>
                  <a:pt x="172" y="97"/>
                </a:cubicBezTo>
                <a:cubicBezTo>
                  <a:pt x="172" y="96"/>
                  <a:pt x="172" y="96"/>
                  <a:pt x="172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2" y="95"/>
                  <a:pt x="172" y="95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72" y="95"/>
                  <a:pt x="172" y="94"/>
                  <a:pt x="172" y="94"/>
                </a:cubicBezTo>
                <a:cubicBezTo>
                  <a:pt x="172" y="94"/>
                  <a:pt x="172" y="94"/>
                  <a:pt x="172" y="94"/>
                </a:cubicBezTo>
                <a:cubicBezTo>
                  <a:pt x="172" y="94"/>
                  <a:pt x="172" y="94"/>
                  <a:pt x="172" y="94"/>
                </a:cubicBezTo>
                <a:cubicBezTo>
                  <a:pt x="172" y="94"/>
                  <a:pt x="172" y="93"/>
                  <a:pt x="173" y="93"/>
                </a:cubicBezTo>
                <a:cubicBezTo>
                  <a:pt x="173" y="93"/>
                  <a:pt x="174" y="94"/>
                  <a:pt x="174" y="94"/>
                </a:cubicBezTo>
                <a:cubicBezTo>
                  <a:pt x="174" y="94"/>
                  <a:pt x="174" y="94"/>
                  <a:pt x="174" y="94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74" y="93"/>
                  <a:pt x="174" y="92"/>
                  <a:pt x="174" y="92"/>
                </a:cubicBezTo>
                <a:cubicBezTo>
                  <a:pt x="174" y="92"/>
                  <a:pt x="174" y="92"/>
                  <a:pt x="174" y="92"/>
                </a:cubicBezTo>
                <a:cubicBezTo>
                  <a:pt x="174" y="92"/>
                  <a:pt x="174" y="91"/>
                  <a:pt x="174" y="91"/>
                </a:cubicBezTo>
                <a:cubicBezTo>
                  <a:pt x="174" y="91"/>
                  <a:pt x="174" y="91"/>
                  <a:pt x="173" y="91"/>
                </a:cubicBezTo>
                <a:cubicBezTo>
                  <a:pt x="173" y="91"/>
                  <a:pt x="173" y="91"/>
                  <a:pt x="173" y="91"/>
                </a:cubicBezTo>
                <a:cubicBezTo>
                  <a:pt x="173" y="91"/>
                  <a:pt x="172" y="91"/>
                  <a:pt x="172" y="91"/>
                </a:cubicBezTo>
                <a:cubicBezTo>
                  <a:pt x="171" y="91"/>
                  <a:pt x="171" y="92"/>
                  <a:pt x="170" y="92"/>
                </a:cubicBezTo>
                <a:cubicBezTo>
                  <a:pt x="170" y="92"/>
                  <a:pt x="170" y="92"/>
                  <a:pt x="170" y="92"/>
                </a:cubicBezTo>
                <a:cubicBezTo>
                  <a:pt x="170" y="92"/>
                  <a:pt x="169" y="92"/>
                  <a:pt x="169" y="92"/>
                </a:cubicBezTo>
                <a:cubicBezTo>
                  <a:pt x="169" y="93"/>
                  <a:pt x="169" y="93"/>
                  <a:pt x="169" y="93"/>
                </a:cubicBezTo>
                <a:cubicBezTo>
                  <a:pt x="169" y="93"/>
                  <a:pt x="169" y="93"/>
                  <a:pt x="169" y="93"/>
                </a:cubicBezTo>
                <a:cubicBezTo>
                  <a:pt x="169" y="93"/>
                  <a:pt x="168" y="93"/>
                  <a:pt x="168" y="93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3"/>
                  <a:pt x="167" y="94"/>
                  <a:pt x="167" y="94"/>
                </a:cubicBezTo>
                <a:cubicBezTo>
                  <a:pt x="167" y="94"/>
                  <a:pt x="167" y="94"/>
                  <a:pt x="167" y="9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5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7" y="97"/>
                  <a:pt x="168" y="97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98"/>
                  <a:pt x="168" y="98"/>
                  <a:pt x="169" y="98"/>
                </a:cubicBezTo>
                <a:cubicBezTo>
                  <a:pt x="169" y="98"/>
                  <a:pt x="169" y="98"/>
                  <a:pt x="169" y="98"/>
                </a:cubicBezTo>
                <a:cubicBezTo>
                  <a:pt x="169" y="99"/>
                  <a:pt x="169" y="99"/>
                  <a:pt x="169" y="99"/>
                </a:cubicBezTo>
                <a:cubicBezTo>
                  <a:pt x="170" y="99"/>
                  <a:pt x="170" y="99"/>
                  <a:pt x="170" y="100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0" y="100"/>
                  <a:pt x="171" y="100"/>
                  <a:pt x="171" y="101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0" y="100"/>
                  <a:pt x="170" y="101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69" y="102"/>
                </a:cubicBezTo>
                <a:cubicBezTo>
                  <a:pt x="169" y="102"/>
                  <a:pt x="169" y="102"/>
                  <a:pt x="169" y="102"/>
                </a:cubicBezTo>
                <a:cubicBezTo>
                  <a:pt x="169" y="103"/>
                  <a:pt x="169" y="104"/>
                  <a:pt x="169" y="105"/>
                </a:cubicBezTo>
                <a:cubicBezTo>
                  <a:pt x="170" y="105"/>
                  <a:pt x="170" y="105"/>
                  <a:pt x="171" y="105"/>
                </a:cubicBezTo>
                <a:cubicBezTo>
                  <a:pt x="171" y="106"/>
                  <a:pt x="173" y="106"/>
                  <a:pt x="174" y="106"/>
                </a:cubicBezTo>
                <a:cubicBezTo>
                  <a:pt x="174" y="106"/>
                  <a:pt x="175" y="106"/>
                  <a:pt x="175" y="106"/>
                </a:cubicBezTo>
                <a:cubicBezTo>
                  <a:pt x="175" y="105"/>
                  <a:pt x="175" y="104"/>
                  <a:pt x="175" y="104"/>
                </a:cubicBezTo>
                <a:cubicBezTo>
                  <a:pt x="175" y="104"/>
                  <a:pt x="175" y="104"/>
                  <a:pt x="175" y="103"/>
                </a:cubicBezTo>
                <a:cubicBezTo>
                  <a:pt x="175" y="103"/>
                  <a:pt x="175" y="103"/>
                  <a:pt x="175" y="103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4" y="102"/>
                  <a:pt x="174" y="102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4" y="101"/>
                  <a:pt x="174" y="101"/>
                  <a:pt x="174" y="101"/>
                </a:cubicBezTo>
                <a:cubicBezTo>
                  <a:pt x="174" y="101"/>
                  <a:pt x="174" y="100"/>
                  <a:pt x="174" y="100"/>
                </a:cubicBezTo>
                <a:cubicBezTo>
                  <a:pt x="174" y="100"/>
                  <a:pt x="174" y="100"/>
                  <a:pt x="174" y="100"/>
                </a:cubicBezTo>
                <a:cubicBezTo>
                  <a:pt x="174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5" y="99"/>
                </a:cubicBezTo>
                <a:cubicBezTo>
                  <a:pt x="175" y="99"/>
                  <a:pt x="175" y="98"/>
                  <a:pt x="175" y="98"/>
                </a:cubicBezTo>
                <a:cubicBezTo>
                  <a:pt x="175" y="98"/>
                  <a:pt x="174" y="98"/>
                  <a:pt x="174" y="98"/>
                </a:cubicBezTo>
                <a:cubicBezTo>
                  <a:pt x="174" y="99"/>
                  <a:pt x="174" y="99"/>
                  <a:pt x="174" y="10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99"/>
                  <a:pt x="174" y="99"/>
                  <a:pt x="174" y="99"/>
                </a:cubicBezTo>
                <a:moveTo>
                  <a:pt x="143" y="99"/>
                </a:move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moveTo>
                  <a:pt x="177" y="44"/>
                </a:moveTo>
                <a:cubicBezTo>
                  <a:pt x="178" y="44"/>
                  <a:pt x="178" y="44"/>
                  <a:pt x="178" y="44"/>
                </a:cubicBezTo>
                <a:cubicBezTo>
                  <a:pt x="178" y="46"/>
                  <a:pt x="177" y="45"/>
                  <a:pt x="177" y="47"/>
                </a:cubicBezTo>
                <a:cubicBezTo>
                  <a:pt x="177" y="48"/>
                  <a:pt x="177" y="49"/>
                  <a:pt x="178" y="49"/>
                </a:cubicBezTo>
                <a:cubicBezTo>
                  <a:pt x="178" y="49"/>
                  <a:pt x="179" y="49"/>
                  <a:pt x="179" y="50"/>
                </a:cubicBezTo>
                <a:cubicBezTo>
                  <a:pt x="178" y="50"/>
                  <a:pt x="178" y="50"/>
                  <a:pt x="177" y="50"/>
                </a:cubicBezTo>
                <a:cubicBezTo>
                  <a:pt x="177" y="50"/>
                  <a:pt x="177" y="50"/>
                  <a:pt x="176" y="50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6" y="49"/>
                </a:cubicBezTo>
                <a:cubicBezTo>
                  <a:pt x="175" y="49"/>
                  <a:pt x="174" y="48"/>
                  <a:pt x="174" y="48"/>
                </a:cubicBezTo>
                <a:cubicBezTo>
                  <a:pt x="173" y="48"/>
                  <a:pt x="173" y="48"/>
                  <a:pt x="172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2" y="47"/>
                  <a:pt x="172" y="47"/>
                  <a:pt x="172" y="47"/>
                </a:cubicBezTo>
                <a:cubicBezTo>
                  <a:pt x="173" y="47"/>
                  <a:pt x="173" y="47"/>
                  <a:pt x="173" y="47"/>
                </a:cubicBezTo>
                <a:cubicBezTo>
                  <a:pt x="174" y="47"/>
                  <a:pt x="174" y="46"/>
                  <a:pt x="174" y="46"/>
                </a:cubicBezTo>
                <a:cubicBezTo>
                  <a:pt x="174" y="46"/>
                  <a:pt x="174" y="46"/>
                  <a:pt x="173" y="45"/>
                </a:cubicBezTo>
                <a:cubicBezTo>
                  <a:pt x="173" y="45"/>
                  <a:pt x="174" y="45"/>
                  <a:pt x="174" y="45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5" y="44"/>
                  <a:pt x="175" y="44"/>
                  <a:pt x="175" y="44"/>
                </a:cubicBezTo>
                <a:cubicBezTo>
                  <a:pt x="176" y="44"/>
                  <a:pt x="177" y="44"/>
                  <a:pt x="177" y="44"/>
                </a:cubicBezTo>
                <a:moveTo>
                  <a:pt x="143" y="29"/>
                </a:moveTo>
                <a:cubicBezTo>
                  <a:pt x="142" y="29"/>
                  <a:pt x="142" y="29"/>
                  <a:pt x="142" y="30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40" y="30"/>
                  <a:pt x="140" y="30"/>
                  <a:pt x="140" y="30"/>
                </a:cubicBezTo>
                <a:cubicBezTo>
                  <a:pt x="139" y="30"/>
                  <a:pt x="138" y="30"/>
                  <a:pt x="137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29"/>
                  <a:pt x="137" y="29"/>
                  <a:pt x="138" y="28"/>
                </a:cubicBezTo>
                <a:cubicBezTo>
                  <a:pt x="138" y="28"/>
                  <a:pt x="138" y="28"/>
                  <a:pt x="138" y="28"/>
                </a:cubicBezTo>
                <a:cubicBezTo>
                  <a:pt x="136" y="28"/>
                  <a:pt x="134" y="29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4" y="28"/>
                  <a:pt x="134" y="28"/>
                  <a:pt x="134" y="27"/>
                </a:cubicBezTo>
                <a:cubicBezTo>
                  <a:pt x="135" y="27"/>
                  <a:pt x="135" y="27"/>
                  <a:pt x="135" y="26"/>
                </a:cubicBezTo>
                <a:cubicBezTo>
                  <a:pt x="135" y="26"/>
                  <a:pt x="136" y="27"/>
                  <a:pt x="136" y="27"/>
                </a:cubicBezTo>
                <a:cubicBezTo>
                  <a:pt x="137" y="28"/>
                  <a:pt x="137" y="27"/>
                  <a:pt x="138" y="28"/>
                </a:cubicBezTo>
                <a:cubicBezTo>
                  <a:pt x="138" y="28"/>
                  <a:pt x="138" y="27"/>
                  <a:pt x="138" y="27"/>
                </a:cubicBezTo>
                <a:cubicBezTo>
                  <a:pt x="139" y="27"/>
                  <a:pt x="139" y="27"/>
                  <a:pt x="139" y="26"/>
                </a:cubicBezTo>
                <a:cubicBezTo>
                  <a:pt x="139" y="27"/>
                  <a:pt x="139" y="27"/>
                  <a:pt x="139" y="28"/>
                </a:cubicBezTo>
                <a:cubicBezTo>
                  <a:pt x="139" y="28"/>
                  <a:pt x="139" y="28"/>
                  <a:pt x="139" y="28"/>
                </a:cubicBezTo>
                <a:cubicBezTo>
                  <a:pt x="140" y="27"/>
                  <a:pt x="140" y="27"/>
                  <a:pt x="141" y="27"/>
                </a:cubicBezTo>
                <a:cubicBezTo>
                  <a:pt x="141" y="27"/>
                  <a:pt x="141" y="27"/>
                  <a:pt x="141" y="27"/>
                </a:cubicBezTo>
                <a:cubicBezTo>
                  <a:pt x="141" y="27"/>
                  <a:pt x="141" y="27"/>
                  <a:pt x="141" y="27"/>
                </a:cubicBezTo>
                <a:cubicBezTo>
                  <a:pt x="142" y="27"/>
                  <a:pt x="142" y="27"/>
                  <a:pt x="143" y="27"/>
                </a:cubicBezTo>
                <a:cubicBezTo>
                  <a:pt x="143" y="27"/>
                  <a:pt x="143" y="28"/>
                  <a:pt x="144" y="28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144" y="28"/>
                  <a:pt x="144" y="28"/>
                  <a:pt x="144" y="28"/>
                </a:cubicBezTo>
                <a:lnTo>
                  <a:pt x="143" y="29"/>
                </a:lnTo>
                <a:close/>
                <a:moveTo>
                  <a:pt x="134" y="30"/>
                </a:moveTo>
                <a:cubicBezTo>
                  <a:pt x="135" y="30"/>
                  <a:pt x="135" y="30"/>
                  <a:pt x="135" y="30"/>
                </a:cubicBezTo>
                <a:cubicBezTo>
                  <a:pt x="136" y="30"/>
                  <a:pt x="136" y="31"/>
                  <a:pt x="136" y="31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5" y="31"/>
                  <a:pt x="135" y="32"/>
                  <a:pt x="135" y="32"/>
                </a:cubicBezTo>
                <a:cubicBezTo>
                  <a:pt x="134" y="32"/>
                  <a:pt x="134" y="33"/>
                  <a:pt x="134" y="33"/>
                </a:cubicBezTo>
                <a:cubicBezTo>
                  <a:pt x="134" y="34"/>
                  <a:pt x="134" y="34"/>
                  <a:pt x="134" y="34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2" y="35"/>
                  <a:pt x="132" y="35"/>
                  <a:pt x="132" y="36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31" y="36"/>
                  <a:pt x="129" y="35"/>
                  <a:pt x="129" y="35"/>
                </a:cubicBezTo>
                <a:cubicBezTo>
                  <a:pt x="129" y="35"/>
                  <a:pt x="129" y="35"/>
                  <a:pt x="129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0" y="34"/>
                  <a:pt x="131" y="34"/>
                  <a:pt x="132" y="34"/>
                </a:cubicBezTo>
                <a:cubicBezTo>
                  <a:pt x="131" y="34"/>
                  <a:pt x="131" y="33"/>
                  <a:pt x="131" y="33"/>
                </a:cubicBezTo>
                <a:cubicBezTo>
                  <a:pt x="130" y="33"/>
                  <a:pt x="130" y="34"/>
                  <a:pt x="129" y="34"/>
                </a:cubicBezTo>
                <a:cubicBezTo>
                  <a:pt x="128" y="34"/>
                  <a:pt x="128" y="33"/>
                  <a:pt x="128" y="33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129" y="33"/>
                  <a:pt x="131" y="33"/>
                  <a:pt x="131" y="32"/>
                </a:cubicBezTo>
                <a:cubicBezTo>
                  <a:pt x="131" y="32"/>
                  <a:pt x="131" y="32"/>
                  <a:pt x="131" y="32"/>
                </a:cubicBezTo>
                <a:cubicBezTo>
                  <a:pt x="131" y="32"/>
                  <a:pt x="130" y="31"/>
                  <a:pt x="130" y="31"/>
                </a:cubicBezTo>
                <a:cubicBezTo>
                  <a:pt x="129" y="31"/>
                  <a:pt x="129" y="32"/>
                  <a:pt x="128" y="32"/>
                </a:cubicBezTo>
                <a:cubicBezTo>
                  <a:pt x="127" y="33"/>
                  <a:pt x="126" y="31"/>
                  <a:pt x="126" y="31"/>
                </a:cubicBezTo>
                <a:cubicBezTo>
                  <a:pt x="126" y="31"/>
                  <a:pt x="126" y="31"/>
                  <a:pt x="127" y="30"/>
                </a:cubicBezTo>
                <a:cubicBezTo>
                  <a:pt x="127" y="30"/>
                  <a:pt x="126" y="30"/>
                  <a:pt x="126" y="30"/>
                </a:cubicBezTo>
                <a:cubicBezTo>
                  <a:pt x="126" y="30"/>
                  <a:pt x="126" y="30"/>
                  <a:pt x="125" y="30"/>
                </a:cubicBezTo>
                <a:cubicBezTo>
                  <a:pt x="125" y="30"/>
                  <a:pt x="125" y="29"/>
                  <a:pt x="125" y="29"/>
                </a:cubicBezTo>
                <a:cubicBezTo>
                  <a:pt x="125" y="29"/>
                  <a:pt x="125" y="29"/>
                  <a:pt x="126" y="29"/>
                </a:cubicBezTo>
                <a:cubicBezTo>
                  <a:pt x="126" y="29"/>
                  <a:pt x="126" y="29"/>
                  <a:pt x="127" y="29"/>
                </a:cubicBezTo>
                <a:cubicBezTo>
                  <a:pt x="127" y="29"/>
                  <a:pt x="127" y="28"/>
                  <a:pt x="128" y="28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29"/>
                  <a:pt x="128" y="30"/>
                  <a:pt x="129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9" y="28"/>
                  <a:pt x="129" y="28"/>
                  <a:pt x="129" y="29"/>
                </a:cubicBezTo>
                <a:cubicBezTo>
                  <a:pt x="130" y="29"/>
                  <a:pt x="130" y="30"/>
                  <a:pt x="131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31" y="30"/>
                  <a:pt x="130" y="29"/>
                  <a:pt x="131" y="2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1" y="28"/>
                  <a:pt x="132" y="28"/>
                  <a:pt x="132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29"/>
                  <a:pt x="133" y="29"/>
                  <a:pt x="134" y="29"/>
                </a:cubicBezTo>
                <a:cubicBezTo>
                  <a:pt x="134" y="29"/>
                  <a:pt x="134" y="30"/>
                  <a:pt x="134" y="30"/>
                </a:cubicBezTo>
                <a:moveTo>
                  <a:pt x="112" y="85"/>
                </a:moveTo>
                <a:cubicBezTo>
                  <a:pt x="112" y="85"/>
                  <a:pt x="112" y="85"/>
                  <a:pt x="112" y="85"/>
                </a:cubicBezTo>
                <a:cubicBezTo>
                  <a:pt x="113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3" y="85"/>
                  <a:pt x="113" y="85"/>
                  <a:pt x="113" y="85"/>
                </a:cubicBezTo>
                <a:cubicBezTo>
                  <a:pt x="113" y="85"/>
                  <a:pt x="113" y="86"/>
                  <a:pt x="112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09" y="86"/>
                  <a:pt x="109" y="86"/>
                  <a:pt x="108" y="86"/>
                </a:cubicBezTo>
                <a:cubicBezTo>
                  <a:pt x="108" y="87"/>
                  <a:pt x="108" y="86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6" y="86"/>
                  <a:pt x="106" y="87"/>
                  <a:pt x="106" y="87"/>
                </a:cubicBezTo>
                <a:cubicBezTo>
                  <a:pt x="106" y="87"/>
                  <a:pt x="106" y="87"/>
                  <a:pt x="106" y="87"/>
                </a:cubicBezTo>
                <a:cubicBezTo>
                  <a:pt x="106" y="87"/>
                  <a:pt x="105" y="87"/>
                  <a:pt x="105" y="87"/>
                </a:cubicBezTo>
                <a:cubicBezTo>
                  <a:pt x="105" y="87"/>
                  <a:pt x="105" y="87"/>
                  <a:pt x="105" y="86"/>
                </a:cubicBezTo>
                <a:cubicBezTo>
                  <a:pt x="106" y="86"/>
                  <a:pt x="107" y="86"/>
                  <a:pt x="107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5"/>
                  <a:pt x="109" y="84"/>
                  <a:pt x="109" y="84"/>
                </a:cubicBezTo>
                <a:cubicBezTo>
                  <a:pt x="109" y="84"/>
                  <a:pt x="108" y="85"/>
                  <a:pt x="10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4"/>
                  <a:pt x="107" y="84"/>
                  <a:pt x="107" y="84"/>
                </a:cubicBezTo>
                <a:cubicBezTo>
                  <a:pt x="107" y="84"/>
                  <a:pt x="107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06" y="84"/>
                  <a:pt x="107" y="84"/>
                  <a:pt x="107" y="83"/>
                </a:cubicBezTo>
                <a:cubicBezTo>
                  <a:pt x="107" y="83"/>
                  <a:pt x="107" y="83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8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8" y="81"/>
                  <a:pt x="109" y="81"/>
                  <a:pt x="109" y="80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0"/>
                  <a:pt x="108" y="79"/>
                  <a:pt x="108" y="79"/>
                </a:cubicBezTo>
                <a:cubicBezTo>
                  <a:pt x="108" y="79"/>
                  <a:pt x="108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6" y="79"/>
                  <a:pt x="106" y="79"/>
                  <a:pt x="106" y="79"/>
                </a:cubicBezTo>
                <a:cubicBezTo>
                  <a:pt x="106" y="79"/>
                  <a:pt x="107" y="78"/>
                  <a:pt x="107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7" y="78"/>
                  <a:pt x="107" y="77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106" y="77"/>
                  <a:pt x="106" y="77"/>
                  <a:pt x="106" y="77"/>
                </a:cubicBezTo>
                <a:cubicBezTo>
                  <a:pt x="106" y="77"/>
                  <a:pt x="106" y="77"/>
                  <a:pt x="106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5" y="77"/>
                  <a:pt x="106" y="77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5" y="76"/>
                  <a:pt x="105" y="76"/>
                  <a:pt x="105" y="77"/>
                </a:cubicBezTo>
                <a:cubicBezTo>
                  <a:pt x="105" y="77"/>
                  <a:pt x="105" y="77"/>
                  <a:pt x="105" y="76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5" y="75"/>
                  <a:pt x="106" y="75"/>
                  <a:pt x="106" y="75"/>
                </a:cubicBezTo>
                <a:cubicBezTo>
                  <a:pt x="106" y="75"/>
                  <a:pt x="105" y="75"/>
                  <a:pt x="105" y="75"/>
                </a:cubicBezTo>
                <a:cubicBezTo>
                  <a:pt x="105" y="74"/>
                  <a:pt x="105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7" y="73"/>
                  <a:pt x="107" y="73"/>
                </a:cubicBezTo>
                <a:cubicBezTo>
                  <a:pt x="107" y="73"/>
                  <a:pt x="108" y="73"/>
                  <a:pt x="108" y="73"/>
                </a:cubicBezTo>
                <a:cubicBezTo>
                  <a:pt x="108" y="73"/>
                  <a:pt x="109" y="73"/>
                  <a:pt x="108" y="73"/>
                </a:cubicBezTo>
                <a:cubicBezTo>
                  <a:pt x="108" y="74"/>
                  <a:pt x="107" y="74"/>
                  <a:pt x="107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8" y="75"/>
                  <a:pt x="109" y="74"/>
                  <a:pt x="110" y="75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09" y="76"/>
                  <a:pt x="109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8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8" y="78"/>
                  <a:pt x="108" y="77"/>
                  <a:pt x="109" y="77"/>
                </a:cubicBezTo>
                <a:cubicBezTo>
                  <a:pt x="109" y="77"/>
                  <a:pt x="110" y="78"/>
                  <a:pt x="110" y="78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11" y="80"/>
                  <a:pt x="111" y="79"/>
                  <a:pt x="111" y="80"/>
                </a:cubicBezTo>
                <a:cubicBezTo>
                  <a:pt x="111" y="80"/>
                  <a:pt x="111" y="80"/>
                  <a:pt x="112" y="80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12" y="82"/>
                  <a:pt x="113" y="82"/>
                  <a:pt x="112" y="82"/>
                </a:cubicBezTo>
                <a:cubicBezTo>
                  <a:pt x="112" y="82"/>
                  <a:pt x="112" y="83"/>
                  <a:pt x="112" y="83"/>
                </a:cubicBezTo>
                <a:cubicBezTo>
                  <a:pt x="113" y="82"/>
                  <a:pt x="114" y="82"/>
                  <a:pt x="114" y="83"/>
                </a:cubicBezTo>
                <a:cubicBezTo>
                  <a:pt x="114" y="83"/>
                  <a:pt x="114" y="83"/>
                  <a:pt x="114" y="83"/>
                </a:cubicBezTo>
                <a:cubicBezTo>
                  <a:pt x="114" y="84"/>
                  <a:pt x="113" y="84"/>
                  <a:pt x="112" y="85"/>
                </a:cubicBezTo>
                <a:moveTo>
                  <a:pt x="106" y="78"/>
                </a:move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6" y="78"/>
                  <a:pt x="105" y="78"/>
                </a:cubicBezTo>
                <a:cubicBezTo>
                  <a:pt x="105" y="78"/>
                  <a:pt x="105" y="78"/>
                  <a:pt x="105" y="78"/>
                </a:cubicBezTo>
                <a:cubicBezTo>
                  <a:pt x="105" y="78"/>
                  <a:pt x="105" y="78"/>
                  <a:pt x="105" y="78"/>
                </a:cubicBezTo>
                <a:cubicBezTo>
                  <a:pt x="105" y="78"/>
                  <a:pt x="105" y="78"/>
                  <a:pt x="106" y="78"/>
                </a:cubicBezTo>
                <a:moveTo>
                  <a:pt x="105" y="80"/>
                </a:moveTo>
                <a:cubicBezTo>
                  <a:pt x="105" y="80"/>
                  <a:pt x="105" y="81"/>
                  <a:pt x="104" y="81"/>
                </a:cubicBezTo>
                <a:cubicBezTo>
                  <a:pt x="105" y="81"/>
                  <a:pt x="105" y="82"/>
                  <a:pt x="105" y="82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04" y="83"/>
                  <a:pt x="104" y="83"/>
                  <a:pt x="104" y="84"/>
                </a:cubicBezTo>
                <a:cubicBezTo>
                  <a:pt x="104" y="84"/>
                  <a:pt x="103" y="84"/>
                  <a:pt x="103" y="84"/>
                </a:cubicBezTo>
                <a:cubicBezTo>
                  <a:pt x="103" y="84"/>
                  <a:pt x="102" y="84"/>
                  <a:pt x="102" y="84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1" y="84"/>
                  <a:pt x="101" y="85"/>
                  <a:pt x="101" y="85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100" y="83"/>
                  <a:pt x="100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2"/>
                  <a:pt x="101" y="82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101" y="82"/>
                  <a:pt x="101" y="82"/>
                  <a:pt x="102" y="82"/>
                </a:cubicBezTo>
                <a:cubicBezTo>
                  <a:pt x="102" y="82"/>
                  <a:pt x="102" y="82"/>
                  <a:pt x="102" y="82"/>
                </a:cubicBezTo>
                <a:cubicBezTo>
                  <a:pt x="101" y="82"/>
                  <a:pt x="100" y="82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1" y="81"/>
                </a:cubicBezTo>
                <a:cubicBezTo>
                  <a:pt x="100" y="81"/>
                  <a:pt x="101" y="81"/>
                  <a:pt x="101" y="81"/>
                </a:cubicBezTo>
                <a:cubicBezTo>
                  <a:pt x="101" y="81"/>
                  <a:pt x="101" y="81"/>
                  <a:pt x="101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1" y="80"/>
                  <a:pt x="101" y="80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2" y="80"/>
                  <a:pt x="102" y="80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3" y="78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04" y="79"/>
                  <a:pt x="105" y="78"/>
                  <a:pt x="105" y="79"/>
                </a:cubicBezTo>
                <a:cubicBezTo>
                  <a:pt x="105" y="79"/>
                  <a:pt x="105" y="80"/>
                  <a:pt x="105" y="80"/>
                </a:cubicBezTo>
                <a:moveTo>
                  <a:pt x="100" y="113"/>
                </a:moveTo>
                <a:cubicBezTo>
                  <a:pt x="101" y="112"/>
                  <a:pt x="101" y="112"/>
                  <a:pt x="101" y="112"/>
                </a:cubicBezTo>
                <a:cubicBezTo>
                  <a:pt x="101" y="112"/>
                  <a:pt x="101" y="111"/>
                  <a:pt x="101" y="111"/>
                </a:cubicBezTo>
                <a:cubicBezTo>
                  <a:pt x="101" y="111"/>
                  <a:pt x="102" y="110"/>
                  <a:pt x="102" y="110"/>
                </a:cubicBezTo>
                <a:cubicBezTo>
                  <a:pt x="103" y="110"/>
                  <a:pt x="104" y="110"/>
                  <a:pt x="104" y="109"/>
                </a:cubicBezTo>
                <a:cubicBezTo>
                  <a:pt x="104" y="109"/>
                  <a:pt x="105" y="107"/>
                  <a:pt x="105" y="107"/>
                </a:cubicBezTo>
                <a:cubicBezTo>
                  <a:pt x="105" y="107"/>
                  <a:pt x="105" y="107"/>
                  <a:pt x="105" y="107"/>
                </a:cubicBezTo>
                <a:cubicBezTo>
                  <a:pt x="106" y="107"/>
                  <a:pt x="106" y="108"/>
                  <a:pt x="107" y="108"/>
                </a:cubicBezTo>
                <a:cubicBezTo>
                  <a:pt x="107" y="108"/>
                  <a:pt x="108" y="107"/>
                  <a:pt x="109" y="107"/>
                </a:cubicBezTo>
                <a:cubicBezTo>
                  <a:pt x="109" y="108"/>
                  <a:pt x="109" y="108"/>
                  <a:pt x="110" y="108"/>
                </a:cubicBezTo>
                <a:cubicBezTo>
                  <a:pt x="110" y="108"/>
                  <a:pt x="110" y="107"/>
                  <a:pt x="111" y="107"/>
                </a:cubicBezTo>
                <a:cubicBezTo>
                  <a:pt x="111" y="107"/>
                  <a:pt x="111" y="107"/>
                  <a:pt x="112" y="107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12" y="107"/>
                  <a:pt x="112" y="106"/>
                  <a:pt x="113" y="106"/>
                </a:cubicBezTo>
                <a:cubicBezTo>
                  <a:pt x="113" y="106"/>
                  <a:pt x="114" y="106"/>
                  <a:pt x="115" y="106"/>
                </a:cubicBezTo>
                <a:cubicBezTo>
                  <a:pt x="115" y="106"/>
                  <a:pt x="115" y="106"/>
                  <a:pt x="115" y="106"/>
                </a:cubicBezTo>
                <a:cubicBezTo>
                  <a:pt x="115" y="106"/>
                  <a:pt x="116" y="106"/>
                  <a:pt x="116" y="106"/>
                </a:cubicBezTo>
                <a:cubicBezTo>
                  <a:pt x="116" y="106"/>
                  <a:pt x="116" y="106"/>
                  <a:pt x="116" y="105"/>
                </a:cubicBezTo>
                <a:cubicBezTo>
                  <a:pt x="117" y="105"/>
                  <a:pt x="118" y="106"/>
                  <a:pt x="118" y="106"/>
                </a:cubicBezTo>
                <a:cubicBezTo>
                  <a:pt x="119" y="106"/>
                  <a:pt x="119" y="105"/>
                  <a:pt x="119" y="105"/>
                </a:cubicBezTo>
                <a:cubicBezTo>
                  <a:pt x="120" y="105"/>
                  <a:pt x="120" y="105"/>
                  <a:pt x="120" y="105"/>
                </a:cubicBezTo>
                <a:cubicBezTo>
                  <a:pt x="120" y="105"/>
                  <a:pt x="120" y="105"/>
                  <a:pt x="121" y="105"/>
                </a:cubicBezTo>
                <a:cubicBezTo>
                  <a:pt x="121" y="105"/>
                  <a:pt x="121" y="106"/>
                  <a:pt x="121" y="106"/>
                </a:cubicBezTo>
                <a:cubicBezTo>
                  <a:pt x="122" y="106"/>
                  <a:pt x="123" y="105"/>
                  <a:pt x="123" y="105"/>
                </a:cubicBezTo>
                <a:cubicBezTo>
                  <a:pt x="123" y="105"/>
                  <a:pt x="123" y="105"/>
                  <a:pt x="123" y="105"/>
                </a:cubicBezTo>
                <a:cubicBezTo>
                  <a:pt x="123" y="105"/>
                  <a:pt x="124" y="105"/>
                  <a:pt x="124" y="105"/>
                </a:cubicBezTo>
                <a:cubicBezTo>
                  <a:pt x="124" y="105"/>
                  <a:pt x="124" y="105"/>
                  <a:pt x="124" y="106"/>
                </a:cubicBezTo>
                <a:cubicBezTo>
                  <a:pt x="124" y="106"/>
                  <a:pt x="124" y="106"/>
                  <a:pt x="124" y="106"/>
                </a:cubicBezTo>
                <a:cubicBezTo>
                  <a:pt x="124" y="105"/>
                  <a:pt x="125" y="105"/>
                  <a:pt x="125" y="105"/>
                </a:cubicBezTo>
                <a:cubicBezTo>
                  <a:pt x="125" y="106"/>
                  <a:pt x="123" y="106"/>
                  <a:pt x="125" y="107"/>
                </a:cubicBezTo>
                <a:cubicBezTo>
                  <a:pt x="125" y="107"/>
                  <a:pt x="125" y="107"/>
                  <a:pt x="125" y="108"/>
                </a:cubicBezTo>
                <a:cubicBezTo>
                  <a:pt x="125" y="108"/>
                  <a:pt x="124" y="109"/>
                  <a:pt x="124" y="109"/>
                </a:cubicBezTo>
                <a:cubicBezTo>
                  <a:pt x="124" y="109"/>
                  <a:pt x="124" y="110"/>
                  <a:pt x="124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6" y="110"/>
                  <a:pt x="126" y="111"/>
                  <a:pt x="127" y="111"/>
                </a:cubicBezTo>
                <a:cubicBezTo>
                  <a:pt x="127" y="111"/>
                  <a:pt x="127" y="111"/>
                  <a:pt x="128" y="111"/>
                </a:cubicBezTo>
                <a:cubicBezTo>
                  <a:pt x="128" y="111"/>
                  <a:pt x="128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0" y="112"/>
                  <a:pt x="130" y="113"/>
                  <a:pt x="130" y="113"/>
                </a:cubicBezTo>
                <a:cubicBezTo>
                  <a:pt x="131" y="113"/>
                  <a:pt x="132" y="113"/>
                  <a:pt x="133" y="113"/>
                </a:cubicBezTo>
                <a:cubicBezTo>
                  <a:pt x="133" y="113"/>
                  <a:pt x="134" y="114"/>
                  <a:pt x="134" y="114"/>
                </a:cubicBezTo>
                <a:cubicBezTo>
                  <a:pt x="134" y="114"/>
                  <a:pt x="135" y="114"/>
                  <a:pt x="135" y="114"/>
                </a:cubicBezTo>
                <a:cubicBezTo>
                  <a:pt x="136" y="113"/>
                  <a:pt x="135" y="113"/>
                  <a:pt x="135" y="112"/>
                </a:cubicBezTo>
                <a:cubicBezTo>
                  <a:pt x="136" y="111"/>
                  <a:pt x="137" y="111"/>
                  <a:pt x="139" y="111"/>
                </a:cubicBezTo>
                <a:cubicBezTo>
                  <a:pt x="139" y="111"/>
                  <a:pt x="139" y="112"/>
                  <a:pt x="139" y="112"/>
                </a:cubicBezTo>
                <a:cubicBezTo>
                  <a:pt x="139" y="112"/>
                  <a:pt x="140" y="112"/>
                  <a:pt x="140" y="112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141" y="112"/>
                  <a:pt x="141" y="112"/>
                  <a:pt x="141" y="113"/>
                </a:cubicBezTo>
                <a:cubicBezTo>
                  <a:pt x="143" y="113"/>
                  <a:pt x="143" y="113"/>
                  <a:pt x="143" y="113"/>
                </a:cubicBezTo>
                <a:cubicBezTo>
                  <a:pt x="143" y="113"/>
                  <a:pt x="144" y="113"/>
                  <a:pt x="144" y="113"/>
                </a:cubicBezTo>
                <a:cubicBezTo>
                  <a:pt x="144" y="113"/>
                  <a:pt x="145" y="113"/>
                  <a:pt x="145" y="113"/>
                </a:cubicBezTo>
                <a:cubicBezTo>
                  <a:pt x="145" y="113"/>
                  <a:pt x="145" y="113"/>
                  <a:pt x="145" y="113"/>
                </a:cubicBezTo>
                <a:cubicBezTo>
                  <a:pt x="146" y="113"/>
                  <a:pt x="146" y="114"/>
                  <a:pt x="146" y="113"/>
                </a:cubicBezTo>
                <a:cubicBezTo>
                  <a:pt x="146" y="113"/>
                  <a:pt x="146" y="113"/>
                  <a:pt x="147" y="113"/>
                </a:cubicBezTo>
                <a:cubicBezTo>
                  <a:pt x="147" y="113"/>
                  <a:pt x="148" y="112"/>
                  <a:pt x="149" y="113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50" y="113"/>
                  <a:pt x="150" y="113"/>
                  <a:pt x="151" y="113"/>
                </a:cubicBezTo>
                <a:cubicBezTo>
                  <a:pt x="151" y="113"/>
                  <a:pt x="151" y="113"/>
                  <a:pt x="152" y="113"/>
                </a:cubicBezTo>
                <a:cubicBezTo>
                  <a:pt x="152" y="114"/>
                  <a:pt x="152" y="114"/>
                  <a:pt x="153" y="115"/>
                </a:cubicBezTo>
                <a:cubicBezTo>
                  <a:pt x="152" y="116"/>
                  <a:pt x="152" y="117"/>
                  <a:pt x="152" y="117"/>
                </a:cubicBezTo>
                <a:cubicBezTo>
                  <a:pt x="152" y="117"/>
                  <a:pt x="152" y="117"/>
                  <a:pt x="152" y="117"/>
                </a:cubicBezTo>
                <a:cubicBezTo>
                  <a:pt x="151" y="117"/>
                  <a:pt x="150" y="116"/>
                  <a:pt x="150" y="115"/>
                </a:cubicBezTo>
                <a:cubicBezTo>
                  <a:pt x="150" y="115"/>
                  <a:pt x="150" y="115"/>
                  <a:pt x="150" y="115"/>
                </a:cubicBezTo>
                <a:cubicBezTo>
                  <a:pt x="150" y="116"/>
                  <a:pt x="151" y="116"/>
                  <a:pt x="151" y="117"/>
                </a:cubicBezTo>
                <a:cubicBezTo>
                  <a:pt x="151" y="118"/>
                  <a:pt x="151" y="118"/>
                  <a:pt x="152" y="119"/>
                </a:cubicBezTo>
                <a:cubicBezTo>
                  <a:pt x="152" y="120"/>
                  <a:pt x="153" y="121"/>
                  <a:pt x="153" y="121"/>
                </a:cubicBezTo>
                <a:cubicBezTo>
                  <a:pt x="153" y="122"/>
                  <a:pt x="153" y="122"/>
                  <a:pt x="154" y="122"/>
                </a:cubicBezTo>
                <a:cubicBezTo>
                  <a:pt x="154" y="122"/>
                  <a:pt x="154" y="122"/>
                  <a:pt x="153" y="122"/>
                </a:cubicBezTo>
                <a:cubicBezTo>
                  <a:pt x="154" y="123"/>
                  <a:pt x="154" y="123"/>
                  <a:pt x="154" y="123"/>
                </a:cubicBezTo>
                <a:cubicBezTo>
                  <a:pt x="154" y="123"/>
                  <a:pt x="154" y="124"/>
                  <a:pt x="154" y="124"/>
                </a:cubicBezTo>
                <a:cubicBezTo>
                  <a:pt x="155" y="124"/>
                  <a:pt x="155" y="125"/>
                  <a:pt x="155" y="125"/>
                </a:cubicBezTo>
                <a:cubicBezTo>
                  <a:pt x="156" y="126"/>
                  <a:pt x="155" y="128"/>
                  <a:pt x="156" y="128"/>
                </a:cubicBezTo>
                <a:cubicBezTo>
                  <a:pt x="156" y="129"/>
                  <a:pt x="157" y="129"/>
                  <a:pt x="157" y="129"/>
                </a:cubicBezTo>
                <a:cubicBezTo>
                  <a:pt x="158" y="130"/>
                  <a:pt x="158" y="132"/>
                  <a:pt x="159" y="133"/>
                </a:cubicBezTo>
                <a:cubicBezTo>
                  <a:pt x="159" y="133"/>
                  <a:pt x="159" y="133"/>
                  <a:pt x="159" y="133"/>
                </a:cubicBezTo>
                <a:cubicBezTo>
                  <a:pt x="159" y="133"/>
                  <a:pt x="159" y="132"/>
                  <a:pt x="159" y="132"/>
                </a:cubicBezTo>
                <a:cubicBezTo>
                  <a:pt x="159" y="132"/>
                  <a:pt x="159" y="133"/>
                  <a:pt x="159" y="133"/>
                </a:cubicBezTo>
                <a:cubicBezTo>
                  <a:pt x="159" y="133"/>
                  <a:pt x="160" y="133"/>
                  <a:pt x="160" y="133"/>
                </a:cubicBezTo>
                <a:cubicBezTo>
                  <a:pt x="160" y="133"/>
                  <a:pt x="160" y="134"/>
                  <a:pt x="161" y="134"/>
                </a:cubicBezTo>
                <a:cubicBezTo>
                  <a:pt x="161" y="134"/>
                  <a:pt x="161" y="134"/>
                  <a:pt x="161" y="134"/>
                </a:cubicBezTo>
                <a:cubicBezTo>
                  <a:pt x="161" y="134"/>
                  <a:pt x="161" y="135"/>
                  <a:pt x="162" y="135"/>
                </a:cubicBezTo>
                <a:cubicBezTo>
                  <a:pt x="162" y="135"/>
                  <a:pt x="163" y="136"/>
                  <a:pt x="163" y="136"/>
                </a:cubicBezTo>
                <a:cubicBezTo>
                  <a:pt x="163" y="136"/>
                  <a:pt x="162" y="137"/>
                  <a:pt x="162" y="137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62" y="137"/>
                  <a:pt x="162" y="137"/>
                  <a:pt x="163" y="137"/>
                </a:cubicBezTo>
                <a:cubicBezTo>
                  <a:pt x="163" y="137"/>
                  <a:pt x="163" y="138"/>
                  <a:pt x="164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5" y="138"/>
                  <a:pt x="165" y="138"/>
                  <a:pt x="166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7" y="138"/>
                  <a:pt x="167" y="138"/>
                  <a:pt x="167" y="137"/>
                </a:cubicBezTo>
                <a:cubicBezTo>
                  <a:pt x="167" y="137"/>
                  <a:pt x="167" y="137"/>
                  <a:pt x="167" y="137"/>
                </a:cubicBezTo>
                <a:cubicBezTo>
                  <a:pt x="168" y="137"/>
                  <a:pt x="168" y="137"/>
                  <a:pt x="168" y="138"/>
                </a:cubicBezTo>
                <a:cubicBezTo>
                  <a:pt x="168" y="137"/>
                  <a:pt x="169" y="137"/>
                  <a:pt x="169" y="137"/>
                </a:cubicBezTo>
                <a:cubicBezTo>
                  <a:pt x="169" y="137"/>
                  <a:pt x="169" y="137"/>
                  <a:pt x="170" y="137"/>
                </a:cubicBezTo>
                <a:cubicBezTo>
                  <a:pt x="170" y="137"/>
                  <a:pt x="171" y="137"/>
                  <a:pt x="171" y="136"/>
                </a:cubicBezTo>
                <a:cubicBezTo>
                  <a:pt x="171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8"/>
                  <a:pt x="172" y="138"/>
                  <a:pt x="172" y="138"/>
                </a:cubicBezTo>
                <a:cubicBezTo>
                  <a:pt x="172" y="138"/>
                  <a:pt x="171" y="138"/>
                  <a:pt x="171" y="139"/>
                </a:cubicBezTo>
                <a:cubicBezTo>
                  <a:pt x="171" y="139"/>
                  <a:pt x="171" y="139"/>
                  <a:pt x="171" y="140"/>
                </a:cubicBezTo>
                <a:cubicBezTo>
                  <a:pt x="171" y="140"/>
                  <a:pt x="171" y="140"/>
                  <a:pt x="171" y="141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0" y="141"/>
                  <a:pt x="170" y="141"/>
                  <a:pt x="170" y="142"/>
                </a:cubicBezTo>
                <a:cubicBezTo>
                  <a:pt x="170" y="142"/>
                  <a:pt x="170" y="142"/>
                  <a:pt x="169" y="143"/>
                </a:cubicBezTo>
                <a:cubicBezTo>
                  <a:pt x="169" y="143"/>
                  <a:pt x="169" y="143"/>
                  <a:pt x="169" y="144"/>
                </a:cubicBezTo>
                <a:cubicBezTo>
                  <a:pt x="169" y="145"/>
                  <a:pt x="168" y="145"/>
                  <a:pt x="167" y="146"/>
                </a:cubicBezTo>
                <a:cubicBezTo>
                  <a:pt x="167" y="147"/>
                  <a:pt x="166" y="147"/>
                  <a:pt x="166" y="148"/>
                </a:cubicBezTo>
                <a:cubicBezTo>
                  <a:pt x="165" y="148"/>
                  <a:pt x="164" y="149"/>
                  <a:pt x="163" y="150"/>
                </a:cubicBezTo>
                <a:cubicBezTo>
                  <a:pt x="162" y="151"/>
                  <a:pt x="161" y="151"/>
                  <a:pt x="161" y="152"/>
                </a:cubicBezTo>
                <a:cubicBezTo>
                  <a:pt x="161" y="153"/>
                  <a:pt x="161" y="153"/>
                  <a:pt x="161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0" y="154"/>
                  <a:pt x="159" y="154"/>
                  <a:pt x="159" y="154"/>
                </a:cubicBezTo>
                <a:cubicBezTo>
                  <a:pt x="159" y="155"/>
                  <a:pt x="158" y="155"/>
                  <a:pt x="158" y="155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58" y="156"/>
                  <a:pt x="157" y="158"/>
                  <a:pt x="157" y="158"/>
                </a:cubicBezTo>
                <a:cubicBezTo>
                  <a:pt x="158" y="158"/>
                  <a:pt x="158" y="159"/>
                  <a:pt x="158" y="159"/>
                </a:cubicBezTo>
                <a:cubicBezTo>
                  <a:pt x="158" y="159"/>
                  <a:pt x="158" y="159"/>
                  <a:pt x="158" y="160"/>
                </a:cubicBezTo>
                <a:cubicBezTo>
                  <a:pt x="158" y="160"/>
                  <a:pt x="158" y="160"/>
                  <a:pt x="158" y="160"/>
                </a:cubicBezTo>
                <a:cubicBezTo>
                  <a:pt x="158" y="161"/>
                  <a:pt x="158" y="162"/>
                  <a:pt x="158" y="162"/>
                </a:cubicBezTo>
                <a:cubicBezTo>
                  <a:pt x="159" y="163"/>
                  <a:pt x="159" y="163"/>
                  <a:pt x="159" y="163"/>
                </a:cubicBezTo>
                <a:cubicBezTo>
                  <a:pt x="159" y="163"/>
                  <a:pt x="159" y="164"/>
                  <a:pt x="159" y="164"/>
                </a:cubicBezTo>
                <a:cubicBezTo>
                  <a:pt x="159" y="164"/>
                  <a:pt x="159" y="165"/>
                  <a:pt x="159" y="165"/>
                </a:cubicBezTo>
                <a:cubicBezTo>
                  <a:pt x="159" y="166"/>
                  <a:pt x="159" y="166"/>
                  <a:pt x="159" y="166"/>
                </a:cubicBezTo>
                <a:cubicBezTo>
                  <a:pt x="159" y="166"/>
                  <a:pt x="159" y="167"/>
                  <a:pt x="159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68"/>
                  <a:pt x="160" y="168"/>
                  <a:pt x="159" y="168"/>
                </a:cubicBezTo>
                <a:cubicBezTo>
                  <a:pt x="159" y="168"/>
                  <a:pt x="159" y="169"/>
                  <a:pt x="159" y="169"/>
                </a:cubicBezTo>
                <a:cubicBezTo>
                  <a:pt x="159" y="169"/>
                  <a:pt x="159" y="170"/>
                  <a:pt x="158" y="170"/>
                </a:cubicBezTo>
                <a:cubicBezTo>
                  <a:pt x="157" y="171"/>
                  <a:pt x="156" y="171"/>
                  <a:pt x="156" y="171"/>
                </a:cubicBezTo>
                <a:cubicBezTo>
                  <a:pt x="155" y="172"/>
                  <a:pt x="155" y="173"/>
                  <a:pt x="154" y="173"/>
                </a:cubicBezTo>
                <a:cubicBezTo>
                  <a:pt x="153" y="173"/>
                  <a:pt x="153" y="174"/>
                  <a:pt x="153" y="174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6"/>
                  <a:pt x="153" y="176"/>
                  <a:pt x="153" y="177"/>
                </a:cubicBezTo>
                <a:cubicBezTo>
                  <a:pt x="153" y="177"/>
                  <a:pt x="153" y="177"/>
                  <a:pt x="153" y="177"/>
                </a:cubicBezTo>
                <a:cubicBezTo>
                  <a:pt x="153" y="177"/>
                  <a:pt x="154" y="178"/>
                  <a:pt x="153" y="178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80"/>
                  <a:pt x="152" y="180"/>
                  <a:pt x="151" y="181"/>
                </a:cubicBezTo>
                <a:cubicBezTo>
                  <a:pt x="150" y="181"/>
                  <a:pt x="150" y="181"/>
                  <a:pt x="150" y="18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1" y="183"/>
                  <a:pt x="150" y="184"/>
                  <a:pt x="150" y="184"/>
                </a:cubicBezTo>
                <a:cubicBezTo>
                  <a:pt x="150" y="184"/>
                  <a:pt x="150" y="184"/>
                  <a:pt x="150" y="184"/>
                </a:cubicBezTo>
                <a:cubicBezTo>
                  <a:pt x="150" y="184"/>
                  <a:pt x="150" y="185"/>
                  <a:pt x="150" y="185"/>
                </a:cubicBezTo>
                <a:cubicBezTo>
                  <a:pt x="150" y="185"/>
                  <a:pt x="149" y="186"/>
                  <a:pt x="149" y="186"/>
                </a:cubicBezTo>
                <a:cubicBezTo>
                  <a:pt x="147" y="188"/>
                  <a:pt x="146" y="189"/>
                  <a:pt x="144" y="191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3" y="192"/>
                  <a:pt x="142" y="192"/>
                  <a:pt x="142" y="192"/>
                </a:cubicBezTo>
                <a:cubicBezTo>
                  <a:pt x="142" y="192"/>
                  <a:pt x="142" y="192"/>
                  <a:pt x="142" y="192"/>
                </a:cubicBezTo>
                <a:cubicBezTo>
                  <a:pt x="142" y="192"/>
                  <a:pt x="141" y="192"/>
                  <a:pt x="141" y="192"/>
                </a:cubicBezTo>
                <a:cubicBezTo>
                  <a:pt x="141" y="192"/>
                  <a:pt x="141" y="192"/>
                  <a:pt x="141" y="192"/>
                </a:cubicBezTo>
                <a:cubicBezTo>
                  <a:pt x="140" y="192"/>
                  <a:pt x="140" y="192"/>
                  <a:pt x="139" y="192"/>
                </a:cubicBezTo>
                <a:cubicBezTo>
                  <a:pt x="139" y="192"/>
                  <a:pt x="139" y="192"/>
                  <a:pt x="139" y="192"/>
                </a:cubicBezTo>
                <a:cubicBezTo>
                  <a:pt x="139" y="192"/>
                  <a:pt x="138" y="192"/>
                  <a:pt x="138" y="192"/>
                </a:cubicBezTo>
                <a:cubicBezTo>
                  <a:pt x="138" y="192"/>
                  <a:pt x="137" y="192"/>
                  <a:pt x="137" y="192"/>
                </a:cubicBezTo>
                <a:cubicBezTo>
                  <a:pt x="137" y="193"/>
                  <a:pt x="136" y="192"/>
                  <a:pt x="136" y="192"/>
                </a:cubicBezTo>
                <a:cubicBezTo>
                  <a:pt x="136" y="193"/>
                  <a:pt x="135" y="193"/>
                  <a:pt x="135" y="193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34" y="193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3" y="192"/>
                  <a:pt x="133" y="192"/>
                </a:cubicBezTo>
                <a:cubicBezTo>
                  <a:pt x="133" y="192"/>
                  <a:pt x="133" y="192"/>
                  <a:pt x="133" y="192"/>
                </a:cubicBezTo>
                <a:cubicBezTo>
                  <a:pt x="133" y="192"/>
                  <a:pt x="133" y="192"/>
                  <a:pt x="134" y="192"/>
                </a:cubicBezTo>
                <a:cubicBezTo>
                  <a:pt x="133" y="191"/>
                  <a:pt x="133" y="191"/>
                  <a:pt x="133" y="19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4" y="189"/>
                  <a:pt x="133" y="188"/>
                  <a:pt x="132" y="188"/>
                </a:cubicBezTo>
                <a:cubicBezTo>
                  <a:pt x="132" y="187"/>
                  <a:pt x="132" y="186"/>
                  <a:pt x="131" y="185"/>
                </a:cubicBezTo>
                <a:cubicBezTo>
                  <a:pt x="131" y="185"/>
                  <a:pt x="130" y="184"/>
                  <a:pt x="130" y="184"/>
                </a:cubicBezTo>
                <a:cubicBezTo>
                  <a:pt x="130" y="183"/>
                  <a:pt x="130" y="183"/>
                  <a:pt x="130" y="182"/>
                </a:cubicBezTo>
                <a:cubicBezTo>
                  <a:pt x="130" y="182"/>
                  <a:pt x="130" y="182"/>
                  <a:pt x="130" y="182"/>
                </a:cubicBezTo>
                <a:cubicBezTo>
                  <a:pt x="130" y="182"/>
                  <a:pt x="129" y="181"/>
                  <a:pt x="129" y="181"/>
                </a:cubicBezTo>
                <a:cubicBezTo>
                  <a:pt x="129" y="181"/>
                  <a:pt x="129" y="181"/>
                  <a:pt x="129" y="180"/>
                </a:cubicBezTo>
                <a:cubicBezTo>
                  <a:pt x="129" y="180"/>
                  <a:pt x="129" y="180"/>
                  <a:pt x="129" y="180"/>
                </a:cubicBezTo>
                <a:cubicBezTo>
                  <a:pt x="129" y="179"/>
                  <a:pt x="129" y="179"/>
                  <a:pt x="129" y="178"/>
                </a:cubicBezTo>
                <a:cubicBezTo>
                  <a:pt x="129" y="177"/>
                  <a:pt x="128" y="176"/>
                  <a:pt x="128" y="176"/>
                </a:cubicBezTo>
                <a:cubicBezTo>
                  <a:pt x="128" y="175"/>
                  <a:pt x="127" y="174"/>
                  <a:pt x="127" y="173"/>
                </a:cubicBezTo>
                <a:cubicBezTo>
                  <a:pt x="126" y="173"/>
                  <a:pt x="126" y="172"/>
                  <a:pt x="126" y="172"/>
                </a:cubicBezTo>
                <a:cubicBezTo>
                  <a:pt x="126" y="171"/>
                  <a:pt x="126" y="170"/>
                  <a:pt x="126" y="169"/>
                </a:cubicBezTo>
                <a:cubicBezTo>
                  <a:pt x="126" y="169"/>
                  <a:pt x="126" y="167"/>
                  <a:pt x="127" y="166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27" y="165"/>
                  <a:pt x="127" y="165"/>
                  <a:pt x="128" y="165"/>
                </a:cubicBezTo>
                <a:cubicBezTo>
                  <a:pt x="128" y="165"/>
                  <a:pt x="128" y="164"/>
                  <a:pt x="128" y="164"/>
                </a:cubicBezTo>
                <a:cubicBezTo>
                  <a:pt x="128" y="164"/>
                  <a:pt x="128" y="163"/>
                  <a:pt x="128" y="163"/>
                </a:cubicBezTo>
                <a:cubicBezTo>
                  <a:pt x="128" y="162"/>
                  <a:pt x="127" y="161"/>
                  <a:pt x="128" y="161"/>
                </a:cubicBezTo>
                <a:cubicBezTo>
                  <a:pt x="128" y="160"/>
                  <a:pt x="127" y="160"/>
                  <a:pt x="127" y="159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27" y="158"/>
                  <a:pt x="127" y="158"/>
                  <a:pt x="126" y="158"/>
                </a:cubicBezTo>
                <a:cubicBezTo>
                  <a:pt x="126" y="157"/>
                  <a:pt x="126" y="157"/>
                  <a:pt x="126" y="157"/>
                </a:cubicBezTo>
                <a:cubicBezTo>
                  <a:pt x="126" y="157"/>
                  <a:pt x="126" y="156"/>
                  <a:pt x="126" y="156"/>
                </a:cubicBezTo>
                <a:cubicBezTo>
                  <a:pt x="125" y="155"/>
                  <a:pt x="125" y="155"/>
                  <a:pt x="124" y="155"/>
                </a:cubicBezTo>
                <a:cubicBezTo>
                  <a:pt x="124" y="154"/>
                  <a:pt x="124" y="154"/>
                  <a:pt x="124" y="154"/>
                </a:cubicBezTo>
                <a:cubicBezTo>
                  <a:pt x="124" y="154"/>
                  <a:pt x="124" y="154"/>
                  <a:pt x="124" y="154"/>
                </a:cubicBezTo>
                <a:cubicBezTo>
                  <a:pt x="124" y="153"/>
                  <a:pt x="123" y="153"/>
                  <a:pt x="123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3"/>
                  <a:pt x="123" y="152"/>
                  <a:pt x="123" y="152"/>
                </a:cubicBezTo>
                <a:cubicBezTo>
                  <a:pt x="123" y="152"/>
                  <a:pt x="123" y="152"/>
                  <a:pt x="123" y="152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23" y="151"/>
                  <a:pt x="123" y="151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3" y="149"/>
                  <a:pt x="123" y="148"/>
                  <a:pt x="124" y="148"/>
                </a:cubicBezTo>
                <a:cubicBezTo>
                  <a:pt x="124" y="148"/>
                  <a:pt x="123" y="148"/>
                  <a:pt x="123" y="148"/>
                </a:cubicBezTo>
                <a:cubicBezTo>
                  <a:pt x="123" y="148"/>
                  <a:pt x="124" y="147"/>
                  <a:pt x="124" y="147"/>
                </a:cubicBezTo>
                <a:cubicBezTo>
                  <a:pt x="124" y="147"/>
                  <a:pt x="123" y="147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2" y="146"/>
                  <a:pt x="123" y="146"/>
                  <a:pt x="122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1" y="145"/>
                  <a:pt x="121" y="145"/>
                  <a:pt x="120" y="145"/>
                </a:cubicBezTo>
                <a:cubicBezTo>
                  <a:pt x="120" y="146"/>
                  <a:pt x="118" y="145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3"/>
                  <a:pt x="117" y="143"/>
                  <a:pt x="116" y="143"/>
                </a:cubicBezTo>
                <a:cubicBezTo>
                  <a:pt x="116" y="143"/>
                  <a:pt x="116" y="143"/>
                  <a:pt x="116" y="143"/>
                </a:cubicBezTo>
                <a:cubicBezTo>
                  <a:pt x="115" y="143"/>
                  <a:pt x="114" y="143"/>
                  <a:pt x="114" y="143"/>
                </a:cubicBezTo>
                <a:cubicBezTo>
                  <a:pt x="113" y="143"/>
                  <a:pt x="113" y="144"/>
                  <a:pt x="113" y="144"/>
                </a:cubicBezTo>
                <a:cubicBezTo>
                  <a:pt x="113" y="144"/>
                  <a:pt x="112" y="144"/>
                  <a:pt x="112" y="144"/>
                </a:cubicBezTo>
                <a:cubicBezTo>
                  <a:pt x="111" y="144"/>
                  <a:pt x="110" y="145"/>
                  <a:pt x="110" y="145"/>
                </a:cubicBezTo>
                <a:cubicBezTo>
                  <a:pt x="109" y="145"/>
                  <a:pt x="109" y="144"/>
                  <a:pt x="108" y="144"/>
                </a:cubicBezTo>
                <a:cubicBezTo>
                  <a:pt x="108" y="144"/>
                  <a:pt x="108" y="144"/>
                  <a:pt x="108" y="145"/>
                </a:cubicBezTo>
                <a:cubicBezTo>
                  <a:pt x="108" y="145"/>
                  <a:pt x="108" y="144"/>
                  <a:pt x="107" y="144"/>
                </a:cubicBezTo>
                <a:cubicBezTo>
                  <a:pt x="107" y="144"/>
                  <a:pt x="106" y="144"/>
                  <a:pt x="106" y="144"/>
                </a:cubicBezTo>
                <a:cubicBezTo>
                  <a:pt x="105" y="145"/>
                  <a:pt x="105" y="145"/>
                  <a:pt x="105" y="145"/>
                </a:cubicBezTo>
                <a:cubicBezTo>
                  <a:pt x="104" y="145"/>
                  <a:pt x="104" y="145"/>
                  <a:pt x="103" y="145"/>
                </a:cubicBezTo>
                <a:cubicBezTo>
                  <a:pt x="103" y="146"/>
                  <a:pt x="102" y="145"/>
                  <a:pt x="102" y="145"/>
                </a:cubicBezTo>
                <a:cubicBezTo>
                  <a:pt x="101" y="144"/>
                  <a:pt x="101" y="144"/>
                  <a:pt x="100" y="143"/>
                </a:cubicBezTo>
                <a:cubicBezTo>
                  <a:pt x="100" y="143"/>
                  <a:pt x="99" y="143"/>
                  <a:pt x="99" y="143"/>
                </a:cubicBezTo>
                <a:cubicBezTo>
                  <a:pt x="98" y="143"/>
                  <a:pt x="98" y="142"/>
                  <a:pt x="98" y="142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6" y="140"/>
                  <a:pt x="96" y="139"/>
                </a:cubicBezTo>
                <a:cubicBezTo>
                  <a:pt x="96" y="139"/>
                  <a:pt x="96" y="139"/>
                  <a:pt x="96" y="139"/>
                </a:cubicBezTo>
                <a:cubicBezTo>
                  <a:pt x="96" y="139"/>
                  <a:pt x="95" y="139"/>
                  <a:pt x="95" y="138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38"/>
                  <a:pt x="95" y="138"/>
                  <a:pt x="94" y="138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36"/>
                  <a:pt x="94" y="137"/>
                  <a:pt x="93" y="137"/>
                </a:cubicBezTo>
                <a:cubicBezTo>
                  <a:pt x="93" y="137"/>
                  <a:pt x="93" y="136"/>
                  <a:pt x="93" y="136"/>
                </a:cubicBezTo>
                <a:cubicBezTo>
                  <a:pt x="93" y="136"/>
                  <a:pt x="93" y="136"/>
                  <a:pt x="93" y="136"/>
                </a:cubicBezTo>
                <a:cubicBezTo>
                  <a:pt x="93" y="136"/>
                  <a:pt x="93" y="136"/>
                  <a:pt x="92" y="136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93" y="135"/>
                  <a:pt x="93" y="134"/>
                  <a:pt x="93" y="134"/>
                </a:cubicBezTo>
                <a:cubicBezTo>
                  <a:pt x="92" y="134"/>
                  <a:pt x="92" y="133"/>
                  <a:pt x="92" y="133"/>
                </a:cubicBezTo>
                <a:cubicBezTo>
                  <a:pt x="92" y="133"/>
                  <a:pt x="92" y="133"/>
                  <a:pt x="92" y="133"/>
                </a:cubicBezTo>
                <a:cubicBezTo>
                  <a:pt x="92" y="133"/>
                  <a:pt x="93" y="132"/>
                  <a:pt x="93" y="132"/>
                </a:cubicBezTo>
                <a:cubicBezTo>
                  <a:pt x="93" y="131"/>
                  <a:pt x="93" y="131"/>
                  <a:pt x="93" y="131"/>
                </a:cubicBezTo>
                <a:cubicBezTo>
                  <a:pt x="93" y="130"/>
                  <a:pt x="94" y="128"/>
                  <a:pt x="93" y="128"/>
                </a:cubicBezTo>
                <a:cubicBezTo>
                  <a:pt x="93" y="127"/>
                  <a:pt x="93" y="126"/>
                  <a:pt x="92" y="126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92" y="125"/>
                  <a:pt x="92" y="125"/>
                  <a:pt x="92" y="124"/>
                </a:cubicBezTo>
                <a:cubicBezTo>
                  <a:pt x="93" y="124"/>
                  <a:pt x="93" y="124"/>
                  <a:pt x="93" y="124"/>
                </a:cubicBezTo>
                <a:cubicBezTo>
                  <a:pt x="93" y="123"/>
                  <a:pt x="93" y="123"/>
                  <a:pt x="94" y="122"/>
                </a:cubicBezTo>
                <a:cubicBezTo>
                  <a:pt x="94" y="122"/>
                  <a:pt x="94" y="121"/>
                  <a:pt x="95" y="121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5" y="120"/>
                  <a:pt x="95" y="120"/>
                  <a:pt x="95" y="119"/>
                </a:cubicBezTo>
                <a:cubicBezTo>
                  <a:pt x="95" y="119"/>
                  <a:pt x="96" y="119"/>
                  <a:pt x="96" y="119"/>
                </a:cubicBezTo>
                <a:cubicBezTo>
                  <a:pt x="96" y="118"/>
                  <a:pt x="96" y="117"/>
                  <a:pt x="97" y="117"/>
                </a:cubicBezTo>
                <a:cubicBezTo>
                  <a:pt x="97" y="117"/>
                  <a:pt x="98" y="117"/>
                  <a:pt x="98" y="117"/>
                </a:cubicBezTo>
                <a:cubicBezTo>
                  <a:pt x="99" y="117"/>
                  <a:pt x="100" y="115"/>
                  <a:pt x="100" y="115"/>
                </a:cubicBezTo>
                <a:cubicBezTo>
                  <a:pt x="101" y="114"/>
                  <a:pt x="100" y="114"/>
                  <a:pt x="100" y="113"/>
                </a:cubicBezTo>
                <a:moveTo>
                  <a:pt x="95" y="62"/>
                </a:moveTo>
                <a:cubicBezTo>
                  <a:pt x="95" y="62"/>
                  <a:pt x="95" y="62"/>
                  <a:pt x="95" y="62"/>
                </a:cubicBezTo>
                <a:cubicBezTo>
                  <a:pt x="95" y="63"/>
                  <a:pt x="95" y="63"/>
                  <a:pt x="94" y="63"/>
                </a:cubicBezTo>
                <a:cubicBezTo>
                  <a:pt x="94" y="63"/>
                  <a:pt x="93" y="63"/>
                  <a:pt x="93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1" y="64"/>
                  <a:pt x="91" y="65"/>
                  <a:pt x="90" y="65"/>
                </a:cubicBezTo>
                <a:cubicBezTo>
                  <a:pt x="90" y="64"/>
                  <a:pt x="89" y="64"/>
                  <a:pt x="89" y="64"/>
                </a:cubicBezTo>
                <a:cubicBezTo>
                  <a:pt x="89" y="64"/>
                  <a:pt x="88" y="64"/>
                  <a:pt x="88" y="64"/>
                </a:cubicBezTo>
                <a:cubicBezTo>
                  <a:pt x="88" y="64"/>
                  <a:pt x="86" y="64"/>
                  <a:pt x="86" y="64"/>
                </a:cubicBezTo>
                <a:cubicBezTo>
                  <a:pt x="86" y="63"/>
                  <a:pt x="87" y="63"/>
                  <a:pt x="87" y="63"/>
                </a:cubicBezTo>
                <a:cubicBezTo>
                  <a:pt x="86" y="63"/>
                  <a:pt x="86" y="62"/>
                  <a:pt x="86" y="62"/>
                </a:cubicBezTo>
                <a:cubicBezTo>
                  <a:pt x="86" y="62"/>
                  <a:pt x="85" y="62"/>
                  <a:pt x="85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5" y="62"/>
                  <a:pt x="86" y="62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6" y="61"/>
                  <a:pt x="86" y="61"/>
                  <a:pt x="86" y="60"/>
                </a:cubicBezTo>
                <a:cubicBezTo>
                  <a:pt x="85" y="60"/>
                  <a:pt x="84" y="61"/>
                  <a:pt x="84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0"/>
                  <a:pt x="85" y="60"/>
                  <a:pt x="85" y="60"/>
                </a:cubicBezTo>
                <a:cubicBezTo>
                  <a:pt x="85" y="60"/>
                  <a:pt x="85" y="60"/>
                  <a:pt x="85" y="60"/>
                </a:cubicBezTo>
                <a:cubicBezTo>
                  <a:pt x="85" y="60"/>
                  <a:pt x="85" y="60"/>
                  <a:pt x="84" y="60"/>
                </a:cubicBezTo>
                <a:cubicBezTo>
                  <a:pt x="85" y="59"/>
                  <a:pt x="85" y="60"/>
                  <a:pt x="86" y="59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9"/>
                  <a:pt x="86" y="59"/>
                  <a:pt x="8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6" y="59"/>
                  <a:pt x="86" y="59"/>
                </a:cubicBezTo>
                <a:cubicBezTo>
                  <a:pt x="86" y="59"/>
                  <a:pt x="87" y="59"/>
                  <a:pt x="87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7" y="61"/>
                  <a:pt x="87" y="61"/>
                  <a:pt x="87" y="61"/>
                </a:cubicBezTo>
                <a:cubicBezTo>
                  <a:pt x="88" y="61"/>
                  <a:pt x="88" y="61"/>
                  <a:pt x="88" y="61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60"/>
                  <a:pt x="89" y="60"/>
                  <a:pt x="89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60"/>
                  <a:pt x="91" y="60"/>
                  <a:pt x="91" y="60"/>
                </a:cubicBezTo>
                <a:cubicBezTo>
                  <a:pt x="91" y="60"/>
                  <a:pt x="91" y="60"/>
                  <a:pt x="91" y="59"/>
                </a:cubicBezTo>
                <a:cubicBezTo>
                  <a:pt x="92" y="59"/>
                  <a:pt x="92" y="60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4" y="59"/>
                </a:cubicBezTo>
                <a:cubicBezTo>
                  <a:pt x="94" y="59"/>
                  <a:pt x="94" y="59"/>
                  <a:pt x="95" y="59"/>
                </a:cubicBezTo>
                <a:cubicBezTo>
                  <a:pt x="95" y="59"/>
                  <a:pt x="95" y="60"/>
                  <a:pt x="95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60"/>
                  <a:pt x="96" y="60"/>
                  <a:pt x="96" y="60"/>
                </a:cubicBezTo>
                <a:cubicBezTo>
                  <a:pt x="96" y="61"/>
                  <a:pt x="96" y="62"/>
                  <a:pt x="96" y="62"/>
                </a:cubicBezTo>
                <a:cubicBezTo>
                  <a:pt x="96" y="62"/>
                  <a:pt x="96" y="62"/>
                  <a:pt x="95" y="62"/>
                </a:cubicBezTo>
                <a:moveTo>
                  <a:pt x="122" y="146"/>
                </a:move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6"/>
                  <a:pt x="122" y="146"/>
                </a:cubicBezTo>
                <a:cubicBezTo>
                  <a:pt x="122" y="146"/>
                  <a:pt x="122" y="146"/>
                  <a:pt x="122" y="146"/>
                </a:cubicBezTo>
                <a:moveTo>
                  <a:pt x="163" y="176"/>
                </a:moveTo>
                <a:cubicBezTo>
                  <a:pt x="163" y="176"/>
                  <a:pt x="163" y="176"/>
                  <a:pt x="163" y="176"/>
                </a:cubicBezTo>
                <a:cubicBezTo>
                  <a:pt x="163" y="176"/>
                  <a:pt x="164" y="174"/>
                  <a:pt x="164" y="174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2"/>
                  <a:pt x="163" y="172"/>
                  <a:pt x="163" y="171"/>
                </a:cubicBezTo>
                <a:cubicBezTo>
                  <a:pt x="164" y="171"/>
                  <a:pt x="164" y="170"/>
                  <a:pt x="164" y="170"/>
                </a:cubicBezTo>
                <a:cubicBezTo>
                  <a:pt x="164" y="170"/>
                  <a:pt x="164" y="170"/>
                  <a:pt x="164" y="170"/>
                </a:cubicBezTo>
                <a:cubicBezTo>
                  <a:pt x="165" y="170"/>
                  <a:pt x="165" y="169"/>
                  <a:pt x="165" y="169"/>
                </a:cubicBezTo>
                <a:cubicBezTo>
                  <a:pt x="165" y="169"/>
                  <a:pt x="165" y="170"/>
                  <a:pt x="165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69"/>
                  <a:pt x="167" y="169"/>
                  <a:pt x="167" y="16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8" y="16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168" y="168"/>
                  <a:pt x="168" y="168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6"/>
                </a:cubicBezTo>
                <a:cubicBezTo>
                  <a:pt x="168" y="166"/>
                  <a:pt x="168" y="166"/>
                  <a:pt x="168" y="166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9" y="167"/>
                  <a:pt x="169" y="167"/>
                  <a:pt x="169" y="166"/>
                </a:cubicBezTo>
                <a:cubicBezTo>
                  <a:pt x="169" y="166"/>
                  <a:pt x="169" y="166"/>
                  <a:pt x="169" y="165"/>
                </a:cubicBezTo>
                <a:cubicBezTo>
                  <a:pt x="169" y="165"/>
                  <a:pt x="169" y="165"/>
                  <a:pt x="170" y="165"/>
                </a:cubicBezTo>
                <a:cubicBezTo>
                  <a:pt x="170" y="165"/>
                  <a:pt x="170" y="165"/>
                  <a:pt x="170" y="166"/>
                </a:cubicBezTo>
                <a:cubicBezTo>
                  <a:pt x="171" y="166"/>
                  <a:pt x="170" y="167"/>
                  <a:pt x="171" y="168"/>
                </a:cubicBezTo>
                <a:cubicBezTo>
                  <a:pt x="171" y="168"/>
                  <a:pt x="171" y="168"/>
                  <a:pt x="171" y="169"/>
                </a:cubicBezTo>
                <a:cubicBezTo>
                  <a:pt x="171" y="169"/>
                  <a:pt x="171" y="169"/>
                  <a:pt x="171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70"/>
                  <a:pt x="170" y="170"/>
                </a:cubicBezTo>
                <a:cubicBezTo>
                  <a:pt x="170" y="170"/>
                  <a:pt x="170" y="170"/>
                  <a:pt x="170" y="171"/>
                </a:cubicBezTo>
                <a:cubicBezTo>
                  <a:pt x="170" y="171"/>
                  <a:pt x="170" y="172"/>
                  <a:pt x="170" y="172"/>
                </a:cubicBezTo>
                <a:cubicBezTo>
                  <a:pt x="169" y="174"/>
                  <a:pt x="168" y="176"/>
                  <a:pt x="168" y="178"/>
                </a:cubicBezTo>
                <a:cubicBezTo>
                  <a:pt x="168" y="179"/>
                  <a:pt x="167" y="180"/>
                  <a:pt x="167" y="181"/>
                </a:cubicBezTo>
                <a:cubicBezTo>
                  <a:pt x="167" y="181"/>
                  <a:pt x="166" y="181"/>
                  <a:pt x="166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4" y="181"/>
                  <a:pt x="164" y="181"/>
                  <a:pt x="163" y="180"/>
                </a:cubicBezTo>
                <a:cubicBezTo>
                  <a:pt x="163" y="180"/>
                  <a:pt x="163" y="180"/>
                  <a:pt x="163" y="180"/>
                </a:cubicBezTo>
                <a:cubicBezTo>
                  <a:pt x="163" y="180"/>
                  <a:pt x="163" y="179"/>
                  <a:pt x="163" y="179"/>
                </a:cubicBezTo>
                <a:cubicBezTo>
                  <a:pt x="163" y="179"/>
                  <a:pt x="163" y="179"/>
                  <a:pt x="163" y="178"/>
                </a:cubicBezTo>
                <a:cubicBezTo>
                  <a:pt x="163" y="178"/>
                  <a:pt x="163" y="178"/>
                  <a:pt x="163" y="177"/>
                </a:cubicBezTo>
                <a:cubicBezTo>
                  <a:pt x="162" y="177"/>
                  <a:pt x="163" y="176"/>
                  <a:pt x="163" y="176"/>
                </a:cubicBezTo>
                <a:moveTo>
                  <a:pt x="152" y="108"/>
                </a:moveTo>
                <a:cubicBezTo>
                  <a:pt x="151" y="108"/>
                  <a:pt x="151" y="108"/>
                  <a:pt x="151" y="108"/>
                </a:cubicBezTo>
                <a:cubicBezTo>
                  <a:pt x="151" y="108"/>
                  <a:pt x="151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7"/>
                  <a:pt x="150" y="107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151" y="107"/>
                  <a:pt x="152" y="107"/>
                  <a:pt x="152" y="107"/>
                </a:cubicBezTo>
                <a:cubicBezTo>
                  <a:pt x="152" y="107"/>
                  <a:pt x="152" y="107"/>
                  <a:pt x="152" y="108"/>
                </a:cubicBezTo>
                <a:cubicBezTo>
                  <a:pt x="152" y="108"/>
                  <a:pt x="152" y="108"/>
                  <a:pt x="152" y="108"/>
                </a:cubicBezTo>
                <a:moveTo>
                  <a:pt x="141" y="108"/>
                </a:moveTo>
                <a:cubicBezTo>
                  <a:pt x="141" y="108"/>
                  <a:pt x="141" y="108"/>
                  <a:pt x="141" y="108"/>
                </a:cubicBezTo>
                <a:cubicBezTo>
                  <a:pt x="140" y="108"/>
                  <a:pt x="140" y="108"/>
                  <a:pt x="139" y="108"/>
                </a:cubicBezTo>
                <a:cubicBezTo>
                  <a:pt x="139" y="107"/>
                  <a:pt x="139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41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3" y="108"/>
                  <a:pt x="143" y="108"/>
                </a:cubicBezTo>
                <a:cubicBezTo>
                  <a:pt x="143" y="108"/>
                  <a:pt x="143" y="108"/>
                  <a:pt x="143" y="108"/>
                </a:cubicBezTo>
                <a:cubicBezTo>
                  <a:pt x="142" y="108"/>
                  <a:pt x="141" y="108"/>
                  <a:pt x="141" y="108"/>
                </a:cubicBezTo>
                <a:moveTo>
                  <a:pt x="130" y="105"/>
                </a:moveTo>
                <a:cubicBezTo>
                  <a:pt x="130" y="105"/>
                  <a:pt x="130" y="106"/>
                  <a:pt x="129" y="106"/>
                </a:cubicBezTo>
                <a:cubicBezTo>
                  <a:pt x="129" y="105"/>
                  <a:pt x="128" y="105"/>
                  <a:pt x="127" y="105"/>
                </a:cubicBezTo>
                <a:cubicBezTo>
                  <a:pt x="127" y="105"/>
                  <a:pt x="127" y="105"/>
                  <a:pt x="127" y="104"/>
                </a:cubicBezTo>
                <a:cubicBezTo>
                  <a:pt x="127" y="104"/>
                  <a:pt x="127" y="104"/>
                  <a:pt x="128" y="104"/>
                </a:cubicBezTo>
                <a:cubicBezTo>
                  <a:pt x="128" y="104"/>
                  <a:pt x="129" y="104"/>
                  <a:pt x="129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5"/>
                  <a:pt x="130" y="105"/>
                </a:cubicBezTo>
                <a:cubicBezTo>
                  <a:pt x="130" y="105"/>
                  <a:pt x="130" y="105"/>
                  <a:pt x="130" y="105"/>
                </a:cubicBezTo>
                <a:moveTo>
                  <a:pt x="123" y="102"/>
                </a:moveTo>
                <a:cubicBezTo>
                  <a:pt x="123" y="102"/>
                  <a:pt x="123" y="102"/>
                  <a:pt x="123" y="102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22" y="102"/>
                  <a:pt x="122" y="103"/>
                  <a:pt x="122" y="103"/>
                </a:cubicBezTo>
                <a:cubicBezTo>
                  <a:pt x="121" y="102"/>
                  <a:pt x="122" y="102"/>
                  <a:pt x="122" y="101"/>
                </a:cubicBezTo>
                <a:cubicBezTo>
                  <a:pt x="122" y="101"/>
                  <a:pt x="122" y="100"/>
                  <a:pt x="122" y="100"/>
                </a:cubicBezTo>
                <a:cubicBezTo>
                  <a:pt x="122" y="100"/>
                  <a:pt x="122" y="100"/>
                  <a:pt x="122" y="100"/>
                </a:cubicBezTo>
                <a:cubicBezTo>
                  <a:pt x="122" y="100"/>
                  <a:pt x="122" y="100"/>
                  <a:pt x="123" y="100"/>
                </a:cubicBezTo>
                <a:cubicBezTo>
                  <a:pt x="123" y="100"/>
                  <a:pt x="124" y="100"/>
                  <a:pt x="123" y="101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123" y="101"/>
                  <a:pt x="123" y="101"/>
                  <a:pt x="123" y="102"/>
                </a:cubicBezTo>
                <a:moveTo>
                  <a:pt x="123" y="99"/>
                </a:moveTo>
                <a:cubicBezTo>
                  <a:pt x="123" y="99"/>
                  <a:pt x="123" y="99"/>
                  <a:pt x="123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8"/>
                  <a:pt x="123" y="99"/>
                  <a:pt x="123" y="99"/>
                </a:cubicBezTo>
                <a:cubicBezTo>
                  <a:pt x="123" y="99"/>
                  <a:pt x="123" y="99"/>
                  <a:pt x="123" y="99"/>
                </a:cubicBezTo>
                <a:moveTo>
                  <a:pt x="87" y="43"/>
                </a:move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6" y="43"/>
                  <a:pt x="86" y="43"/>
                </a:cubicBezTo>
                <a:cubicBezTo>
                  <a:pt x="86" y="43"/>
                  <a:pt x="85" y="43"/>
                  <a:pt x="84" y="43"/>
                </a:cubicBezTo>
                <a:cubicBezTo>
                  <a:pt x="84" y="43"/>
                  <a:pt x="84" y="43"/>
                  <a:pt x="84" y="42"/>
                </a:cubicBezTo>
                <a:cubicBezTo>
                  <a:pt x="84" y="42"/>
                  <a:pt x="85" y="42"/>
                  <a:pt x="85" y="42"/>
                </a:cubicBezTo>
                <a:cubicBezTo>
                  <a:pt x="86" y="42"/>
                  <a:pt x="86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6" y="42"/>
                  <a:pt x="86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moveTo>
                  <a:pt x="85" y="42"/>
                </a:moveTo>
                <a:cubicBezTo>
                  <a:pt x="85" y="42"/>
                  <a:pt x="85" y="42"/>
                  <a:pt x="85" y="42"/>
                </a:cubicBezTo>
                <a:cubicBezTo>
                  <a:pt x="85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5" y="42"/>
                  <a:pt x="85" y="42"/>
                </a:cubicBezTo>
                <a:cubicBezTo>
                  <a:pt x="85" y="42"/>
                  <a:pt x="86" y="41"/>
                  <a:pt x="86" y="41"/>
                </a:cubicBezTo>
                <a:cubicBezTo>
                  <a:pt x="86" y="41"/>
                  <a:pt x="86" y="41"/>
                  <a:pt x="86" y="41"/>
                </a:cubicBezTo>
                <a:cubicBezTo>
                  <a:pt x="86" y="42"/>
                  <a:pt x="86" y="42"/>
                  <a:pt x="85" y="42"/>
                </a:cubicBezTo>
                <a:moveTo>
                  <a:pt x="83" y="41"/>
                </a:moveTo>
                <a:cubicBezTo>
                  <a:pt x="83" y="41"/>
                  <a:pt x="84" y="41"/>
                  <a:pt x="84" y="41"/>
                </a:cubicBezTo>
                <a:cubicBezTo>
                  <a:pt x="84" y="41"/>
                  <a:pt x="84" y="41"/>
                  <a:pt x="84" y="41"/>
                </a:cubicBezTo>
                <a:cubicBezTo>
                  <a:pt x="84" y="41"/>
                  <a:pt x="83" y="42"/>
                  <a:pt x="83" y="42"/>
                </a:cubicBezTo>
                <a:cubicBezTo>
                  <a:pt x="83" y="42"/>
                  <a:pt x="83" y="41"/>
                  <a:pt x="83" y="41"/>
                </a:cubicBezTo>
                <a:moveTo>
                  <a:pt x="85" y="37"/>
                </a:moveTo>
                <a:cubicBezTo>
                  <a:pt x="85" y="37"/>
                  <a:pt x="85" y="36"/>
                  <a:pt x="85" y="36"/>
                </a:cubicBezTo>
                <a:cubicBezTo>
                  <a:pt x="85" y="36"/>
                  <a:pt x="84" y="36"/>
                  <a:pt x="84" y="36"/>
                </a:cubicBezTo>
                <a:cubicBezTo>
                  <a:pt x="84" y="36"/>
                  <a:pt x="85" y="36"/>
                  <a:pt x="85" y="35"/>
                </a:cubicBezTo>
                <a:cubicBezTo>
                  <a:pt x="85" y="36"/>
                  <a:pt x="85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5" y="37"/>
                  <a:pt x="85" y="37"/>
                </a:cubicBezTo>
                <a:moveTo>
                  <a:pt x="8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5" y="37"/>
                  <a:pt x="85" y="37"/>
                  <a:pt x="84" y="37"/>
                </a:cubicBezTo>
                <a:moveTo>
                  <a:pt x="8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moveTo>
                  <a:pt x="85" y="39"/>
                </a:moveTo>
                <a:cubicBezTo>
                  <a:pt x="85" y="39"/>
                  <a:pt x="84" y="39"/>
                  <a:pt x="84" y="39"/>
                </a:cubicBezTo>
                <a:cubicBezTo>
                  <a:pt x="84" y="39"/>
                  <a:pt x="84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39"/>
                  <a:pt x="85" y="39"/>
                  <a:pt x="85" y="39"/>
                </a:cubicBezTo>
                <a:moveTo>
                  <a:pt x="86" y="47"/>
                </a:move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5" y="47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7"/>
                  <a:pt x="84" y="47"/>
                </a:cubicBezTo>
                <a:cubicBezTo>
                  <a:pt x="84" y="47"/>
                  <a:pt x="85" y="47"/>
                  <a:pt x="85" y="47"/>
                </a:cubicBezTo>
                <a:cubicBezTo>
                  <a:pt x="85" y="47"/>
                  <a:pt x="85" y="46"/>
                  <a:pt x="86" y="46"/>
                </a:cubicBezTo>
                <a:cubicBezTo>
                  <a:pt x="86" y="46"/>
                  <a:pt x="86" y="46"/>
                  <a:pt x="86" y="46"/>
                </a:cubicBezTo>
                <a:cubicBezTo>
                  <a:pt x="86" y="46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moveTo>
                  <a:pt x="66" y="74"/>
                </a:moveTo>
                <a:cubicBezTo>
                  <a:pt x="66" y="74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4"/>
                  <a:pt x="67" y="74"/>
                  <a:pt x="66" y="74"/>
                </a:cubicBezTo>
                <a:cubicBezTo>
                  <a:pt x="66" y="74"/>
                  <a:pt x="66" y="74"/>
                  <a:pt x="66" y="74"/>
                </a:cubicBezTo>
                <a:moveTo>
                  <a:pt x="59" y="100"/>
                </a:move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58" y="99"/>
                  <a:pt x="58" y="99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0"/>
                  <a:pt x="58" y="99"/>
                  <a:pt x="58" y="99"/>
                </a:cubicBezTo>
                <a:cubicBezTo>
                  <a:pt x="58" y="99"/>
                  <a:pt x="58" y="99"/>
                  <a:pt x="58" y="99"/>
                </a:cubicBezTo>
                <a:cubicBezTo>
                  <a:pt x="58" y="99"/>
                  <a:pt x="58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5" y="99"/>
                  <a:pt x="55" y="99"/>
                  <a:pt x="54" y="99"/>
                </a:cubicBezTo>
                <a:cubicBezTo>
                  <a:pt x="54" y="99"/>
                  <a:pt x="53" y="99"/>
                  <a:pt x="53" y="99"/>
                </a:cubicBezTo>
                <a:cubicBezTo>
                  <a:pt x="53" y="99"/>
                  <a:pt x="53" y="99"/>
                  <a:pt x="53" y="98"/>
                </a:cubicBezTo>
                <a:cubicBezTo>
                  <a:pt x="53" y="98"/>
                  <a:pt x="54" y="98"/>
                  <a:pt x="54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97"/>
                  <a:pt x="54" y="97"/>
                  <a:pt x="55" y="97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95"/>
                  <a:pt x="55" y="94"/>
                  <a:pt x="56" y="93"/>
                </a:cubicBezTo>
                <a:cubicBezTo>
                  <a:pt x="56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4"/>
                  <a:pt x="56" y="95"/>
                  <a:pt x="56" y="96"/>
                </a:cubicBezTo>
                <a:cubicBezTo>
                  <a:pt x="56" y="96"/>
                  <a:pt x="56" y="95"/>
                  <a:pt x="57" y="95"/>
                </a:cubicBezTo>
                <a:cubicBezTo>
                  <a:pt x="57" y="95"/>
                  <a:pt x="57" y="95"/>
                  <a:pt x="57" y="95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8" y="97"/>
                  <a:pt x="58" y="96"/>
                </a:cubicBezTo>
                <a:cubicBezTo>
                  <a:pt x="58" y="96"/>
                  <a:pt x="58" y="96"/>
                  <a:pt x="58" y="96"/>
                </a:cubicBezTo>
                <a:cubicBezTo>
                  <a:pt x="59" y="96"/>
                  <a:pt x="59" y="96"/>
                  <a:pt x="60" y="96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8"/>
                </a:cubicBezTo>
                <a:cubicBezTo>
                  <a:pt x="59" y="98"/>
                  <a:pt x="60" y="97"/>
                  <a:pt x="6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98"/>
                  <a:pt x="60" y="98"/>
                  <a:pt x="59" y="98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8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60" y="99"/>
                  <a:pt x="60" y="99"/>
                  <a:pt x="60" y="98"/>
                </a:cubicBezTo>
                <a:cubicBezTo>
                  <a:pt x="60" y="98"/>
                  <a:pt x="60" y="98"/>
                  <a:pt x="60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60" y="99"/>
                  <a:pt x="60" y="100"/>
                  <a:pt x="60" y="100"/>
                </a:cubicBezTo>
                <a:cubicBezTo>
                  <a:pt x="60" y="100"/>
                  <a:pt x="60" y="100"/>
                  <a:pt x="59" y="100"/>
                </a:cubicBezTo>
                <a:moveTo>
                  <a:pt x="59" y="166"/>
                </a:moveTo>
                <a:cubicBezTo>
                  <a:pt x="59" y="166"/>
                  <a:pt x="58" y="166"/>
                  <a:pt x="57" y="166"/>
                </a:cubicBezTo>
                <a:cubicBezTo>
                  <a:pt x="57" y="166"/>
                  <a:pt x="57" y="165"/>
                  <a:pt x="57" y="164"/>
                </a:cubicBezTo>
                <a:cubicBezTo>
                  <a:pt x="58" y="164"/>
                  <a:pt x="59" y="164"/>
                  <a:pt x="59" y="165"/>
                </a:cubicBezTo>
                <a:cubicBezTo>
                  <a:pt x="59" y="165"/>
                  <a:pt x="59" y="166"/>
                  <a:pt x="59" y="166"/>
                </a:cubicBezTo>
                <a:moveTo>
                  <a:pt x="58" y="54"/>
                </a:moveTo>
                <a:cubicBezTo>
                  <a:pt x="59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4"/>
                </a:cubicBezTo>
                <a:moveTo>
                  <a:pt x="50" y="101"/>
                </a:moveTo>
                <a:cubicBezTo>
                  <a:pt x="50" y="101"/>
                  <a:pt x="51" y="100"/>
                  <a:pt x="51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2" y="100"/>
                  <a:pt x="51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2" y="100"/>
                  <a:pt x="52" y="101"/>
                </a:cubicBezTo>
                <a:cubicBezTo>
                  <a:pt x="52" y="102"/>
                  <a:pt x="51" y="102"/>
                  <a:pt x="50" y="101"/>
                </a:cubicBezTo>
                <a:moveTo>
                  <a:pt x="44" y="138"/>
                </a:moveTo>
                <a:cubicBezTo>
                  <a:pt x="44" y="138"/>
                  <a:pt x="44" y="138"/>
                  <a:pt x="43" y="138"/>
                </a:cubicBezTo>
                <a:cubicBezTo>
                  <a:pt x="43" y="138"/>
                  <a:pt x="43" y="138"/>
                  <a:pt x="43" y="137"/>
                </a:cubicBezTo>
                <a:cubicBezTo>
                  <a:pt x="43" y="137"/>
                  <a:pt x="43" y="137"/>
                  <a:pt x="43" y="137"/>
                </a:cubicBezTo>
                <a:cubicBezTo>
                  <a:pt x="44" y="137"/>
                  <a:pt x="45" y="137"/>
                  <a:pt x="45" y="137"/>
                </a:cubicBezTo>
                <a:cubicBezTo>
                  <a:pt x="45" y="138"/>
                  <a:pt x="45" y="138"/>
                  <a:pt x="44" y="138"/>
                </a:cubicBezTo>
                <a:moveTo>
                  <a:pt x="44" y="152"/>
                </a:move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4" y="152"/>
                  <a:pt x="45" y="152"/>
                  <a:pt x="44" y="152"/>
                </a:cubicBezTo>
                <a:cubicBezTo>
                  <a:pt x="44" y="152"/>
                  <a:pt x="44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moveTo>
                  <a:pt x="41" y="137"/>
                </a:moveTo>
                <a:cubicBezTo>
                  <a:pt x="41" y="137"/>
                  <a:pt x="40" y="137"/>
                  <a:pt x="40" y="137"/>
                </a:cubicBezTo>
                <a:cubicBezTo>
                  <a:pt x="40" y="137"/>
                  <a:pt x="40" y="138"/>
                  <a:pt x="40" y="138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8"/>
                  <a:pt x="39" y="138"/>
                  <a:pt x="38" y="138"/>
                </a:cubicBezTo>
                <a:cubicBezTo>
                  <a:pt x="38" y="138"/>
                  <a:pt x="38" y="138"/>
                  <a:pt x="38" y="138"/>
                </a:cubicBezTo>
                <a:cubicBezTo>
                  <a:pt x="37" y="138"/>
                  <a:pt x="37" y="138"/>
                  <a:pt x="37" y="138"/>
                </a:cubicBezTo>
                <a:cubicBezTo>
                  <a:pt x="36" y="138"/>
                  <a:pt x="36" y="138"/>
                  <a:pt x="36" y="138"/>
                </a:cubicBezTo>
                <a:cubicBezTo>
                  <a:pt x="36" y="138"/>
                  <a:pt x="36" y="138"/>
                  <a:pt x="35" y="138"/>
                </a:cubicBezTo>
                <a:cubicBezTo>
                  <a:pt x="35" y="138"/>
                  <a:pt x="35" y="138"/>
                  <a:pt x="35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6" y="137"/>
                  <a:pt x="37" y="137"/>
                  <a:pt x="37" y="137"/>
                </a:cubicBezTo>
                <a:cubicBezTo>
                  <a:pt x="37" y="137"/>
                  <a:pt x="37" y="137"/>
                  <a:pt x="37" y="137"/>
                </a:cubicBezTo>
                <a:cubicBezTo>
                  <a:pt x="37" y="137"/>
                  <a:pt x="37" y="137"/>
                  <a:pt x="37" y="136"/>
                </a:cubicBezTo>
                <a:cubicBezTo>
                  <a:pt x="37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7" y="136"/>
                  <a:pt x="37" y="136"/>
                  <a:pt x="38" y="136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8" y="136"/>
                  <a:pt x="39" y="136"/>
                  <a:pt x="39" y="136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39" y="136"/>
                  <a:pt x="40" y="136"/>
                  <a:pt x="40" y="136"/>
                </a:cubicBezTo>
                <a:cubicBezTo>
                  <a:pt x="40" y="137"/>
                  <a:pt x="42" y="137"/>
                  <a:pt x="42" y="137"/>
                </a:cubicBezTo>
                <a:cubicBezTo>
                  <a:pt x="42" y="137"/>
                  <a:pt x="42" y="138"/>
                  <a:pt x="42" y="138"/>
                </a:cubicBezTo>
                <a:cubicBezTo>
                  <a:pt x="41" y="138"/>
                  <a:pt x="41" y="137"/>
                  <a:pt x="41" y="137"/>
                </a:cubicBezTo>
                <a:moveTo>
                  <a:pt x="34" y="115"/>
                </a:moveTo>
                <a:cubicBezTo>
                  <a:pt x="34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moveTo>
                  <a:pt x="33" y="115"/>
                </a:moveTo>
                <a:cubicBezTo>
                  <a:pt x="33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3" y="115"/>
                  <a:pt x="33" y="115"/>
                  <a:pt x="33" y="115"/>
                </a:cubicBezTo>
                <a:moveTo>
                  <a:pt x="33" y="115"/>
                </a:move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lose/>
                <a:moveTo>
                  <a:pt x="32" y="138"/>
                </a:moveTo>
                <a:cubicBezTo>
                  <a:pt x="32" y="138"/>
                  <a:pt x="32" y="138"/>
                  <a:pt x="32" y="138"/>
                </a:cubicBezTo>
                <a:cubicBezTo>
                  <a:pt x="31" y="138"/>
                  <a:pt x="30" y="138"/>
                  <a:pt x="30" y="138"/>
                </a:cubicBezTo>
                <a:cubicBezTo>
                  <a:pt x="30" y="137"/>
                  <a:pt x="31" y="137"/>
                  <a:pt x="31" y="137"/>
                </a:cubicBezTo>
                <a:cubicBezTo>
                  <a:pt x="31" y="137"/>
                  <a:pt x="32" y="138"/>
                  <a:pt x="33" y="138"/>
                </a:cubicBezTo>
                <a:cubicBezTo>
                  <a:pt x="33" y="138"/>
                  <a:pt x="33" y="138"/>
                  <a:pt x="33" y="138"/>
                </a:cubicBezTo>
                <a:cubicBezTo>
                  <a:pt x="32" y="138"/>
                  <a:pt x="32" y="138"/>
                  <a:pt x="32" y="138"/>
                </a:cubicBezTo>
                <a:moveTo>
                  <a:pt x="206" y="140"/>
                </a:moveTo>
                <a:cubicBezTo>
                  <a:pt x="206" y="140"/>
                  <a:pt x="206" y="139"/>
                  <a:pt x="206" y="139"/>
                </a:cubicBezTo>
                <a:cubicBezTo>
                  <a:pt x="206" y="140"/>
                  <a:pt x="207" y="140"/>
                  <a:pt x="207" y="141"/>
                </a:cubicBezTo>
                <a:cubicBezTo>
                  <a:pt x="207" y="141"/>
                  <a:pt x="207" y="141"/>
                  <a:pt x="207" y="141"/>
                </a:cubicBezTo>
                <a:cubicBezTo>
                  <a:pt x="207" y="141"/>
                  <a:pt x="208" y="142"/>
                  <a:pt x="208" y="142"/>
                </a:cubicBezTo>
                <a:cubicBezTo>
                  <a:pt x="208" y="143"/>
                  <a:pt x="207" y="144"/>
                  <a:pt x="206" y="143"/>
                </a:cubicBezTo>
                <a:cubicBezTo>
                  <a:pt x="206" y="143"/>
                  <a:pt x="205" y="143"/>
                  <a:pt x="205" y="142"/>
                </a:cubicBezTo>
                <a:cubicBezTo>
                  <a:pt x="205" y="141"/>
                  <a:pt x="205" y="141"/>
                  <a:pt x="205" y="141"/>
                </a:cubicBezTo>
                <a:cubicBezTo>
                  <a:pt x="205" y="141"/>
                  <a:pt x="205" y="141"/>
                  <a:pt x="205" y="140"/>
                </a:cubicBezTo>
                <a:cubicBezTo>
                  <a:pt x="205" y="140"/>
                  <a:pt x="205" y="140"/>
                  <a:pt x="205" y="140"/>
                </a:cubicBezTo>
                <a:cubicBezTo>
                  <a:pt x="205" y="140"/>
                  <a:pt x="205" y="140"/>
                  <a:pt x="205" y="140"/>
                </a:cubicBezTo>
                <a:cubicBezTo>
                  <a:pt x="205" y="140"/>
                  <a:pt x="205" y="140"/>
                  <a:pt x="206" y="140"/>
                </a:cubicBezTo>
                <a:moveTo>
                  <a:pt x="123" y="75"/>
                </a:moveTo>
                <a:cubicBezTo>
                  <a:pt x="123" y="75"/>
                  <a:pt x="123" y="75"/>
                  <a:pt x="123" y="75"/>
                </a:cubicBezTo>
                <a:cubicBezTo>
                  <a:pt x="124" y="75"/>
                  <a:pt x="124" y="75"/>
                  <a:pt x="124" y="7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3" y="76"/>
                  <a:pt x="123" y="76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2" y="76"/>
                  <a:pt x="122" y="75"/>
                </a:cubicBezTo>
                <a:cubicBezTo>
                  <a:pt x="122" y="75"/>
                  <a:pt x="123" y="75"/>
                  <a:pt x="123" y="75"/>
                </a:cubicBezTo>
                <a:moveTo>
                  <a:pt x="126" y="78"/>
                </a:move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7"/>
                  <a:pt x="126" y="77"/>
                </a:cubicBezTo>
                <a:cubicBezTo>
                  <a:pt x="126" y="77"/>
                  <a:pt x="126" y="77"/>
                  <a:pt x="127" y="77"/>
                </a:cubicBezTo>
                <a:cubicBezTo>
                  <a:pt x="127" y="78"/>
                  <a:pt x="127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7" y="78"/>
                </a:cubicBezTo>
                <a:cubicBezTo>
                  <a:pt x="127" y="79"/>
                  <a:pt x="127" y="78"/>
                  <a:pt x="126" y="79"/>
                </a:cubicBezTo>
                <a:cubicBezTo>
                  <a:pt x="126" y="79"/>
                  <a:pt x="126" y="79"/>
                  <a:pt x="126" y="79"/>
                </a:cubicBezTo>
                <a:cubicBezTo>
                  <a:pt x="126" y="79"/>
                  <a:pt x="126" y="79"/>
                  <a:pt x="126" y="79"/>
                </a:cubicBezTo>
                <a:cubicBezTo>
                  <a:pt x="126" y="79"/>
                  <a:pt x="125" y="79"/>
                  <a:pt x="125" y="79"/>
                </a:cubicBezTo>
                <a:cubicBezTo>
                  <a:pt x="125" y="78"/>
                  <a:pt x="125" y="78"/>
                  <a:pt x="126" y="77"/>
                </a:cubicBezTo>
                <a:cubicBezTo>
                  <a:pt x="126" y="77"/>
                  <a:pt x="126" y="77"/>
                  <a:pt x="126" y="78"/>
                </a:cubicBezTo>
                <a:moveTo>
                  <a:pt x="4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moveTo>
                  <a:pt x="4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moveTo>
                  <a:pt x="33" y="115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5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Provide information regarding how you have analyzed the data that you have collected</a:t>
            </a:r>
            <a:endParaRPr/>
          </a:p>
        </p:txBody>
      </p:sp>
      <p:sp>
        <p:nvSpPr>
          <p:cNvPr id="376" name="Google Shape;376;p16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Statistical Analysis</a:t>
            </a:r>
            <a:endParaRPr/>
          </a:p>
        </p:txBody>
      </p:sp>
      <p:grpSp>
        <p:nvGrpSpPr>
          <p:cNvPr id="377" name="Google Shape;377;p16"/>
          <p:cNvGrpSpPr/>
          <p:nvPr/>
        </p:nvGrpSpPr>
        <p:grpSpPr>
          <a:xfrm>
            <a:off x="913132" y="1035221"/>
            <a:ext cx="7324088" cy="3618960"/>
            <a:chOff x="931863" y="771525"/>
            <a:chExt cx="7286626" cy="3600450"/>
          </a:xfrm>
        </p:grpSpPr>
        <p:sp>
          <p:nvSpPr>
            <p:cNvPr id="378" name="Google Shape;378;p16"/>
            <p:cNvSpPr/>
            <p:nvPr/>
          </p:nvSpPr>
          <p:spPr>
            <a:xfrm>
              <a:off x="4589463" y="3444875"/>
              <a:ext cx="257175" cy="258763"/>
            </a:xfrm>
            <a:custGeom>
              <a:rect b="b" l="l" r="r" t="t"/>
              <a:pathLst>
                <a:path extrusionOk="0" h="103" w="102">
                  <a:moveTo>
                    <a:pt x="38" y="98"/>
                  </a:moveTo>
                  <a:cubicBezTo>
                    <a:pt x="38" y="96"/>
                    <a:pt x="41" y="93"/>
                    <a:pt x="42" y="96"/>
                  </a:cubicBezTo>
                  <a:cubicBezTo>
                    <a:pt x="44" y="98"/>
                    <a:pt x="43" y="101"/>
                    <a:pt x="47" y="101"/>
                  </a:cubicBezTo>
                  <a:cubicBezTo>
                    <a:pt x="50" y="101"/>
                    <a:pt x="56" y="103"/>
                    <a:pt x="57" y="101"/>
                  </a:cubicBezTo>
                  <a:cubicBezTo>
                    <a:pt x="58" y="100"/>
                    <a:pt x="62" y="99"/>
                    <a:pt x="62" y="96"/>
                  </a:cubicBezTo>
                  <a:cubicBezTo>
                    <a:pt x="62" y="93"/>
                    <a:pt x="62" y="45"/>
                    <a:pt x="62" y="43"/>
                  </a:cubicBezTo>
                  <a:cubicBezTo>
                    <a:pt x="62" y="41"/>
                    <a:pt x="70" y="43"/>
                    <a:pt x="70" y="40"/>
                  </a:cubicBezTo>
                  <a:cubicBezTo>
                    <a:pt x="70" y="37"/>
                    <a:pt x="70" y="12"/>
                    <a:pt x="70" y="12"/>
                  </a:cubicBezTo>
                  <a:cubicBezTo>
                    <a:pt x="70" y="12"/>
                    <a:pt x="76" y="12"/>
                    <a:pt x="78" y="11"/>
                  </a:cubicBezTo>
                  <a:cubicBezTo>
                    <a:pt x="80" y="11"/>
                    <a:pt x="85" y="8"/>
                    <a:pt x="87" y="9"/>
                  </a:cubicBezTo>
                  <a:cubicBezTo>
                    <a:pt x="88" y="10"/>
                    <a:pt x="90" y="13"/>
                    <a:pt x="91" y="12"/>
                  </a:cubicBezTo>
                  <a:cubicBezTo>
                    <a:pt x="92" y="11"/>
                    <a:pt x="94" y="8"/>
                    <a:pt x="97" y="8"/>
                  </a:cubicBezTo>
                  <a:cubicBezTo>
                    <a:pt x="98" y="8"/>
                    <a:pt x="100" y="8"/>
                    <a:pt x="102" y="7"/>
                  </a:cubicBezTo>
                  <a:cubicBezTo>
                    <a:pt x="102" y="6"/>
                    <a:pt x="102" y="6"/>
                    <a:pt x="102" y="5"/>
                  </a:cubicBezTo>
                  <a:cubicBezTo>
                    <a:pt x="102" y="3"/>
                    <a:pt x="87" y="6"/>
                    <a:pt x="85" y="7"/>
                  </a:cubicBezTo>
                  <a:cubicBezTo>
                    <a:pt x="82" y="7"/>
                    <a:pt x="75" y="9"/>
                    <a:pt x="72" y="7"/>
                  </a:cubicBezTo>
                  <a:cubicBezTo>
                    <a:pt x="70" y="6"/>
                    <a:pt x="55" y="7"/>
                    <a:pt x="55" y="7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27" y="5"/>
                    <a:pt x="24" y="5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4" y="1"/>
                    <a:pt x="12" y="1"/>
                    <a:pt x="9" y="2"/>
                  </a:cubicBezTo>
                  <a:cubicBezTo>
                    <a:pt x="6" y="3"/>
                    <a:pt x="8" y="0"/>
                    <a:pt x="6" y="0"/>
                  </a:cubicBezTo>
                  <a:cubicBezTo>
                    <a:pt x="4" y="0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10"/>
                    <a:pt x="5" y="14"/>
                  </a:cubicBezTo>
                  <a:cubicBezTo>
                    <a:pt x="7" y="17"/>
                    <a:pt x="11" y="24"/>
                    <a:pt x="13" y="30"/>
                  </a:cubicBezTo>
                  <a:cubicBezTo>
                    <a:pt x="14" y="36"/>
                    <a:pt x="19" y="42"/>
                    <a:pt x="21" y="47"/>
                  </a:cubicBezTo>
                  <a:cubicBezTo>
                    <a:pt x="22" y="51"/>
                    <a:pt x="20" y="58"/>
                    <a:pt x="21" y="60"/>
                  </a:cubicBezTo>
                  <a:cubicBezTo>
                    <a:pt x="22" y="63"/>
                    <a:pt x="23" y="68"/>
                    <a:pt x="24" y="73"/>
                  </a:cubicBezTo>
                  <a:cubicBezTo>
                    <a:pt x="25" y="78"/>
                    <a:pt x="25" y="88"/>
                    <a:pt x="29" y="93"/>
                  </a:cubicBezTo>
                  <a:cubicBezTo>
                    <a:pt x="31" y="94"/>
                    <a:pt x="33" y="96"/>
                    <a:pt x="34" y="99"/>
                  </a:cubicBezTo>
                  <a:cubicBezTo>
                    <a:pt x="36" y="99"/>
                    <a:pt x="38" y="99"/>
                    <a:pt x="38" y="98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846638" y="3417888"/>
              <a:ext cx="163513" cy="139700"/>
            </a:xfrm>
            <a:custGeom>
              <a:rect b="b" l="l" r="r" t="t"/>
              <a:pathLst>
                <a:path extrusionOk="0" h="56" w="65">
                  <a:moveTo>
                    <a:pt x="43" y="3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2"/>
                    <a:pt x="30" y="3"/>
                    <a:pt x="30" y="4"/>
                  </a:cubicBezTo>
                  <a:cubicBezTo>
                    <a:pt x="30" y="6"/>
                    <a:pt x="26" y="9"/>
                    <a:pt x="23" y="10"/>
                  </a:cubicBezTo>
                  <a:cubicBezTo>
                    <a:pt x="20" y="11"/>
                    <a:pt x="16" y="18"/>
                    <a:pt x="15" y="19"/>
                  </a:cubicBezTo>
                  <a:cubicBezTo>
                    <a:pt x="13" y="20"/>
                    <a:pt x="6" y="18"/>
                    <a:pt x="4" y="18"/>
                  </a:cubicBezTo>
                  <a:cubicBezTo>
                    <a:pt x="4" y="17"/>
                    <a:pt x="2" y="18"/>
                    <a:pt x="0" y="18"/>
                  </a:cubicBezTo>
                  <a:cubicBezTo>
                    <a:pt x="1" y="20"/>
                    <a:pt x="4" y="23"/>
                    <a:pt x="5" y="23"/>
                  </a:cubicBezTo>
                  <a:cubicBezTo>
                    <a:pt x="6" y="23"/>
                    <a:pt x="6" y="31"/>
                    <a:pt x="9" y="32"/>
                  </a:cubicBezTo>
                  <a:cubicBezTo>
                    <a:pt x="12" y="34"/>
                    <a:pt x="17" y="36"/>
                    <a:pt x="17" y="38"/>
                  </a:cubicBezTo>
                  <a:cubicBezTo>
                    <a:pt x="17" y="40"/>
                    <a:pt x="21" y="42"/>
                    <a:pt x="21" y="44"/>
                  </a:cubicBezTo>
                  <a:cubicBezTo>
                    <a:pt x="21" y="46"/>
                    <a:pt x="24" y="50"/>
                    <a:pt x="26" y="50"/>
                  </a:cubicBezTo>
                  <a:cubicBezTo>
                    <a:pt x="31" y="50"/>
                    <a:pt x="32" y="52"/>
                    <a:pt x="32" y="53"/>
                  </a:cubicBezTo>
                  <a:cubicBezTo>
                    <a:pt x="32" y="55"/>
                    <a:pt x="39" y="53"/>
                    <a:pt x="40" y="55"/>
                  </a:cubicBezTo>
                  <a:cubicBezTo>
                    <a:pt x="40" y="56"/>
                    <a:pt x="47" y="55"/>
                    <a:pt x="49" y="56"/>
                  </a:cubicBezTo>
                  <a:cubicBezTo>
                    <a:pt x="51" y="54"/>
                    <a:pt x="55" y="50"/>
                    <a:pt x="57" y="48"/>
                  </a:cubicBezTo>
                  <a:cubicBezTo>
                    <a:pt x="59" y="45"/>
                    <a:pt x="57" y="41"/>
                    <a:pt x="59" y="40"/>
                  </a:cubicBezTo>
                  <a:cubicBezTo>
                    <a:pt x="61" y="39"/>
                    <a:pt x="65" y="35"/>
                    <a:pt x="63" y="34"/>
                  </a:cubicBezTo>
                  <a:cubicBezTo>
                    <a:pt x="62" y="34"/>
                    <a:pt x="63" y="30"/>
                    <a:pt x="61" y="28"/>
                  </a:cubicBezTo>
                  <a:cubicBezTo>
                    <a:pt x="59" y="26"/>
                    <a:pt x="63" y="25"/>
                    <a:pt x="63" y="21"/>
                  </a:cubicBezTo>
                  <a:cubicBezTo>
                    <a:pt x="63" y="17"/>
                    <a:pt x="64" y="9"/>
                    <a:pt x="63" y="9"/>
                  </a:cubicBezTo>
                  <a:cubicBezTo>
                    <a:pt x="61" y="8"/>
                    <a:pt x="56" y="7"/>
                    <a:pt x="53" y="5"/>
                  </a:cubicBezTo>
                  <a:cubicBezTo>
                    <a:pt x="50" y="3"/>
                    <a:pt x="43" y="3"/>
                    <a:pt x="43" y="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4745038" y="3462338"/>
              <a:ext cx="180975" cy="196850"/>
            </a:xfrm>
            <a:custGeom>
              <a:rect b="b" l="l" r="r" t="t"/>
              <a:pathLst>
                <a:path extrusionOk="0" h="78" w="72">
                  <a:moveTo>
                    <a:pt x="66" y="32"/>
                  </a:moveTo>
                  <a:cubicBezTo>
                    <a:pt x="64" y="32"/>
                    <a:pt x="61" y="28"/>
                    <a:pt x="61" y="26"/>
                  </a:cubicBezTo>
                  <a:cubicBezTo>
                    <a:pt x="61" y="24"/>
                    <a:pt x="57" y="22"/>
                    <a:pt x="57" y="20"/>
                  </a:cubicBezTo>
                  <a:cubicBezTo>
                    <a:pt x="57" y="18"/>
                    <a:pt x="52" y="16"/>
                    <a:pt x="49" y="14"/>
                  </a:cubicBezTo>
                  <a:cubicBezTo>
                    <a:pt x="46" y="13"/>
                    <a:pt x="46" y="5"/>
                    <a:pt x="45" y="5"/>
                  </a:cubicBezTo>
                  <a:cubicBezTo>
                    <a:pt x="44" y="5"/>
                    <a:pt x="41" y="2"/>
                    <a:pt x="40" y="0"/>
                  </a:cubicBezTo>
                  <a:cubicBezTo>
                    <a:pt x="38" y="1"/>
                    <a:pt x="36" y="1"/>
                    <a:pt x="35" y="1"/>
                  </a:cubicBezTo>
                  <a:cubicBezTo>
                    <a:pt x="32" y="1"/>
                    <a:pt x="30" y="4"/>
                    <a:pt x="29" y="5"/>
                  </a:cubicBezTo>
                  <a:cubicBezTo>
                    <a:pt x="28" y="6"/>
                    <a:pt x="26" y="3"/>
                    <a:pt x="25" y="2"/>
                  </a:cubicBezTo>
                  <a:cubicBezTo>
                    <a:pt x="23" y="1"/>
                    <a:pt x="18" y="4"/>
                    <a:pt x="16" y="4"/>
                  </a:cubicBezTo>
                  <a:cubicBezTo>
                    <a:pt x="14" y="5"/>
                    <a:pt x="8" y="5"/>
                    <a:pt x="8" y="5"/>
                  </a:cubicBezTo>
                  <a:cubicBezTo>
                    <a:pt x="8" y="5"/>
                    <a:pt x="8" y="30"/>
                    <a:pt x="8" y="33"/>
                  </a:cubicBezTo>
                  <a:cubicBezTo>
                    <a:pt x="8" y="36"/>
                    <a:pt x="0" y="34"/>
                    <a:pt x="0" y="36"/>
                  </a:cubicBezTo>
                  <a:cubicBezTo>
                    <a:pt x="0" y="37"/>
                    <a:pt x="0" y="48"/>
                    <a:pt x="0" y="60"/>
                  </a:cubicBezTo>
                  <a:cubicBezTo>
                    <a:pt x="2" y="60"/>
                    <a:pt x="4" y="61"/>
                    <a:pt x="4" y="62"/>
                  </a:cubicBezTo>
                  <a:cubicBezTo>
                    <a:pt x="5" y="64"/>
                    <a:pt x="7" y="70"/>
                    <a:pt x="7" y="71"/>
                  </a:cubicBezTo>
                  <a:cubicBezTo>
                    <a:pt x="6" y="73"/>
                    <a:pt x="5" y="72"/>
                    <a:pt x="5" y="73"/>
                  </a:cubicBezTo>
                  <a:cubicBezTo>
                    <a:pt x="5" y="74"/>
                    <a:pt x="4" y="77"/>
                    <a:pt x="6" y="77"/>
                  </a:cubicBezTo>
                  <a:cubicBezTo>
                    <a:pt x="9" y="77"/>
                    <a:pt x="13" y="78"/>
                    <a:pt x="14" y="76"/>
                  </a:cubicBezTo>
                  <a:cubicBezTo>
                    <a:pt x="16" y="74"/>
                    <a:pt x="22" y="70"/>
                    <a:pt x="22" y="68"/>
                  </a:cubicBezTo>
                  <a:cubicBezTo>
                    <a:pt x="22" y="66"/>
                    <a:pt x="23" y="61"/>
                    <a:pt x="27" y="64"/>
                  </a:cubicBezTo>
                  <a:cubicBezTo>
                    <a:pt x="31" y="66"/>
                    <a:pt x="32" y="67"/>
                    <a:pt x="37" y="67"/>
                  </a:cubicBezTo>
                  <a:cubicBezTo>
                    <a:pt x="42" y="67"/>
                    <a:pt x="43" y="66"/>
                    <a:pt x="44" y="63"/>
                  </a:cubicBezTo>
                  <a:cubicBezTo>
                    <a:pt x="45" y="60"/>
                    <a:pt x="44" y="57"/>
                    <a:pt x="47" y="57"/>
                  </a:cubicBezTo>
                  <a:cubicBezTo>
                    <a:pt x="51" y="57"/>
                    <a:pt x="54" y="54"/>
                    <a:pt x="54" y="52"/>
                  </a:cubicBezTo>
                  <a:cubicBezTo>
                    <a:pt x="54" y="50"/>
                    <a:pt x="56" y="47"/>
                    <a:pt x="58" y="47"/>
                  </a:cubicBezTo>
                  <a:cubicBezTo>
                    <a:pt x="60" y="47"/>
                    <a:pt x="64" y="44"/>
                    <a:pt x="64" y="42"/>
                  </a:cubicBezTo>
                  <a:cubicBezTo>
                    <a:pt x="65" y="39"/>
                    <a:pt x="68" y="40"/>
                    <a:pt x="69" y="39"/>
                  </a:cubicBezTo>
                  <a:cubicBezTo>
                    <a:pt x="70" y="38"/>
                    <a:pt x="71" y="37"/>
                    <a:pt x="72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34"/>
                    <a:pt x="71" y="32"/>
                    <a:pt x="66" y="3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4959351" y="3630613"/>
              <a:ext cx="25400" cy="36513"/>
            </a:xfrm>
            <a:custGeom>
              <a:rect b="b" l="l" r="r" t="t"/>
              <a:pathLst>
                <a:path extrusionOk="0" h="14" w="10">
                  <a:moveTo>
                    <a:pt x="5" y="0"/>
                  </a:moveTo>
                  <a:cubicBezTo>
                    <a:pt x="3" y="0"/>
                    <a:pt x="0" y="5"/>
                    <a:pt x="0" y="6"/>
                  </a:cubicBezTo>
                  <a:cubicBezTo>
                    <a:pt x="0" y="7"/>
                    <a:pt x="2" y="13"/>
                    <a:pt x="5" y="13"/>
                  </a:cubicBezTo>
                  <a:cubicBezTo>
                    <a:pt x="7" y="14"/>
                    <a:pt x="9" y="13"/>
                    <a:pt x="9" y="12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0" y="8"/>
                    <a:pt x="10" y="5"/>
                    <a:pt x="10" y="3"/>
                  </a:cubicBezTo>
                  <a:cubicBezTo>
                    <a:pt x="8" y="2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4886326" y="3689350"/>
              <a:ext cx="44450" cy="50800"/>
            </a:xfrm>
            <a:custGeom>
              <a:rect b="b" l="l" r="r" t="t"/>
              <a:pathLst>
                <a:path extrusionOk="0" h="20" w="18">
                  <a:moveTo>
                    <a:pt x="12" y="2"/>
                  </a:moveTo>
                  <a:cubicBezTo>
                    <a:pt x="11" y="0"/>
                    <a:pt x="5" y="3"/>
                    <a:pt x="4" y="5"/>
                  </a:cubicBezTo>
                  <a:cubicBezTo>
                    <a:pt x="3" y="7"/>
                    <a:pt x="0" y="13"/>
                    <a:pt x="0" y="13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17"/>
                    <a:pt x="10" y="15"/>
                  </a:cubicBezTo>
                  <a:cubicBezTo>
                    <a:pt x="10" y="13"/>
                    <a:pt x="15" y="16"/>
                    <a:pt x="15" y="14"/>
                  </a:cubicBezTo>
                  <a:cubicBezTo>
                    <a:pt x="15" y="12"/>
                    <a:pt x="18" y="10"/>
                    <a:pt x="18" y="8"/>
                  </a:cubicBezTo>
                  <a:cubicBezTo>
                    <a:pt x="18" y="6"/>
                    <a:pt x="13" y="4"/>
                    <a:pt x="12" y="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675188" y="3551238"/>
              <a:ext cx="327025" cy="285750"/>
            </a:xfrm>
            <a:custGeom>
              <a:rect b="b" l="l" r="r" t="t"/>
              <a:pathLst>
                <a:path extrusionOk="0" h="114" w="130">
                  <a:moveTo>
                    <a:pt x="124" y="42"/>
                  </a:moveTo>
                  <a:cubicBezTo>
                    <a:pt x="124" y="42"/>
                    <a:pt x="124" y="42"/>
                    <a:pt x="123" y="42"/>
                  </a:cubicBezTo>
                  <a:cubicBezTo>
                    <a:pt x="123" y="42"/>
                    <a:pt x="122" y="43"/>
                    <a:pt x="122" y="44"/>
                  </a:cubicBezTo>
                  <a:cubicBezTo>
                    <a:pt x="122" y="45"/>
                    <a:pt x="120" y="46"/>
                    <a:pt x="118" y="45"/>
                  </a:cubicBezTo>
                  <a:cubicBezTo>
                    <a:pt x="115" y="45"/>
                    <a:pt x="113" y="39"/>
                    <a:pt x="113" y="38"/>
                  </a:cubicBezTo>
                  <a:cubicBezTo>
                    <a:pt x="113" y="37"/>
                    <a:pt x="116" y="32"/>
                    <a:pt x="118" y="32"/>
                  </a:cubicBezTo>
                  <a:cubicBezTo>
                    <a:pt x="119" y="32"/>
                    <a:pt x="121" y="34"/>
                    <a:pt x="123" y="35"/>
                  </a:cubicBezTo>
                  <a:cubicBezTo>
                    <a:pt x="123" y="34"/>
                    <a:pt x="123" y="33"/>
                    <a:pt x="123" y="33"/>
                  </a:cubicBezTo>
                  <a:cubicBezTo>
                    <a:pt x="123" y="32"/>
                    <a:pt x="124" y="20"/>
                    <a:pt x="122" y="18"/>
                  </a:cubicBezTo>
                  <a:cubicBezTo>
                    <a:pt x="120" y="17"/>
                    <a:pt x="118" y="5"/>
                    <a:pt x="117" y="3"/>
                  </a:cubicBezTo>
                  <a:cubicBezTo>
                    <a:pt x="116" y="2"/>
                    <a:pt x="108" y="3"/>
                    <a:pt x="108" y="2"/>
                  </a:cubicBezTo>
                  <a:cubicBezTo>
                    <a:pt x="107" y="0"/>
                    <a:pt x="100" y="1"/>
                    <a:pt x="100" y="0"/>
                  </a:cubicBezTo>
                  <a:cubicBezTo>
                    <a:pt x="99" y="2"/>
                    <a:pt x="98" y="3"/>
                    <a:pt x="97" y="4"/>
                  </a:cubicBezTo>
                  <a:cubicBezTo>
                    <a:pt x="96" y="5"/>
                    <a:pt x="93" y="4"/>
                    <a:pt x="92" y="7"/>
                  </a:cubicBezTo>
                  <a:cubicBezTo>
                    <a:pt x="92" y="9"/>
                    <a:pt x="88" y="12"/>
                    <a:pt x="86" y="12"/>
                  </a:cubicBezTo>
                  <a:cubicBezTo>
                    <a:pt x="84" y="12"/>
                    <a:pt x="82" y="15"/>
                    <a:pt x="82" y="17"/>
                  </a:cubicBezTo>
                  <a:cubicBezTo>
                    <a:pt x="82" y="19"/>
                    <a:pt x="79" y="22"/>
                    <a:pt x="75" y="22"/>
                  </a:cubicBezTo>
                  <a:cubicBezTo>
                    <a:pt x="72" y="22"/>
                    <a:pt x="73" y="25"/>
                    <a:pt x="72" y="28"/>
                  </a:cubicBezTo>
                  <a:cubicBezTo>
                    <a:pt x="71" y="31"/>
                    <a:pt x="70" y="32"/>
                    <a:pt x="65" y="32"/>
                  </a:cubicBezTo>
                  <a:cubicBezTo>
                    <a:pt x="60" y="32"/>
                    <a:pt x="59" y="31"/>
                    <a:pt x="55" y="29"/>
                  </a:cubicBezTo>
                  <a:cubicBezTo>
                    <a:pt x="51" y="26"/>
                    <a:pt x="50" y="31"/>
                    <a:pt x="50" y="33"/>
                  </a:cubicBezTo>
                  <a:cubicBezTo>
                    <a:pt x="50" y="35"/>
                    <a:pt x="44" y="39"/>
                    <a:pt x="42" y="41"/>
                  </a:cubicBezTo>
                  <a:cubicBezTo>
                    <a:pt x="41" y="43"/>
                    <a:pt x="37" y="42"/>
                    <a:pt x="34" y="42"/>
                  </a:cubicBezTo>
                  <a:cubicBezTo>
                    <a:pt x="32" y="42"/>
                    <a:pt x="33" y="39"/>
                    <a:pt x="33" y="38"/>
                  </a:cubicBezTo>
                  <a:cubicBezTo>
                    <a:pt x="33" y="37"/>
                    <a:pt x="34" y="38"/>
                    <a:pt x="35" y="36"/>
                  </a:cubicBezTo>
                  <a:cubicBezTo>
                    <a:pt x="35" y="35"/>
                    <a:pt x="33" y="29"/>
                    <a:pt x="32" y="27"/>
                  </a:cubicBezTo>
                  <a:cubicBezTo>
                    <a:pt x="32" y="26"/>
                    <a:pt x="30" y="25"/>
                    <a:pt x="28" y="25"/>
                  </a:cubicBezTo>
                  <a:cubicBezTo>
                    <a:pt x="28" y="38"/>
                    <a:pt x="28" y="53"/>
                    <a:pt x="28" y="54"/>
                  </a:cubicBezTo>
                  <a:cubicBezTo>
                    <a:pt x="28" y="57"/>
                    <a:pt x="24" y="58"/>
                    <a:pt x="23" y="59"/>
                  </a:cubicBezTo>
                  <a:cubicBezTo>
                    <a:pt x="22" y="61"/>
                    <a:pt x="16" y="59"/>
                    <a:pt x="13" y="59"/>
                  </a:cubicBezTo>
                  <a:cubicBezTo>
                    <a:pt x="9" y="59"/>
                    <a:pt x="10" y="56"/>
                    <a:pt x="8" y="54"/>
                  </a:cubicBezTo>
                  <a:cubicBezTo>
                    <a:pt x="7" y="51"/>
                    <a:pt x="4" y="54"/>
                    <a:pt x="4" y="56"/>
                  </a:cubicBezTo>
                  <a:cubicBezTo>
                    <a:pt x="4" y="57"/>
                    <a:pt x="2" y="57"/>
                    <a:pt x="0" y="57"/>
                  </a:cubicBezTo>
                  <a:cubicBezTo>
                    <a:pt x="3" y="61"/>
                    <a:pt x="5" y="66"/>
                    <a:pt x="7" y="70"/>
                  </a:cubicBezTo>
                  <a:cubicBezTo>
                    <a:pt x="8" y="76"/>
                    <a:pt x="13" y="82"/>
                    <a:pt x="14" y="86"/>
                  </a:cubicBezTo>
                  <a:cubicBezTo>
                    <a:pt x="15" y="89"/>
                    <a:pt x="17" y="93"/>
                    <a:pt x="14" y="93"/>
                  </a:cubicBezTo>
                  <a:cubicBezTo>
                    <a:pt x="12" y="94"/>
                    <a:pt x="12" y="96"/>
                    <a:pt x="14" y="100"/>
                  </a:cubicBezTo>
                  <a:cubicBezTo>
                    <a:pt x="17" y="104"/>
                    <a:pt x="15" y="106"/>
                    <a:pt x="17" y="107"/>
                  </a:cubicBezTo>
                  <a:cubicBezTo>
                    <a:pt x="19" y="107"/>
                    <a:pt x="19" y="109"/>
                    <a:pt x="20" y="109"/>
                  </a:cubicBezTo>
                  <a:cubicBezTo>
                    <a:pt x="22" y="109"/>
                    <a:pt x="23" y="111"/>
                    <a:pt x="25" y="112"/>
                  </a:cubicBezTo>
                  <a:cubicBezTo>
                    <a:pt x="26" y="114"/>
                    <a:pt x="28" y="114"/>
                    <a:pt x="30" y="112"/>
                  </a:cubicBezTo>
                  <a:cubicBezTo>
                    <a:pt x="31" y="110"/>
                    <a:pt x="35" y="109"/>
                    <a:pt x="39" y="109"/>
                  </a:cubicBezTo>
                  <a:cubicBezTo>
                    <a:pt x="43" y="109"/>
                    <a:pt x="43" y="107"/>
                    <a:pt x="47" y="106"/>
                  </a:cubicBezTo>
                  <a:cubicBezTo>
                    <a:pt x="51" y="105"/>
                    <a:pt x="56" y="105"/>
                    <a:pt x="59" y="106"/>
                  </a:cubicBezTo>
                  <a:cubicBezTo>
                    <a:pt x="63" y="107"/>
                    <a:pt x="65" y="106"/>
                    <a:pt x="67" y="105"/>
                  </a:cubicBezTo>
                  <a:cubicBezTo>
                    <a:pt x="68" y="104"/>
                    <a:pt x="72" y="107"/>
                    <a:pt x="72" y="104"/>
                  </a:cubicBezTo>
                  <a:cubicBezTo>
                    <a:pt x="72" y="101"/>
                    <a:pt x="75" y="102"/>
                    <a:pt x="79" y="102"/>
                  </a:cubicBezTo>
                  <a:cubicBezTo>
                    <a:pt x="82" y="102"/>
                    <a:pt x="89" y="97"/>
                    <a:pt x="95" y="91"/>
                  </a:cubicBezTo>
                  <a:cubicBezTo>
                    <a:pt x="101" y="86"/>
                    <a:pt x="111" y="74"/>
                    <a:pt x="114" y="68"/>
                  </a:cubicBezTo>
                  <a:cubicBezTo>
                    <a:pt x="118" y="62"/>
                    <a:pt x="123" y="58"/>
                    <a:pt x="126" y="55"/>
                  </a:cubicBezTo>
                  <a:cubicBezTo>
                    <a:pt x="128" y="53"/>
                    <a:pt x="129" y="47"/>
                    <a:pt x="130" y="42"/>
                  </a:cubicBezTo>
                  <a:cubicBezTo>
                    <a:pt x="127" y="42"/>
                    <a:pt x="124" y="42"/>
                    <a:pt x="124" y="42"/>
                  </a:cubicBezTo>
                  <a:close/>
                  <a:moveTo>
                    <a:pt x="99" y="69"/>
                  </a:moveTo>
                  <a:cubicBezTo>
                    <a:pt x="99" y="71"/>
                    <a:pt x="94" y="68"/>
                    <a:pt x="94" y="70"/>
                  </a:cubicBezTo>
                  <a:cubicBezTo>
                    <a:pt x="93" y="72"/>
                    <a:pt x="92" y="75"/>
                    <a:pt x="92" y="75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8"/>
                    <a:pt x="87" y="62"/>
                    <a:pt x="88" y="60"/>
                  </a:cubicBezTo>
                  <a:cubicBezTo>
                    <a:pt x="89" y="58"/>
                    <a:pt x="95" y="55"/>
                    <a:pt x="96" y="57"/>
                  </a:cubicBezTo>
                  <a:cubicBezTo>
                    <a:pt x="97" y="59"/>
                    <a:pt x="102" y="61"/>
                    <a:pt x="102" y="63"/>
                  </a:cubicBezTo>
                  <a:cubicBezTo>
                    <a:pt x="102" y="65"/>
                    <a:pt x="99" y="67"/>
                    <a:pt x="99" y="69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589463" y="3216275"/>
              <a:ext cx="236538" cy="250825"/>
            </a:xfrm>
            <a:custGeom>
              <a:rect b="b" l="l" r="r" t="t"/>
              <a:pathLst>
                <a:path extrusionOk="0" h="100" w="94">
                  <a:moveTo>
                    <a:pt x="6" y="91"/>
                  </a:moveTo>
                  <a:cubicBezTo>
                    <a:pt x="8" y="91"/>
                    <a:pt x="6" y="94"/>
                    <a:pt x="9" y="93"/>
                  </a:cubicBezTo>
                  <a:cubicBezTo>
                    <a:pt x="12" y="92"/>
                    <a:pt x="14" y="92"/>
                    <a:pt x="17" y="94"/>
                  </a:cubicBezTo>
                  <a:cubicBezTo>
                    <a:pt x="19" y="95"/>
                    <a:pt x="21" y="96"/>
                    <a:pt x="24" y="96"/>
                  </a:cubicBezTo>
                  <a:cubicBezTo>
                    <a:pt x="27" y="96"/>
                    <a:pt x="52" y="96"/>
                    <a:pt x="52" y="96"/>
                  </a:cubicBezTo>
                  <a:cubicBezTo>
                    <a:pt x="55" y="98"/>
                    <a:pt x="55" y="98"/>
                    <a:pt x="55" y="98"/>
                  </a:cubicBezTo>
                  <a:cubicBezTo>
                    <a:pt x="55" y="98"/>
                    <a:pt x="70" y="97"/>
                    <a:pt x="72" y="98"/>
                  </a:cubicBezTo>
                  <a:cubicBezTo>
                    <a:pt x="75" y="100"/>
                    <a:pt x="82" y="98"/>
                    <a:pt x="85" y="98"/>
                  </a:cubicBezTo>
                  <a:cubicBezTo>
                    <a:pt x="85" y="97"/>
                    <a:pt x="86" y="97"/>
                    <a:pt x="87" y="97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3" y="40"/>
                    <a:pt x="92" y="40"/>
                  </a:cubicBezTo>
                  <a:cubicBezTo>
                    <a:pt x="90" y="41"/>
                    <a:pt x="87" y="41"/>
                    <a:pt x="85" y="41"/>
                  </a:cubicBezTo>
                  <a:cubicBezTo>
                    <a:pt x="82" y="41"/>
                    <a:pt x="82" y="43"/>
                    <a:pt x="81" y="43"/>
                  </a:cubicBezTo>
                  <a:cubicBezTo>
                    <a:pt x="79" y="42"/>
                    <a:pt x="80" y="38"/>
                    <a:pt x="81" y="36"/>
                  </a:cubicBezTo>
                  <a:cubicBezTo>
                    <a:pt x="81" y="35"/>
                    <a:pt x="79" y="31"/>
                    <a:pt x="77" y="30"/>
                  </a:cubicBezTo>
                  <a:cubicBezTo>
                    <a:pt x="75" y="29"/>
                    <a:pt x="79" y="20"/>
                    <a:pt x="78" y="19"/>
                  </a:cubicBezTo>
                  <a:cubicBezTo>
                    <a:pt x="77" y="18"/>
                    <a:pt x="76" y="15"/>
                    <a:pt x="76" y="12"/>
                  </a:cubicBezTo>
                  <a:cubicBezTo>
                    <a:pt x="76" y="10"/>
                    <a:pt x="75" y="11"/>
                    <a:pt x="71" y="11"/>
                  </a:cubicBezTo>
                  <a:cubicBezTo>
                    <a:pt x="67" y="11"/>
                    <a:pt x="67" y="9"/>
                    <a:pt x="67" y="9"/>
                  </a:cubicBezTo>
                  <a:cubicBezTo>
                    <a:pt x="67" y="9"/>
                    <a:pt x="63" y="8"/>
                    <a:pt x="61" y="9"/>
                  </a:cubicBezTo>
                  <a:cubicBezTo>
                    <a:pt x="59" y="10"/>
                    <a:pt x="59" y="17"/>
                    <a:pt x="58" y="16"/>
                  </a:cubicBezTo>
                  <a:cubicBezTo>
                    <a:pt x="56" y="16"/>
                    <a:pt x="52" y="17"/>
                    <a:pt x="48" y="18"/>
                  </a:cubicBezTo>
                  <a:cubicBezTo>
                    <a:pt x="45" y="19"/>
                    <a:pt x="43" y="17"/>
                    <a:pt x="41" y="13"/>
                  </a:cubicBezTo>
                  <a:cubicBezTo>
                    <a:pt x="40" y="9"/>
                    <a:pt x="38" y="10"/>
                    <a:pt x="38" y="7"/>
                  </a:cubicBezTo>
                  <a:cubicBezTo>
                    <a:pt x="39" y="4"/>
                    <a:pt x="37" y="0"/>
                    <a:pt x="37" y="0"/>
                  </a:cubicBezTo>
                  <a:cubicBezTo>
                    <a:pt x="37" y="0"/>
                    <a:pt x="13" y="0"/>
                    <a:pt x="11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8" y="8"/>
                    <a:pt x="12" y="17"/>
                    <a:pt x="13" y="19"/>
                  </a:cubicBezTo>
                  <a:cubicBezTo>
                    <a:pt x="14" y="22"/>
                    <a:pt x="12" y="24"/>
                    <a:pt x="12" y="28"/>
                  </a:cubicBezTo>
                  <a:cubicBezTo>
                    <a:pt x="12" y="32"/>
                    <a:pt x="16" y="40"/>
                    <a:pt x="17" y="45"/>
                  </a:cubicBezTo>
                  <a:cubicBezTo>
                    <a:pt x="17" y="50"/>
                    <a:pt x="14" y="53"/>
                    <a:pt x="11" y="56"/>
                  </a:cubicBezTo>
                  <a:cubicBezTo>
                    <a:pt x="8" y="60"/>
                    <a:pt x="5" y="67"/>
                    <a:pt x="5" y="72"/>
                  </a:cubicBezTo>
                  <a:cubicBezTo>
                    <a:pt x="5" y="76"/>
                    <a:pt x="1" y="81"/>
                    <a:pt x="1" y="83"/>
                  </a:cubicBezTo>
                  <a:cubicBezTo>
                    <a:pt x="1" y="85"/>
                    <a:pt x="1" y="91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3" y="94"/>
                    <a:pt x="4" y="91"/>
                    <a:pt x="6" y="9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4786313" y="3263900"/>
              <a:ext cx="230188" cy="203200"/>
            </a:xfrm>
            <a:custGeom>
              <a:rect b="b" l="l" r="r" t="t"/>
              <a:pathLst>
                <a:path extrusionOk="0" h="81" w="92">
                  <a:moveTo>
                    <a:pt x="71" y="3"/>
                  </a:moveTo>
                  <a:cubicBezTo>
                    <a:pt x="70" y="3"/>
                    <a:pt x="67" y="1"/>
                    <a:pt x="65" y="0"/>
                  </a:cubicBezTo>
                  <a:cubicBezTo>
                    <a:pt x="64" y="1"/>
                    <a:pt x="58" y="1"/>
                    <a:pt x="55" y="1"/>
                  </a:cubicBezTo>
                  <a:cubicBezTo>
                    <a:pt x="53" y="1"/>
                    <a:pt x="55" y="5"/>
                    <a:pt x="53" y="6"/>
                  </a:cubicBezTo>
                  <a:cubicBezTo>
                    <a:pt x="52" y="8"/>
                    <a:pt x="51" y="10"/>
                    <a:pt x="52" y="11"/>
                  </a:cubicBezTo>
                  <a:cubicBezTo>
                    <a:pt x="54" y="11"/>
                    <a:pt x="52" y="17"/>
                    <a:pt x="52" y="20"/>
                  </a:cubicBezTo>
                  <a:cubicBezTo>
                    <a:pt x="52" y="22"/>
                    <a:pt x="49" y="26"/>
                    <a:pt x="50" y="27"/>
                  </a:cubicBezTo>
                  <a:cubicBezTo>
                    <a:pt x="51" y="28"/>
                    <a:pt x="53" y="33"/>
                    <a:pt x="55" y="33"/>
                  </a:cubicBezTo>
                  <a:cubicBezTo>
                    <a:pt x="58" y="34"/>
                    <a:pt x="60" y="32"/>
                    <a:pt x="61" y="32"/>
                  </a:cubicBezTo>
                  <a:cubicBezTo>
                    <a:pt x="62" y="32"/>
                    <a:pt x="62" y="35"/>
                    <a:pt x="62" y="37"/>
                  </a:cubicBezTo>
                  <a:cubicBezTo>
                    <a:pt x="62" y="40"/>
                    <a:pt x="60" y="41"/>
                    <a:pt x="60" y="41"/>
                  </a:cubicBezTo>
                  <a:cubicBezTo>
                    <a:pt x="60" y="41"/>
                    <a:pt x="57" y="42"/>
                    <a:pt x="55" y="41"/>
                  </a:cubicBezTo>
                  <a:cubicBezTo>
                    <a:pt x="53" y="40"/>
                    <a:pt x="52" y="36"/>
                    <a:pt x="52" y="34"/>
                  </a:cubicBezTo>
                  <a:cubicBezTo>
                    <a:pt x="52" y="33"/>
                    <a:pt x="47" y="33"/>
                    <a:pt x="45" y="33"/>
                  </a:cubicBezTo>
                  <a:cubicBezTo>
                    <a:pt x="44" y="33"/>
                    <a:pt x="42" y="30"/>
                    <a:pt x="41" y="28"/>
                  </a:cubicBezTo>
                  <a:cubicBezTo>
                    <a:pt x="40" y="27"/>
                    <a:pt x="38" y="28"/>
                    <a:pt x="38" y="30"/>
                  </a:cubicBezTo>
                  <a:cubicBezTo>
                    <a:pt x="38" y="31"/>
                    <a:pt x="37" y="31"/>
                    <a:pt x="35" y="31"/>
                  </a:cubicBezTo>
                  <a:cubicBezTo>
                    <a:pt x="33" y="31"/>
                    <a:pt x="29" y="28"/>
                    <a:pt x="28" y="28"/>
                  </a:cubicBezTo>
                  <a:cubicBezTo>
                    <a:pt x="27" y="29"/>
                    <a:pt x="25" y="26"/>
                    <a:pt x="26" y="25"/>
                  </a:cubicBezTo>
                  <a:cubicBezTo>
                    <a:pt x="26" y="23"/>
                    <a:pt x="22" y="24"/>
                    <a:pt x="21" y="25"/>
                  </a:cubicBezTo>
                  <a:cubicBezTo>
                    <a:pt x="19" y="26"/>
                    <a:pt x="18" y="23"/>
                    <a:pt x="18" y="23"/>
                  </a:cubicBezTo>
                  <a:cubicBezTo>
                    <a:pt x="18" y="23"/>
                    <a:pt x="18" y="22"/>
                    <a:pt x="16" y="2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4" y="77"/>
                    <a:pt x="24" y="76"/>
                    <a:pt x="24" y="77"/>
                  </a:cubicBezTo>
                  <a:cubicBezTo>
                    <a:pt x="24" y="78"/>
                    <a:pt x="24" y="78"/>
                    <a:pt x="24" y="79"/>
                  </a:cubicBezTo>
                  <a:cubicBezTo>
                    <a:pt x="26" y="79"/>
                    <a:pt x="28" y="78"/>
                    <a:pt x="28" y="79"/>
                  </a:cubicBezTo>
                  <a:cubicBezTo>
                    <a:pt x="30" y="79"/>
                    <a:pt x="37" y="81"/>
                    <a:pt x="39" y="80"/>
                  </a:cubicBezTo>
                  <a:cubicBezTo>
                    <a:pt x="40" y="79"/>
                    <a:pt x="44" y="72"/>
                    <a:pt x="47" y="71"/>
                  </a:cubicBezTo>
                  <a:cubicBezTo>
                    <a:pt x="50" y="70"/>
                    <a:pt x="54" y="67"/>
                    <a:pt x="54" y="65"/>
                  </a:cubicBezTo>
                  <a:cubicBezTo>
                    <a:pt x="54" y="64"/>
                    <a:pt x="54" y="63"/>
                    <a:pt x="59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5"/>
                    <a:pt x="86" y="47"/>
                    <a:pt x="87" y="47"/>
                  </a:cubicBezTo>
                  <a:cubicBezTo>
                    <a:pt x="86" y="45"/>
                    <a:pt x="85" y="44"/>
                    <a:pt x="85" y="44"/>
                  </a:cubicBezTo>
                  <a:cubicBezTo>
                    <a:pt x="86" y="43"/>
                    <a:pt x="87" y="37"/>
                    <a:pt x="87" y="36"/>
                  </a:cubicBezTo>
                  <a:cubicBezTo>
                    <a:pt x="87" y="34"/>
                    <a:pt x="92" y="35"/>
                    <a:pt x="90" y="34"/>
                  </a:cubicBezTo>
                  <a:cubicBezTo>
                    <a:pt x="88" y="32"/>
                    <a:pt x="89" y="23"/>
                    <a:pt x="89" y="21"/>
                  </a:cubicBezTo>
                  <a:cubicBezTo>
                    <a:pt x="90" y="19"/>
                    <a:pt x="92" y="21"/>
                    <a:pt x="92" y="19"/>
                  </a:cubicBezTo>
                  <a:cubicBezTo>
                    <a:pt x="92" y="17"/>
                    <a:pt x="90" y="12"/>
                    <a:pt x="89" y="10"/>
                  </a:cubicBezTo>
                  <a:cubicBezTo>
                    <a:pt x="88" y="9"/>
                    <a:pt x="80" y="6"/>
                    <a:pt x="78" y="6"/>
                  </a:cubicBezTo>
                  <a:cubicBezTo>
                    <a:pt x="76" y="5"/>
                    <a:pt x="73" y="3"/>
                    <a:pt x="71" y="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4924426" y="3117850"/>
              <a:ext cx="39688" cy="34925"/>
            </a:xfrm>
            <a:custGeom>
              <a:rect b="b" l="l" r="r" t="t"/>
              <a:pathLst>
                <a:path extrusionOk="0" h="14" w="16">
                  <a:moveTo>
                    <a:pt x="13" y="0"/>
                  </a:moveTo>
                  <a:cubicBezTo>
                    <a:pt x="11" y="0"/>
                    <a:pt x="9" y="1"/>
                    <a:pt x="8" y="1"/>
                  </a:cubicBezTo>
                  <a:cubicBezTo>
                    <a:pt x="7" y="2"/>
                    <a:pt x="6" y="2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1" y="3"/>
                    <a:pt x="2" y="8"/>
                    <a:pt x="2" y="8"/>
                  </a:cubicBezTo>
                  <a:cubicBezTo>
                    <a:pt x="2" y="8"/>
                    <a:pt x="0" y="8"/>
                    <a:pt x="0" y="10"/>
                  </a:cubicBezTo>
                  <a:cubicBezTo>
                    <a:pt x="0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9" y="14"/>
                    <a:pt x="8" y="10"/>
                    <a:pt x="8" y="10"/>
                  </a:cubicBezTo>
                  <a:cubicBezTo>
                    <a:pt x="8" y="10"/>
                    <a:pt x="15" y="11"/>
                    <a:pt x="15" y="9"/>
                  </a:cubicBezTo>
                  <a:cubicBezTo>
                    <a:pt x="16" y="7"/>
                    <a:pt x="14" y="3"/>
                    <a:pt x="14" y="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5167313" y="2846388"/>
              <a:ext cx="209550" cy="280988"/>
            </a:xfrm>
            <a:custGeom>
              <a:rect b="b" l="l" r="r" t="t"/>
              <a:pathLst>
                <a:path extrusionOk="0" h="112" w="83">
                  <a:moveTo>
                    <a:pt x="19" y="21"/>
                  </a:moveTo>
                  <a:cubicBezTo>
                    <a:pt x="20" y="22"/>
                    <a:pt x="23" y="25"/>
                    <a:pt x="24" y="26"/>
                  </a:cubicBezTo>
                  <a:cubicBezTo>
                    <a:pt x="26" y="26"/>
                    <a:pt x="35" y="29"/>
                    <a:pt x="41" y="31"/>
                  </a:cubicBezTo>
                  <a:cubicBezTo>
                    <a:pt x="46" y="34"/>
                    <a:pt x="50" y="34"/>
                    <a:pt x="52" y="34"/>
                  </a:cubicBezTo>
                  <a:cubicBezTo>
                    <a:pt x="53" y="34"/>
                    <a:pt x="56" y="35"/>
                    <a:pt x="55" y="36"/>
                  </a:cubicBezTo>
                  <a:cubicBezTo>
                    <a:pt x="53" y="37"/>
                    <a:pt x="35" y="55"/>
                    <a:pt x="33" y="57"/>
                  </a:cubicBezTo>
                  <a:cubicBezTo>
                    <a:pt x="31" y="60"/>
                    <a:pt x="29" y="59"/>
                    <a:pt x="24" y="59"/>
                  </a:cubicBezTo>
                  <a:cubicBezTo>
                    <a:pt x="19" y="59"/>
                    <a:pt x="15" y="64"/>
                    <a:pt x="14" y="64"/>
                  </a:cubicBezTo>
                  <a:cubicBezTo>
                    <a:pt x="13" y="64"/>
                    <a:pt x="10" y="65"/>
                    <a:pt x="7" y="65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7" y="108"/>
                    <a:pt x="16" y="100"/>
                    <a:pt x="22" y="93"/>
                  </a:cubicBezTo>
                  <a:cubicBezTo>
                    <a:pt x="29" y="86"/>
                    <a:pt x="32" y="84"/>
                    <a:pt x="36" y="82"/>
                  </a:cubicBezTo>
                  <a:cubicBezTo>
                    <a:pt x="40" y="80"/>
                    <a:pt x="49" y="71"/>
                    <a:pt x="56" y="63"/>
                  </a:cubicBezTo>
                  <a:cubicBezTo>
                    <a:pt x="60" y="57"/>
                    <a:pt x="65" y="52"/>
                    <a:pt x="65" y="48"/>
                  </a:cubicBezTo>
                  <a:cubicBezTo>
                    <a:pt x="66" y="44"/>
                    <a:pt x="70" y="39"/>
                    <a:pt x="72" y="35"/>
                  </a:cubicBezTo>
                  <a:cubicBezTo>
                    <a:pt x="75" y="32"/>
                    <a:pt x="80" y="22"/>
                    <a:pt x="80" y="19"/>
                  </a:cubicBezTo>
                  <a:cubicBezTo>
                    <a:pt x="80" y="17"/>
                    <a:pt x="82" y="10"/>
                    <a:pt x="83" y="5"/>
                  </a:cubicBezTo>
                  <a:cubicBezTo>
                    <a:pt x="83" y="0"/>
                    <a:pt x="79" y="0"/>
                    <a:pt x="77" y="3"/>
                  </a:cubicBezTo>
                  <a:cubicBezTo>
                    <a:pt x="76" y="5"/>
                    <a:pt x="66" y="7"/>
                    <a:pt x="59" y="7"/>
                  </a:cubicBezTo>
                  <a:cubicBezTo>
                    <a:pt x="53" y="8"/>
                    <a:pt x="49" y="8"/>
                    <a:pt x="47" y="10"/>
                  </a:cubicBezTo>
                  <a:cubicBezTo>
                    <a:pt x="44" y="13"/>
                    <a:pt x="38" y="10"/>
                    <a:pt x="36" y="12"/>
                  </a:cubicBezTo>
                  <a:cubicBezTo>
                    <a:pt x="34" y="15"/>
                    <a:pt x="25" y="17"/>
                    <a:pt x="23" y="11"/>
                  </a:cubicBezTo>
                  <a:cubicBezTo>
                    <a:pt x="22" y="9"/>
                    <a:pt x="20" y="8"/>
                    <a:pt x="19" y="7"/>
                  </a:cubicBezTo>
                  <a:cubicBezTo>
                    <a:pt x="16" y="9"/>
                    <a:pt x="14" y="13"/>
                    <a:pt x="14" y="14"/>
                  </a:cubicBezTo>
                  <a:cubicBezTo>
                    <a:pt x="15" y="15"/>
                    <a:pt x="18" y="20"/>
                    <a:pt x="19" y="2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4086226" y="2330450"/>
              <a:ext cx="244475" cy="193675"/>
            </a:xfrm>
            <a:custGeom>
              <a:rect b="b" l="l" r="r" t="t"/>
              <a:pathLst>
                <a:path extrusionOk="0" h="77" w="97">
                  <a:moveTo>
                    <a:pt x="36" y="77"/>
                  </a:moveTo>
                  <a:cubicBezTo>
                    <a:pt x="36" y="72"/>
                    <a:pt x="35" y="67"/>
                    <a:pt x="35" y="66"/>
                  </a:cubicBezTo>
                  <a:cubicBezTo>
                    <a:pt x="36" y="65"/>
                    <a:pt x="46" y="59"/>
                    <a:pt x="48" y="58"/>
                  </a:cubicBezTo>
                  <a:cubicBezTo>
                    <a:pt x="50" y="57"/>
                    <a:pt x="54" y="58"/>
                    <a:pt x="54" y="56"/>
                  </a:cubicBezTo>
                  <a:cubicBezTo>
                    <a:pt x="54" y="54"/>
                    <a:pt x="58" y="55"/>
                    <a:pt x="61" y="55"/>
                  </a:cubicBezTo>
                  <a:cubicBezTo>
                    <a:pt x="63" y="54"/>
                    <a:pt x="65" y="52"/>
                    <a:pt x="65" y="50"/>
                  </a:cubicBezTo>
                  <a:cubicBezTo>
                    <a:pt x="65" y="48"/>
                    <a:pt x="69" y="48"/>
                    <a:pt x="71" y="48"/>
                  </a:cubicBezTo>
                  <a:cubicBezTo>
                    <a:pt x="73" y="48"/>
                    <a:pt x="73" y="45"/>
                    <a:pt x="75" y="45"/>
                  </a:cubicBezTo>
                  <a:cubicBezTo>
                    <a:pt x="76" y="45"/>
                    <a:pt x="75" y="43"/>
                    <a:pt x="76" y="40"/>
                  </a:cubicBezTo>
                  <a:cubicBezTo>
                    <a:pt x="76" y="38"/>
                    <a:pt x="76" y="38"/>
                    <a:pt x="78" y="38"/>
                  </a:cubicBezTo>
                  <a:cubicBezTo>
                    <a:pt x="81" y="38"/>
                    <a:pt x="83" y="37"/>
                    <a:pt x="83" y="36"/>
                  </a:cubicBezTo>
                  <a:cubicBezTo>
                    <a:pt x="83" y="34"/>
                    <a:pt x="93" y="35"/>
                    <a:pt x="95" y="35"/>
                  </a:cubicBezTo>
                  <a:cubicBezTo>
                    <a:pt x="96" y="35"/>
                    <a:pt x="97" y="33"/>
                    <a:pt x="97" y="32"/>
                  </a:cubicBezTo>
                  <a:cubicBezTo>
                    <a:pt x="96" y="31"/>
                    <a:pt x="95" y="27"/>
                    <a:pt x="93" y="26"/>
                  </a:cubicBezTo>
                  <a:cubicBezTo>
                    <a:pt x="92" y="26"/>
                    <a:pt x="93" y="22"/>
                    <a:pt x="93" y="19"/>
                  </a:cubicBezTo>
                  <a:cubicBezTo>
                    <a:pt x="93" y="16"/>
                    <a:pt x="92" y="13"/>
                    <a:pt x="91" y="11"/>
                  </a:cubicBezTo>
                  <a:cubicBezTo>
                    <a:pt x="90" y="10"/>
                    <a:pt x="90" y="9"/>
                    <a:pt x="89" y="8"/>
                  </a:cubicBezTo>
                  <a:cubicBezTo>
                    <a:pt x="86" y="8"/>
                    <a:pt x="83" y="6"/>
                    <a:pt x="80" y="6"/>
                  </a:cubicBezTo>
                  <a:cubicBezTo>
                    <a:pt x="76" y="6"/>
                    <a:pt x="69" y="8"/>
                    <a:pt x="66" y="5"/>
                  </a:cubicBezTo>
                  <a:cubicBezTo>
                    <a:pt x="63" y="1"/>
                    <a:pt x="61" y="0"/>
                    <a:pt x="59" y="1"/>
                  </a:cubicBezTo>
                  <a:cubicBezTo>
                    <a:pt x="56" y="2"/>
                    <a:pt x="52" y="14"/>
                    <a:pt x="50" y="17"/>
                  </a:cubicBezTo>
                  <a:cubicBezTo>
                    <a:pt x="48" y="21"/>
                    <a:pt x="41" y="23"/>
                    <a:pt x="38" y="23"/>
                  </a:cubicBezTo>
                  <a:cubicBezTo>
                    <a:pt x="34" y="23"/>
                    <a:pt x="34" y="28"/>
                    <a:pt x="32" y="30"/>
                  </a:cubicBezTo>
                  <a:cubicBezTo>
                    <a:pt x="29" y="32"/>
                    <a:pt x="30" y="35"/>
                    <a:pt x="27" y="38"/>
                  </a:cubicBezTo>
                  <a:cubicBezTo>
                    <a:pt x="24" y="40"/>
                    <a:pt x="26" y="47"/>
                    <a:pt x="27" y="50"/>
                  </a:cubicBezTo>
                  <a:cubicBezTo>
                    <a:pt x="29" y="53"/>
                    <a:pt x="22" y="61"/>
                    <a:pt x="18" y="63"/>
                  </a:cubicBezTo>
                  <a:cubicBezTo>
                    <a:pt x="14" y="66"/>
                    <a:pt x="12" y="70"/>
                    <a:pt x="6" y="71"/>
                  </a:cubicBezTo>
                  <a:cubicBezTo>
                    <a:pt x="3" y="72"/>
                    <a:pt x="1" y="73"/>
                    <a:pt x="0" y="74"/>
                  </a:cubicBezTo>
                  <a:cubicBezTo>
                    <a:pt x="10" y="74"/>
                    <a:pt x="25" y="74"/>
                    <a:pt x="30" y="74"/>
                  </a:cubicBezTo>
                  <a:cubicBezTo>
                    <a:pt x="36" y="74"/>
                    <a:pt x="35" y="75"/>
                    <a:pt x="36" y="7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4502151" y="2295525"/>
              <a:ext cx="85725" cy="163513"/>
            </a:xfrm>
            <a:custGeom>
              <a:rect b="b" l="l" r="r" t="t"/>
              <a:pathLst>
                <a:path extrusionOk="0" h="65" w="34">
                  <a:moveTo>
                    <a:pt x="9" y="17"/>
                  </a:moveTo>
                  <a:cubicBezTo>
                    <a:pt x="11" y="20"/>
                    <a:pt x="9" y="24"/>
                    <a:pt x="7" y="25"/>
                  </a:cubicBezTo>
                  <a:cubicBezTo>
                    <a:pt x="5" y="26"/>
                    <a:pt x="4" y="31"/>
                    <a:pt x="2" y="31"/>
                  </a:cubicBezTo>
                  <a:cubicBezTo>
                    <a:pt x="0" y="31"/>
                    <a:pt x="2" y="38"/>
                    <a:pt x="5" y="39"/>
                  </a:cubicBezTo>
                  <a:cubicBezTo>
                    <a:pt x="8" y="41"/>
                    <a:pt x="8" y="43"/>
                    <a:pt x="8" y="44"/>
                  </a:cubicBezTo>
                  <a:cubicBezTo>
                    <a:pt x="8" y="46"/>
                    <a:pt x="13" y="47"/>
                    <a:pt x="15" y="49"/>
                  </a:cubicBezTo>
                  <a:cubicBezTo>
                    <a:pt x="16" y="51"/>
                    <a:pt x="18" y="60"/>
                    <a:pt x="18" y="63"/>
                  </a:cubicBezTo>
                  <a:cubicBezTo>
                    <a:pt x="18" y="64"/>
                    <a:pt x="19" y="65"/>
                    <a:pt x="19" y="65"/>
                  </a:cubicBezTo>
                  <a:cubicBezTo>
                    <a:pt x="20" y="65"/>
                    <a:pt x="22" y="64"/>
                    <a:pt x="22" y="63"/>
                  </a:cubicBezTo>
                  <a:cubicBezTo>
                    <a:pt x="24" y="60"/>
                    <a:pt x="24" y="57"/>
                    <a:pt x="24" y="56"/>
                  </a:cubicBezTo>
                  <a:cubicBezTo>
                    <a:pt x="23" y="55"/>
                    <a:pt x="24" y="53"/>
                    <a:pt x="25" y="53"/>
                  </a:cubicBezTo>
                  <a:cubicBezTo>
                    <a:pt x="26" y="52"/>
                    <a:pt x="30" y="47"/>
                    <a:pt x="31" y="47"/>
                  </a:cubicBezTo>
                  <a:cubicBezTo>
                    <a:pt x="32" y="46"/>
                    <a:pt x="34" y="47"/>
                    <a:pt x="34" y="44"/>
                  </a:cubicBezTo>
                  <a:cubicBezTo>
                    <a:pt x="34" y="43"/>
                    <a:pt x="34" y="42"/>
                    <a:pt x="34" y="40"/>
                  </a:cubicBezTo>
                  <a:cubicBezTo>
                    <a:pt x="33" y="39"/>
                    <a:pt x="31" y="37"/>
                    <a:pt x="31" y="37"/>
                  </a:cubicBezTo>
                  <a:cubicBezTo>
                    <a:pt x="31" y="35"/>
                    <a:pt x="29" y="32"/>
                    <a:pt x="28" y="34"/>
                  </a:cubicBezTo>
                  <a:cubicBezTo>
                    <a:pt x="27" y="35"/>
                    <a:pt x="22" y="34"/>
                    <a:pt x="22" y="31"/>
                  </a:cubicBezTo>
                  <a:cubicBezTo>
                    <a:pt x="21" y="28"/>
                    <a:pt x="25" y="28"/>
                    <a:pt x="28" y="26"/>
                  </a:cubicBezTo>
                  <a:cubicBezTo>
                    <a:pt x="31" y="23"/>
                    <a:pt x="32" y="18"/>
                    <a:pt x="28" y="15"/>
                  </a:cubicBezTo>
                  <a:cubicBezTo>
                    <a:pt x="25" y="12"/>
                    <a:pt x="27" y="10"/>
                    <a:pt x="30" y="8"/>
                  </a:cubicBezTo>
                  <a:cubicBezTo>
                    <a:pt x="32" y="5"/>
                    <a:pt x="30" y="4"/>
                    <a:pt x="29" y="5"/>
                  </a:cubicBezTo>
                  <a:cubicBezTo>
                    <a:pt x="27" y="6"/>
                    <a:pt x="25" y="6"/>
                    <a:pt x="25" y="4"/>
                  </a:cubicBezTo>
                  <a:cubicBezTo>
                    <a:pt x="24" y="1"/>
                    <a:pt x="17" y="0"/>
                    <a:pt x="14" y="3"/>
                  </a:cubicBezTo>
                  <a:cubicBezTo>
                    <a:pt x="13" y="4"/>
                    <a:pt x="11" y="4"/>
                    <a:pt x="9" y="4"/>
                  </a:cubicBezTo>
                  <a:cubicBezTo>
                    <a:pt x="9" y="9"/>
                    <a:pt x="8" y="15"/>
                    <a:pt x="9" y="1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4175126" y="2300288"/>
              <a:ext cx="422275" cy="404813"/>
            </a:xfrm>
            <a:custGeom>
              <a:rect b="b" l="l" r="r" t="t"/>
              <a:pathLst>
                <a:path extrusionOk="0" h="161" w="168">
                  <a:moveTo>
                    <a:pt x="58" y="31"/>
                  </a:moveTo>
                  <a:cubicBezTo>
                    <a:pt x="58" y="34"/>
                    <a:pt x="57" y="38"/>
                    <a:pt x="58" y="38"/>
                  </a:cubicBezTo>
                  <a:cubicBezTo>
                    <a:pt x="60" y="39"/>
                    <a:pt x="61" y="43"/>
                    <a:pt x="62" y="44"/>
                  </a:cubicBezTo>
                  <a:cubicBezTo>
                    <a:pt x="62" y="45"/>
                    <a:pt x="61" y="47"/>
                    <a:pt x="60" y="47"/>
                  </a:cubicBezTo>
                  <a:cubicBezTo>
                    <a:pt x="58" y="47"/>
                    <a:pt x="48" y="46"/>
                    <a:pt x="48" y="48"/>
                  </a:cubicBezTo>
                  <a:cubicBezTo>
                    <a:pt x="48" y="49"/>
                    <a:pt x="46" y="50"/>
                    <a:pt x="43" y="50"/>
                  </a:cubicBezTo>
                  <a:cubicBezTo>
                    <a:pt x="41" y="50"/>
                    <a:pt x="41" y="50"/>
                    <a:pt x="41" y="52"/>
                  </a:cubicBezTo>
                  <a:cubicBezTo>
                    <a:pt x="40" y="55"/>
                    <a:pt x="41" y="57"/>
                    <a:pt x="40" y="57"/>
                  </a:cubicBezTo>
                  <a:cubicBezTo>
                    <a:pt x="38" y="57"/>
                    <a:pt x="38" y="60"/>
                    <a:pt x="36" y="60"/>
                  </a:cubicBezTo>
                  <a:cubicBezTo>
                    <a:pt x="34" y="60"/>
                    <a:pt x="30" y="60"/>
                    <a:pt x="30" y="62"/>
                  </a:cubicBezTo>
                  <a:cubicBezTo>
                    <a:pt x="30" y="64"/>
                    <a:pt x="28" y="66"/>
                    <a:pt x="26" y="67"/>
                  </a:cubicBezTo>
                  <a:cubicBezTo>
                    <a:pt x="23" y="67"/>
                    <a:pt x="19" y="66"/>
                    <a:pt x="19" y="68"/>
                  </a:cubicBezTo>
                  <a:cubicBezTo>
                    <a:pt x="19" y="70"/>
                    <a:pt x="15" y="69"/>
                    <a:pt x="13" y="70"/>
                  </a:cubicBezTo>
                  <a:cubicBezTo>
                    <a:pt x="11" y="71"/>
                    <a:pt x="1" y="77"/>
                    <a:pt x="0" y="78"/>
                  </a:cubicBezTo>
                  <a:cubicBezTo>
                    <a:pt x="0" y="79"/>
                    <a:pt x="1" y="84"/>
                    <a:pt x="1" y="89"/>
                  </a:cubicBezTo>
                  <a:cubicBezTo>
                    <a:pt x="1" y="90"/>
                    <a:pt x="1" y="90"/>
                    <a:pt x="2" y="91"/>
                  </a:cubicBezTo>
                  <a:cubicBezTo>
                    <a:pt x="6" y="93"/>
                    <a:pt x="78" y="140"/>
                    <a:pt x="80" y="143"/>
                  </a:cubicBezTo>
                  <a:cubicBezTo>
                    <a:pt x="83" y="145"/>
                    <a:pt x="85" y="150"/>
                    <a:pt x="85" y="150"/>
                  </a:cubicBezTo>
                  <a:cubicBezTo>
                    <a:pt x="85" y="150"/>
                    <a:pt x="90" y="151"/>
                    <a:pt x="94" y="153"/>
                  </a:cubicBezTo>
                  <a:cubicBezTo>
                    <a:pt x="98" y="155"/>
                    <a:pt x="98" y="161"/>
                    <a:pt x="98" y="161"/>
                  </a:cubicBezTo>
                  <a:cubicBezTo>
                    <a:pt x="98" y="161"/>
                    <a:pt x="103" y="160"/>
                    <a:pt x="106" y="160"/>
                  </a:cubicBezTo>
                  <a:cubicBezTo>
                    <a:pt x="109" y="159"/>
                    <a:pt x="119" y="156"/>
                    <a:pt x="119" y="156"/>
                  </a:cubicBezTo>
                  <a:cubicBezTo>
                    <a:pt x="133" y="144"/>
                    <a:pt x="133" y="144"/>
                    <a:pt x="133" y="144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7" y="118"/>
                    <a:pt x="166" y="115"/>
                    <a:pt x="164" y="115"/>
                  </a:cubicBezTo>
                  <a:cubicBezTo>
                    <a:pt x="162" y="115"/>
                    <a:pt x="160" y="114"/>
                    <a:pt x="158" y="114"/>
                  </a:cubicBezTo>
                  <a:cubicBezTo>
                    <a:pt x="156" y="114"/>
                    <a:pt x="153" y="112"/>
                    <a:pt x="152" y="110"/>
                  </a:cubicBezTo>
                  <a:cubicBezTo>
                    <a:pt x="152" y="108"/>
                    <a:pt x="153" y="107"/>
                    <a:pt x="151" y="104"/>
                  </a:cubicBezTo>
                  <a:cubicBezTo>
                    <a:pt x="150" y="101"/>
                    <a:pt x="148" y="100"/>
                    <a:pt x="148" y="99"/>
                  </a:cubicBezTo>
                  <a:cubicBezTo>
                    <a:pt x="148" y="98"/>
                    <a:pt x="151" y="96"/>
                    <a:pt x="151" y="95"/>
                  </a:cubicBezTo>
                  <a:cubicBezTo>
                    <a:pt x="152" y="95"/>
                    <a:pt x="150" y="93"/>
                    <a:pt x="150" y="91"/>
                  </a:cubicBezTo>
                  <a:cubicBezTo>
                    <a:pt x="150" y="90"/>
                    <a:pt x="149" y="88"/>
                    <a:pt x="150" y="86"/>
                  </a:cubicBezTo>
                  <a:cubicBezTo>
                    <a:pt x="151" y="85"/>
                    <a:pt x="152" y="84"/>
                    <a:pt x="151" y="81"/>
                  </a:cubicBezTo>
                  <a:cubicBezTo>
                    <a:pt x="149" y="78"/>
                    <a:pt x="153" y="76"/>
                    <a:pt x="151" y="73"/>
                  </a:cubicBezTo>
                  <a:cubicBezTo>
                    <a:pt x="149" y="69"/>
                    <a:pt x="147" y="66"/>
                    <a:pt x="147" y="65"/>
                  </a:cubicBezTo>
                  <a:cubicBezTo>
                    <a:pt x="147" y="65"/>
                    <a:pt x="148" y="64"/>
                    <a:pt x="149" y="63"/>
                  </a:cubicBezTo>
                  <a:cubicBezTo>
                    <a:pt x="149" y="63"/>
                    <a:pt x="148" y="62"/>
                    <a:pt x="148" y="61"/>
                  </a:cubicBezTo>
                  <a:cubicBezTo>
                    <a:pt x="148" y="58"/>
                    <a:pt x="146" y="49"/>
                    <a:pt x="145" y="47"/>
                  </a:cubicBezTo>
                  <a:cubicBezTo>
                    <a:pt x="143" y="45"/>
                    <a:pt x="138" y="44"/>
                    <a:pt x="138" y="42"/>
                  </a:cubicBezTo>
                  <a:cubicBezTo>
                    <a:pt x="138" y="41"/>
                    <a:pt x="138" y="39"/>
                    <a:pt x="135" y="37"/>
                  </a:cubicBezTo>
                  <a:cubicBezTo>
                    <a:pt x="132" y="36"/>
                    <a:pt x="130" y="29"/>
                    <a:pt x="132" y="29"/>
                  </a:cubicBezTo>
                  <a:cubicBezTo>
                    <a:pt x="134" y="29"/>
                    <a:pt x="135" y="24"/>
                    <a:pt x="137" y="23"/>
                  </a:cubicBezTo>
                  <a:cubicBezTo>
                    <a:pt x="139" y="22"/>
                    <a:pt x="141" y="18"/>
                    <a:pt x="139" y="15"/>
                  </a:cubicBezTo>
                  <a:cubicBezTo>
                    <a:pt x="138" y="13"/>
                    <a:pt x="139" y="7"/>
                    <a:pt x="139" y="2"/>
                  </a:cubicBezTo>
                  <a:cubicBezTo>
                    <a:pt x="136" y="2"/>
                    <a:pt x="133" y="1"/>
                    <a:pt x="132" y="1"/>
                  </a:cubicBezTo>
                  <a:cubicBezTo>
                    <a:pt x="130" y="0"/>
                    <a:pt x="126" y="1"/>
                    <a:pt x="124" y="2"/>
                  </a:cubicBezTo>
                  <a:cubicBezTo>
                    <a:pt x="121" y="2"/>
                    <a:pt x="115" y="6"/>
                    <a:pt x="113" y="4"/>
                  </a:cubicBezTo>
                  <a:cubicBezTo>
                    <a:pt x="110" y="2"/>
                    <a:pt x="89" y="5"/>
                    <a:pt x="82" y="6"/>
                  </a:cubicBezTo>
                  <a:cubicBezTo>
                    <a:pt x="76" y="6"/>
                    <a:pt x="74" y="12"/>
                    <a:pt x="70" y="12"/>
                  </a:cubicBezTo>
                  <a:cubicBezTo>
                    <a:pt x="66" y="12"/>
                    <a:pt x="60" y="15"/>
                    <a:pt x="57" y="19"/>
                  </a:cubicBezTo>
                  <a:cubicBezTo>
                    <a:pt x="56" y="20"/>
                    <a:pt x="55" y="20"/>
                    <a:pt x="54" y="20"/>
                  </a:cubicBezTo>
                  <a:cubicBezTo>
                    <a:pt x="55" y="21"/>
                    <a:pt x="55" y="22"/>
                    <a:pt x="56" y="23"/>
                  </a:cubicBezTo>
                  <a:cubicBezTo>
                    <a:pt x="57" y="25"/>
                    <a:pt x="58" y="28"/>
                    <a:pt x="58" y="3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4545013" y="2395538"/>
              <a:ext cx="307975" cy="293688"/>
            </a:xfrm>
            <a:custGeom>
              <a:rect b="b" l="l" r="r" t="t"/>
              <a:pathLst>
                <a:path extrusionOk="0" h="117" w="123">
                  <a:moveTo>
                    <a:pt x="14" y="7"/>
                  </a:moveTo>
                  <a:cubicBezTo>
                    <a:pt x="13" y="7"/>
                    <a:pt x="9" y="12"/>
                    <a:pt x="8" y="13"/>
                  </a:cubicBezTo>
                  <a:cubicBezTo>
                    <a:pt x="7" y="13"/>
                    <a:pt x="6" y="15"/>
                    <a:pt x="7" y="16"/>
                  </a:cubicBezTo>
                  <a:cubicBezTo>
                    <a:pt x="7" y="17"/>
                    <a:pt x="7" y="20"/>
                    <a:pt x="5" y="23"/>
                  </a:cubicBezTo>
                  <a:cubicBezTo>
                    <a:pt x="4" y="25"/>
                    <a:pt x="1" y="26"/>
                    <a:pt x="0" y="27"/>
                  </a:cubicBezTo>
                  <a:cubicBezTo>
                    <a:pt x="0" y="28"/>
                    <a:pt x="2" y="31"/>
                    <a:pt x="4" y="35"/>
                  </a:cubicBezTo>
                  <a:cubicBezTo>
                    <a:pt x="6" y="38"/>
                    <a:pt x="2" y="40"/>
                    <a:pt x="4" y="43"/>
                  </a:cubicBezTo>
                  <a:cubicBezTo>
                    <a:pt x="5" y="46"/>
                    <a:pt x="4" y="47"/>
                    <a:pt x="3" y="48"/>
                  </a:cubicBezTo>
                  <a:cubicBezTo>
                    <a:pt x="2" y="50"/>
                    <a:pt x="3" y="52"/>
                    <a:pt x="3" y="53"/>
                  </a:cubicBezTo>
                  <a:cubicBezTo>
                    <a:pt x="3" y="55"/>
                    <a:pt x="5" y="57"/>
                    <a:pt x="4" y="57"/>
                  </a:cubicBezTo>
                  <a:cubicBezTo>
                    <a:pt x="4" y="58"/>
                    <a:pt x="1" y="60"/>
                    <a:pt x="1" y="61"/>
                  </a:cubicBezTo>
                  <a:cubicBezTo>
                    <a:pt x="1" y="62"/>
                    <a:pt x="3" y="63"/>
                    <a:pt x="4" y="66"/>
                  </a:cubicBezTo>
                  <a:cubicBezTo>
                    <a:pt x="6" y="69"/>
                    <a:pt x="5" y="70"/>
                    <a:pt x="5" y="72"/>
                  </a:cubicBezTo>
                  <a:cubicBezTo>
                    <a:pt x="6" y="74"/>
                    <a:pt x="9" y="76"/>
                    <a:pt x="11" y="76"/>
                  </a:cubicBezTo>
                  <a:cubicBezTo>
                    <a:pt x="13" y="76"/>
                    <a:pt x="15" y="77"/>
                    <a:pt x="17" y="77"/>
                  </a:cubicBezTo>
                  <a:cubicBezTo>
                    <a:pt x="19" y="77"/>
                    <a:pt x="20" y="80"/>
                    <a:pt x="21" y="84"/>
                  </a:cubicBezTo>
                  <a:cubicBezTo>
                    <a:pt x="22" y="84"/>
                    <a:pt x="30" y="84"/>
                    <a:pt x="33" y="87"/>
                  </a:cubicBezTo>
                  <a:cubicBezTo>
                    <a:pt x="36" y="89"/>
                    <a:pt x="38" y="92"/>
                    <a:pt x="38" y="92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113" y="117"/>
                    <a:pt x="113" y="117"/>
                    <a:pt x="113" y="117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3"/>
                    <a:pt x="120" y="40"/>
                    <a:pt x="120" y="34"/>
                  </a:cubicBezTo>
                  <a:cubicBezTo>
                    <a:pt x="120" y="29"/>
                    <a:pt x="118" y="25"/>
                    <a:pt x="120" y="22"/>
                  </a:cubicBezTo>
                  <a:cubicBezTo>
                    <a:pt x="123" y="19"/>
                    <a:pt x="119" y="18"/>
                    <a:pt x="121" y="12"/>
                  </a:cubicBezTo>
                  <a:cubicBezTo>
                    <a:pt x="121" y="12"/>
                    <a:pt x="122" y="11"/>
                    <a:pt x="122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1" y="8"/>
                    <a:pt x="118" y="8"/>
                    <a:pt x="111" y="7"/>
                  </a:cubicBezTo>
                  <a:cubicBezTo>
                    <a:pt x="104" y="6"/>
                    <a:pt x="107" y="1"/>
                    <a:pt x="99" y="1"/>
                  </a:cubicBezTo>
                  <a:cubicBezTo>
                    <a:pt x="91" y="0"/>
                    <a:pt x="81" y="7"/>
                    <a:pt x="81" y="10"/>
                  </a:cubicBezTo>
                  <a:cubicBezTo>
                    <a:pt x="81" y="13"/>
                    <a:pt x="84" y="17"/>
                    <a:pt x="82" y="20"/>
                  </a:cubicBezTo>
                  <a:cubicBezTo>
                    <a:pt x="79" y="24"/>
                    <a:pt x="73" y="24"/>
                    <a:pt x="69" y="21"/>
                  </a:cubicBezTo>
                  <a:cubicBezTo>
                    <a:pt x="65" y="17"/>
                    <a:pt x="59" y="15"/>
                    <a:pt x="55" y="15"/>
                  </a:cubicBezTo>
                  <a:cubicBezTo>
                    <a:pt x="50" y="15"/>
                    <a:pt x="46" y="12"/>
                    <a:pt x="47" y="10"/>
                  </a:cubicBezTo>
                  <a:cubicBezTo>
                    <a:pt x="47" y="7"/>
                    <a:pt x="45" y="6"/>
                    <a:pt x="41" y="5"/>
                  </a:cubicBezTo>
                  <a:cubicBezTo>
                    <a:pt x="37" y="4"/>
                    <a:pt x="34" y="1"/>
                    <a:pt x="27" y="2"/>
                  </a:cubicBezTo>
                  <a:cubicBezTo>
                    <a:pt x="23" y="3"/>
                    <a:pt x="20" y="1"/>
                    <a:pt x="17" y="0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7" y="7"/>
                    <a:pt x="15" y="6"/>
                    <a:pt x="14" y="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013201" y="2808288"/>
              <a:ext cx="58738" cy="20638"/>
            </a:xfrm>
            <a:custGeom>
              <a:rect b="b" l="l" r="r" t="t"/>
              <a:pathLst>
                <a:path extrusionOk="0" h="8" w="23">
                  <a:moveTo>
                    <a:pt x="12" y="5"/>
                  </a:moveTo>
                  <a:cubicBezTo>
                    <a:pt x="13" y="3"/>
                    <a:pt x="16" y="6"/>
                    <a:pt x="19" y="7"/>
                  </a:cubicBezTo>
                  <a:cubicBezTo>
                    <a:pt x="21" y="7"/>
                    <a:pt x="23" y="5"/>
                    <a:pt x="23" y="5"/>
                  </a:cubicBezTo>
                  <a:cubicBezTo>
                    <a:pt x="23" y="5"/>
                    <a:pt x="23" y="5"/>
                    <a:pt x="19" y="5"/>
                  </a:cubicBezTo>
                  <a:cubicBezTo>
                    <a:pt x="15" y="4"/>
                    <a:pt x="15" y="0"/>
                    <a:pt x="11" y="1"/>
                  </a:cubicBezTo>
                  <a:cubicBezTo>
                    <a:pt x="8" y="3"/>
                    <a:pt x="6" y="3"/>
                    <a:pt x="1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1" y="8"/>
                    <a:pt x="2" y="7"/>
                    <a:pt x="3" y="7"/>
                  </a:cubicBezTo>
                  <a:cubicBezTo>
                    <a:pt x="5" y="7"/>
                    <a:pt x="10" y="6"/>
                    <a:pt x="12" y="5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4000501" y="2752725"/>
              <a:ext cx="120650" cy="93663"/>
            </a:xfrm>
            <a:custGeom>
              <a:rect b="b" l="l" r="r" t="t"/>
              <a:pathLst>
                <a:path extrusionOk="0" h="37" w="48">
                  <a:moveTo>
                    <a:pt x="11" y="36"/>
                  </a:moveTo>
                  <a:cubicBezTo>
                    <a:pt x="13" y="36"/>
                    <a:pt x="16" y="34"/>
                    <a:pt x="16" y="34"/>
                  </a:cubicBezTo>
                  <a:cubicBezTo>
                    <a:pt x="16" y="34"/>
                    <a:pt x="26" y="33"/>
                    <a:pt x="27" y="33"/>
                  </a:cubicBezTo>
                  <a:cubicBezTo>
                    <a:pt x="28" y="33"/>
                    <a:pt x="29" y="33"/>
                    <a:pt x="29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35" y="34"/>
                    <a:pt x="35" y="35"/>
                  </a:cubicBezTo>
                  <a:cubicBezTo>
                    <a:pt x="35" y="36"/>
                    <a:pt x="43" y="37"/>
                    <a:pt x="47" y="36"/>
                  </a:cubicBezTo>
                  <a:cubicBezTo>
                    <a:pt x="47" y="36"/>
                    <a:pt x="47" y="36"/>
                    <a:pt x="48" y="36"/>
                  </a:cubicBezTo>
                  <a:cubicBezTo>
                    <a:pt x="48" y="34"/>
                    <a:pt x="48" y="31"/>
                    <a:pt x="48" y="30"/>
                  </a:cubicBezTo>
                  <a:cubicBezTo>
                    <a:pt x="47" y="29"/>
                    <a:pt x="45" y="27"/>
                    <a:pt x="43" y="25"/>
                  </a:cubicBezTo>
                  <a:cubicBezTo>
                    <a:pt x="42" y="24"/>
                    <a:pt x="42" y="20"/>
                    <a:pt x="42" y="2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0" y="13"/>
                    <a:pt x="36" y="12"/>
                  </a:cubicBezTo>
                  <a:cubicBezTo>
                    <a:pt x="33" y="11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5" y="2"/>
                    <a:pt x="23" y="1"/>
                  </a:cubicBezTo>
                  <a:cubicBezTo>
                    <a:pt x="21" y="0"/>
                    <a:pt x="17" y="2"/>
                    <a:pt x="17" y="2"/>
                  </a:cubicBezTo>
                  <a:cubicBezTo>
                    <a:pt x="17" y="2"/>
                    <a:pt x="12" y="2"/>
                    <a:pt x="10" y="2"/>
                  </a:cubicBezTo>
                  <a:cubicBezTo>
                    <a:pt x="7" y="1"/>
                    <a:pt x="7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8"/>
                    <a:pt x="4" y="10"/>
                    <a:pt x="3" y="12"/>
                  </a:cubicBezTo>
                  <a:cubicBezTo>
                    <a:pt x="0" y="16"/>
                    <a:pt x="4" y="22"/>
                    <a:pt x="6" y="24"/>
                  </a:cubicBezTo>
                  <a:cubicBezTo>
                    <a:pt x="6" y="24"/>
                    <a:pt x="6" y="24"/>
                    <a:pt x="6" y="25"/>
                  </a:cubicBezTo>
                  <a:cubicBezTo>
                    <a:pt x="11" y="25"/>
                    <a:pt x="13" y="25"/>
                    <a:pt x="16" y="23"/>
                  </a:cubicBezTo>
                  <a:cubicBezTo>
                    <a:pt x="20" y="22"/>
                    <a:pt x="20" y="26"/>
                    <a:pt x="24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6" y="29"/>
                    <a:pt x="24" y="29"/>
                  </a:cubicBezTo>
                  <a:cubicBezTo>
                    <a:pt x="21" y="28"/>
                    <a:pt x="18" y="25"/>
                    <a:pt x="17" y="27"/>
                  </a:cubicBezTo>
                  <a:cubicBezTo>
                    <a:pt x="15" y="28"/>
                    <a:pt x="10" y="29"/>
                    <a:pt x="8" y="29"/>
                  </a:cubicBezTo>
                  <a:cubicBezTo>
                    <a:pt x="7" y="29"/>
                    <a:pt x="6" y="30"/>
                    <a:pt x="5" y="30"/>
                  </a:cubicBezTo>
                  <a:cubicBezTo>
                    <a:pt x="5" y="31"/>
                    <a:pt x="5" y="33"/>
                    <a:pt x="6" y="34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11" y="34"/>
                    <a:pt x="10" y="36"/>
                    <a:pt x="11" y="36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4019551" y="2835275"/>
              <a:ext cx="53975" cy="33338"/>
            </a:xfrm>
            <a:custGeom>
              <a:rect b="b" l="l" r="r" t="t"/>
              <a:pathLst>
                <a:path extrusionOk="0" h="13" w="22">
                  <a:moveTo>
                    <a:pt x="12" y="12"/>
                  </a:moveTo>
                  <a:cubicBezTo>
                    <a:pt x="13" y="11"/>
                    <a:pt x="17" y="8"/>
                    <a:pt x="18" y="9"/>
                  </a:cubicBezTo>
                  <a:cubicBezTo>
                    <a:pt x="19" y="9"/>
                    <a:pt x="21" y="8"/>
                    <a:pt x="21" y="7"/>
                  </a:cubicBezTo>
                  <a:cubicBezTo>
                    <a:pt x="21" y="7"/>
                    <a:pt x="19" y="4"/>
                    <a:pt x="21" y="4"/>
                  </a:cubicBezTo>
                  <a:cubicBezTo>
                    <a:pt x="22" y="3"/>
                    <a:pt x="22" y="2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9" y="0"/>
                    <a:pt x="9" y="1"/>
                    <a:pt x="9" y="1"/>
                  </a:cubicBezTo>
                  <a:cubicBezTo>
                    <a:pt x="9" y="1"/>
                    <a:pt x="6" y="3"/>
                    <a:pt x="4" y="3"/>
                  </a:cubicBezTo>
                  <a:cubicBezTo>
                    <a:pt x="3" y="3"/>
                    <a:pt x="4" y="1"/>
                    <a:pt x="0" y="2"/>
                  </a:cubicBezTo>
                  <a:cubicBezTo>
                    <a:pt x="2" y="4"/>
                    <a:pt x="2" y="5"/>
                    <a:pt x="6" y="7"/>
                  </a:cubicBezTo>
                  <a:cubicBezTo>
                    <a:pt x="11" y="8"/>
                    <a:pt x="6" y="10"/>
                    <a:pt x="10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1" y="13"/>
                    <a:pt x="12" y="1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4645026" y="2865438"/>
              <a:ext cx="249238" cy="176213"/>
            </a:xfrm>
            <a:custGeom>
              <a:rect b="b" l="l" r="r" t="t"/>
              <a:pathLst>
                <a:path extrusionOk="0" h="70" w="99">
                  <a:moveTo>
                    <a:pt x="91" y="40"/>
                  </a:moveTo>
                  <a:cubicBezTo>
                    <a:pt x="91" y="38"/>
                    <a:pt x="91" y="37"/>
                    <a:pt x="88" y="34"/>
                  </a:cubicBezTo>
                  <a:cubicBezTo>
                    <a:pt x="85" y="32"/>
                    <a:pt x="83" y="31"/>
                    <a:pt x="83" y="30"/>
                  </a:cubicBezTo>
                  <a:cubicBezTo>
                    <a:pt x="83" y="28"/>
                    <a:pt x="82" y="28"/>
                    <a:pt x="80" y="25"/>
                  </a:cubicBezTo>
                  <a:cubicBezTo>
                    <a:pt x="77" y="22"/>
                    <a:pt x="73" y="22"/>
                    <a:pt x="73" y="22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67" y="17"/>
                    <a:pt x="70" y="16"/>
                  </a:cubicBezTo>
                  <a:cubicBezTo>
                    <a:pt x="73" y="14"/>
                    <a:pt x="70" y="10"/>
                    <a:pt x="69" y="9"/>
                  </a:cubicBezTo>
                  <a:cubicBezTo>
                    <a:pt x="69" y="8"/>
                    <a:pt x="65" y="2"/>
                    <a:pt x="64" y="1"/>
                  </a:cubicBezTo>
                  <a:cubicBezTo>
                    <a:pt x="63" y="1"/>
                    <a:pt x="63" y="1"/>
                    <a:pt x="62" y="1"/>
                  </a:cubicBezTo>
                  <a:cubicBezTo>
                    <a:pt x="61" y="0"/>
                    <a:pt x="57" y="2"/>
                    <a:pt x="56" y="4"/>
                  </a:cubicBezTo>
                  <a:cubicBezTo>
                    <a:pt x="54" y="5"/>
                    <a:pt x="55" y="6"/>
                    <a:pt x="54" y="7"/>
                  </a:cubicBezTo>
                  <a:cubicBezTo>
                    <a:pt x="53" y="9"/>
                    <a:pt x="49" y="12"/>
                    <a:pt x="46" y="15"/>
                  </a:cubicBezTo>
                  <a:cubicBezTo>
                    <a:pt x="43" y="19"/>
                    <a:pt x="37" y="17"/>
                    <a:pt x="35" y="18"/>
                  </a:cubicBezTo>
                  <a:cubicBezTo>
                    <a:pt x="33" y="19"/>
                    <a:pt x="36" y="21"/>
                    <a:pt x="34" y="22"/>
                  </a:cubicBezTo>
                  <a:cubicBezTo>
                    <a:pt x="33" y="23"/>
                    <a:pt x="28" y="25"/>
                    <a:pt x="27" y="26"/>
                  </a:cubicBezTo>
                  <a:cubicBezTo>
                    <a:pt x="26" y="27"/>
                    <a:pt x="20" y="26"/>
                    <a:pt x="18" y="28"/>
                  </a:cubicBezTo>
                  <a:cubicBezTo>
                    <a:pt x="17" y="31"/>
                    <a:pt x="15" y="26"/>
                    <a:pt x="13" y="28"/>
                  </a:cubicBezTo>
                  <a:cubicBezTo>
                    <a:pt x="11" y="31"/>
                    <a:pt x="9" y="31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1"/>
                    <a:pt x="4" y="33"/>
                    <a:pt x="4" y="35"/>
                  </a:cubicBezTo>
                  <a:cubicBezTo>
                    <a:pt x="3" y="38"/>
                    <a:pt x="0" y="41"/>
                    <a:pt x="0" y="43"/>
                  </a:cubicBezTo>
                  <a:cubicBezTo>
                    <a:pt x="0" y="44"/>
                    <a:pt x="1" y="46"/>
                    <a:pt x="1" y="49"/>
                  </a:cubicBezTo>
                  <a:cubicBezTo>
                    <a:pt x="1" y="52"/>
                    <a:pt x="2" y="53"/>
                    <a:pt x="3" y="56"/>
                  </a:cubicBezTo>
                  <a:cubicBezTo>
                    <a:pt x="5" y="58"/>
                    <a:pt x="4" y="60"/>
                    <a:pt x="4" y="60"/>
                  </a:cubicBezTo>
                  <a:cubicBezTo>
                    <a:pt x="4" y="60"/>
                    <a:pt x="5" y="61"/>
                    <a:pt x="6" y="63"/>
                  </a:cubicBezTo>
                  <a:cubicBezTo>
                    <a:pt x="8" y="65"/>
                    <a:pt x="11" y="67"/>
                    <a:pt x="11" y="68"/>
                  </a:cubicBezTo>
                  <a:cubicBezTo>
                    <a:pt x="12" y="69"/>
                    <a:pt x="12" y="69"/>
                    <a:pt x="13" y="70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6"/>
                    <a:pt x="15" y="63"/>
                    <a:pt x="15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56"/>
                    <a:pt x="35" y="50"/>
                    <a:pt x="38" y="50"/>
                  </a:cubicBezTo>
                  <a:cubicBezTo>
                    <a:pt x="42" y="50"/>
                    <a:pt x="45" y="54"/>
                    <a:pt x="45" y="54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7"/>
                    <a:pt x="61" y="53"/>
                    <a:pt x="62" y="52"/>
                  </a:cubicBezTo>
                  <a:cubicBezTo>
                    <a:pt x="64" y="51"/>
                    <a:pt x="67" y="53"/>
                    <a:pt x="69" y="52"/>
                  </a:cubicBezTo>
                  <a:cubicBezTo>
                    <a:pt x="71" y="51"/>
                    <a:pt x="74" y="50"/>
                    <a:pt x="77" y="50"/>
                  </a:cubicBezTo>
                  <a:cubicBezTo>
                    <a:pt x="81" y="50"/>
                    <a:pt x="82" y="51"/>
                    <a:pt x="84" y="49"/>
                  </a:cubicBezTo>
                  <a:cubicBezTo>
                    <a:pt x="85" y="46"/>
                    <a:pt x="93" y="50"/>
                    <a:pt x="93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1" y="41"/>
                    <a:pt x="91" y="4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4408488" y="2808288"/>
              <a:ext cx="241300" cy="201613"/>
            </a:xfrm>
            <a:custGeom>
              <a:rect b="b" l="l" r="r" t="t"/>
              <a:pathLst>
                <a:path extrusionOk="0" h="80" w="96">
                  <a:moveTo>
                    <a:pt x="59" y="58"/>
                  </a:moveTo>
                  <a:cubicBezTo>
                    <a:pt x="60" y="58"/>
                    <a:pt x="62" y="59"/>
                    <a:pt x="64" y="57"/>
                  </a:cubicBezTo>
                  <a:cubicBezTo>
                    <a:pt x="65" y="56"/>
                    <a:pt x="69" y="59"/>
                    <a:pt x="69" y="61"/>
                  </a:cubicBezTo>
                  <a:cubicBezTo>
                    <a:pt x="70" y="64"/>
                    <a:pt x="71" y="61"/>
                    <a:pt x="73" y="58"/>
                  </a:cubicBezTo>
                  <a:cubicBezTo>
                    <a:pt x="74" y="55"/>
                    <a:pt x="78" y="47"/>
                    <a:pt x="78" y="46"/>
                  </a:cubicBezTo>
                  <a:cubicBezTo>
                    <a:pt x="78" y="44"/>
                    <a:pt x="82" y="42"/>
                    <a:pt x="82" y="41"/>
                  </a:cubicBezTo>
                  <a:cubicBezTo>
                    <a:pt x="82" y="40"/>
                    <a:pt x="82" y="37"/>
                    <a:pt x="83" y="36"/>
                  </a:cubicBezTo>
                  <a:cubicBezTo>
                    <a:pt x="84" y="36"/>
                    <a:pt x="85" y="32"/>
                    <a:pt x="85" y="31"/>
                  </a:cubicBezTo>
                  <a:cubicBezTo>
                    <a:pt x="85" y="30"/>
                    <a:pt x="89" y="23"/>
                    <a:pt x="90" y="22"/>
                  </a:cubicBezTo>
                  <a:cubicBezTo>
                    <a:pt x="91" y="22"/>
                    <a:pt x="94" y="22"/>
                    <a:pt x="95" y="20"/>
                  </a:cubicBezTo>
                  <a:cubicBezTo>
                    <a:pt x="95" y="18"/>
                    <a:pt x="96" y="15"/>
                    <a:pt x="94" y="15"/>
                  </a:cubicBezTo>
                  <a:cubicBezTo>
                    <a:pt x="93" y="14"/>
                    <a:pt x="91" y="13"/>
                    <a:pt x="91" y="12"/>
                  </a:cubicBezTo>
                  <a:cubicBezTo>
                    <a:pt x="91" y="11"/>
                    <a:pt x="91" y="9"/>
                    <a:pt x="91" y="7"/>
                  </a:cubicBezTo>
                  <a:cubicBezTo>
                    <a:pt x="89" y="7"/>
                    <a:pt x="89" y="5"/>
                    <a:pt x="88" y="4"/>
                  </a:cubicBezTo>
                  <a:cubicBezTo>
                    <a:pt x="87" y="3"/>
                    <a:pt x="87" y="2"/>
                    <a:pt x="85" y="2"/>
                  </a:cubicBezTo>
                  <a:cubicBezTo>
                    <a:pt x="84" y="3"/>
                    <a:pt x="82" y="7"/>
                    <a:pt x="80" y="7"/>
                  </a:cubicBezTo>
                  <a:cubicBezTo>
                    <a:pt x="78" y="8"/>
                    <a:pt x="74" y="7"/>
                    <a:pt x="73" y="6"/>
                  </a:cubicBezTo>
                  <a:cubicBezTo>
                    <a:pt x="72" y="5"/>
                    <a:pt x="65" y="6"/>
                    <a:pt x="63" y="6"/>
                  </a:cubicBezTo>
                  <a:cubicBezTo>
                    <a:pt x="61" y="5"/>
                    <a:pt x="59" y="8"/>
                    <a:pt x="57" y="9"/>
                  </a:cubicBezTo>
                  <a:cubicBezTo>
                    <a:pt x="55" y="10"/>
                    <a:pt x="50" y="10"/>
                    <a:pt x="49" y="9"/>
                  </a:cubicBezTo>
                  <a:cubicBezTo>
                    <a:pt x="48" y="9"/>
                    <a:pt x="44" y="6"/>
                    <a:pt x="43" y="6"/>
                  </a:cubicBezTo>
                  <a:cubicBezTo>
                    <a:pt x="41" y="6"/>
                    <a:pt x="39" y="7"/>
                    <a:pt x="36" y="8"/>
                  </a:cubicBezTo>
                  <a:cubicBezTo>
                    <a:pt x="34" y="9"/>
                    <a:pt x="33" y="5"/>
                    <a:pt x="32" y="4"/>
                  </a:cubicBezTo>
                  <a:cubicBezTo>
                    <a:pt x="30" y="2"/>
                    <a:pt x="27" y="3"/>
                    <a:pt x="25" y="2"/>
                  </a:cubicBezTo>
                  <a:cubicBezTo>
                    <a:pt x="23" y="0"/>
                    <a:pt x="22" y="4"/>
                    <a:pt x="20" y="3"/>
                  </a:cubicBezTo>
                  <a:cubicBezTo>
                    <a:pt x="19" y="3"/>
                    <a:pt x="15" y="2"/>
                    <a:pt x="13" y="3"/>
                  </a:cubicBezTo>
                  <a:cubicBezTo>
                    <a:pt x="12" y="5"/>
                    <a:pt x="12" y="9"/>
                    <a:pt x="11" y="10"/>
                  </a:cubicBezTo>
                  <a:cubicBezTo>
                    <a:pt x="10" y="11"/>
                    <a:pt x="8" y="14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7" y="19"/>
                    <a:pt x="8" y="22"/>
                    <a:pt x="8" y="23"/>
                  </a:cubicBezTo>
                  <a:cubicBezTo>
                    <a:pt x="8" y="24"/>
                    <a:pt x="9" y="32"/>
                    <a:pt x="7" y="34"/>
                  </a:cubicBezTo>
                  <a:cubicBezTo>
                    <a:pt x="5" y="36"/>
                    <a:pt x="4" y="39"/>
                    <a:pt x="4" y="39"/>
                  </a:cubicBezTo>
                  <a:cubicBezTo>
                    <a:pt x="4" y="39"/>
                    <a:pt x="1" y="41"/>
                    <a:pt x="0" y="45"/>
                  </a:cubicBezTo>
                  <a:cubicBezTo>
                    <a:pt x="0" y="48"/>
                    <a:pt x="1" y="51"/>
                    <a:pt x="1" y="54"/>
                  </a:cubicBezTo>
                  <a:cubicBezTo>
                    <a:pt x="1" y="56"/>
                    <a:pt x="2" y="58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5" y="62"/>
                    <a:pt x="11" y="63"/>
                    <a:pt x="15" y="63"/>
                  </a:cubicBezTo>
                  <a:cubicBezTo>
                    <a:pt x="19" y="64"/>
                    <a:pt x="23" y="70"/>
                    <a:pt x="23" y="72"/>
                  </a:cubicBezTo>
                  <a:cubicBezTo>
                    <a:pt x="23" y="74"/>
                    <a:pt x="25" y="78"/>
                    <a:pt x="27" y="79"/>
                  </a:cubicBezTo>
                  <a:cubicBezTo>
                    <a:pt x="29" y="80"/>
                    <a:pt x="33" y="77"/>
                    <a:pt x="35" y="77"/>
                  </a:cubicBezTo>
                  <a:cubicBezTo>
                    <a:pt x="37" y="77"/>
                    <a:pt x="44" y="77"/>
                    <a:pt x="46" y="76"/>
                  </a:cubicBezTo>
                  <a:cubicBezTo>
                    <a:pt x="46" y="75"/>
                    <a:pt x="47" y="75"/>
                    <a:pt x="47" y="76"/>
                  </a:cubicBezTo>
                  <a:cubicBezTo>
                    <a:pt x="49" y="71"/>
                    <a:pt x="50" y="67"/>
                    <a:pt x="50" y="67"/>
                  </a:cubicBezTo>
                  <a:cubicBezTo>
                    <a:pt x="50" y="67"/>
                    <a:pt x="58" y="58"/>
                    <a:pt x="59" y="58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4368801" y="2838450"/>
              <a:ext cx="61913" cy="128588"/>
            </a:xfrm>
            <a:custGeom>
              <a:rect b="b" l="l" r="r" t="t"/>
              <a:pathLst>
                <a:path extrusionOk="0" h="51" w="25">
                  <a:moveTo>
                    <a:pt x="16" y="33"/>
                  </a:moveTo>
                  <a:cubicBezTo>
                    <a:pt x="17" y="29"/>
                    <a:pt x="20" y="27"/>
                    <a:pt x="20" y="27"/>
                  </a:cubicBezTo>
                  <a:cubicBezTo>
                    <a:pt x="20" y="27"/>
                    <a:pt x="21" y="24"/>
                    <a:pt x="23" y="22"/>
                  </a:cubicBezTo>
                  <a:cubicBezTo>
                    <a:pt x="25" y="20"/>
                    <a:pt x="24" y="12"/>
                    <a:pt x="24" y="11"/>
                  </a:cubicBezTo>
                  <a:cubicBezTo>
                    <a:pt x="24" y="10"/>
                    <a:pt x="23" y="7"/>
                    <a:pt x="23" y="5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8" y="4"/>
                    <a:pt x="20" y="2"/>
                    <a:pt x="18" y="1"/>
                  </a:cubicBezTo>
                  <a:cubicBezTo>
                    <a:pt x="15" y="0"/>
                    <a:pt x="14" y="3"/>
                    <a:pt x="15" y="5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9"/>
                    <a:pt x="7" y="10"/>
                    <a:pt x="6" y="10"/>
                  </a:cubicBezTo>
                  <a:cubicBezTo>
                    <a:pt x="5" y="10"/>
                    <a:pt x="3" y="12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1" y="19"/>
                    <a:pt x="2" y="18"/>
                    <a:pt x="5" y="20"/>
                  </a:cubicBezTo>
                  <a:cubicBezTo>
                    <a:pt x="8" y="22"/>
                    <a:pt x="5" y="25"/>
                    <a:pt x="6" y="26"/>
                  </a:cubicBezTo>
                  <a:cubicBezTo>
                    <a:pt x="8" y="28"/>
                    <a:pt x="7" y="31"/>
                    <a:pt x="7" y="36"/>
                  </a:cubicBezTo>
                  <a:cubicBezTo>
                    <a:pt x="8" y="38"/>
                    <a:pt x="8" y="45"/>
                    <a:pt x="8" y="51"/>
                  </a:cubicBezTo>
                  <a:cubicBezTo>
                    <a:pt x="10" y="50"/>
                    <a:pt x="12" y="50"/>
                    <a:pt x="14" y="50"/>
                  </a:cubicBezTo>
                  <a:cubicBezTo>
                    <a:pt x="16" y="50"/>
                    <a:pt x="18" y="47"/>
                    <a:pt x="19" y="48"/>
                  </a:cubicBezTo>
                  <a:cubicBezTo>
                    <a:pt x="18" y="46"/>
                    <a:pt x="17" y="44"/>
                    <a:pt x="17" y="42"/>
                  </a:cubicBezTo>
                  <a:cubicBezTo>
                    <a:pt x="17" y="39"/>
                    <a:pt x="16" y="36"/>
                    <a:pt x="16" y="3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4351338" y="2868613"/>
              <a:ext cx="36513" cy="103188"/>
            </a:xfrm>
            <a:custGeom>
              <a:rect b="b" l="l" r="r" t="t"/>
              <a:pathLst>
                <a:path extrusionOk="0" h="41" w="15">
                  <a:moveTo>
                    <a:pt x="13" y="14"/>
                  </a:moveTo>
                  <a:cubicBezTo>
                    <a:pt x="12" y="13"/>
                    <a:pt x="15" y="10"/>
                    <a:pt x="12" y="8"/>
                  </a:cubicBezTo>
                  <a:cubicBezTo>
                    <a:pt x="9" y="6"/>
                    <a:pt x="8" y="7"/>
                    <a:pt x="7" y="1"/>
                  </a:cubicBezTo>
                  <a:cubicBezTo>
                    <a:pt x="6" y="1"/>
                    <a:pt x="3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2"/>
                    <a:pt x="1" y="5"/>
                    <a:pt x="2" y="5"/>
                  </a:cubicBezTo>
                  <a:cubicBezTo>
                    <a:pt x="3" y="6"/>
                    <a:pt x="4" y="7"/>
                    <a:pt x="4" y="10"/>
                  </a:cubicBezTo>
                  <a:cubicBezTo>
                    <a:pt x="4" y="12"/>
                    <a:pt x="3" y="18"/>
                    <a:pt x="4" y="21"/>
                  </a:cubicBezTo>
                  <a:cubicBezTo>
                    <a:pt x="5" y="24"/>
                    <a:pt x="6" y="28"/>
                    <a:pt x="6" y="32"/>
                  </a:cubicBezTo>
                  <a:cubicBezTo>
                    <a:pt x="6" y="35"/>
                    <a:pt x="8" y="38"/>
                    <a:pt x="9" y="41"/>
                  </a:cubicBezTo>
                  <a:cubicBezTo>
                    <a:pt x="10" y="41"/>
                    <a:pt x="10" y="41"/>
                    <a:pt x="11" y="40"/>
                  </a:cubicBezTo>
                  <a:cubicBezTo>
                    <a:pt x="12" y="39"/>
                    <a:pt x="13" y="39"/>
                    <a:pt x="15" y="39"/>
                  </a:cubicBezTo>
                  <a:cubicBezTo>
                    <a:pt x="15" y="33"/>
                    <a:pt x="15" y="26"/>
                    <a:pt x="14" y="24"/>
                  </a:cubicBezTo>
                  <a:cubicBezTo>
                    <a:pt x="14" y="19"/>
                    <a:pt x="15" y="16"/>
                    <a:pt x="13" y="14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4525963" y="2825750"/>
              <a:ext cx="152400" cy="234950"/>
            </a:xfrm>
            <a:custGeom>
              <a:rect b="b" l="l" r="r" t="t"/>
              <a:pathLst>
                <a:path extrusionOk="0" h="93" w="60">
                  <a:moveTo>
                    <a:pt x="25" y="88"/>
                  </a:moveTo>
                  <a:cubicBezTo>
                    <a:pt x="25" y="88"/>
                    <a:pt x="44" y="89"/>
                    <a:pt x="46" y="89"/>
                  </a:cubicBezTo>
                  <a:cubicBezTo>
                    <a:pt x="49" y="88"/>
                    <a:pt x="58" y="93"/>
                    <a:pt x="58" y="93"/>
                  </a:cubicBezTo>
                  <a:cubicBezTo>
                    <a:pt x="58" y="93"/>
                    <a:pt x="58" y="88"/>
                    <a:pt x="60" y="86"/>
                  </a:cubicBezTo>
                  <a:cubicBezTo>
                    <a:pt x="59" y="85"/>
                    <a:pt x="59" y="85"/>
                    <a:pt x="58" y="84"/>
                  </a:cubicBezTo>
                  <a:cubicBezTo>
                    <a:pt x="58" y="83"/>
                    <a:pt x="55" y="81"/>
                    <a:pt x="53" y="79"/>
                  </a:cubicBezTo>
                  <a:cubicBezTo>
                    <a:pt x="52" y="77"/>
                    <a:pt x="51" y="76"/>
                    <a:pt x="51" y="76"/>
                  </a:cubicBezTo>
                  <a:cubicBezTo>
                    <a:pt x="51" y="76"/>
                    <a:pt x="52" y="74"/>
                    <a:pt x="50" y="72"/>
                  </a:cubicBezTo>
                  <a:cubicBezTo>
                    <a:pt x="49" y="69"/>
                    <a:pt x="48" y="68"/>
                    <a:pt x="48" y="65"/>
                  </a:cubicBezTo>
                  <a:cubicBezTo>
                    <a:pt x="48" y="62"/>
                    <a:pt x="47" y="60"/>
                    <a:pt x="47" y="59"/>
                  </a:cubicBezTo>
                  <a:cubicBezTo>
                    <a:pt x="47" y="57"/>
                    <a:pt x="50" y="54"/>
                    <a:pt x="51" y="51"/>
                  </a:cubicBezTo>
                  <a:cubicBezTo>
                    <a:pt x="51" y="49"/>
                    <a:pt x="53" y="47"/>
                    <a:pt x="55" y="46"/>
                  </a:cubicBezTo>
                  <a:cubicBezTo>
                    <a:pt x="54" y="44"/>
                    <a:pt x="53" y="42"/>
                    <a:pt x="52" y="40"/>
                  </a:cubicBezTo>
                  <a:cubicBezTo>
                    <a:pt x="51" y="37"/>
                    <a:pt x="49" y="36"/>
                    <a:pt x="46" y="33"/>
                  </a:cubicBezTo>
                  <a:cubicBezTo>
                    <a:pt x="43" y="30"/>
                    <a:pt x="44" y="28"/>
                    <a:pt x="44" y="27"/>
                  </a:cubicBezTo>
                  <a:cubicBezTo>
                    <a:pt x="44" y="26"/>
                    <a:pt x="48" y="26"/>
                    <a:pt x="51" y="26"/>
                  </a:cubicBezTo>
                  <a:cubicBezTo>
                    <a:pt x="54" y="26"/>
                    <a:pt x="55" y="26"/>
                    <a:pt x="54" y="25"/>
                  </a:cubicBezTo>
                  <a:cubicBezTo>
                    <a:pt x="53" y="24"/>
                    <a:pt x="51" y="19"/>
                    <a:pt x="51" y="15"/>
                  </a:cubicBezTo>
                  <a:cubicBezTo>
                    <a:pt x="51" y="11"/>
                    <a:pt x="50" y="10"/>
                    <a:pt x="50" y="8"/>
                  </a:cubicBezTo>
                  <a:cubicBezTo>
                    <a:pt x="50" y="6"/>
                    <a:pt x="47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2"/>
                    <a:pt x="44" y="4"/>
                    <a:pt x="44" y="5"/>
                  </a:cubicBezTo>
                  <a:cubicBezTo>
                    <a:pt x="44" y="6"/>
                    <a:pt x="46" y="7"/>
                    <a:pt x="47" y="8"/>
                  </a:cubicBezTo>
                  <a:cubicBezTo>
                    <a:pt x="49" y="8"/>
                    <a:pt x="48" y="11"/>
                    <a:pt x="48" y="13"/>
                  </a:cubicBezTo>
                  <a:cubicBezTo>
                    <a:pt x="47" y="15"/>
                    <a:pt x="44" y="15"/>
                    <a:pt x="43" y="15"/>
                  </a:cubicBezTo>
                  <a:cubicBezTo>
                    <a:pt x="42" y="16"/>
                    <a:pt x="38" y="23"/>
                    <a:pt x="38" y="24"/>
                  </a:cubicBezTo>
                  <a:cubicBezTo>
                    <a:pt x="38" y="25"/>
                    <a:pt x="37" y="29"/>
                    <a:pt x="36" y="29"/>
                  </a:cubicBezTo>
                  <a:cubicBezTo>
                    <a:pt x="35" y="30"/>
                    <a:pt x="35" y="33"/>
                    <a:pt x="35" y="34"/>
                  </a:cubicBezTo>
                  <a:cubicBezTo>
                    <a:pt x="35" y="35"/>
                    <a:pt x="31" y="37"/>
                    <a:pt x="31" y="39"/>
                  </a:cubicBezTo>
                  <a:cubicBezTo>
                    <a:pt x="31" y="40"/>
                    <a:pt x="27" y="48"/>
                    <a:pt x="26" y="51"/>
                  </a:cubicBezTo>
                  <a:cubicBezTo>
                    <a:pt x="24" y="54"/>
                    <a:pt x="23" y="57"/>
                    <a:pt x="22" y="54"/>
                  </a:cubicBezTo>
                  <a:cubicBezTo>
                    <a:pt x="22" y="52"/>
                    <a:pt x="18" y="49"/>
                    <a:pt x="17" y="50"/>
                  </a:cubicBezTo>
                  <a:cubicBezTo>
                    <a:pt x="15" y="52"/>
                    <a:pt x="13" y="51"/>
                    <a:pt x="12" y="51"/>
                  </a:cubicBezTo>
                  <a:cubicBezTo>
                    <a:pt x="11" y="51"/>
                    <a:pt x="3" y="60"/>
                    <a:pt x="3" y="60"/>
                  </a:cubicBezTo>
                  <a:cubicBezTo>
                    <a:pt x="3" y="60"/>
                    <a:pt x="2" y="64"/>
                    <a:pt x="0" y="69"/>
                  </a:cubicBezTo>
                  <a:cubicBezTo>
                    <a:pt x="1" y="69"/>
                    <a:pt x="2" y="71"/>
                    <a:pt x="4" y="73"/>
                  </a:cubicBezTo>
                  <a:cubicBezTo>
                    <a:pt x="5" y="75"/>
                    <a:pt x="8" y="74"/>
                    <a:pt x="10" y="74"/>
                  </a:cubicBezTo>
                  <a:cubicBezTo>
                    <a:pt x="11" y="75"/>
                    <a:pt x="12" y="81"/>
                    <a:pt x="12" y="82"/>
                  </a:cubicBezTo>
                  <a:cubicBezTo>
                    <a:pt x="12" y="84"/>
                    <a:pt x="10" y="87"/>
                    <a:pt x="10" y="89"/>
                  </a:cubicBezTo>
                  <a:cubicBezTo>
                    <a:pt x="22" y="89"/>
                    <a:pt x="22" y="89"/>
                    <a:pt x="22" y="89"/>
                  </a:cubicBezTo>
                  <a:lnTo>
                    <a:pt x="25" y="88"/>
                  </a:ln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4176713" y="2876550"/>
              <a:ext cx="127000" cy="128588"/>
            </a:xfrm>
            <a:custGeom>
              <a:rect b="b" l="l" r="r" t="t"/>
              <a:pathLst>
                <a:path extrusionOk="0" h="51" w="50">
                  <a:moveTo>
                    <a:pt x="47" y="42"/>
                  </a:moveTo>
                  <a:cubicBezTo>
                    <a:pt x="46" y="41"/>
                    <a:pt x="44" y="35"/>
                    <a:pt x="44" y="34"/>
                  </a:cubicBezTo>
                  <a:cubicBezTo>
                    <a:pt x="44" y="32"/>
                    <a:pt x="47" y="28"/>
                    <a:pt x="47" y="26"/>
                  </a:cubicBezTo>
                  <a:cubicBezTo>
                    <a:pt x="47" y="24"/>
                    <a:pt x="50" y="22"/>
                    <a:pt x="50" y="20"/>
                  </a:cubicBezTo>
                  <a:cubicBezTo>
                    <a:pt x="50" y="19"/>
                    <a:pt x="49" y="12"/>
                    <a:pt x="47" y="8"/>
                  </a:cubicBezTo>
                  <a:cubicBezTo>
                    <a:pt x="47" y="8"/>
                    <a:pt x="46" y="8"/>
                    <a:pt x="46" y="7"/>
                  </a:cubicBezTo>
                  <a:cubicBezTo>
                    <a:pt x="44" y="6"/>
                    <a:pt x="38" y="6"/>
                    <a:pt x="36" y="8"/>
                  </a:cubicBezTo>
                  <a:cubicBezTo>
                    <a:pt x="34" y="11"/>
                    <a:pt x="30" y="6"/>
                    <a:pt x="29" y="5"/>
                  </a:cubicBezTo>
                  <a:cubicBezTo>
                    <a:pt x="28" y="4"/>
                    <a:pt x="25" y="1"/>
                    <a:pt x="23" y="3"/>
                  </a:cubicBezTo>
                  <a:cubicBezTo>
                    <a:pt x="20" y="5"/>
                    <a:pt x="20" y="4"/>
                    <a:pt x="20" y="2"/>
                  </a:cubicBezTo>
                  <a:cubicBezTo>
                    <a:pt x="20" y="0"/>
                    <a:pt x="16" y="0"/>
                    <a:pt x="16" y="2"/>
                  </a:cubicBezTo>
                  <a:cubicBezTo>
                    <a:pt x="15" y="4"/>
                    <a:pt x="12" y="6"/>
                    <a:pt x="11" y="5"/>
                  </a:cubicBezTo>
                  <a:cubicBezTo>
                    <a:pt x="10" y="3"/>
                    <a:pt x="8" y="1"/>
                    <a:pt x="7" y="3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7"/>
                    <a:pt x="3" y="10"/>
                    <a:pt x="5" y="10"/>
                  </a:cubicBezTo>
                  <a:cubicBezTo>
                    <a:pt x="6" y="11"/>
                    <a:pt x="6" y="13"/>
                    <a:pt x="6" y="14"/>
                  </a:cubicBezTo>
                  <a:cubicBezTo>
                    <a:pt x="6" y="15"/>
                    <a:pt x="9" y="18"/>
                    <a:pt x="7" y="19"/>
                  </a:cubicBezTo>
                  <a:cubicBezTo>
                    <a:pt x="6" y="20"/>
                    <a:pt x="5" y="18"/>
                    <a:pt x="4" y="20"/>
                  </a:cubicBezTo>
                  <a:cubicBezTo>
                    <a:pt x="3" y="21"/>
                    <a:pt x="6" y="23"/>
                    <a:pt x="4" y="24"/>
                  </a:cubicBezTo>
                  <a:cubicBezTo>
                    <a:pt x="3" y="26"/>
                    <a:pt x="2" y="26"/>
                    <a:pt x="2" y="29"/>
                  </a:cubicBezTo>
                  <a:cubicBezTo>
                    <a:pt x="2" y="32"/>
                    <a:pt x="2" y="34"/>
                    <a:pt x="1" y="35"/>
                  </a:cubicBezTo>
                  <a:cubicBezTo>
                    <a:pt x="0" y="36"/>
                    <a:pt x="1" y="36"/>
                    <a:pt x="4" y="37"/>
                  </a:cubicBezTo>
                  <a:cubicBezTo>
                    <a:pt x="6" y="39"/>
                    <a:pt x="11" y="41"/>
                    <a:pt x="10" y="43"/>
                  </a:cubicBezTo>
                  <a:cubicBezTo>
                    <a:pt x="10" y="46"/>
                    <a:pt x="9" y="46"/>
                    <a:pt x="8" y="51"/>
                  </a:cubicBezTo>
                  <a:cubicBezTo>
                    <a:pt x="13" y="51"/>
                    <a:pt x="21" y="47"/>
                    <a:pt x="32" y="46"/>
                  </a:cubicBezTo>
                  <a:cubicBezTo>
                    <a:pt x="38" y="44"/>
                    <a:pt x="43" y="45"/>
                    <a:pt x="47" y="46"/>
                  </a:cubicBezTo>
                  <a:cubicBezTo>
                    <a:pt x="48" y="45"/>
                    <a:pt x="48" y="43"/>
                    <a:pt x="47" y="4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4287838" y="2868613"/>
              <a:ext cx="85725" cy="130175"/>
            </a:xfrm>
            <a:custGeom>
              <a:rect b="b" l="l" r="r" t="t"/>
              <a:pathLst>
                <a:path extrusionOk="0" h="52" w="34">
                  <a:moveTo>
                    <a:pt x="29" y="21"/>
                  </a:moveTo>
                  <a:cubicBezTo>
                    <a:pt x="28" y="18"/>
                    <a:pt x="29" y="12"/>
                    <a:pt x="29" y="10"/>
                  </a:cubicBezTo>
                  <a:cubicBezTo>
                    <a:pt x="29" y="7"/>
                    <a:pt x="28" y="6"/>
                    <a:pt x="27" y="5"/>
                  </a:cubicBezTo>
                  <a:cubicBezTo>
                    <a:pt x="26" y="5"/>
                    <a:pt x="26" y="2"/>
                    <a:pt x="25" y="0"/>
                  </a:cubicBezTo>
                  <a:cubicBezTo>
                    <a:pt x="24" y="0"/>
                    <a:pt x="24" y="3"/>
                    <a:pt x="23" y="2"/>
                  </a:cubicBezTo>
                  <a:cubicBezTo>
                    <a:pt x="22" y="1"/>
                    <a:pt x="4" y="0"/>
                    <a:pt x="3" y="1"/>
                  </a:cubicBezTo>
                  <a:cubicBezTo>
                    <a:pt x="2" y="3"/>
                    <a:pt x="5" y="8"/>
                    <a:pt x="4" y="9"/>
                  </a:cubicBezTo>
                  <a:cubicBezTo>
                    <a:pt x="4" y="10"/>
                    <a:pt x="4" y="11"/>
                    <a:pt x="3" y="11"/>
                  </a:cubicBezTo>
                  <a:cubicBezTo>
                    <a:pt x="5" y="15"/>
                    <a:pt x="6" y="22"/>
                    <a:pt x="6" y="23"/>
                  </a:cubicBezTo>
                  <a:cubicBezTo>
                    <a:pt x="6" y="25"/>
                    <a:pt x="3" y="27"/>
                    <a:pt x="3" y="29"/>
                  </a:cubicBezTo>
                  <a:cubicBezTo>
                    <a:pt x="3" y="31"/>
                    <a:pt x="0" y="35"/>
                    <a:pt x="0" y="37"/>
                  </a:cubicBezTo>
                  <a:cubicBezTo>
                    <a:pt x="0" y="38"/>
                    <a:pt x="2" y="44"/>
                    <a:pt x="3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6" y="50"/>
                    <a:pt x="8" y="51"/>
                    <a:pt x="9" y="52"/>
                  </a:cubicBezTo>
                  <a:cubicBezTo>
                    <a:pt x="11" y="52"/>
                    <a:pt x="21" y="47"/>
                    <a:pt x="25" y="45"/>
                  </a:cubicBezTo>
                  <a:cubicBezTo>
                    <a:pt x="28" y="44"/>
                    <a:pt x="32" y="43"/>
                    <a:pt x="34" y="41"/>
                  </a:cubicBezTo>
                  <a:cubicBezTo>
                    <a:pt x="33" y="38"/>
                    <a:pt x="31" y="35"/>
                    <a:pt x="31" y="32"/>
                  </a:cubicBezTo>
                  <a:cubicBezTo>
                    <a:pt x="31" y="28"/>
                    <a:pt x="30" y="24"/>
                    <a:pt x="29" y="2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4046538" y="2835275"/>
              <a:ext cx="153988" cy="115888"/>
            </a:xfrm>
            <a:custGeom>
              <a:rect b="b" l="l" r="r" t="t"/>
              <a:pathLst>
                <a:path extrusionOk="0" h="46" w="61">
                  <a:moveTo>
                    <a:pt x="20" y="24"/>
                  </a:moveTo>
                  <a:cubicBezTo>
                    <a:pt x="20" y="22"/>
                    <a:pt x="22" y="23"/>
                    <a:pt x="24" y="23"/>
                  </a:cubicBezTo>
                  <a:cubicBezTo>
                    <a:pt x="26" y="24"/>
                    <a:pt x="28" y="22"/>
                    <a:pt x="30" y="22"/>
                  </a:cubicBezTo>
                  <a:cubicBezTo>
                    <a:pt x="32" y="22"/>
                    <a:pt x="36" y="28"/>
                    <a:pt x="36" y="30"/>
                  </a:cubicBezTo>
                  <a:cubicBezTo>
                    <a:pt x="36" y="32"/>
                    <a:pt x="36" y="34"/>
                    <a:pt x="37" y="35"/>
                  </a:cubicBezTo>
                  <a:cubicBezTo>
                    <a:pt x="37" y="35"/>
                    <a:pt x="38" y="35"/>
                    <a:pt x="38" y="36"/>
                  </a:cubicBezTo>
                  <a:cubicBezTo>
                    <a:pt x="41" y="35"/>
                    <a:pt x="43" y="34"/>
                    <a:pt x="43" y="34"/>
                  </a:cubicBezTo>
                  <a:cubicBezTo>
                    <a:pt x="44" y="34"/>
                    <a:pt x="46" y="39"/>
                    <a:pt x="46" y="41"/>
                  </a:cubicBezTo>
                  <a:cubicBezTo>
                    <a:pt x="45" y="44"/>
                    <a:pt x="48" y="46"/>
                    <a:pt x="50" y="44"/>
                  </a:cubicBezTo>
                  <a:cubicBezTo>
                    <a:pt x="51" y="42"/>
                    <a:pt x="52" y="40"/>
                    <a:pt x="53" y="42"/>
                  </a:cubicBezTo>
                  <a:cubicBezTo>
                    <a:pt x="53" y="42"/>
                    <a:pt x="53" y="43"/>
                    <a:pt x="54" y="43"/>
                  </a:cubicBezTo>
                  <a:cubicBezTo>
                    <a:pt x="55" y="42"/>
                    <a:pt x="56" y="41"/>
                    <a:pt x="56" y="40"/>
                  </a:cubicBezTo>
                  <a:cubicBezTo>
                    <a:pt x="58" y="39"/>
                    <a:pt x="55" y="37"/>
                    <a:pt x="56" y="36"/>
                  </a:cubicBezTo>
                  <a:cubicBezTo>
                    <a:pt x="57" y="34"/>
                    <a:pt x="58" y="36"/>
                    <a:pt x="59" y="35"/>
                  </a:cubicBezTo>
                  <a:cubicBezTo>
                    <a:pt x="61" y="34"/>
                    <a:pt x="58" y="31"/>
                    <a:pt x="58" y="30"/>
                  </a:cubicBezTo>
                  <a:cubicBezTo>
                    <a:pt x="58" y="29"/>
                    <a:pt x="58" y="27"/>
                    <a:pt x="57" y="26"/>
                  </a:cubicBezTo>
                  <a:cubicBezTo>
                    <a:pt x="55" y="26"/>
                    <a:pt x="56" y="23"/>
                    <a:pt x="57" y="20"/>
                  </a:cubicBezTo>
                  <a:cubicBezTo>
                    <a:pt x="56" y="20"/>
                    <a:pt x="56" y="19"/>
                    <a:pt x="56" y="19"/>
                  </a:cubicBezTo>
                  <a:cubicBezTo>
                    <a:pt x="55" y="17"/>
                    <a:pt x="55" y="14"/>
                    <a:pt x="54" y="14"/>
                  </a:cubicBezTo>
                  <a:cubicBezTo>
                    <a:pt x="52" y="14"/>
                    <a:pt x="52" y="12"/>
                    <a:pt x="54" y="11"/>
                  </a:cubicBezTo>
                  <a:cubicBezTo>
                    <a:pt x="55" y="11"/>
                    <a:pt x="51" y="9"/>
                    <a:pt x="51" y="8"/>
                  </a:cubicBezTo>
                  <a:cubicBezTo>
                    <a:pt x="51" y="6"/>
                    <a:pt x="49" y="2"/>
                    <a:pt x="48" y="2"/>
                  </a:cubicBezTo>
                  <a:cubicBezTo>
                    <a:pt x="47" y="1"/>
                    <a:pt x="43" y="6"/>
                    <a:pt x="42" y="6"/>
                  </a:cubicBezTo>
                  <a:cubicBezTo>
                    <a:pt x="41" y="6"/>
                    <a:pt x="37" y="3"/>
                    <a:pt x="37" y="5"/>
                  </a:cubicBezTo>
                  <a:cubicBezTo>
                    <a:pt x="36" y="8"/>
                    <a:pt x="33" y="4"/>
                    <a:pt x="32" y="6"/>
                  </a:cubicBezTo>
                  <a:cubicBezTo>
                    <a:pt x="31" y="8"/>
                    <a:pt x="30" y="4"/>
                    <a:pt x="30" y="4"/>
                  </a:cubicBezTo>
                  <a:cubicBezTo>
                    <a:pt x="30" y="4"/>
                    <a:pt x="30" y="3"/>
                    <a:pt x="30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5" y="4"/>
                    <a:pt x="17" y="3"/>
                    <a:pt x="17" y="2"/>
                  </a:cubicBezTo>
                  <a:cubicBezTo>
                    <a:pt x="17" y="1"/>
                    <a:pt x="11" y="0"/>
                    <a:pt x="11" y="0"/>
                  </a:cubicBezTo>
                  <a:cubicBezTo>
                    <a:pt x="11" y="0"/>
                    <a:pt x="12" y="3"/>
                    <a:pt x="10" y="4"/>
                  </a:cubicBezTo>
                  <a:cubicBezTo>
                    <a:pt x="8" y="4"/>
                    <a:pt x="10" y="7"/>
                    <a:pt x="10" y="7"/>
                  </a:cubicBezTo>
                  <a:cubicBezTo>
                    <a:pt x="10" y="8"/>
                    <a:pt x="8" y="9"/>
                    <a:pt x="7" y="9"/>
                  </a:cubicBezTo>
                  <a:cubicBezTo>
                    <a:pt x="6" y="8"/>
                    <a:pt x="2" y="11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6"/>
                    <a:pt x="2" y="18"/>
                    <a:pt x="6" y="20"/>
                  </a:cubicBezTo>
                  <a:cubicBezTo>
                    <a:pt x="8" y="23"/>
                    <a:pt x="12" y="26"/>
                    <a:pt x="15" y="30"/>
                  </a:cubicBezTo>
                  <a:cubicBezTo>
                    <a:pt x="17" y="28"/>
                    <a:pt x="20" y="26"/>
                    <a:pt x="20" y="24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4119563" y="2921000"/>
              <a:ext cx="85725" cy="84138"/>
            </a:xfrm>
            <a:custGeom>
              <a:rect b="b" l="l" r="r" t="t"/>
              <a:pathLst>
                <a:path extrusionOk="0" h="33" w="34">
                  <a:moveTo>
                    <a:pt x="27" y="19"/>
                  </a:moveTo>
                  <a:cubicBezTo>
                    <a:pt x="24" y="18"/>
                    <a:pt x="23" y="18"/>
                    <a:pt x="24" y="17"/>
                  </a:cubicBezTo>
                  <a:cubicBezTo>
                    <a:pt x="25" y="16"/>
                    <a:pt x="25" y="14"/>
                    <a:pt x="25" y="11"/>
                  </a:cubicBezTo>
                  <a:cubicBezTo>
                    <a:pt x="25" y="10"/>
                    <a:pt x="25" y="9"/>
                    <a:pt x="25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3" y="6"/>
                    <a:pt x="22" y="8"/>
                    <a:pt x="21" y="10"/>
                  </a:cubicBezTo>
                  <a:cubicBezTo>
                    <a:pt x="19" y="12"/>
                    <a:pt x="16" y="10"/>
                    <a:pt x="17" y="7"/>
                  </a:cubicBezTo>
                  <a:cubicBezTo>
                    <a:pt x="17" y="5"/>
                    <a:pt x="15" y="0"/>
                    <a:pt x="14" y="0"/>
                  </a:cubicBezTo>
                  <a:cubicBezTo>
                    <a:pt x="14" y="0"/>
                    <a:pt x="12" y="1"/>
                    <a:pt x="9" y="2"/>
                  </a:cubicBezTo>
                  <a:cubicBezTo>
                    <a:pt x="9" y="3"/>
                    <a:pt x="8" y="4"/>
                    <a:pt x="8" y="6"/>
                  </a:cubicBezTo>
                  <a:cubicBezTo>
                    <a:pt x="7" y="7"/>
                    <a:pt x="3" y="10"/>
                    <a:pt x="1" y="11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3" y="16"/>
                    <a:pt x="7" y="18"/>
                    <a:pt x="10" y="21"/>
                  </a:cubicBezTo>
                  <a:cubicBezTo>
                    <a:pt x="16" y="25"/>
                    <a:pt x="25" y="31"/>
                    <a:pt x="29" y="32"/>
                  </a:cubicBezTo>
                  <a:cubicBezTo>
                    <a:pt x="29" y="33"/>
                    <a:pt x="30" y="33"/>
                    <a:pt x="31" y="33"/>
                  </a:cubicBezTo>
                  <a:cubicBezTo>
                    <a:pt x="32" y="28"/>
                    <a:pt x="33" y="28"/>
                    <a:pt x="33" y="25"/>
                  </a:cubicBezTo>
                  <a:cubicBezTo>
                    <a:pt x="34" y="23"/>
                    <a:pt x="29" y="21"/>
                    <a:pt x="27" y="19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4084638" y="2890838"/>
              <a:ext cx="57150" cy="66675"/>
            </a:xfrm>
            <a:custGeom>
              <a:rect b="b" l="l" r="r" t="t"/>
              <a:pathLst>
                <a:path extrusionOk="0" h="26" w="23">
                  <a:moveTo>
                    <a:pt x="22" y="18"/>
                  </a:moveTo>
                  <a:cubicBezTo>
                    <a:pt x="22" y="16"/>
                    <a:pt x="23" y="14"/>
                    <a:pt x="22" y="13"/>
                  </a:cubicBezTo>
                  <a:cubicBezTo>
                    <a:pt x="21" y="12"/>
                    <a:pt x="21" y="10"/>
                    <a:pt x="21" y="8"/>
                  </a:cubicBezTo>
                  <a:cubicBezTo>
                    <a:pt x="21" y="6"/>
                    <a:pt x="17" y="0"/>
                    <a:pt x="15" y="0"/>
                  </a:cubicBezTo>
                  <a:cubicBezTo>
                    <a:pt x="13" y="0"/>
                    <a:pt x="11" y="2"/>
                    <a:pt x="9" y="1"/>
                  </a:cubicBezTo>
                  <a:cubicBezTo>
                    <a:pt x="7" y="1"/>
                    <a:pt x="5" y="0"/>
                    <a:pt x="5" y="2"/>
                  </a:cubicBezTo>
                  <a:cubicBezTo>
                    <a:pt x="5" y="4"/>
                    <a:pt x="2" y="6"/>
                    <a:pt x="0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3" y="18"/>
                    <a:pt x="4" y="19"/>
                    <a:pt x="7" y="21"/>
                  </a:cubicBezTo>
                  <a:cubicBezTo>
                    <a:pt x="8" y="22"/>
                    <a:pt x="11" y="24"/>
                    <a:pt x="14" y="26"/>
                  </a:cubicBezTo>
                  <a:cubicBezTo>
                    <a:pt x="14" y="24"/>
                    <a:pt x="15" y="23"/>
                    <a:pt x="15" y="23"/>
                  </a:cubicBezTo>
                  <a:cubicBezTo>
                    <a:pt x="17" y="22"/>
                    <a:pt x="21" y="19"/>
                    <a:pt x="22" y="18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4006851" y="2516188"/>
              <a:ext cx="169863" cy="138113"/>
            </a:xfrm>
            <a:custGeom>
              <a:rect b="b" l="l" r="r" t="t"/>
              <a:pathLst>
                <a:path extrusionOk="0" h="55" w="68">
                  <a:moveTo>
                    <a:pt x="32" y="42"/>
                  </a:moveTo>
                  <a:cubicBezTo>
                    <a:pt x="32" y="40"/>
                    <a:pt x="40" y="38"/>
                    <a:pt x="40" y="36"/>
                  </a:cubicBezTo>
                  <a:cubicBezTo>
                    <a:pt x="40" y="34"/>
                    <a:pt x="40" y="15"/>
                    <a:pt x="40" y="15"/>
                  </a:cubicBezTo>
                  <a:cubicBezTo>
                    <a:pt x="40" y="15"/>
                    <a:pt x="67" y="15"/>
                    <a:pt x="67" y="15"/>
                  </a:cubicBezTo>
                  <a:cubicBezTo>
                    <a:pt x="68" y="14"/>
                    <a:pt x="68" y="9"/>
                    <a:pt x="68" y="3"/>
                  </a:cubicBezTo>
                  <a:cubicBezTo>
                    <a:pt x="67" y="1"/>
                    <a:pt x="68" y="0"/>
                    <a:pt x="62" y="0"/>
                  </a:cubicBezTo>
                  <a:cubicBezTo>
                    <a:pt x="57" y="0"/>
                    <a:pt x="42" y="0"/>
                    <a:pt x="32" y="0"/>
                  </a:cubicBezTo>
                  <a:cubicBezTo>
                    <a:pt x="30" y="2"/>
                    <a:pt x="28" y="5"/>
                    <a:pt x="28" y="7"/>
                  </a:cubicBezTo>
                  <a:cubicBezTo>
                    <a:pt x="26" y="11"/>
                    <a:pt x="17" y="17"/>
                    <a:pt x="17" y="22"/>
                  </a:cubicBezTo>
                  <a:cubicBezTo>
                    <a:pt x="17" y="28"/>
                    <a:pt x="8" y="36"/>
                    <a:pt x="3" y="47"/>
                  </a:cubicBezTo>
                  <a:cubicBezTo>
                    <a:pt x="1" y="50"/>
                    <a:pt x="1" y="53"/>
                    <a:pt x="0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5"/>
                    <a:pt x="32" y="44"/>
                    <a:pt x="32" y="4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4006851" y="2524125"/>
              <a:ext cx="246063" cy="268288"/>
            </a:xfrm>
            <a:custGeom>
              <a:rect b="b" l="l" r="r" t="t"/>
              <a:pathLst>
                <a:path extrusionOk="0" h="107" w="98">
                  <a:moveTo>
                    <a:pt x="8" y="93"/>
                  </a:moveTo>
                  <a:cubicBezTo>
                    <a:pt x="10" y="93"/>
                    <a:pt x="15" y="93"/>
                    <a:pt x="15" y="93"/>
                  </a:cubicBezTo>
                  <a:cubicBezTo>
                    <a:pt x="15" y="93"/>
                    <a:pt x="19" y="91"/>
                    <a:pt x="21" y="92"/>
                  </a:cubicBezTo>
                  <a:cubicBezTo>
                    <a:pt x="23" y="93"/>
                    <a:pt x="26" y="96"/>
                    <a:pt x="26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31" y="102"/>
                    <a:pt x="34" y="103"/>
                  </a:cubicBezTo>
                  <a:cubicBezTo>
                    <a:pt x="36" y="104"/>
                    <a:pt x="37" y="106"/>
                    <a:pt x="38" y="107"/>
                  </a:cubicBezTo>
                  <a:cubicBezTo>
                    <a:pt x="40" y="107"/>
                    <a:pt x="42" y="106"/>
                    <a:pt x="42" y="105"/>
                  </a:cubicBezTo>
                  <a:cubicBezTo>
                    <a:pt x="42" y="102"/>
                    <a:pt x="43" y="100"/>
                    <a:pt x="47" y="103"/>
                  </a:cubicBezTo>
                  <a:cubicBezTo>
                    <a:pt x="51" y="106"/>
                    <a:pt x="51" y="103"/>
                    <a:pt x="51" y="102"/>
                  </a:cubicBezTo>
                  <a:cubicBezTo>
                    <a:pt x="52" y="101"/>
                    <a:pt x="55" y="102"/>
                    <a:pt x="57" y="102"/>
                  </a:cubicBezTo>
                  <a:cubicBezTo>
                    <a:pt x="59" y="102"/>
                    <a:pt x="62" y="101"/>
                    <a:pt x="62" y="101"/>
                  </a:cubicBezTo>
                  <a:cubicBezTo>
                    <a:pt x="62" y="101"/>
                    <a:pt x="92" y="101"/>
                    <a:pt x="93" y="101"/>
                  </a:cubicBezTo>
                  <a:cubicBezTo>
                    <a:pt x="95" y="100"/>
                    <a:pt x="94" y="94"/>
                    <a:pt x="94" y="94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83" y="11"/>
                    <a:pt x="71" y="2"/>
                    <a:pt x="69" y="2"/>
                  </a:cubicBezTo>
                  <a:cubicBezTo>
                    <a:pt x="68" y="1"/>
                    <a:pt x="68" y="1"/>
                    <a:pt x="68" y="0"/>
                  </a:cubicBezTo>
                  <a:cubicBezTo>
                    <a:pt x="68" y="6"/>
                    <a:pt x="68" y="11"/>
                    <a:pt x="67" y="12"/>
                  </a:cubicBezTo>
                  <a:cubicBezTo>
                    <a:pt x="67" y="12"/>
                    <a:pt x="40" y="12"/>
                    <a:pt x="40" y="12"/>
                  </a:cubicBezTo>
                  <a:cubicBezTo>
                    <a:pt x="40" y="12"/>
                    <a:pt x="40" y="31"/>
                    <a:pt x="40" y="33"/>
                  </a:cubicBezTo>
                  <a:cubicBezTo>
                    <a:pt x="40" y="35"/>
                    <a:pt x="32" y="37"/>
                    <a:pt x="32" y="39"/>
                  </a:cubicBezTo>
                  <a:cubicBezTo>
                    <a:pt x="32" y="41"/>
                    <a:pt x="32" y="52"/>
                    <a:pt x="32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7"/>
                    <a:pt x="3" y="59"/>
                    <a:pt x="5" y="61"/>
                  </a:cubicBezTo>
                  <a:cubicBezTo>
                    <a:pt x="7" y="64"/>
                    <a:pt x="3" y="69"/>
                    <a:pt x="7" y="74"/>
                  </a:cubicBezTo>
                  <a:cubicBezTo>
                    <a:pt x="10" y="79"/>
                    <a:pt x="6" y="87"/>
                    <a:pt x="4" y="90"/>
                  </a:cubicBezTo>
                  <a:cubicBezTo>
                    <a:pt x="3" y="91"/>
                    <a:pt x="3" y="94"/>
                    <a:pt x="3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5" y="96"/>
                    <a:pt x="5" y="92"/>
                    <a:pt x="8" y="9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4102101" y="2574925"/>
              <a:ext cx="336550" cy="315913"/>
            </a:xfrm>
            <a:custGeom>
              <a:rect b="b" l="l" r="r" t="t"/>
              <a:pathLst>
                <a:path extrusionOk="0" h="126" w="134">
                  <a:moveTo>
                    <a:pt x="127" y="52"/>
                  </a:moveTo>
                  <a:cubicBezTo>
                    <a:pt x="127" y="52"/>
                    <a:pt x="127" y="46"/>
                    <a:pt x="123" y="44"/>
                  </a:cubicBezTo>
                  <a:cubicBezTo>
                    <a:pt x="119" y="42"/>
                    <a:pt x="114" y="41"/>
                    <a:pt x="114" y="41"/>
                  </a:cubicBezTo>
                  <a:cubicBezTo>
                    <a:pt x="114" y="41"/>
                    <a:pt x="112" y="36"/>
                    <a:pt x="109" y="34"/>
                  </a:cubicBezTo>
                  <a:cubicBezTo>
                    <a:pt x="108" y="32"/>
                    <a:pt x="81" y="15"/>
                    <a:pt x="6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4"/>
                    <a:pt x="57" y="80"/>
                    <a:pt x="55" y="81"/>
                  </a:cubicBezTo>
                  <a:cubicBezTo>
                    <a:pt x="54" y="81"/>
                    <a:pt x="24" y="81"/>
                    <a:pt x="24" y="81"/>
                  </a:cubicBezTo>
                  <a:cubicBezTo>
                    <a:pt x="24" y="81"/>
                    <a:pt x="21" y="82"/>
                    <a:pt x="19" y="82"/>
                  </a:cubicBezTo>
                  <a:cubicBezTo>
                    <a:pt x="17" y="82"/>
                    <a:pt x="14" y="81"/>
                    <a:pt x="13" y="82"/>
                  </a:cubicBezTo>
                  <a:cubicBezTo>
                    <a:pt x="13" y="83"/>
                    <a:pt x="13" y="86"/>
                    <a:pt x="9" y="83"/>
                  </a:cubicBezTo>
                  <a:cubicBezTo>
                    <a:pt x="5" y="80"/>
                    <a:pt x="4" y="82"/>
                    <a:pt x="4" y="85"/>
                  </a:cubicBezTo>
                  <a:cubicBezTo>
                    <a:pt x="4" y="86"/>
                    <a:pt x="2" y="87"/>
                    <a:pt x="0" y="87"/>
                  </a:cubicBezTo>
                  <a:cubicBezTo>
                    <a:pt x="0" y="88"/>
                    <a:pt x="1" y="89"/>
                    <a:pt x="1" y="89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5"/>
                    <a:pt x="3" y="96"/>
                  </a:cubicBezTo>
                  <a:cubicBezTo>
                    <a:pt x="5" y="98"/>
                    <a:pt x="7" y="100"/>
                    <a:pt x="8" y="101"/>
                  </a:cubicBezTo>
                  <a:cubicBezTo>
                    <a:pt x="8" y="103"/>
                    <a:pt x="8" y="108"/>
                    <a:pt x="8" y="108"/>
                  </a:cubicBezTo>
                  <a:cubicBezTo>
                    <a:pt x="8" y="108"/>
                    <a:pt x="9" y="112"/>
                    <a:pt x="10" y="110"/>
                  </a:cubicBezTo>
                  <a:cubicBezTo>
                    <a:pt x="11" y="108"/>
                    <a:pt x="14" y="112"/>
                    <a:pt x="15" y="109"/>
                  </a:cubicBezTo>
                  <a:cubicBezTo>
                    <a:pt x="15" y="107"/>
                    <a:pt x="19" y="110"/>
                    <a:pt x="20" y="110"/>
                  </a:cubicBezTo>
                  <a:cubicBezTo>
                    <a:pt x="21" y="110"/>
                    <a:pt x="25" y="105"/>
                    <a:pt x="26" y="106"/>
                  </a:cubicBezTo>
                  <a:cubicBezTo>
                    <a:pt x="27" y="106"/>
                    <a:pt x="29" y="110"/>
                    <a:pt x="29" y="112"/>
                  </a:cubicBezTo>
                  <a:cubicBezTo>
                    <a:pt x="29" y="113"/>
                    <a:pt x="33" y="115"/>
                    <a:pt x="32" y="115"/>
                  </a:cubicBezTo>
                  <a:cubicBezTo>
                    <a:pt x="30" y="116"/>
                    <a:pt x="30" y="118"/>
                    <a:pt x="32" y="118"/>
                  </a:cubicBezTo>
                  <a:cubicBezTo>
                    <a:pt x="33" y="118"/>
                    <a:pt x="33" y="121"/>
                    <a:pt x="34" y="123"/>
                  </a:cubicBezTo>
                  <a:cubicBezTo>
                    <a:pt x="35" y="124"/>
                    <a:pt x="36" y="125"/>
                    <a:pt x="37" y="123"/>
                  </a:cubicBezTo>
                  <a:cubicBezTo>
                    <a:pt x="38" y="121"/>
                    <a:pt x="40" y="123"/>
                    <a:pt x="41" y="125"/>
                  </a:cubicBezTo>
                  <a:cubicBezTo>
                    <a:pt x="42" y="126"/>
                    <a:pt x="45" y="124"/>
                    <a:pt x="46" y="122"/>
                  </a:cubicBezTo>
                  <a:cubicBezTo>
                    <a:pt x="46" y="120"/>
                    <a:pt x="50" y="120"/>
                    <a:pt x="50" y="122"/>
                  </a:cubicBezTo>
                  <a:cubicBezTo>
                    <a:pt x="50" y="124"/>
                    <a:pt x="50" y="125"/>
                    <a:pt x="53" y="123"/>
                  </a:cubicBezTo>
                  <a:cubicBezTo>
                    <a:pt x="54" y="122"/>
                    <a:pt x="54" y="122"/>
                    <a:pt x="55" y="122"/>
                  </a:cubicBezTo>
                  <a:cubicBezTo>
                    <a:pt x="56" y="120"/>
                    <a:pt x="57" y="117"/>
                    <a:pt x="57" y="116"/>
                  </a:cubicBezTo>
                  <a:cubicBezTo>
                    <a:pt x="58" y="115"/>
                    <a:pt x="56" y="111"/>
                    <a:pt x="57" y="111"/>
                  </a:cubicBezTo>
                  <a:cubicBezTo>
                    <a:pt x="58" y="110"/>
                    <a:pt x="62" y="111"/>
                    <a:pt x="63" y="108"/>
                  </a:cubicBezTo>
                  <a:cubicBezTo>
                    <a:pt x="64" y="105"/>
                    <a:pt x="66" y="103"/>
                    <a:pt x="66" y="103"/>
                  </a:cubicBezTo>
                  <a:cubicBezTo>
                    <a:pt x="66" y="103"/>
                    <a:pt x="66" y="96"/>
                    <a:pt x="69" y="97"/>
                  </a:cubicBezTo>
                  <a:cubicBezTo>
                    <a:pt x="71" y="98"/>
                    <a:pt x="73" y="100"/>
                    <a:pt x="74" y="97"/>
                  </a:cubicBezTo>
                  <a:cubicBezTo>
                    <a:pt x="74" y="95"/>
                    <a:pt x="76" y="96"/>
                    <a:pt x="77" y="94"/>
                  </a:cubicBezTo>
                  <a:cubicBezTo>
                    <a:pt x="78" y="91"/>
                    <a:pt x="79" y="91"/>
                    <a:pt x="81" y="92"/>
                  </a:cubicBezTo>
                  <a:cubicBezTo>
                    <a:pt x="83" y="92"/>
                    <a:pt x="84" y="91"/>
                    <a:pt x="84" y="90"/>
                  </a:cubicBezTo>
                  <a:cubicBezTo>
                    <a:pt x="84" y="89"/>
                    <a:pt x="88" y="89"/>
                    <a:pt x="91" y="87"/>
                  </a:cubicBezTo>
                  <a:cubicBezTo>
                    <a:pt x="94" y="85"/>
                    <a:pt x="96" y="83"/>
                    <a:pt x="97" y="85"/>
                  </a:cubicBezTo>
                  <a:cubicBezTo>
                    <a:pt x="98" y="86"/>
                    <a:pt x="106" y="86"/>
                    <a:pt x="107" y="85"/>
                  </a:cubicBezTo>
                  <a:cubicBezTo>
                    <a:pt x="108" y="85"/>
                    <a:pt x="111" y="82"/>
                    <a:pt x="113" y="83"/>
                  </a:cubicBezTo>
                  <a:cubicBezTo>
                    <a:pt x="116" y="83"/>
                    <a:pt x="123" y="82"/>
                    <a:pt x="126" y="82"/>
                  </a:cubicBezTo>
                  <a:cubicBezTo>
                    <a:pt x="129" y="82"/>
                    <a:pt x="130" y="79"/>
                    <a:pt x="131" y="78"/>
                  </a:cubicBezTo>
                  <a:cubicBezTo>
                    <a:pt x="132" y="77"/>
                    <a:pt x="133" y="73"/>
                    <a:pt x="134" y="72"/>
                  </a:cubicBezTo>
                  <a:cubicBezTo>
                    <a:pt x="134" y="72"/>
                    <a:pt x="134" y="57"/>
                    <a:pt x="134" y="51"/>
                  </a:cubicBezTo>
                  <a:cubicBezTo>
                    <a:pt x="131" y="51"/>
                    <a:pt x="127" y="52"/>
                    <a:pt x="127" y="5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4240213" y="2782888"/>
              <a:ext cx="165100" cy="120650"/>
            </a:xfrm>
            <a:custGeom>
              <a:rect b="b" l="l" r="r" t="t"/>
              <a:pathLst>
                <a:path extrusionOk="0" h="48" w="66">
                  <a:moveTo>
                    <a:pt x="66" y="27"/>
                  </a:moveTo>
                  <a:cubicBezTo>
                    <a:pt x="65" y="26"/>
                    <a:pt x="63" y="25"/>
                    <a:pt x="63" y="25"/>
                  </a:cubicBezTo>
                  <a:cubicBezTo>
                    <a:pt x="62" y="25"/>
                    <a:pt x="62" y="22"/>
                    <a:pt x="62" y="21"/>
                  </a:cubicBezTo>
                  <a:cubicBezTo>
                    <a:pt x="62" y="20"/>
                    <a:pt x="59" y="22"/>
                    <a:pt x="58" y="22"/>
                  </a:cubicBezTo>
                  <a:cubicBezTo>
                    <a:pt x="57" y="21"/>
                    <a:pt x="56" y="19"/>
                    <a:pt x="55" y="19"/>
                  </a:cubicBezTo>
                  <a:cubicBezTo>
                    <a:pt x="53" y="19"/>
                    <a:pt x="53" y="17"/>
                    <a:pt x="53" y="16"/>
                  </a:cubicBezTo>
                  <a:cubicBezTo>
                    <a:pt x="53" y="14"/>
                    <a:pt x="51" y="12"/>
                    <a:pt x="50" y="11"/>
                  </a:cubicBezTo>
                  <a:cubicBezTo>
                    <a:pt x="48" y="10"/>
                    <a:pt x="48" y="7"/>
                    <a:pt x="47" y="7"/>
                  </a:cubicBezTo>
                  <a:cubicBezTo>
                    <a:pt x="46" y="6"/>
                    <a:pt x="47" y="4"/>
                    <a:pt x="47" y="2"/>
                  </a:cubicBezTo>
                  <a:cubicBezTo>
                    <a:pt x="45" y="2"/>
                    <a:pt x="42" y="2"/>
                    <a:pt x="42" y="2"/>
                  </a:cubicBezTo>
                  <a:cubicBezTo>
                    <a:pt x="41" y="0"/>
                    <a:pt x="39" y="2"/>
                    <a:pt x="36" y="4"/>
                  </a:cubicBezTo>
                  <a:cubicBezTo>
                    <a:pt x="33" y="6"/>
                    <a:pt x="29" y="6"/>
                    <a:pt x="29" y="7"/>
                  </a:cubicBezTo>
                  <a:cubicBezTo>
                    <a:pt x="29" y="8"/>
                    <a:pt x="28" y="9"/>
                    <a:pt x="26" y="9"/>
                  </a:cubicBezTo>
                  <a:cubicBezTo>
                    <a:pt x="24" y="8"/>
                    <a:pt x="23" y="8"/>
                    <a:pt x="22" y="11"/>
                  </a:cubicBezTo>
                  <a:cubicBezTo>
                    <a:pt x="21" y="13"/>
                    <a:pt x="19" y="12"/>
                    <a:pt x="19" y="14"/>
                  </a:cubicBezTo>
                  <a:cubicBezTo>
                    <a:pt x="18" y="17"/>
                    <a:pt x="16" y="15"/>
                    <a:pt x="14" y="14"/>
                  </a:cubicBezTo>
                  <a:cubicBezTo>
                    <a:pt x="11" y="13"/>
                    <a:pt x="11" y="20"/>
                    <a:pt x="11" y="20"/>
                  </a:cubicBezTo>
                  <a:cubicBezTo>
                    <a:pt x="11" y="20"/>
                    <a:pt x="9" y="22"/>
                    <a:pt x="8" y="25"/>
                  </a:cubicBezTo>
                  <a:cubicBezTo>
                    <a:pt x="7" y="28"/>
                    <a:pt x="3" y="27"/>
                    <a:pt x="2" y="28"/>
                  </a:cubicBezTo>
                  <a:cubicBezTo>
                    <a:pt x="1" y="28"/>
                    <a:pt x="3" y="32"/>
                    <a:pt x="2" y="33"/>
                  </a:cubicBezTo>
                  <a:cubicBezTo>
                    <a:pt x="2" y="34"/>
                    <a:pt x="1" y="37"/>
                    <a:pt x="0" y="39"/>
                  </a:cubicBezTo>
                  <a:cubicBezTo>
                    <a:pt x="2" y="40"/>
                    <a:pt x="4" y="41"/>
                    <a:pt x="4" y="42"/>
                  </a:cubicBezTo>
                  <a:cubicBezTo>
                    <a:pt x="5" y="43"/>
                    <a:pt x="9" y="48"/>
                    <a:pt x="11" y="45"/>
                  </a:cubicBezTo>
                  <a:cubicBezTo>
                    <a:pt x="13" y="43"/>
                    <a:pt x="19" y="43"/>
                    <a:pt x="21" y="44"/>
                  </a:cubicBezTo>
                  <a:cubicBezTo>
                    <a:pt x="22" y="46"/>
                    <a:pt x="23" y="45"/>
                    <a:pt x="23" y="43"/>
                  </a:cubicBezTo>
                  <a:cubicBezTo>
                    <a:pt x="24" y="42"/>
                    <a:pt x="21" y="37"/>
                    <a:pt x="22" y="35"/>
                  </a:cubicBezTo>
                  <a:cubicBezTo>
                    <a:pt x="23" y="34"/>
                    <a:pt x="41" y="35"/>
                    <a:pt x="42" y="36"/>
                  </a:cubicBezTo>
                  <a:cubicBezTo>
                    <a:pt x="43" y="37"/>
                    <a:pt x="43" y="33"/>
                    <a:pt x="45" y="34"/>
                  </a:cubicBezTo>
                  <a:cubicBezTo>
                    <a:pt x="48" y="34"/>
                    <a:pt x="51" y="35"/>
                    <a:pt x="53" y="35"/>
                  </a:cubicBezTo>
                  <a:cubicBezTo>
                    <a:pt x="54" y="34"/>
                    <a:pt x="56" y="32"/>
                    <a:pt x="57" y="32"/>
                  </a:cubicBezTo>
                  <a:cubicBezTo>
                    <a:pt x="58" y="32"/>
                    <a:pt x="63" y="31"/>
                    <a:pt x="64" y="30"/>
                  </a:cubicBezTo>
                  <a:cubicBezTo>
                    <a:pt x="65" y="29"/>
                    <a:pt x="66" y="29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4356101" y="2606675"/>
              <a:ext cx="314325" cy="247650"/>
            </a:xfrm>
            <a:custGeom>
              <a:rect b="b" l="l" r="r" t="t"/>
              <a:pathLst>
                <a:path extrusionOk="0" h="98" w="125">
                  <a:moveTo>
                    <a:pt x="120" y="14"/>
                  </a:moveTo>
                  <a:cubicBezTo>
                    <a:pt x="120" y="13"/>
                    <a:pt x="119" y="8"/>
                    <a:pt x="119" y="4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1" y="5"/>
                    <a:pt x="108" y="3"/>
                  </a:cubicBezTo>
                  <a:cubicBezTo>
                    <a:pt x="104" y="0"/>
                    <a:pt x="96" y="0"/>
                    <a:pt x="96" y="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37" y="37"/>
                    <a:pt x="34" y="38"/>
                  </a:cubicBezTo>
                  <a:cubicBezTo>
                    <a:pt x="34" y="38"/>
                    <a:pt x="34" y="38"/>
                    <a:pt x="33" y="38"/>
                  </a:cubicBezTo>
                  <a:cubicBezTo>
                    <a:pt x="33" y="44"/>
                    <a:pt x="33" y="59"/>
                    <a:pt x="33" y="59"/>
                  </a:cubicBezTo>
                  <a:cubicBezTo>
                    <a:pt x="32" y="60"/>
                    <a:pt x="31" y="64"/>
                    <a:pt x="30" y="65"/>
                  </a:cubicBezTo>
                  <a:cubicBezTo>
                    <a:pt x="29" y="66"/>
                    <a:pt x="28" y="69"/>
                    <a:pt x="25" y="69"/>
                  </a:cubicBezTo>
                  <a:cubicBezTo>
                    <a:pt x="22" y="69"/>
                    <a:pt x="15" y="70"/>
                    <a:pt x="12" y="70"/>
                  </a:cubicBezTo>
                  <a:cubicBezTo>
                    <a:pt x="10" y="69"/>
                    <a:pt x="7" y="72"/>
                    <a:pt x="6" y="72"/>
                  </a:cubicBezTo>
                  <a:cubicBezTo>
                    <a:pt x="5" y="72"/>
                    <a:pt x="3" y="72"/>
                    <a:pt x="1" y="72"/>
                  </a:cubicBezTo>
                  <a:cubicBezTo>
                    <a:pt x="1" y="74"/>
                    <a:pt x="0" y="76"/>
                    <a:pt x="1" y="77"/>
                  </a:cubicBezTo>
                  <a:cubicBezTo>
                    <a:pt x="2" y="77"/>
                    <a:pt x="2" y="80"/>
                    <a:pt x="4" y="81"/>
                  </a:cubicBezTo>
                  <a:cubicBezTo>
                    <a:pt x="5" y="82"/>
                    <a:pt x="7" y="84"/>
                    <a:pt x="7" y="86"/>
                  </a:cubicBezTo>
                  <a:cubicBezTo>
                    <a:pt x="7" y="87"/>
                    <a:pt x="7" y="89"/>
                    <a:pt x="9" y="89"/>
                  </a:cubicBezTo>
                  <a:cubicBezTo>
                    <a:pt x="10" y="89"/>
                    <a:pt x="11" y="91"/>
                    <a:pt x="12" y="92"/>
                  </a:cubicBezTo>
                  <a:cubicBezTo>
                    <a:pt x="13" y="92"/>
                    <a:pt x="16" y="90"/>
                    <a:pt x="16" y="91"/>
                  </a:cubicBezTo>
                  <a:cubicBezTo>
                    <a:pt x="16" y="92"/>
                    <a:pt x="16" y="95"/>
                    <a:pt x="17" y="95"/>
                  </a:cubicBezTo>
                  <a:cubicBezTo>
                    <a:pt x="17" y="95"/>
                    <a:pt x="19" y="96"/>
                    <a:pt x="20" y="97"/>
                  </a:cubicBezTo>
                  <a:cubicBezTo>
                    <a:pt x="19" y="95"/>
                    <a:pt x="20" y="92"/>
                    <a:pt x="23" y="93"/>
                  </a:cubicBezTo>
                  <a:cubicBezTo>
                    <a:pt x="25" y="94"/>
                    <a:pt x="23" y="96"/>
                    <a:pt x="25" y="97"/>
                  </a:cubicBezTo>
                  <a:cubicBezTo>
                    <a:pt x="27" y="98"/>
                    <a:pt x="29" y="97"/>
                    <a:pt x="29" y="96"/>
                  </a:cubicBezTo>
                  <a:cubicBezTo>
                    <a:pt x="29" y="94"/>
                    <a:pt x="31" y="91"/>
                    <a:pt x="32" y="90"/>
                  </a:cubicBezTo>
                  <a:cubicBezTo>
                    <a:pt x="33" y="89"/>
                    <a:pt x="33" y="85"/>
                    <a:pt x="34" y="83"/>
                  </a:cubicBezTo>
                  <a:cubicBezTo>
                    <a:pt x="36" y="82"/>
                    <a:pt x="40" y="83"/>
                    <a:pt x="41" y="83"/>
                  </a:cubicBezTo>
                  <a:cubicBezTo>
                    <a:pt x="43" y="84"/>
                    <a:pt x="44" y="80"/>
                    <a:pt x="46" y="82"/>
                  </a:cubicBezTo>
                  <a:cubicBezTo>
                    <a:pt x="48" y="83"/>
                    <a:pt x="51" y="82"/>
                    <a:pt x="53" y="84"/>
                  </a:cubicBezTo>
                  <a:cubicBezTo>
                    <a:pt x="54" y="85"/>
                    <a:pt x="55" y="89"/>
                    <a:pt x="57" y="88"/>
                  </a:cubicBezTo>
                  <a:cubicBezTo>
                    <a:pt x="60" y="87"/>
                    <a:pt x="62" y="86"/>
                    <a:pt x="64" y="86"/>
                  </a:cubicBezTo>
                  <a:cubicBezTo>
                    <a:pt x="65" y="86"/>
                    <a:pt x="69" y="89"/>
                    <a:pt x="70" y="89"/>
                  </a:cubicBezTo>
                  <a:cubicBezTo>
                    <a:pt x="71" y="90"/>
                    <a:pt x="76" y="90"/>
                    <a:pt x="78" y="89"/>
                  </a:cubicBezTo>
                  <a:cubicBezTo>
                    <a:pt x="80" y="88"/>
                    <a:pt x="82" y="85"/>
                    <a:pt x="84" y="86"/>
                  </a:cubicBezTo>
                  <a:cubicBezTo>
                    <a:pt x="86" y="86"/>
                    <a:pt x="93" y="85"/>
                    <a:pt x="94" y="86"/>
                  </a:cubicBezTo>
                  <a:cubicBezTo>
                    <a:pt x="95" y="87"/>
                    <a:pt x="99" y="88"/>
                    <a:pt x="101" y="87"/>
                  </a:cubicBezTo>
                  <a:cubicBezTo>
                    <a:pt x="103" y="87"/>
                    <a:pt x="105" y="83"/>
                    <a:pt x="106" y="82"/>
                  </a:cubicBezTo>
                  <a:cubicBezTo>
                    <a:pt x="107" y="82"/>
                    <a:pt x="107" y="82"/>
                    <a:pt x="108" y="82"/>
                  </a:cubicBezTo>
                  <a:cubicBezTo>
                    <a:pt x="108" y="81"/>
                    <a:pt x="108" y="80"/>
                    <a:pt x="108" y="80"/>
                  </a:cubicBezTo>
                  <a:cubicBezTo>
                    <a:pt x="108" y="75"/>
                    <a:pt x="109" y="77"/>
                    <a:pt x="109" y="73"/>
                  </a:cubicBezTo>
                  <a:cubicBezTo>
                    <a:pt x="110" y="68"/>
                    <a:pt x="121" y="57"/>
                    <a:pt x="122" y="57"/>
                  </a:cubicBezTo>
                  <a:cubicBezTo>
                    <a:pt x="123" y="56"/>
                    <a:pt x="123" y="39"/>
                    <a:pt x="123" y="37"/>
                  </a:cubicBezTo>
                  <a:cubicBezTo>
                    <a:pt x="123" y="34"/>
                    <a:pt x="124" y="31"/>
                    <a:pt x="124" y="28"/>
                  </a:cubicBezTo>
                  <a:cubicBezTo>
                    <a:pt x="125" y="25"/>
                    <a:pt x="123" y="25"/>
                    <a:pt x="123" y="22"/>
                  </a:cubicBezTo>
                  <a:cubicBezTo>
                    <a:pt x="123" y="19"/>
                    <a:pt x="120" y="16"/>
                    <a:pt x="120" y="14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4627563" y="2606675"/>
              <a:ext cx="201613" cy="338138"/>
            </a:xfrm>
            <a:custGeom>
              <a:rect b="b" l="l" r="r" t="t"/>
              <a:pathLst>
                <a:path extrusionOk="0" h="134" w="80">
                  <a:moveTo>
                    <a:pt x="80" y="3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8"/>
                    <a:pt x="12" y="13"/>
                    <a:pt x="12" y="14"/>
                  </a:cubicBezTo>
                  <a:cubicBezTo>
                    <a:pt x="12" y="16"/>
                    <a:pt x="15" y="19"/>
                    <a:pt x="15" y="22"/>
                  </a:cubicBezTo>
                  <a:cubicBezTo>
                    <a:pt x="15" y="25"/>
                    <a:pt x="17" y="25"/>
                    <a:pt x="16" y="28"/>
                  </a:cubicBezTo>
                  <a:cubicBezTo>
                    <a:pt x="16" y="31"/>
                    <a:pt x="15" y="34"/>
                    <a:pt x="15" y="37"/>
                  </a:cubicBezTo>
                  <a:cubicBezTo>
                    <a:pt x="15" y="39"/>
                    <a:pt x="15" y="56"/>
                    <a:pt x="14" y="57"/>
                  </a:cubicBezTo>
                  <a:cubicBezTo>
                    <a:pt x="13" y="57"/>
                    <a:pt x="2" y="68"/>
                    <a:pt x="1" y="73"/>
                  </a:cubicBezTo>
                  <a:cubicBezTo>
                    <a:pt x="1" y="77"/>
                    <a:pt x="0" y="75"/>
                    <a:pt x="0" y="80"/>
                  </a:cubicBezTo>
                  <a:cubicBezTo>
                    <a:pt x="0" y="80"/>
                    <a:pt x="0" y="81"/>
                    <a:pt x="0" y="82"/>
                  </a:cubicBezTo>
                  <a:cubicBezTo>
                    <a:pt x="0" y="82"/>
                    <a:pt x="0" y="83"/>
                    <a:pt x="1" y="84"/>
                  </a:cubicBezTo>
                  <a:cubicBezTo>
                    <a:pt x="2" y="85"/>
                    <a:pt x="2" y="87"/>
                    <a:pt x="5" y="87"/>
                  </a:cubicBezTo>
                  <a:cubicBezTo>
                    <a:pt x="7" y="87"/>
                    <a:pt x="10" y="93"/>
                    <a:pt x="10" y="95"/>
                  </a:cubicBezTo>
                  <a:cubicBezTo>
                    <a:pt x="10" y="97"/>
                    <a:pt x="11" y="98"/>
                    <a:pt x="11" y="102"/>
                  </a:cubicBezTo>
                  <a:cubicBezTo>
                    <a:pt x="11" y="106"/>
                    <a:pt x="13" y="111"/>
                    <a:pt x="14" y="112"/>
                  </a:cubicBezTo>
                  <a:cubicBezTo>
                    <a:pt x="15" y="113"/>
                    <a:pt x="14" y="113"/>
                    <a:pt x="11" y="113"/>
                  </a:cubicBezTo>
                  <a:cubicBezTo>
                    <a:pt x="8" y="113"/>
                    <a:pt x="4" y="113"/>
                    <a:pt x="4" y="114"/>
                  </a:cubicBezTo>
                  <a:cubicBezTo>
                    <a:pt x="4" y="115"/>
                    <a:pt x="3" y="117"/>
                    <a:pt x="6" y="120"/>
                  </a:cubicBezTo>
                  <a:cubicBezTo>
                    <a:pt x="9" y="123"/>
                    <a:pt x="11" y="124"/>
                    <a:pt x="12" y="127"/>
                  </a:cubicBezTo>
                  <a:cubicBezTo>
                    <a:pt x="13" y="130"/>
                    <a:pt x="15" y="133"/>
                    <a:pt x="16" y="133"/>
                  </a:cubicBezTo>
                  <a:cubicBezTo>
                    <a:pt x="16" y="134"/>
                    <a:pt x="18" y="134"/>
                    <a:pt x="20" y="131"/>
                  </a:cubicBezTo>
                  <a:cubicBezTo>
                    <a:pt x="22" y="129"/>
                    <a:pt x="24" y="134"/>
                    <a:pt x="25" y="131"/>
                  </a:cubicBezTo>
                  <a:cubicBezTo>
                    <a:pt x="27" y="129"/>
                    <a:pt x="33" y="130"/>
                    <a:pt x="34" y="129"/>
                  </a:cubicBezTo>
                  <a:cubicBezTo>
                    <a:pt x="35" y="128"/>
                    <a:pt x="40" y="126"/>
                    <a:pt x="41" y="125"/>
                  </a:cubicBezTo>
                  <a:cubicBezTo>
                    <a:pt x="43" y="124"/>
                    <a:pt x="40" y="122"/>
                    <a:pt x="42" y="121"/>
                  </a:cubicBezTo>
                  <a:cubicBezTo>
                    <a:pt x="44" y="120"/>
                    <a:pt x="50" y="122"/>
                    <a:pt x="53" y="118"/>
                  </a:cubicBezTo>
                  <a:cubicBezTo>
                    <a:pt x="56" y="115"/>
                    <a:pt x="60" y="112"/>
                    <a:pt x="61" y="110"/>
                  </a:cubicBezTo>
                  <a:cubicBezTo>
                    <a:pt x="62" y="109"/>
                    <a:pt x="61" y="108"/>
                    <a:pt x="63" y="107"/>
                  </a:cubicBezTo>
                  <a:cubicBezTo>
                    <a:pt x="64" y="105"/>
                    <a:pt x="68" y="103"/>
                    <a:pt x="69" y="104"/>
                  </a:cubicBezTo>
                  <a:cubicBezTo>
                    <a:pt x="70" y="104"/>
                    <a:pt x="70" y="104"/>
                    <a:pt x="71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67" y="98"/>
                    <a:pt x="67" y="95"/>
                  </a:cubicBezTo>
                  <a:cubicBezTo>
                    <a:pt x="67" y="92"/>
                    <a:pt x="68" y="90"/>
                    <a:pt x="66" y="90"/>
                  </a:cubicBezTo>
                  <a:cubicBezTo>
                    <a:pt x="63" y="90"/>
                    <a:pt x="63" y="87"/>
                    <a:pt x="65" y="85"/>
                  </a:cubicBezTo>
                  <a:cubicBezTo>
                    <a:pt x="67" y="83"/>
                    <a:pt x="62" y="79"/>
                    <a:pt x="65" y="79"/>
                  </a:cubicBezTo>
                  <a:cubicBezTo>
                    <a:pt x="69" y="79"/>
                    <a:pt x="66" y="74"/>
                    <a:pt x="69" y="73"/>
                  </a:cubicBezTo>
                  <a:cubicBezTo>
                    <a:pt x="71" y="73"/>
                    <a:pt x="72" y="71"/>
                    <a:pt x="72" y="68"/>
                  </a:cubicBezTo>
                  <a:cubicBezTo>
                    <a:pt x="72" y="66"/>
                    <a:pt x="77" y="64"/>
                    <a:pt x="79" y="64"/>
                  </a:cubicBezTo>
                  <a:cubicBezTo>
                    <a:pt x="80" y="63"/>
                    <a:pt x="80" y="55"/>
                    <a:pt x="80" y="55"/>
                  </a:cubicBezTo>
                  <a:lnTo>
                    <a:pt x="80" y="33"/>
                  </a:ln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4840288" y="2420938"/>
              <a:ext cx="222250" cy="220663"/>
            </a:xfrm>
            <a:custGeom>
              <a:rect b="b" l="l" r="r" t="t"/>
              <a:pathLst>
                <a:path extrusionOk="0" h="88" w="88">
                  <a:moveTo>
                    <a:pt x="82" y="19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6"/>
                    <a:pt x="76" y="6"/>
                    <a:pt x="75" y="6"/>
                  </a:cubicBezTo>
                  <a:cubicBezTo>
                    <a:pt x="74" y="7"/>
                    <a:pt x="70" y="5"/>
                    <a:pt x="67" y="6"/>
                  </a:cubicBezTo>
                  <a:cubicBezTo>
                    <a:pt x="63" y="7"/>
                    <a:pt x="60" y="6"/>
                    <a:pt x="57" y="4"/>
                  </a:cubicBezTo>
                  <a:cubicBezTo>
                    <a:pt x="53" y="2"/>
                    <a:pt x="41" y="4"/>
                    <a:pt x="40" y="7"/>
                  </a:cubicBezTo>
                  <a:cubicBezTo>
                    <a:pt x="38" y="9"/>
                    <a:pt x="34" y="9"/>
                    <a:pt x="31" y="7"/>
                  </a:cubicBezTo>
                  <a:cubicBezTo>
                    <a:pt x="27" y="6"/>
                    <a:pt x="23" y="4"/>
                    <a:pt x="16" y="3"/>
                  </a:cubicBezTo>
                  <a:cubicBezTo>
                    <a:pt x="10" y="3"/>
                    <a:pt x="5" y="2"/>
                    <a:pt x="4" y="0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1" y="8"/>
                    <a:pt x="5" y="9"/>
                    <a:pt x="2" y="12"/>
                  </a:cubicBezTo>
                  <a:cubicBezTo>
                    <a:pt x="0" y="15"/>
                    <a:pt x="2" y="19"/>
                    <a:pt x="2" y="24"/>
                  </a:cubicBezTo>
                  <a:cubicBezTo>
                    <a:pt x="2" y="28"/>
                    <a:pt x="2" y="64"/>
                    <a:pt x="2" y="86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6"/>
                    <a:pt x="53" y="85"/>
                    <a:pt x="54" y="84"/>
                  </a:cubicBezTo>
                  <a:cubicBezTo>
                    <a:pt x="56" y="83"/>
                    <a:pt x="58" y="86"/>
                    <a:pt x="58" y="86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8" y="86"/>
                    <a:pt x="70" y="88"/>
                    <a:pt x="73" y="88"/>
                  </a:cubicBezTo>
                  <a:cubicBezTo>
                    <a:pt x="75" y="88"/>
                    <a:pt x="74" y="84"/>
                    <a:pt x="77" y="84"/>
                  </a:cubicBezTo>
                  <a:cubicBezTo>
                    <a:pt x="81" y="84"/>
                    <a:pt x="80" y="78"/>
                    <a:pt x="83" y="78"/>
                  </a:cubicBezTo>
                  <a:cubicBezTo>
                    <a:pt x="85" y="78"/>
                    <a:pt x="85" y="79"/>
                    <a:pt x="87" y="76"/>
                  </a:cubicBezTo>
                  <a:cubicBezTo>
                    <a:pt x="87" y="76"/>
                    <a:pt x="87" y="75"/>
                    <a:pt x="87" y="75"/>
                  </a:cubicBezTo>
                  <a:cubicBezTo>
                    <a:pt x="87" y="74"/>
                    <a:pt x="87" y="73"/>
                    <a:pt x="87" y="72"/>
                  </a:cubicBezTo>
                  <a:cubicBezTo>
                    <a:pt x="88" y="68"/>
                    <a:pt x="85" y="69"/>
                    <a:pt x="84" y="63"/>
                  </a:cubicBezTo>
                  <a:cubicBezTo>
                    <a:pt x="82" y="58"/>
                    <a:pt x="75" y="50"/>
                    <a:pt x="75" y="47"/>
                  </a:cubicBezTo>
                  <a:cubicBezTo>
                    <a:pt x="75" y="44"/>
                    <a:pt x="71" y="42"/>
                    <a:pt x="71" y="39"/>
                  </a:cubicBezTo>
                  <a:cubicBezTo>
                    <a:pt x="71" y="35"/>
                    <a:pt x="69" y="35"/>
                    <a:pt x="66" y="30"/>
                  </a:cubicBezTo>
                  <a:cubicBezTo>
                    <a:pt x="62" y="24"/>
                    <a:pt x="61" y="15"/>
                    <a:pt x="62" y="15"/>
                  </a:cubicBezTo>
                  <a:cubicBezTo>
                    <a:pt x="63" y="15"/>
                    <a:pt x="66" y="23"/>
                    <a:pt x="67" y="25"/>
                  </a:cubicBezTo>
                  <a:cubicBezTo>
                    <a:pt x="69" y="28"/>
                    <a:pt x="73" y="36"/>
                    <a:pt x="75" y="36"/>
                  </a:cubicBezTo>
                  <a:cubicBezTo>
                    <a:pt x="78" y="36"/>
                    <a:pt x="79" y="24"/>
                    <a:pt x="80" y="24"/>
                  </a:cubicBezTo>
                  <a:cubicBezTo>
                    <a:pt x="80" y="24"/>
                    <a:pt x="80" y="25"/>
                    <a:pt x="81" y="25"/>
                  </a:cubicBezTo>
                  <a:cubicBezTo>
                    <a:pt x="81" y="23"/>
                    <a:pt x="81" y="23"/>
                    <a:pt x="81" y="23"/>
                  </a:cubicBezTo>
                  <a:lnTo>
                    <a:pt x="82" y="19"/>
                  </a:ln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4529138" y="3048000"/>
              <a:ext cx="115888" cy="127000"/>
            </a:xfrm>
            <a:custGeom>
              <a:rect b="b" l="l" r="r" t="t"/>
              <a:pathLst>
                <a:path extrusionOk="0" h="51" w="46">
                  <a:moveTo>
                    <a:pt x="23" y="48"/>
                  </a:moveTo>
                  <a:cubicBezTo>
                    <a:pt x="27" y="48"/>
                    <a:pt x="26" y="46"/>
                    <a:pt x="24" y="42"/>
                  </a:cubicBezTo>
                  <a:cubicBezTo>
                    <a:pt x="23" y="38"/>
                    <a:pt x="27" y="38"/>
                    <a:pt x="29" y="38"/>
                  </a:cubicBezTo>
                  <a:cubicBezTo>
                    <a:pt x="32" y="38"/>
                    <a:pt x="31" y="34"/>
                    <a:pt x="33" y="34"/>
                  </a:cubicBezTo>
                  <a:cubicBezTo>
                    <a:pt x="35" y="34"/>
                    <a:pt x="35" y="39"/>
                    <a:pt x="37" y="39"/>
                  </a:cubicBezTo>
                  <a:cubicBezTo>
                    <a:pt x="39" y="38"/>
                    <a:pt x="41" y="40"/>
                    <a:pt x="43" y="40"/>
                  </a:cubicBezTo>
                  <a:cubicBezTo>
                    <a:pt x="46" y="39"/>
                    <a:pt x="46" y="34"/>
                    <a:pt x="46" y="30"/>
                  </a:cubicBezTo>
                  <a:cubicBezTo>
                    <a:pt x="46" y="27"/>
                    <a:pt x="46" y="24"/>
                    <a:pt x="44" y="22"/>
                  </a:cubicBezTo>
                  <a:cubicBezTo>
                    <a:pt x="41" y="21"/>
                    <a:pt x="39" y="17"/>
                    <a:pt x="42" y="16"/>
                  </a:cubicBezTo>
                  <a:cubicBezTo>
                    <a:pt x="45" y="14"/>
                    <a:pt x="46" y="11"/>
                    <a:pt x="43" y="9"/>
                  </a:cubicBezTo>
                  <a:cubicBezTo>
                    <a:pt x="41" y="7"/>
                    <a:pt x="35" y="11"/>
                    <a:pt x="35" y="9"/>
                  </a:cubicBezTo>
                  <a:cubicBezTo>
                    <a:pt x="35" y="8"/>
                    <a:pt x="36" y="4"/>
                    <a:pt x="36" y="1"/>
                  </a:cubicBezTo>
                  <a:cubicBezTo>
                    <a:pt x="30" y="1"/>
                    <a:pt x="24" y="0"/>
                    <a:pt x="24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7"/>
                    <a:pt x="22" y="11"/>
                    <a:pt x="22" y="11"/>
                  </a:cubicBezTo>
                  <a:cubicBezTo>
                    <a:pt x="22" y="11"/>
                    <a:pt x="13" y="12"/>
                    <a:pt x="11" y="12"/>
                  </a:cubicBezTo>
                  <a:cubicBezTo>
                    <a:pt x="11" y="12"/>
                    <a:pt x="10" y="12"/>
                    <a:pt x="8" y="12"/>
                  </a:cubicBezTo>
                  <a:cubicBezTo>
                    <a:pt x="7" y="13"/>
                    <a:pt x="7" y="13"/>
                    <a:pt x="6" y="14"/>
                  </a:cubicBezTo>
                  <a:cubicBezTo>
                    <a:pt x="5" y="15"/>
                    <a:pt x="9" y="16"/>
                    <a:pt x="9" y="18"/>
                  </a:cubicBezTo>
                  <a:cubicBezTo>
                    <a:pt x="10" y="19"/>
                    <a:pt x="5" y="19"/>
                    <a:pt x="5" y="21"/>
                  </a:cubicBezTo>
                  <a:cubicBezTo>
                    <a:pt x="5" y="23"/>
                    <a:pt x="3" y="25"/>
                    <a:pt x="2" y="26"/>
                  </a:cubicBezTo>
                  <a:cubicBezTo>
                    <a:pt x="0" y="27"/>
                    <a:pt x="6" y="32"/>
                    <a:pt x="6" y="33"/>
                  </a:cubicBezTo>
                  <a:cubicBezTo>
                    <a:pt x="6" y="35"/>
                    <a:pt x="7" y="36"/>
                    <a:pt x="11" y="41"/>
                  </a:cubicBezTo>
                  <a:cubicBezTo>
                    <a:pt x="16" y="45"/>
                    <a:pt x="14" y="46"/>
                    <a:pt x="19" y="51"/>
                  </a:cubicBezTo>
                  <a:cubicBezTo>
                    <a:pt x="20" y="50"/>
                    <a:pt x="21" y="48"/>
                    <a:pt x="23" y="48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4541838" y="3049588"/>
              <a:ext cx="46038" cy="28575"/>
            </a:xfrm>
            <a:custGeom>
              <a:rect b="b" l="l" r="r" t="t"/>
              <a:pathLst>
                <a:path extrusionOk="0" h="11" w="18">
                  <a:moveTo>
                    <a:pt x="17" y="10"/>
                  </a:moveTo>
                  <a:cubicBezTo>
                    <a:pt x="17" y="10"/>
                    <a:pt x="18" y="6"/>
                    <a:pt x="1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5"/>
                    <a:pt x="3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4" y="9"/>
                    <a:pt x="3" y="10"/>
                    <a:pt x="3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8" y="11"/>
                    <a:pt x="17" y="10"/>
                    <a:pt x="17" y="1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4576763" y="3019425"/>
              <a:ext cx="142875" cy="179388"/>
            </a:xfrm>
            <a:custGeom>
              <a:rect b="b" l="l" r="r" t="t"/>
              <a:pathLst>
                <a:path extrusionOk="0" h="71" w="57">
                  <a:moveTo>
                    <a:pt x="16" y="67"/>
                  </a:moveTo>
                  <a:cubicBezTo>
                    <a:pt x="17" y="67"/>
                    <a:pt x="18" y="70"/>
                    <a:pt x="21" y="67"/>
                  </a:cubicBezTo>
                  <a:cubicBezTo>
                    <a:pt x="24" y="65"/>
                    <a:pt x="28" y="65"/>
                    <a:pt x="28" y="68"/>
                  </a:cubicBezTo>
                  <a:cubicBezTo>
                    <a:pt x="28" y="70"/>
                    <a:pt x="29" y="70"/>
                    <a:pt x="31" y="67"/>
                  </a:cubicBezTo>
                  <a:cubicBezTo>
                    <a:pt x="34" y="65"/>
                    <a:pt x="36" y="68"/>
                    <a:pt x="36" y="63"/>
                  </a:cubicBezTo>
                  <a:cubicBezTo>
                    <a:pt x="36" y="58"/>
                    <a:pt x="39" y="62"/>
                    <a:pt x="39" y="57"/>
                  </a:cubicBezTo>
                  <a:cubicBezTo>
                    <a:pt x="39" y="51"/>
                    <a:pt x="40" y="46"/>
                    <a:pt x="40" y="43"/>
                  </a:cubicBezTo>
                  <a:cubicBezTo>
                    <a:pt x="40" y="41"/>
                    <a:pt x="47" y="39"/>
                    <a:pt x="47" y="35"/>
                  </a:cubicBezTo>
                  <a:cubicBezTo>
                    <a:pt x="47" y="31"/>
                    <a:pt x="52" y="23"/>
                    <a:pt x="52" y="18"/>
                  </a:cubicBezTo>
                  <a:cubicBezTo>
                    <a:pt x="52" y="13"/>
                    <a:pt x="54" y="12"/>
                    <a:pt x="55" y="9"/>
                  </a:cubicBezTo>
                  <a:cubicBezTo>
                    <a:pt x="57" y="7"/>
                    <a:pt x="57" y="4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5"/>
                    <a:pt x="40" y="8"/>
                  </a:cubicBezTo>
                  <a:cubicBezTo>
                    <a:pt x="38" y="10"/>
                    <a:pt x="38" y="16"/>
                    <a:pt x="38" y="16"/>
                  </a:cubicBezTo>
                  <a:cubicBezTo>
                    <a:pt x="38" y="16"/>
                    <a:pt x="29" y="11"/>
                    <a:pt x="26" y="12"/>
                  </a:cubicBezTo>
                  <a:cubicBezTo>
                    <a:pt x="25" y="12"/>
                    <a:pt x="21" y="12"/>
                    <a:pt x="17" y="12"/>
                  </a:cubicBezTo>
                  <a:cubicBezTo>
                    <a:pt x="17" y="15"/>
                    <a:pt x="16" y="19"/>
                    <a:pt x="16" y="20"/>
                  </a:cubicBezTo>
                  <a:cubicBezTo>
                    <a:pt x="16" y="22"/>
                    <a:pt x="22" y="18"/>
                    <a:pt x="24" y="20"/>
                  </a:cubicBezTo>
                  <a:cubicBezTo>
                    <a:pt x="27" y="22"/>
                    <a:pt x="26" y="25"/>
                    <a:pt x="23" y="27"/>
                  </a:cubicBezTo>
                  <a:cubicBezTo>
                    <a:pt x="20" y="28"/>
                    <a:pt x="22" y="32"/>
                    <a:pt x="25" y="33"/>
                  </a:cubicBezTo>
                  <a:cubicBezTo>
                    <a:pt x="27" y="35"/>
                    <a:pt x="27" y="38"/>
                    <a:pt x="27" y="41"/>
                  </a:cubicBezTo>
                  <a:cubicBezTo>
                    <a:pt x="27" y="45"/>
                    <a:pt x="27" y="50"/>
                    <a:pt x="24" y="51"/>
                  </a:cubicBezTo>
                  <a:cubicBezTo>
                    <a:pt x="22" y="51"/>
                    <a:pt x="20" y="49"/>
                    <a:pt x="18" y="50"/>
                  </a:cubicBezTo>
                  <a:cubicBezTo>
                    <a:pt x="16" y="50"/>
                    <a:pt x="16" y="45"/>
                    <a:pt x="14" y="45"/>
                  </a:cubicBezTo>
                  <a:cubicBezTo>
                    <a:pt x="12" y="45"/>
                    <a:pt x="13" y="49"/>
                    <a:pt x="10" y="49"/>
                  </a:cubicBezTo>
                  <a:cubicBezTo>
                    <a:pt x="8" y="49"/>
                    <a:pt x="4" y="49"/>
                    <a:pt x="5" y="53"/>
                  </a:cubicBezTo>
                  <a:cubicBezTo>
                    <a:pt x="7" y="57"/>
                    <a:pt x="8" y="59"/>
                    <a:pt x="4" y="59"/>
                  </a:cubicBezTo>
                  <a:cubicBezTo>
                    <a:pt x="2" y="59"/>
                    <a:pt x="1" y="61"/>
                    <a:pt x="0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5" y="65"/>
                    <a:pt x="7" y="68"/>
                    <a:pt x="8" y="71"/>
                  </a:cubicBezTo>
                  <a:cubicBezTo>
                    <a:pt x="11" y="69"/>
                    <a:pt x="15" y="67"/>
                    <a:pt x="16" y="6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4783138" y="2609850"/>
              <a:ext cx="334963" cy="414338"/>
            </a:xfrm>
            <a:custGeom>
              <a:rect b="b" l="l" r="r" t="t"/>
              <a:pathLst>
                <a:path extrusionOk="0" h="165" w="133">
                  <a:moveTo>
                    <a:pt x="106" y="3"/>
                  </a:moveTo>
                  <a:cubicBezTo>
                    <a:pt x="103" y="3"/>
                    <a:pt x="104" y="9"/>
                    <a:pt x="100" y="9"/>
                  </a:cubicBezTo>
                  <a:cubicBezTo>
                    <a:pt x="97" y="9"/>
                    <a:pt x="98" y="13"/>
                    <a:pt x="96" y="13"/>
                  </a:cubicBezTo>
                  <a:cubicBezTo>
                    <a:pt x="93" y="13"/>
                    <a:pt x="91" y="11"/>
                    <a:pt x="9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79" y="8"/>
                    <a:pt x="77" y="9"/>
                  </a:cubicBezTo>
                  <a:cubicBezTo>
                    <a:pt x="76" y="10"/>
                    <a:pt x="74" y="11"/>
                    <a:pt x="74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21"/>
                    <a:pt x="25" y="28"/>
                    <a:pt x="25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62"/>
                    <a:pt x="17" y="63"/>
                  </a:cubicBezTo>
                  <a:cubicBezTo>
                    <a:pt x="15" y="63"/>
                    <a:pt x="10" y="65"/>
                    <a:pt x="10" y="67"/>
                  </a:cubicBezTo>
                  <a:cubicBezTo>
                    <a:pt x="10" y="70"/>
                    <a:pt x="9" y="72"/>
                    <a:pt x="7" y="72"/>
                  </a:cubicBezTo>
                  <a:cubicBezTo>
                    <a:pt x="4" y="73"/>
                    <a:pt x="7" y="78"/>
                    <a:pt x="3" y="78"/>
                  </a:cubicBezTo>
                  <a:cubicBezTo>
                    <a:pt x="0" y="78"/>
                    <a:pt x="5" y="82"/>
                    <a:pt x="3" y="84"/>
                  </a:cubicBezTo>
                  <a:cubicBezTo>
                    <a:pt x="1" y="86"/>
                    <a:pt x="1" y="89"/>
                    <a:pt x="4" y="89"/>
                  </a:cubicBezTo>
                  <a:cubicBezTo>
                    <a:pt x="6" y="89"/>
                    <a:pt x="5" y="91"/>
                    <a:pt x="5" y="94"/>
                  </a:cubicBezTo>
                  <a:cubicBezTo>
                    <a:pt x="5" y="97"/>
                    <a:pt x="9" y="99"/>
                    <a:pt x="9" y="99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3"/>
                    <a:pt x="14" y="109"/>
                    <a:pt x="14" y="111"/>
                  </a:cubicBezTo>
                  <a:cubicBezTo>
                    <a:pt x="15" y="112"/>
                    <a:pt x="18" y="116"/>
                    <a:pt x="15" y="118"/>
                  </a:cubicBezTo>
                  <a:cubicBezTo>
                    <a:pt x="12" y="119"/>
                    <a:pt x="14" y="121"/>
                    <a:pt x="14" y="121"/>
                  </a:cubicBezTo>
                  <a:cubicBezTo>
                    <a:pt x="17" y="121"/>
                    <a:pt x="17" y="121"/>
                    <a:pt x="17" y="121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4"/>
                    <a:pt x="22" y="124"/>
                    <a:pt x="25" y="127"/>
                  </a:cubicBezTo>
                  <a:cubicBezTo>
                    <a:pt x="27" y="130"/>
                    <a:pt x="28" y="130"/>
                    <a:pt x="28" y="132"/>
                  </a:cubicBezTo>
                  <a:cubicBezTo>
                    <a:pt x="28" y="133"/>
                    <a:pt x="30" y="134"/>
                    <a:pt x="33" y="136"/>
                  </a:cubicBezTo>
                  <a:cubicBezTo>
                    <a:pt x="36" y="139"/>
                    <a:pt x="36" y="140"/>
                    <a:pt x="36" y="142"/>
                  </a:cubicBezTo>
                  <a:cubicBezTo>
                    <a:pt x="36" y="143"/>
                    <a:pt x="42" y="146"/>
                    <a:pt x="42" y="146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4" y="151"/>
                    <a:pt x="45" y="151"/>
                    <a:pt x="46" y="152"/>
                  </a:cubicBezTo>
                  <a:cubicBezTo>
                    <a:pt x="47" y="155"/>
                    <a:pt x="49" y="156"/>
                    <a:pt x="49" y="156"/>
                  </a:cubicBezTo>
                  <a:cubicBezTo>
                    <a:pt x="49" y="156"/>
                    <a:pt x="52" y="158"/>
                    <a:pt x="54" y="156"/>
                  </a:cubicBezTo>
                  <a:cubicBezTo>
                    <a:pt x="56" y="154"/>
                    <a:pt x="58" y="157"/>
                    <a:pt x="58" y="157"/>
                  </a:cubicBezTo>
                  <a:cubicBezTo>
                    <a:pt x="58" y="157"/>
                    <a:pt x="61" y="155"/>
                    <a:pt x="62" y="156"/>
                  </a:cubicBezTo>
                  <a:cubicBezTo>
                    <a:pt x="63" y="156"/>
                    <a:pt x="68" y="160"/>
                    <a:pt x="72" y="164"/>
                  </a:cubicBezTo>
                  <a:cubicBezTo>
                    <a:pt x="72" y="163"/>
                    <a:pt x="76" y="162"/>
                    <a:pt x="78" y="162"/>
                  </a:cubicBezTo>
                  <a:cubicBezTo>
                    <a:pt x="79" y="162"/>
                    <a:pt x="82" y="165"/>
                    <a:pt x="83" y="164"/>
                  </a:cubicBezTo>
                  <a:cubicBezTo>
                    <a:pt x="83" y="163"/>
                    <a:pt x="87" y="161"/>
                    <a:pt x="89" y="162"/>
                  </a:cubicBezTo>
                  <a:cubicBezTo>
                    <a:pt x="90" y="162"/>
                    <a:pt x="93" y="163"/>
                    <a:pt x="94" y="161"/>
                  </a:cubicBezTo>
                  <a:cubicBezTo>
                    <a:pt x="94" y="160"/>
                    <a:pt x="95" y="160"/>
                    <a:pt x="96" y="159"/>
                  </a:cubicBezTo>
                  <a:cubicBezTo>
                    <a:pt x="97" y="158"/>
                    <a:pt x="97" y="158"/>
                    <a:pt x="97" y="157"/>
                  </a:cubicBezTo>
                  <a:cubicBezTo>
                    <a:pt x="98" y="156"/>
                    <a:pt x="102" y="153"/>
                    <a:pt x="104" y="153"/>
                  </a:cubicBezTo>
                  <a:cubicBezTo>
                    <a:pt x="106" y="153"/>
                    <a:pt x="108" y="153"/>
                    <a:pt x="109" y="154"/>
                  </a:cubicBezTo>
                  <a:cubicBezTo>
                    <a:pt x="109" y="154"/>
                    <a:pt x="110" y="155"/>
                    <a:pt x="111" y="155"/>
                  </a:cubicBezTo>
                  <a:cubicBezTo>
                    <a:pt x="111" y="150"/>
                    <a:pt x="112" y="148"/>
                    <a:pt x="111" y="148"/>
                  </a:cubicBezTo>
                  <a:cubicBezTo>
                    <a:pt x="109" y="148"/>
                    <a:pt x="105" y="146"/>
                    <a:pt x="103" y="142"/>
                  </a:cubicBezTo>
                  <a:cubicBezTo>
                    <a:pt x="102" y="138"/>
                    <a:pt x="97" y="135"/>
                    <a:pt x="96" y="133"/>
                  </a:cubicBezTo>
                  <a:cubicBezTo>
                    <a:pt x="95" y="130"/>
                    <a:pt x="90" y="131"/>
                    <a:pt x="89" y="129"/>
                  </a:cubicBezTo>
                  <a:cubicBezTo>
                    <a:pt x="88" y="127"/>
                    <a:pt x="90" y="127"/>
                    <a:pt x="90" y="124"/>
                  </a:cubicBezTo>
                  <a:cubicBezTo>
                    <a:pt x="90" y="122"/>
                    <a:pt x="96" y="123"/>
                    <a:pt x="97" y="123"/>
                  </a:cubicBezTo>
                  <a:cubicBezTo>
                    <a:pt x="97" y="122"/>
                    <a:pt x="98" y="117"/>
                    <a:pt x="98" y="114"/>
                  </a:cubicBezTo>
                  <a:cubicBezTo>
                    <a:pt x="98" y="111"/>
                    <a:pt x="102" y="108"/>
                    <a:pt x="100" y="107"/>
                  </a:cubicBezTo>
                  <a:cubicBezTo>
                    <a:pt x="99" y="105"/>
                    <a:pt x="102" y="105"/>
                    <a:pt x="104" y="103"/>
                  </a:cubicBezTo>
                  <a:cubicBezTo>
                    <a:pt x="106" y="102"/>
                    <a:pt x="104" y="97"/>
                    <a:pt x="106" y="95"/>
                  </a:cubicBezTo>
                  <a:cubicBezTo>
                    <a:pt x="108" y="93"/>
                    <a:pt x="110" y="89"/>
                    <a:pt x="111" y="89"/>
                  </a:cubicBezTo>
                  <a:cubicBezTo>
                    <a:pt x="113" y="89"/>
                    <a:pt x="115" y="87"/>
                    <a:pt x="115" y="85"/>
                  </a:cubicBezTo>
                  <a:cubicBezTo>
                    <a:pt x="115" y="83"/>
                    <a:pt x="118" y="79"/>
                    <a:pt x="118" y="76"/>
                  </a:cubicBezTo>
                  <a:cubicBezTo>
                    <a:pt x="117" y="72"/>
                    <a:pt x="116" y="68"/>
                    <a:pt x="118" y="65"/>
                  </a:cubicBezTo>
                  <a:cubicBezTo>
                    <a:pt x="121" y="62"/>
                    <a:pt x="122" y="59"/>
                    <a:pt x="121" y="57"/>
                  </a:cubicBezTo>
                  <a:cubicBezTo>
                    <a:pt x="121" y="54"/>
                    <a:pt x="124" y="54"/>
                    <a:pt x="126" y="52"/>
                  </a:cubicBezTo>
                  <a:cubicBezTo>
                    <a:pt x="127" y="51"/>
                    <a:pt x="130" y="50"/>
                    <a:pt x="133" y="45"/>
                  </a:cubicBezTo>
                  <a:cubicBezTo>
                    <a:pt x="131" y="43"/>
                    <a:pt x="130" y="41"/>
                    <a:pt x="128" y="41"/>
                  </a:cubicBezTo>
                  <a:cubicBezTo>
                    <a:pt x="125" y="39"/>
                    <a:pt x="124" y="34"/>
                    <a:pt x="124" y="28"/>
                  </a:cubicBezTo>
                  <a:cubicBezTo>
                    <a:pt x="124" y="22"/>
                    <a:pt x="122" y="17"/>
                    <a:pt x="122" y="15"/>
                  </a:cubicBezTo>
                  <a:cubicBezTo>
                    <a:pt x="122" y="13"/>
                    <a:pt x="118" y="8"/>
                    <a:pt x="115" y="6"/>
                  </a:cubicBezTo>
                  <a:cubicBezTo>
                    <a:pt x="112" y="5"/>
                    <a:pt x="111" y="3"/>
                    <a:pt x="110" y="0"/>
                  </a:cubicBezTo>
                  <a:cubicBezTo>
                    <a:pt x="110" y="0"/>
                    <a:pt x="110" y="1"/>
                    <a:pt x="110" y="1"/>
                  </a:cubicBezTo>
                  <a:cubicBezTo>
                    <a:pt x="108" y="4"/>
                    <a:pt x="108" y="3"/>
                    <a:pt x="106" y="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5180013" y="2833688"/>
              <a:ext cx="41275" cy="39688"/>
            </a:xfrm>
            <a:custGeom>
              <a:rect b="b" l="l" r="r" t="t"/>
              <a:pathLst>
                <a:path extrusionOk="0" h="16" w="16">
                  <a:moveTo>
                    <a:pt x="6" y="2"/>
                  </a:moveTo>
                  <a:cubicBezTo>
                    <a:pt x="6" y="3"/>
                    <a:pt x="4" y="6"/>
                    <a:pt x="2" y="8"/>
                  </a:cubicBezTo>
                  <a:cubicBezTo>
                    <a:pt x="0" y="10"/>
                    <a:pt x="1" y="14"/>
                    <a:pt x="2" y="15"/>
                  </a:cubicBezTo>
                  <a:cubicBezTo>
                    <a:pt x="2" y="16"/>
                    <a:pt x="5" y="15"/>
                    <a:pt x="6" y="14"/>
                  </a:cubicBezTo>
                  <a:cubicBezTo>
                    <a:pt x="8" y="14"/>
                    <a:pt x="9" y="14"/>
                    <a:pt x="10" y="16"/>
                  </a:cubicBezTo>
                  <a:cubicBezTo>
                    <a:pt x="11" y="14"/>
                    <a:pt x="12" y="13"/>
                    <a:pt x="14" y="12"/>
                  </a:cubicBezTo>
                  <a:cubicBezTo>
                    <a:pt x="12" y="11"/>
                    <a:pt x="10" y="10"/>
                    <a:pt x="9" y="10"/>
                  </a:cubicBezTo>
                  <a:cubicBezTo>
                    <a:pt x="8" y="9"/>
                    <a:pt x="12" y="7"/>
                    <a:pt x="14" y="6"/>
                  </a:cubicBezTo>
                  <a:cubicBezTo>
                    <a:pt x="16" y="6"/>
                    <a:pt x="15" y="3"/>
                    <a:pt x="13" y="1"/>
                  </a:cubicBezTo>
                  <a:cubicBezTo>
                    <a:pt x="13" y="1"/>
                    <a:pt x="13" y="1"/>
                    <a:pt x="12" y="0"/>
                  </a:cubicBezTo>
                  <a:cubicBezTo>
                    <a:pt x="11" y="1"/>
                    <a:pt x="10" y="2"/>
                    <a:pt x="10" y="2"/>
                  </a:cubicBezTo>
                  <a:cubicBezTo>
                    <a:pt x="9" y="3"/>
                    <a:pt x="8" y="2"/>
                    <a:pt x="6" y="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5075238" y="2722563"/>
              <a:ext cx="134938" cy="119063"/>
            </a:xfrm>
            <a:custGeom>
              <a:rect b="b" l="l" r="r" t="t"/>
              <a:pathLst>
                <a:path extrusionOk="0" h="47" w="54">
                  <a:moveTo>
                    <a:pt x="10" y="7"/>
                  </a:moveTo>
                  <a:cubicBezTo>
                    <a:pt x="8" y="9"/>
                    <a:pt x="5" y="9"/>
                    <a:pt x="5" y="12"/>
                  </a:cubicBezTo>
                  <a:cubicBezTo>
                    <a:pt x="6" y="14"/>
                    <a:pt x="5" y="17"/>
                    <a:pt x="2" y="20"/>
                  </a:cubicBezTo>
                  <a:cubicBezTo>
                    <a:pt x="0" y="23"/>
                    <a:pt x="1" y="27"/>
                    <a:pt x="2" y="31"/>
                  </a:cubicBezTo>
                  <a:cubicBezTo>
                    <a:pt x="5" y="30"/>
                    <a:pt x="8" y="30"/>
                    <a:pt x="8" y="31"/>
                  </a:cubicBezTo>
                  <a:cubicBezTo>
                    <a:pt x="10" y="32"/>
                    <a:pt x="10" y="31"/>
                    <a:pt x="11" y="29"/>
                  </a:cubicBezTo>
                  <a:cubicBezTo>
                    <a:pt x="12" y="26"/>
                    <a:pt x="13" y="26"/>
                    <a:pt x="15" y="28"/>
                  </a:cubicBezTo>
                  <a:cubicBezTo>
                    <a:pt x="16" y="29"/>
                    <a:pt x="17" y="31"/>
                    <a:pt x="20" y="30"/>
                  </a:cubicBezTo>
                  <a:cubicBezTo>
                    <a:pt x="22" y="28"/>
                    <a:pt x="22" y="29"/>
                    <a:pt x="23" y="30"/>
                  </a:cubicBezTo>
                  <a:cubicBezTo>
                    <a:pt x="24" y="30"/>
                    <a:pt x="29" y="29"/>
                    <a:pt x="31" y="30"/>
                  </a:cubicBezTo>
                  <a:cubicBezTo>
                    <a:pt x="33" y="30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50" y="46"/>
                    <a:pt x="51" y="47"/>
                    <a:pt x="52" y="46"/>
                  </a:cubicBezTo>
                  <a:cubicBezTo>
                    <a:pt x="52" y="46"/>
                    <a:pt x="53" y="45"/>
                    <a:pt x="54" y="44"/>
                  </a:cubicBezTo>
                  <a:cubicBezTo>
                    <a:pt x="52" y="43"/>
                    <a:pt x="49" y="40"/>
                    <a:pt x="46" y="35"/>
                  </a:cubicBezTo>
                  <a:cubicBezTo>
                    <a:pt x="41" y="29"/>
                    <a:pt x="36" y="26"/>
                    <a:pt x="33" y="26"/>
                  </a:cubicBezTo>
                  <a:cubicBezTo>
                    <a:pt x="30" y="26"/>
                    <a:pt x="30" y="21"/>
                    <a:pt x="28" y="21"/>
                  </a:cubicBezTo>
                  <a:cubicBezTo>
                    <a:pt x="26" y="21"/>
                    <a:pt x="22" y="14"/>
                    <a:pt x="22" y="9"/>
                  </a:cubicBezTo>
                  <a:cubicBezTo>
                    <a:pt x="22" y="7"/>
                    <a:pt x="20" y="3"/>
                    <a:pt x="17" y="0"/>
                  </a:cubicBezTo>
                  <a:cubicBezTo>
                    <a:pt x="14" y="5"/>
                    <a:pt x="11" y="6"/>
                    <a:pt x="10" y="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5003801" y="2787650"/>
              <a:ext cx="304800" cy="236538"/>
            </a:xfrm>
            <a:custGeom>
              <a:rect b="b" l="l" r="r" t="t"/>
              <a:pathLst>
                <a:path extrusionOk="0" h="94" w="121">
                  <a:moveTo>
                    <a:pt x="8" y="62"/>
                  </a:moveTo>
                  <a:cubicBezTo>
                    <a:pt x="9" y="64"/>
                    <a:pt x="14" y="67"/>
                    <a:pt x="15" y="71"/>
                  </a:cubicBezTo>
                  <a:cubicBezTo>
                    <a:pt x="17" y="75"/>
                    <a:pt x="21" y="77"/>
                    <a:pt x="23" y="77"/>
                  </a:cubicBezTo>
                  <a:cubicBezTo>
                    <a:pt x="24" y="77"/>
                    <a:pt x="23" y="79"/>
                    <a:pt x="23" y="84"/>
                  </a:cubicBezTo>
                  <a:cubicBezTo>
                    <a:pt x="24" y="84"/>
                    <a:pt x="25" y="85"/>
                    <a:pt x="25" y="85"/>
                  </a:cubicBezTo>
                  <a:cubicBezTo>
                    <a:pt x="26" y="86"/>
                    <a:pt x="32" y="85"/>
                    <a:pt x="33" y="87"/>
                  </a:cubicBezTo>
                  <a:cubicBezTo>
                    <a:pt x="35" y="88"/>
                    <a:pt x="41" y="92"/>
                    <a:pt x="43" y="92"/>
                  </a:cubicBezTo>
                  <a:cubicBezTo>
                    <a:pt x="44" y="92"/>
                    <a:pt x="51" y="93"/>
                    <a:pt x="52" y="94"/>
                  </a:cubicBezTo>
                  <a:cubicBezTo>
                    <a:pt x="53" y="94"/>
                    <a:pt x="54" y="91"/>
                    <a:pt x="57" y="89"/>
                  </a:cubicBezTo>
                  <a:cubicBezTo>
                    <a:pt x="60" y="88"/>
                    <a:pt x="64" y="87"/>
                    <a:pt x="64" y="88"/>
                  </a:cubicBezTo>
                  <a:cubicBezTo>
                    <a:pt x="65" y="89"/>
                    <a:pt x="67" y="90"/>
                    <a:pt x="68" y="89"/>
                  </a:cubicBezTo>
                  <a:cubicBezTo>
                    <a:pt x="69" y="89"/>
                    <a:pt x="70" y="89"/>
                    <a:pt x="72" y="88"/>
                  </a:cubicBezTo>
                  <a:cubicBezTo>
                    <a:pt x="75" y="88"/>
                    <a:pt x="78" y="87"/>
                    <a:pt x="79" y="87"/>
                  </a:cubicBezTo>
                  <a:cubicBezTo>
                    <a:pt x="80" y="87"/>
                    <a:pt x="84" y="82"/>
                    <a:pt x="89" y="82"/>
                  </a:cubicBezTo>
                  <a:cubicBezTo>
                    <a:pt x="94" y="82"/>
                    <a:pt x="96" y="83"/>
                    <a:pt x="98" y="80"/>
                  </a:cubicBezTo>
                  <a:cubicBezTo>
                    <a:pt x="100" y="78"/>
                    <a:pt x="118" y="60"/>
                    <a:pt x="120" y="59"/>
                  </a:cubicBezTo>
                  <a:cubicBezTo>
                    <a:pt x="121" y="58"/>
                    <a:pt x="118" y="57"/>
                    <a:pt x="117" y="57"/>
                  </a:cubicBezTo>
                  <a:cubicBezTo>
                    <a:pt x="115" y="57"/>
                    <a:pt x="111" y="57"/>
                    <a:pt x="106" y="54"/>
                  </a:cubicBezTo>
                  <a:cubicBezTo>
                    <a:pt x="100" y="52"/>
                    <a:pt x="91" y="49"/>
                    <a:pt x="89" y="49"/>
                  </a:cubicBezTo>
                  <a:cubicBezTo>
                    <a:pt x="88" y="48"/>
                    <a:pt x="85" y="45"/>
                    <a:pt x="84" y="44"/>
                  </a:cubicBezTo>
                  <a:cubicBezTo>
                    <a:pt x="83" y="43"/>
                    <a:pt x="80" y="38"/>
                    <a:pt x="79" y="37"/>
                  </a:cubicBezTo>
                  <a:cubicBezTo>
                    <a:pt x="79" y="36"/>
                    <a:pt x="79" y="35"/>
                    <a:pt x="80" y="34"/>
                  </a:cubicBezTo>
                  <a:cubicBezTo>
                    <a:pt x="79" y="32"/>
                    <a:pt x="78" y="32"/>
                    <a:pt x="76" y="32"/>
                  </a:cubicBezTo>
                  <a:cubicBezTo>
                    <a:pt x="75" y="33"/>
                    <a:pt x="72" y="34"/>
                    <a:pt x="72" y="33"/>
                  </a:cubicBezTo>
                  <a:cubicBezTo>
                    <a:pt x="71" y="32"/>
                    <a:pt x="70" y="28"/>
                    <a:pt x="72" y="26"/>
                  </a:cubicBezTo>
                  <a:cubicBezTo>
                    <a:pt x="74" y="24"/>
                    <a:pt x="76" y="20"/>
                    <a:pt x="76" y="20"/>
                  </a:cubicBezTo>
                  <a:cubicBezTo>
                    <a:pt x="76" y="20"/>
                    <a:pt x="61" y="4"/>
                    <a:pt x="59" y="4"/>
                  </a:cubicBezTo>
                  <a:cubicBezTo>
                    <a:pt x="57" y="3"/>
                    <a:pt x="52" y="4"/>
                    <a:pt x="51" y="4"/>
                  </a:cubicBezTo>
                  <a:cubicBezTo>
                    <a:pt x="50" y="3"/>
                    <a:pt x="50" y="2"/>
                    <a:pt x="48" y="4"/>
                  </a:cubicBezTo>
                  <a:cubicBezTo>
                    <a:pt x="45" y="5"/>
                    <a:pt x="44" y="3"/>
                    <a:pt x="43" y="2"/>
                  </a:cubicBezTo>
                  <a:cubicBezTo>
                    <a:pt x="41" y="0"/>
                    <a:pt x="40" y="0"/>
                    <a:pt x="39" y="3"/>
                  </a:cubicBezTo>
                  <a:cubicBezTo>
                    <a:pt x="38" y="5"/>
                    <a:pt x="38" y="6"/>
                    <a:pt x="36" y="5"/>
                  </a:cubicBezTo>
                  <a:cubicBezTo>
                    <a:pt x="36" y="4"/>
                    <a:pt x="33" y="4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8"/>
                    <a:pt x="27" y="12"/>
                    <a:pt x="27" y="14"/>
                  </a:cubicBezTo>
                  <a:cubicBezTo>
                    <a:pt x="27" y="16"/>
                    <a:pt x="25" y="18"/>
                    <a:pt x="23" y="18"/>
                  </a:cubicBezTo>
                  <a:cubicBezTo>
                    <a:pt x="22" y="18"/>
                    <a:pt x="20" y="22"/>
                    <a:pt x="18" y="24"/>
                  </a:cubicBezTo>
                  <a:cubicBezTo>
                    <a:pt x="16" y="26"/>
                    <a:pt x="18" y="31"/>
                    <a:pt x="16" y="32"/>
                  </a:cubicBezTo>
                  <a:cubicBezTo>
                    <a:pt x="14" y="34"/>
                    <a:pt x="11" y="34"/>
                    <a:pt x="12" y="36"/>
                  </a:cubicBezTo>
                  <a:cubicBezTo>
                    <a:pt x="14" y="37"/>
                    <a:pt x="10" y="40"/>
                    <a:pt x="10" y="43"/>
                  </a:cubicBezTo>
                  <a:cubicBezTo>
                    <a:pt x="10" y="46"/>
                    <a:pt x="9" y="51"/>
                    <a:pt x="9" y="52"/>
                  </a:cubicBezTo>
                  <a:cubicBezTo>
                    <a:pt x="8" y="52"/>
                    <a:pt x="2" y="51"/>
                    <a:pt x="2" y="53"/>
                  </a:cubicBezTo>
                  <a:cubicBezTo>
                    <a:pt x="2" y="56"/>
                    <a:pt x="0" y="56"/>
                    <a:pt x="1" y="58"/>
                  </a:cubicBezTo>
                  <a:cubicBezTo>
                    <a:pt x="2" y="60"/>
                    <a:pt x="7" y="59"/>
                    <a:pt x="8" y="6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5053013" y="2355850"/>
              <a:ext cx="30163" cy="36513"/>
            </a:xfrm>
            <a:custGeom>
              <a:rect b="b" l="l" r="r" t="t"/>
              <a:pathLst>
                <a:path extrusionOk="0" h="15" w="12">
                  <a:moveTo>
                    <a:pt x="10" y="6"/>
                  </a:moveTo>
                  <a:cubicBezTo>
                    <a:pt x="11" y="5"/>
                    <a:pt x="12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6" y="3"/>
                    <a:pt x="2" y="9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1"/>
                    <a:pt x="9" y="7"/>
                    <a:pt x="10" y="6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5062538" y="2297113"/>
              <a:ext cx="138113" cy="112713"/>
            </a:xfrm>
            <a:custGeom>
              <a:rect b="b" l="l" r="r" t="t"/>
              <a:pathLst>
                <a:path extrusionOk="0" h="45" w="55">
                  <a:moveTo>
                    <a:pt x="6" y="29"/>
                  </a:moveTo>
                  <a:cubicBezTo>
                    <a:pt x="5" y="30"/>
                    <a:pt x="2" y="34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13" y="41"/>
                    <a:pt x="16" y="40"/>
                  </a:cubicBezTo>
                  <a:cubicBezTo>
                    <a:pt x="18" y="40"/>
                    <a:pt x="43" y="26"/>
                    <a:pt x="43" y="26"/>
                  </a:cubicBezTo>
                  <a:cubicBezTo>
                    <a:pt x="43" y="26"/>
                    <a:pt x="45" y="23"/>
                    <a:pt x="45" y="22"/>
                  </a:cubicBezTo>
                  <a:cubicBezTo>
                    <a:pt x="45" y="20"/>
                    <a:pt x="45" y="17"/>
                    <a:pt x="46" y="15"/>
                  </a:cubicBezTo>
                  <a:cubicBezTo>
                    <a:pt x="47" y="14"/>
                    <a:pt x="44" y="11"/>
                    <a:pt x="45" y="9"/>
                  </a:cubicBezTo>
                  <a:cubicBezTo>
                    <a:pt x="46" y="6"/>
                    <a:pt x="50" y="5"/>
                    <a:pt x="50" y="5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48" y="2"/>
                    <a:pt x="43" y="2"/>
                  </a:cubicBezTo>
                  <a:cubicBezTo>
                    <a:pt x="38" y="1"/>
                    <a:pt x="37" y="5"/>
                    <a:pt x="32" y="5"/>
                  </a:cubicBezTo>
                  <a:cubicBezTo>
                    <a:pt x="27" y="5"/>
                    <a:pt x="24" y="6"/>
                    <a:pt x="23" y="5"/>
                  </a:cubicBezTo>
                  <a:cubicBezTo>
                    <a:pt x="22" y="3"/>
                    <a:pt x="21" y="4"/>
                    <a:pt x="18" y="6"/>
                  </a:cubicBezTo>
                  <a:cubicBezTo>
                    <a:pt x="14" y="7"/>
                    <a:pt x="12" y="7"/>
                    <a:pt x="11" y="6"/>
                  </a:cubicBezTo>
                  <a:cubicBezTo>
                    <a:pt x="9" y="4"/>
                    <a:pt x="8" y="6"/>
                    <a:pt x="7" y="7"/>
                  </a:cubicBezTo>
                  <a:cubicBezTo>
                    <a:pt x="7" y="9"/>
                    <a:pt x="8" y="12"/>
                    <a:pt x="3" y="13"/>
                  </a:cubicBezTo>
                  <a:cubicBezTo>
                    <a:pt x="2" y="14"/>
                    <a:pt x="2" y="16"/>
                    <a:pt x="3" y="17"/>
                  </a:cubicBezTo>
                  <a:cubicBezTo>
                    <a:pt x="4" y="19"/>
                    <a:pt x="2" y="20"/>
                    <a:pt x="2" y="23"/>
                  </a:cubicBezTo>
                  <a:cubicBezTo>
                    <a:pt x="8" y="23"/>
                    <a:pt x="7" y="28"/>
                    <a:pt x="6" y="29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6880226" y="2274888"/>
              <a:ext cx="77788" cy="95250"/>
            </a:xfrm>
            <a:custGeom>
              <a:rect b="b" l="l" r="r" t="t"/>
              <a:pathLst>
                <a:path extrusionOk="0" h="38" w="31">
                  <a:moveTo>
                    <a:pt x="8" y="3"/>
                  </a:moveTo>
                  <a:cubicBezTo>
                    <a:pt x="7" y="3"/>
                    <a:pt x="5" y="5"/>
                    <a:pt x="3" y="6"/>
                  </a:cubicBezTo>
                  <a:cubicBezTo>
                    <a:pt x="4" y="8"/>
                    <a:pt x="4" y="10"/>
                    <a:pt x="6" y="11"/>
                  </a:cubicBezTo>
                  <a:cubicBezTo>
                    <a:pt x="8" y="11"/>
                    <a:pt x="8" y="15"/>
                    <a:pt x="5" y="14"/>
                  </a:cubicBezTo>
                  <a:cubicBezTo>
                    <a:pt x="3" y="13"/>
                    <a:pt x="3" y="18"/>
                    <a:pt x="5" y="21"/>
                  </a:cubicBezTo>
                  <a:cubicBezTo>
                    <a:pt x="7" y="25"/>
                    <a:pt x="0" y="29"/>
                    <a:pt x="2" y="31"/>
                  </a:cubicBezTo>
                  <a:cubicBezTo>
                    <a:pt x="4" y="33"/>
                    <a:pt x="3" y="35"/>
                    <a:pt x="4" y="37"/>
                  </a:cubicBezTo>
                  <a:cubicBezTo>
                    <a:pt x="4" y="38"/>
                    <a:pt x="14" y="36"/>
                    <a:pt x="19" y="32"/>
                  </a:cubicBezTo>
                  <a:cubicBezTo>
                    <a:pt x="23" y="27"/>
                    <a:pt x="24" y="28"/>
                    <a:pt x="27" y="28"/>
                  </a:cubicBezTo>
                  <a:cubicBezTo>
                    <a:pt x="29" y="29"/>
                    <a:pt x="31" y="27"/>
                    <a:pt x="30" y="25"/>
                  </a:cubicBezTo>
                  <a:cubicBezTo>
                    <a:pt x="29" y="23"/>
                    <a:pt x="28" y="19"/>
                    <a:pt x="28" y="13"/>
                  </a:cubicBezTo>
                  <a:cubicBezTo>
                    <a:pt x="28" y="10"/>
                    <a:pt x="24" y="4"/>
                    <a:pt x="20" y="0"/>
                  </a:cubicBezTo>
                  <a:cubicBezTo>
                    <a:pt x="18" y="1"/>
                    <a:pt x="17" y="1"/>
                    <a:pt x="15" y="1"/>
                  </a:cubicBezTo>
                  <a:cubicBezTo>
                    <a:pt x="12" y="1"/>
                    <a:pt x="9" y="1"/>
                    <a:pt x="8" y="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6121401" y="2544763"/>
              <a:ext cx="90488" cy="117475"/>
            </a:xfrm>
            <a:custGeom>
              <a:rect b="b" l="l" r="r" t="t"/>
              <a:pathLst>
                <a:path extrusionOk="0" h="47" w="36">
                  <a:moveTo>
                    <a:pt x="36" y="40"/>
                  </a:moveTo>
                  <a:cubicBezTo>
                    <a:pt x="34" y="32"/>
                    <a:pt x="34" y="24"/>
                    <a:pt x="33" y="24"/>
                  </a:cubicBezTo>
                  <a:cubicBezTo>
                    <a:pt x="31" y="24"/>
                    <a:pt x="29" y="31"/>
                    <a:pt x="27" y="30"/>
                  </a:cubicBezTo>
                  <a:cubicBezTo>
                    <a:pt x="24" y="30"/>
                    <a:pt x="24" y="22"/>
                    <a:pt x="27" y="22"/>
                  </a:cubicBezTo>
                  <a:cubicBezTo>
                    <a:pt x="30" y="22"/>
                    <a:pt x="33" y="16"/>
                    <a:pt x="33" y="14"/>
                  </a:cubicBezTo>
                  <a:cubicBezTo>
                    <a:pt x="33" y="12"/>
                    <a:pt x="31" y="12"/>
                    <a:pt x="28" y="12"/>
                  </a:cubicBezTo>
                  <a:cubicBezTo>
                    <a:pt x="25" y="12"/>
                    <a:pt x="19" y="12"/>
                    <a:pt x="19" y="12"/>
                  </a:cubicBezTo>
                  <a:cubicBezTo>
                    <a:pt x="19" y="12"/>
                    <a:pt x="15" y="11"/>
                    <a:pt x="15" y="8"/>
                  </a:cubicBezTo>
                  <a:cubicBezTo>
                    <a:pt x="15" y="6"/>
                    <a:pt x="13" y="4"/>
                    <a:pt x="9" y="4"/>
                  </a:cubicBezTo>
                  <a:cubicBezTo>
                    <a:pt x="6" y="4"/>
                    <a:pt x="6" y="0"/>
                    <a:pt x="3" y="4"/>
                  </a:cubicBezTo>
                  <a:cubicBezTo>
                    <a:pt x="0" y="8"/>
                    <a:pt x="9" y="8"/>
                    <a:pt x="8" y="11"/>
                  </a:cubicBezTo>
                  <a:cubicBezTo>
                    <a:pt x="7" y="14"/>
                    <a:pt x="4" y="12"/>
                    <a:pt x="4" y="14"/>
                  </a:cubicBezTo>
                  <a:cubicBezTo>
                    <a:pt x="3" y="16"/>
                    <a:pt x="4" y="23"/>
                    <a:pt x="6" y="26"/>
                  </a:cubicBezTo>
                  <a:cubicBezTo>
                    <a:pt x="7" y="29"/>
                    <a:pt x="8" y="35"/>
                    <a:pt x="8" y="41"/>
                  </a:cubicBezTo>
                  <a:cubicBezTo>
                    <a:pt x="11" y="40"/>
                    <a:pt x="12" y="39"/>
                    <a:pt x="14" y="39"/>
                  </a:cubicBezTo>
                  <a:cubicBezTo>
                    <a:pt x="16" y="39"/>
                    <a:pt x="20" y="39"/>
                    <a:pt x="20" y="36"/>
                  </a:cubicBezTo>
                  <a:cubicBezTo>
                    <a:pt x="20" y="34"/>
                    <a:pt x="23" y="32"/>
                    <a:pt x="25" y="32"/>
                  </a:cubicBezTo>
                  <a:cubicBezTo>
                    <a:pt x="27" y="33"/>
                    <a:pt x="29" y="40"/>
                    <a:pt x="29" y="43"/>
                  </a:cubicBezTo>
                  <a:cubicBezTo>
                    <a:pt x="29" y="44"/>
                    <a:pt x="30" y="46"/>
                    <a:pt x="31" y="47"/>
                  </a:cubicBezTo>
                  <a:cubicBezTo>
                    <a:pt x="32" y="46"/>
                    <a:pt x="33" y="45"/>
                    <a:pt x="33" y="45"/>
                  </a:cubicBezTo>
                  <a:cubicBezTo>
                    <a:pt x="33" y="45"/>
                    <a:pt x="34" y="41"/>
                    <a:pt x="36" y="4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734051" y="2343150"/>
              <a:ext cx="563563" cy="593725"/>
            </a:xfrm>
            <a:custGeom>
              <a:rect b="b" l="l" r="r" t="t"/>
              <a:pathLst>
                <a:path extrusionOk="0" h="236" w="224">
                  <a:moveTo>
                    <a:pt x="160" y="106"/>
                  </a:moveTo>
                  <a:cubicBezTo>
                    <a:pt x="158" y="103"/>
                    <a:pt x="157" y="96"/>
                    <a:pt x="158" y="94"/>
                  </a:cubicBezTo>
                  <a:cubicBezTo>
                    <a:pt x="158" y="92"/>
                    <a:pt x="161" y="94"/>
                    <a:pt x="162" y="91"/>
                  </a:cubicBezTo>
                  <a:cubicBezTo>
                    <a:pt x="163" y="88"/>
                    <a:pt x="154" y="88"/>
                    <a:pt x="157" y="84"/>
                  </a:cubicBezTo>
                  <a:cubicBezTo>
                    <a:pt x="160" y="80"/>
                    <a:pt x="160" y="84"/>
                    <a:pt x="163" y="84"/>
                  </a:cubicBezTo>
                  <a:cubicBezTo>
                    <a:pt x="167" y="84"/>
                    <a:pt x="169" y="86"/>
                    <a:pt x="169" y="88"/>
                  </a:cubicBezTo>
                  <a:cubicBezTo>
                    <a:pt x="169" y="91"/>
                    <a:pt x="173" y="92"/>
                    <a:pt x="173" y="92"/>
                  </a:cubicBezTo>
                  <a:cubicBezTo>
                    <a:pt x="173" y="92"/>
                    <a:pt x="179" y="92"/>
                    <a:pt x="182" y="92"/>
                  </a:cubicBezTo>
                  <a:cubicBezTo>
                    <a:pt x="185" y="92"/>
                    <a:pt x="187" y="92"/>
                    <a:pt x="187" y="94"/>
                  </a:cubicBezTo>
                  <a:cubicBezTo>
                    <a:pt x="187" y="96"/>
                    <a:pt x="184" y="102"/>
                    <a:pt x="181" y="102"/>
                  </a:cubicBezTo>
                  <a:cubicBezTo>
                    <a:pt x="178" y="102"/>
                    <a:pt x="178" y="110"/>
                    <a:pt x="181" y="110"/>
                  </a:cubicBezTo>
                  <a:cubicBezTo>
                    <a:pt x="183" y="111"/>
                    <a:pt x="185" y="104"/>
                    <a:pt x="187" y="104"/>
                  </a:cubicBezTo>
                  <a:cubicBezTo>
                    <a:pt x="188" y="104"/>
                    <a:pt x="188" y="112"/>
                    <a:pt x="190" y="120"/>
                  </a:cubicBezTo>
                  <a:cubicBezTo>
                    <a:pt x="190" y="119"/>
                    <a:pt x="191" y="119"/>
                    <a:pt x="191" y="119"/>
                  </a:cubicBezTo>
                  <a:cubicBezTo>
                    <a:pt x="193" y="119"/>
                    <a:pt x="192" y="112"/>
                    <a:pt x="193" y="110"/>
                  </a:cubicBezTo>
                  <a:cubicBezTo>
                    <a:pt x="194" y="108"/>
                    <a:pt x="194" y="102"/>
                    <a:pt x="195" y="102"/>
                  </a:cubicBezTo>
                  <a:cubicBezTo>
                    <a:pt x="196" y="102"/>
                    <a:pt x="201" y="104"/>
                    <a:pt x="201" y="103"/>
                  </a:cubicBezTo>
                  <a:cubicBezTo>
                    <a:pt x="201" y="101"/>
                    <a:pt x="205" y="96"/>
                    <a:pt x="204" y="93"/>
                  </a:cubicBezTo>
                  <a:cubicBezTo>
                    <a:pt x="203" y="90"/>
                    <a:pt x="206" y="87"/>
                    <a:pt x="206" y="83"/>
                  </a:cubicBezTo>
                  <a:cubicBezTo>
                    <a:pt x="206" y="80"/>
                    <a:pt x="209" y="79"/>
                    <a:pt x="212" y="77"/>
                  </a:cubicBezTo>
                  <a:cubicBezTo>
                    <a:pt x="214" y="75"/>
                    <a:pt x="218" y="72"/>
                    <a:pt x="218" y="74"/>
                  </a:cubicBezTo>
                  <a:cubicBezTo>
                    <a:pt x="219" y="75"/>
                    <a:pt x="224" y="77"/>
                    <a:pt x="222" y="74"/>
                  </a:cubicBezTo>
                  <a:cubicBezTo>
                    <a:pt x="220" y="71"/>
                    <a:pt x="220" y="69"/>
                    <a:pt x="221" y="68"/>
                  </a:cubicBezTo>
                  <a:cubicBezTo>
                    <a:pt x="222" y="68"/>
                    <a:pt x="223" y="65"/>
                    <a:pt x="223" y="65"/>
                  </a:cubicBezTo>
                  <a:cubicBezTo>
                    <a:pt x="223" y="65"/>
                    <a:pt x="219" y="64"/>
                    <a:pt x="218" y="62"/>
                  </a:cubicBezTo>
                  <a:cubicBezTo>
                    <a:pt x="218" y="60"/>
                    <a:pt x="215" y="58"/>
                    <a:pt x="215" y="57"/>
                  </a:cubicBezTo>
                  <a:cubicBezTo>
                    <a:pt x="215" y="55"/>
                    <a:pt x="213" y="56"/>
                    <a:pt x="211" y="57"/>
                  </a:cubicBezTo>
                  <a:cubicBezTo>
                    <a:pt x="209" y="59"/>
                    <a:pt x="206" y="55"/>
                    <a:pt x="201" y="58"/>
                  </a:cubicBezTo>
                  <a:cubicBezTo>
                    <a:pt x="197" y="60"/>
                    <a:pt x="196" y="62"/>
                    <a:pt x="194" y="62"/>
                  </a:cubicBezTo>
                  <a:cubicBezTo>
                    <a:pt x="193" y="62"/>
                    <a:pt x="193" y="64"/>
                    <a:pt x="191" y="65"/>
                  </a:cubicBezTo>
                  <a:cubicBezTo>
                    <a:pt x="190" y="67"/>
                    <a:pt x="188" y="69"/>
                    <a:pt x="187" y="69"/>
                  </a:cubicBezTo>
                  <a:cubicBezTo>
                    <a:pt x="186" y="69"/>
                    <a:pt x="183" y="70"/>
                    <a:pt x="183" y="70"/>
                  </a:cubicBezTo>
                  <a:cubicBezTo>
                    <a:pt x="183" y="70"/>
                    <a:pt x="186" y="75"/>
                    <a:pt x="184" y="77"/>
                  </a:cubicBezTo>
                  <a:cubicBezTo>
                    <a:pt x="183" y="80"/>
                    <a:pt x="180" y="77"/>
                    <a:pt x="176" y="78"/>
                  </a:cubicBezTo>
                  <a:cubicBezTo>
                    <a:pt x="173" y="79"/>
                    <a:pt x="171" y="77"/>
                    <a:pt x="169" y="78"/>
                  </a:cubicBezTo>
                  <a:cubicBezTo>
                    <a:pt x="166" y="78"/>
                    <a:pt x="165" y="76"/>
                    <a:pt x="163" y="76"/>
                  </a:cubicBezTo>
                  <a:cubicBezTo>
                    <a:pt x="162" y="77"/>
                    <a:pt x="160" y="74"/>
                    <a:pt x="161" y="71"/>
                  </a:cubicBezTo>
                  <a:cubicBezTo>
                    <a:pt x="161" y="68"/>
                    <a:pt x="160" y="65"/>
                    <a:pt x="158" y="67"/>
                  </a:cubicBezTo>
                  <a:cubicBezTo>
                    <a:pt x="157" y="69"/>
                    <a:pt x="155" y="68"/>
                    <a:pt x="155" y="71"/>
                  </a:cubicBezTo>
                  <a:cubicBezTo>
                    <a:pt x="155" y="74"/>
                    <a:pt x="157" y="77"/>
                    <a:pt x="155" y="79"/>
                  </a:cubicBezTo>
                  <a:cubicBezTo>
                    <a:pt x="153" y="81"/>
                    <a:pt x="143" y="82"/>
                    <a:pt x="141" y="80"/>
                  </a:cubicBezTo>
                  <a:cubicBezTo>
                    <a:pt x="139" y="79"/>
                    <a:pt x="131" y="78"/>
                    <a:pt x="130" y="76"/>
                  </a:cubicBezTo>
                  <a:cubicBezTo>
                    <a:pt x="130" y="75"/>
                    <a:pt x="127" y="72"/>
                    <a:pt x="126" y="72"/>
                  </a:cubicBezTo>
                  <a:cubicBezTo>
                    <a:pt x="124" y="72"/>
                    <a:pt x="119" y="74"/>
                    <a:pt x="118" y="73"/>
                  </a:cubicBezTo>
                  <a:cubicBezTo>
                    <a:pt x="117" y="72"/>
                    <a:pt x="114" y="69"/>
                    <a:pt x="112" y="69"/>
                  </a:cubicBezTo>
                  <a:cubicBezTo>
                    <a:pt x="109" y="69"/>
                    <a:pt x="106" y="67"/>
                    <a:pt x="106" y="66"/>
                  </a:cubicBezTo>
                  <a:cubicBezTo>
                    <a:pt x="105" y="65"/>
                    <a:pt x="100" y="64"/>
                    <a:pt x="99" y="63"/>
                  </a:cubicBezTo>
                  <a:cubicBezTo>
                    <a:pt x="98" y="61"/>
                    <a:pt x="95" y="61"/>
                    <a:pt x="95" y="60"/>
                  </a:cubicBezTo>
                  <a:cubicBezTo>
                    <a:pt x="95" y="58"/>
                    <a:pt x="96" y="55"/>
                    <a:pt x="96" y="54"/>
                  </a:cubicBezTo>
                  <a:cubicBezTo>
                    <a:pt x="96" y="52"/>
                    <a:pt x="100" y="50"/>
                    <a:pt x="100" y="48"/>
                  </a:cubicBezTo>
                  <a:cubicBezTo>
                    <a:pt x="100" y="47"/>
                    <a:pt x="97" y="45"/>
                    <a:pt x="97" y="45"/>
                  </a:cubicBezTo>
                  <a:cubicBezTo>
                    <a:pt x="97" y="45"/>
                    <a:pt x="94" y="41"/>
                    <a:pt x="92" y="41"/>
                  </a:cubicBezTo>
                  <a:cubicBezTo>
                    <a:pt x="89" y="41"/>
                    <a:pt x="87" y="36"/>
                    <a:pt x="85" y="36"/>
                  </a:cubicBezTo>
                  <a:cubicBezTo>
                    <a:pt x="83" y="36"/>
                    <a:pt x="84" y="31"/>
                    <a:pt x="82" y="30"/>
                  </a:cubicBezTo>
                  <a:cubicBezTo>
                    <a:pt x="81" y="28"/>
                    <a:pt x="82" y="24"/>
                    <a:pt x="84" y="26"/>
                  </a:cubicBezTo>
                  <a:cubicBezTo>
                    <a:pt x="86" y="28"/>
                    <a:pt x="91" y="26"/>
                    <a:pt x="89" y="23"/>
                  </a:cubicBezTo>
                  <a:cubicBezTo>
                    <a:pt x="87" y="21"/>
                    <a:pt x="85" y="18"/>
                    <a:pt x="85" y="16"/>
                  </a:cubicBezTo>
                  <a:cubicBezTo>
                    <a:pt x="85" y="15"/>
                    <a:pt x="86" y="10"/>
                    <a:pt x="84" y="9"/>
                  </a:cubicBezTo>
                  <a:cubicBezTo>
                    <a:pt x="82" y="8"/>
                    <a:pt x="80" y="6"/>
                    <a:pt x="79" y="3"/>
                  </a:cubicBezTo>
                  <a:cubicBezTo>
                    <a:pt x="79" y="1"/>
                    <a:pt x="76" y="0"/>
                    <a:pt x="7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1" y="5"/>
                    <a:pt x="70" y="6"/>
                  </a:cubicBezTo>
                  <a:cubicBezTo>
                    <a:pt x="69" y="6"/>
                    <a:pt x="64" y="7"/>
                    <a:pt x="62" y="9"/>
                  </a:cubicBezTo>
                  <a:cubicBezTo>
                    <a:pt x="60" y="10"/>
                    <a:pt x="53" y="7"/>
                    <a:pt x="50" y="7"/>
                  </a:cubicBezTo>
                  <a:cubicBezTo>
                    <a:pt x="46" y="7"/>
                    <a:pt x="44" y="10"/>
                    <a:pt x="46" y="11"/>
                  </a:cubicBezTo>
                  <a:cubicBezTo>
                    <a:pt x="47" y="12"/>
                    <a:pt x="47" y="19"/>
                    <a:pt x="47" y="19"/>
                  </a:cubicBezTo>
                  <a:cubicBezTo>
                    <a:pt x="47" y="19"/>
                    <a:pt x="49" y="27"/>
                    <a:pt x="52" y="26"/>
                  </a:cubicBezTo>
                  <a:cubicBezTo>
                    <a:pt x="55" y="26"/>
                    <a:pt x="58" y="29"/>
                    <a:pt x="56" y="30"/>
                  </a:cubicBezTo>
                  <a:cubicBezTo>
                    <a:pt x="53" y="30"/>
                    <a:pt x="52" y="33"/>
                    <a:pt x="52" y="36"/>
                  </a:cubicBezTo>
                  <a:cubicBezTo>
                    <a:pt x="51" y="38"/>
                    <a:pt x="52" y="41"/>
                    <a:pt x="50" y="42"/>
                  </a:cubicBezTo>
                  <a:cubicBezTo>
                    <a:pt x="48" y="42"/>
                    <a:pt x="46" y="43"/>
                    <a:pt x="46" y="46"/>
                  </a:cubicBezTo>
                  <a:cubicBezTo>
                    <a:pt x="46" y="50"/>
                    <a:pt x="42" y="49"/>
                    <a:pt x="41" y="50"/>
                  </a:cubicBezTo>
                  <a:cubicBezTo>
                    <a:pt x="41" y="51"/>
                    <a:pt x="39" y="58"/>
                    <a:pt x="38" y="59"/>
                  </a:cubicBezTo>
                  <a:cubicBezTo>
                    <a:pt x="37" y="60"/>
                    <a:pt x="32" y="60"/>
                    <a:pt x="32" y="63"/>
                  </a:cubicBezTo>
                  <a:cubicBezTo>
                    <a:pt x="31" y="66"/>
                    <a:pt x="29" y="69"/>
                    <a:pt x="27" y="69"/>
                  </a:cubicBezTo>
                  <a:cubicBezTo>
                    <a:pt x="26" y="68"/>
                    <a:pt x="23" y="67"/>
                    <a:pt x="22" y="69"/>
                  </a:cubicBezTo>
                  <a:cubicBezTo>
                    <a:pt x="21" y="71"/>
                    <a:pt x="17" y="68"/>
                    <a:pt x="16" y="68"/>
                  </a:cubicBezTo>
                  <a:cubicBezTo>
                    <a:pt x="15" y="69"/>
                    <a:pt x="10" y="74"/>
                    <a:pt x="10" y="76"/>
                  </a:cubicBezTo>
                  <a:cubicBezTo>
                    <a:pt x="10" y="79"/>
                    <a:pt x="15" y="79"/>
                    <a:pt x="15" y="82"/>
                  </a:cubicBezTo>
                  <a:cubicBezTo>
                    <a:pt x="14" y="85"/>
                    <a:pt x="17" y="88"/>
                    <a:pt x="18" y="90"/>
                  </a:cubicBezTo>
                  <a:cubicBezTo>
                    <a:pt x="20" y="92"/>
                    <a:pt x="22" y="95"/>
                    <a:pt x="21" y="97"/>
                  </a:cubicBezTo>
                  <a:cubicBezTo>
                    <a:pt x="20" y="99"/>
                    <a:pt x="18" y="100"/>
                    <a:pt x="15" y="99"/>
                  </a:cubicBezTo>
                  <a:cubicBezTo>
                    <a:pt x="12" y="98"/>
                    <a:pt x="12" y="100"/>
                    <a:pt x="7" y="99"/>
                  </a:cubicBezTo>
                  <a:cubicBezTo>
                    <a:pt x="2" y="98"/>
                    <a:pt x="2" y="102"/>
                    <a:pt x="0" y="104"/>
                  </a:cubicBezTo>
                  <a:cubicBezTo>
                    <a:pt x="0" y="104"/>
                    <a:pt x="0" y="105"/>
                    <a:pt x="0" y="105"/>
                  </a:cubicBezTo>
                  <a:cubicBezTo>
                    <a:pt x="2" y="107"/>
                    <a:pt x="3" y="110"/>
                    <a:pt x="7" y="112"/>
                  </a:cubicBezTo>
                  <a:cubicBezTo>
                    <a:pt x="12" y="114"/>
                    <a:pt x="16" y="109"/>
                    <a:pt x="16" y="112"/>
                  </a:cubicBezTo>
                  <a:cubicBezTo>
                    <a:pt x="16" y="116"/>
                    <a:pt x="5" y="115"/>
                    <a:pt x="5" y="116"/>
                  </a:cubicBezTo>
                  <a:cubicBezTo>
                    <a:pt x="4" y="117"/>
                    <a:pt x="16" y="131"/>
                    <a:pt x="22" y="130"/>
                  </a:cubicBezTo>
                  <a:cubicBezTo>
                    <a:pt x="28" y="129"/>
                    <a:pt x="32" y="123"/>
                    <a:pt x="30" y="122"/>
                  </a:cubicBezTo>
                  <a:cubicBezTo>
                    <a:pt x="29" y="121"/>
                    <a:pt x="31" y="117"/>
                    <a:pt x="33" y="117"/>
                  </a:cubicBezTo>
                  <a:cubicBezTo>
                    <a:pt x="34" y="118"/>
                    <a:pt x="33" y="124"/>
                    <a:pt x="35" y="126"/>
                  </a:cubicBezTo>
                  <a:cubicBezTo>
                    <a:pt x="36" y="127"/>
                    <a:pt x="36" y="130"/>
                    <a:pt x="35" y="133"/>
                  </a:cubicBezTo>
                  <a:cubicBezTo>
                    <a:pt x="34" y="136"/>
                    <a:pt x="36" y="143"/>
                    <a:pt x="36" y="147"/>
                  </a:cubicBezTo>
                  <a:cubicBezTo>
                    <a:pt x="37" y="150"/>
                    <a:pt x="39" y="156"/>
                    <a:pt x="40" y="161"/>
                  </a:cubicBezTo>
                  <a:cubicBezTo>
                    <a:pt x="41" y="167"/>
                    <a:pt x="44" y="177"/>
                    <a:pt x="47" y="183"/>
                  </a:cubicBezTo>
                  <a:cubicBezTo>
                    <a:pt x="51" y="189"/>
                    <a:pt x="53" y="201"/>
                    <a:pt x="55" y="204"/>
                  </a:cubicBezTo>
                  <a:cubicBezTo>
                    <a:pt x="57" y="206"/>
                    <a:pt x="63" y="215"/>
                    <a:pt x="63" y="220"/>
                  </a:cubicBezTo>
                  <a:cubicBezTo>
                    <a:pt x="63" y="226"/>
                    <a:pt x="69" y="233"/>
                    <a:pt x="71" y="235"/>
                  </a:cubicBezTo>
                  <a:cubicBezTo>
                    <a:pt x="73" y="236"/>
                    <a:pt x="77" y="233"/>
                    <a:pt x="78" y="230"/>
                  </a:cubicBezTo>
                  <a:cubicBezTo>
                    <a:pt x="79" y="226"/>
                    <a:pt x="85" y="225"/>
                    <a:pt x="86" y="222"/>
                  </a:cubicBezTo>
                  <a:cubicBezTo>
                    <a:pt x="86" y="219"/>
                    <a:pt x="87" y="217"/>
                    <a:pt x="89" y="217"/>
                  </a:cubicBezTo>
                  <a:cubicBezTo>
                    <a:pt x="91" y="216"/>
                    <a:pt x="91" y="214"/>
                    <a:pt x="91" y="211"/>
                  </a:cubicBezTo>
                  <a:cubicBezTo>
                    <a:pt x="91" y="208"/>
                    <a:pt x="91" y="204"/>
                    <a:pt x="93" y="201"/>
                  </a:cubicBezTo>
                  <a:cubicBezTo>
                    <a:pt x="95" y="198"/>
                    <a:pt x="96" y="191"/>
                    <a:pt x="95" y="188"/>
                  </a:cubicBezTo>
                  <a:cubicBezTo>
                    <a:pt x="93" y="185"/>
                    <a:pt x="94" y="181"/>
                    <a:pt x="95" y="178"/>
                  </a:cubicBezTo>
                  <a:cubicBezTo>
                    <a:pt x="96" y="175"/>
                    <a:pt x="96" y="171"/>
                    <a:pt x="98" y="171"/>
                  </a:cubicBezTo>
                  <a:cubicBezTo>
                    <a:pt x="100" y="171"/>
                    <a:pt x="104" y="169"/>
                    <a:pt x="106" y="165"/>
                  </a:cubicBezTo>
                  <a:cubicBezTo>
                    <a:pt x="108" y="162"/>
                    <a:pt x="116" y="158"/>
                    <a:pt x="118" y="156"/>
                  </a:cubicBezTo>
                  <a:cubicBezTo>
                    <a:pt x="121" y="154"/>
                    <a:pt x="129" y="147"/>
                    <a:pt x="131" y="143"/>
                  </a:cubicBezTo>
                  <a:cubicBezTo>
                    <a:pt x="134" y="139"/>
                    <a:pt x="140" y="137"/>
                    <a:pt x="143" y="134"/>
                  </a:cubicBezTo>
                  <a:cubicBezTo>
                    <a:pt x="147" y="131"/>
                    <a:pt x="145" y="129"/>
                    <a:pt x="146" y="126"/>
                  </a:cubicBezTo>
                  <a:cubicBezTo>
                    <a:pt x="147" y="122"/>
                    <a:pt x="157" y="121"/>
                    <a:pt x="160" y="121"/>
                  </a:cubicBezTo>
                  <a:cubicBezTo>
                    <a:pt x="161" y="121"/>
                    <a:pt x="162" y="121"/>
                    <a:pt x="162" y="121"/>
                  </a:cubicBezTo>
                  <a:cubicBezTo>
                    <a:pt x="162" y="115"/>
                    <a:pt x="161" y="109"/>
                    <a:pt x="160" y="106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6121401" y="1927225"/>
              <a:ext cx="635000" cy="271463"/>
            </a:xfrm>
            <a:custGeom>
              <a:rect b="b" l="l" r="r" t="t"/>
              <a:pathLst>
                <a:path extrusionOk="0" h="108" w="253">
                  <a:moveTo>
                    <a:pt x="242" y="45"/>
                  </a:moveTo>
                  <a:cubicBezTo>
                    <a:pt x="240" y="42"/>
                    <a:pt x="236" y="44"/>
                    <a:pt x="235" y="46"/>
                  </a:cubicBezTo>
                  <a:cubicBezTo>
                    <a:pt x="234" y="49"/>
                    <a:pt x="232" y="45"/>
                    <a:pt x="227" y="45"/>
                  </a:cubicBezTo>
                  <a:cubicBezTo>
                    <a:pt x="222" y="45"/>
                    <a:pt x="222" y="48"/>
                    <a:pt x="219" y="45"/>
                  </a:cubicBezTo>
                  <a:cubicBezTo>
                    <a:pt x="215" y="42"/>
                    <a:pt x="220" y="40"/>
                    <a:pt x="220" y="40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25" y="23"/>
                    <a:pt x="222" y="22"/>
                    <a:pt x="221" y="23"/>
                  </a:cubicBezTo>
                  <a:cubicBezTo>
                    <a:pt x="219" y="24"/>
                    <a:pt x="214" y="23"/>
                    <a:pt x="214" y="21"/>
                  </a:cubicBezTo>
                  <a:cubicBezTo>
                    <a:pt x="213" y="20"/>
                    <a:pt x="206" y="20"/>
                    <a:pt x="204" y="21"/>
                  </a:cubicBezTo>
                  <a:cubicBezTo>
                    <a:pt x="202" y="22"/>
                    <a:pt x="198" y="24"/>
                    <a:pt x="197" y="25"/>
                  </a:cubicBezTo>
                  <a:cubicBezTo>
                    <a:pt x="197" y="27"/>
                    <a:pt x="193" y="26"/>
                    <a:pt x="191" y="28"/>
                  </a:cubicBezTo>
                  <a:cubicBezTo>
                    <a:pt x="189" y="29"/>
                    <a:pt x="181" y="29"/>
                    <a:pt x="181" y="30"/>
                  </a:cubicBezTo>
                  <a:cubicBezTo>
                    <a:pt x="180" y="31"/>
                    <a:pt x="171" y="31"/>
                    <a:pt x="170" y="30"/>
                  </a:cubicBezTo>
                  <a:cubicBezTo>
                    <a:pt x="168" y="29"/>
                    <a:pt x="161" y="30"/>
                    <a:pt x="160" y="28"/>
                  </a:cubicBezTo>
                  <a:cubicBezTo>
                    <a:pt x="159" y="26"/>
                    <a:pt x="155" y="26"/>
                    <a:pt x="155" y="24"/>
                  </a:cubicBezTo>
                  <a:cubicBezTo>
                    <a:pt x="155" y="22"/>
                    <a:pt x="149" y="22"/>
                    <a:pt x="149" y="21"/>
                  </a:cubicBezTo>
                  <a:cubicBezTo>
                    <a:pt x="148" y="19"/>
                    <a:pt x="143" y="19"/>
                    <a:pt x="143" y="19"/>
                  </a:cubicBezTo>
                  <a:cubicBezTo>
                    <a:pt x="142" y="20"/>
                    <a:pt x="137" y="18"/>
                    <a:pt x="135" y="17"/>
                  </a:cubicBezTo>
                  <a:cubicBezTo>
                    <a:pt x="134" y="17"/>
                    <a:pt x="129" y="18"/>
                    <a:pt x="128" y="18"/>
                  </a:cubicBezTo>
                  <a:cubicBezTo>
                    <a:pt x="126" y="18"/>
                    <a:pt x="124" y="21"/>
                    <a:pt x="122" y="21"/>
                  </a:cubicBezTo>
                  <a:cubicBezTo>
                    <a:pt x="120" y="21"/>
                    <a:pt x="116" y="18"/>
                    <a:pt x="115" y="19"/>
                  </a:cubicBezTo>
                  <a:cubicBezTo>
                    <a:pt x="114" y="20"/>
                    <a:pt x="111" y="17"/>
                    <a:pt x="110" y="15"/>
                  </a:cubicBezTo>
                  <a:cubicBezTo>
                    <a:pt x="109" y="14"/>
                    <a:pt x="110" y="10"/>
                    <a:pt x="109" y="8"/>
                  </a:cubicBezTo>
                  <a:cubicBezTo>
                    <a:pt x="108" y="7"/>
                    <a:pt x="103" y="7"/>
                    <a:pt x="101" y="6"/>
                  </a:cubicBezTo>
                  <a:cubicBezTo>
                    <a:pt x="99" y="5"/>
                    <a:pt x="97" y="4"/>
                    <a:pt x="95" y="4"/>
                  </a:cubicBezTo>
                  <a:cubicBezTo>
                    <a:pt x="94" y="4"/>
                    <a:pt x="91" y="3"/>
                    <a:pt x="90" y="2"/>
                  </a:cubicBezTo>
                  <a:cubicBezTo>
                    <a:pt x="89" y="2"/>
                    <a:pt x="86" y="1"/>
                    <a:pt x="84" y="0"/>
                  </a:cubicBezTo>
                  <a:cubicBezTo>
                    <a:pt x="83" y="0"/>
                    <a:pt x="82" y="2"/>
                    <a:pt x="81" y="3"/>
                  </a:cubicBezTo>
                  <a:cubicBezTo>
                    <a:pt x="80" y="4"/>
                    <a:pt x="78" y="4"/>
                    <a:pt x="77" y="6"/>
                  </a:cubicBezTo>
                  <a:cubicBezTo>
                    <a:pt x="77" y="7"/>
                    <a:pt x="73" y="8"/>
                    <a:pt x="74" y="10"/>
                  </a:cubicBezTo>
                  <a:cubicBezTo>
                    <a:pt x="74" y="11"/>
                    <a:pt x="75" y="15"/>
                    <a:pt x="77" y="16"/>
                  </a:cubicBezTo>
                  <a:cubicBezTo>
                    <a:pt x="78" y="17"/>
                    <a:pt x="77" y="20"/>
                    <a:pt x="76" y="21"/>
                  </a:cubicBezTo>
                  <a:cubicBezTo>
                    <a:pt x="76" y="22"/>
                    <a:pt x="71" y="23"/>
                    <a:pt x="70" y="24"/>
                  </a:cubicBezTo>
                  <a:cubicBezTo>
                    <a:pt x="69" y="26"/>
                    <a:pt x="66" y="24"/>
                    <a:pt x="64" y="23"/>
                  </a:cubicBezTo>
                  <a:cubicBezTo>
                    <a:pt x="62" y="21"/>
                    <a:pt x="59" y="22"/>
                    <a:pt x="58" y="23"/>
                  </a:cubicBezTo>
                  <a:cubicBezTo>
                    <a:pt x="56" y="24"/>
                    <a:pt x="52" y="21"/>
                    <a:pt x="51" y="21"/>
                  </a:cubicBezTo>
                  <a:cubicBezTo>
                    <a:pt x="50" y="20"/>
                    <a:pt x="50" y="16"/>
                    <a:pt x="48" y="16"/>
                  </a:cubicBezTo>
                  <a:cubicBezTo>
                    <a:pt x="47" y="16"/>
                    <a:pt x="39" y="15"/>
                    <a:pt x="37" y="14"/>
                  </a:cubicBezTo>
                  <a:cubicBezTo>
                    <a:pt x="35" y="14"/>
                    <a:pt x="32" y="14"/>
                    <a:pt x="31" y="15"/>
                  </a:cubicBezTo>
                  <a:cubicBezTo>
                    <a:pt x="31" y="16"/>
                    <a:pt x="27" y="16"/>
                    <a:pt x="26" y="17"/>
                  </a:cubicBezTo>
                  <a:cubicBezTo>
                    <a:pt x="25" y="19"/>
                    <a:pt x="22" y="20"/>
                    <a:pt x="21" y="21"/>
                  </a:cubicBezTo>
                  <a:cubicBezTo>
                    <a:pt x="20" y="22"/>
                    <a:pt x="16" y="22"/>
                    <a:pt x="15" y="25"/>
                  </a:cubicBezTo>
                  <a:cubicBezTo>
                    <a:pt x="14" y="27"/>
                    <a:pt x="9" y="28"/>
                    <a:pt x="7" y="28"/>
                  </a:cubicBezTo>
                  <a:cubicBezTo>
                    <a:pt x="6" y="28"/>
                    <a:pt x="2" y="29"/>
                    <a:pt x="2" y="30"/>
                  </a:cubicBezTo>
                  <a:cubicBezTo>
                    <a:pt x="2" y="31"/>
                    <a:pt x="1" y="31"/>
                    <a:pt x="0" y="31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7"/>
                    <a:pt x="4" y="37"/>
                    <a:pt x="6" y="39"/>
                  </a:cubicBezTo>
                  <a:cubicBezTo>
                    <a:pt x="9" y="41"/>
                    <a:pt x="11" y="43"/>
                    <a:pt x="14" y="43"/>
                  </a:cubicBezTo>
                  <a:cubicBezTo>
                    <a:pt x="16" y="43"/>
                    <a:pt x="20" y="46"/>
                    <a:pt x="20" y="48"/>
                  </a:cubicBezTo>
                  <a:cubicBezTo>
                    <a:pt x="21" y="51"/>
                    <a:pt x="23" y="53"/>
                    <a:pt x="25" y="55"/>
                  </a:cubicBezTo>
                  <a:cubicBezTo>
                    <a:pt x="26" y="56"/>
                    <a:pt x="24" y="60"/>
                    <a:pt x="24" y="63"/>
                  </a:cubicBezTo>
                  <a:cubicBezTo>
                    <a:pt x="24" y="66"/>
                    <a:pt x="21" y="66"/>
                    <a:pt x="22" y="69"/>
                  </a:cubicBezTo>
                  <a:cubicBezTo>
                    <a:pt x="24" y="72"/>
                    <a:pt x="37" y="74"/>
                    <a:pt x="41" y="74"/>
                  </a:cubicBezTo>
                  <a:cubicBezTo>
                    <a:pt x="44" y="74"/>
                    <a:pt x="45" y="77"/>
                    <a:pt x="47" y="77"/>
                  </a:cubicBezTo>
                  <a:cubicBezTo>
                    <a:pt x="49" y="78"/>
                    <a:pt x="49" y="80"/>
                    <a:pt x="52" y="81"/>
                  </a:cubicBezTo>
                  <a:cubicBezTo>
                    <a:pt x="54" y="81"/>
                    <a:pt x="57" y="83"/>
                    <a:pt x="58" y="88"/>
                  </a:cubicBezTo>
                  <a:cubicBezTo>
                    <a:pt x="59" y="92"/>
                    <a:pt x="62" y="94"/>
                    <a:pt x="63" y="96"/>
                  </a:cubicBezTo>
                  <a:cubicBezTo>
                    <a:pt x="63" y="98"/>
                    <a:pt x="69" y="96"/>
                    <a:pt x="73" y="97"/>
                  </a:cubicBezTo>
                  <a:cubicBezTo>
                    <a:pt x="77" y="97"/>
                    <a:pt x="89" y="97"/>
                    <a:pt x="92" y="97"/>
                  </a:cubicBezTo>
                  <a:cubicBezTo>
                    <a:pt x="95" y="98"/>
                    <a:pt x="103" y="97"/>
                    <a:pt x="107" y="101"/>
                  </a:cubicBezTo>
                  <a:cubicBezTo>
                    <a:pt x="111" y="104"/>
                    <a:pt x="113" y="101"/>
                    <a:pt x="115" y="103"/>
                  </a:cubicBezTo>
                  <a:cubicBezTo>
                    <a:pt x="118" y="104"/>
                    <a:pt x="120" y="105"/>
                    <a:pt x="124" y="105"/>
                  </a:cubicBezTo>
                  <a:cubicBezTo>
                    <a:pt x="127" y="104"/>
                    <a:pt x="127" y="107"/>
                    <a:pt x="130" y="108"/>
                  </a:cubicBezTo>
                  <a:cubicBezTo>
                    <a:pt x="133" y="108"/>
                    <a:pt x="137" y="104"/>
                    <a:pt x="144" y="101"/>
                  </a:cubicBezTo>
                  <a:cubicBezTo>
                    <a:pt x="151" y="97"/>
                    <a:pt x="158" y="100"/>
                    <a:pt x="162" y="100"/>
                  </a:cubicBezTo>
                  <a:cubicBezTo>
                    <a:pt x="166" y="101"/>
                    <a:pt x="172" y="99"/>
                    <a:pt x="177" y="94"/>
                  </a:cubicBezTo>
                  <a:cubicBezTo>
                    <a:pt x="181" y="89"/>
                    <a:pt x="186" y="90"/>
                    <a:pt x="186" y="86"/>
                  </a:cubicBezTo>
                  <a:cubicBezTo>
                    <a:pt x="187" y="82"/>
                    <a:pt x="182" y="80"/>
                    <a:pt x="184" y="77"/>
                  </a:cubicBezTo>
                  <a:cubicBezTo>
                    <a:pt x="186" y="73"/>
                    <a:pt x="190" y="74"/>
                    <a:pt x="192" y="75"/>
                  </a:cubicBezTo>
                  <a:cubicBezTo>
                    <a:pt x="194" y="76"/>
                    <a:pt x="200" y="77"/>
                    <a:pt x="205" y="74"/>
                  </a:cubicBezTo>
                  <a:cubicBezTo>
                    <a:pt x="210" y="70"/>
                    <a:pt x="212" y="71"/>
                    <a:pt x="217" y="70"/>
                  </a:cubicBezTo>
                  <a:cubicBezTo>
                    <a:pt x="222" y="69"/>
                    <a:pt x="221" y="66"/>
                    <a:pt x="224" y="63"/>
                  </a:cubicBezTo>
                  <a:cubicBezTo>
                    <a:pt x="227" y="60"/>
                    <a:pt x="231" y="59"/>
                    <a:pt x="234" y="59"/>
                  </a:cubicBezTo>
                  <a:cubicBezTo>
                    <a:pt x="237" y="59"/>
                    <a:pt x="241" y="56"/>
                    <a:pt x="244" y="57"/>
                  </a:cubicBezTo>
                  <a:cubicBezTo>
                    <a:pt x="248" y="58"/>
                    <a:pt x="252" y="59"/>
                    <a:pt x="253" y="56"/>
                  </a:cubicBezTo>
                  <a:cubicBezTo>
                    <a:pt x="253" y="53"/>
                    <a:pt x="245" y="48"/>
                    <a:pt x="242" y="45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5049838" y="2405063"/>
              <a:ext cx="9525" cy="28575"/>
            </a:xfrm>
            <a:custGeom>
              <a:rect b="b" l="l" r="r" t="t"/>
              <a:pathLst>
                <a:path extrusionOk="0" h="11" w="4">
                  <a:moveTo>
                    <a:pt x="2" y="0"/>
                  </a:moveTo>
                  <a:cubicBezTo>
                    <a:pt x="1" y="1"/>
                    <a:pt x="0" y="5"/>
                    <a:pt x="0" y="6"/>
                  </a:cubicBezTo>
                  <a:cubicBezTo>
                    <a:pt x="0" y="7"/>
                    <a:pt x="1" y="9"/>
                    <a:pt x="3" y="11"/>
                  </a:cubicBezTo>
                  <a:cubicBezTo>
                    <a:pt x="4" y="8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5032376" y="2387600"/>
              <a:ext cx="30163" cy="85725"/>
            </a:xfrm>
            <a:custGeom>
              <a:rect b="b" l="l" r="r" t="t"/>
              <a:pathLst>
                <a:path extrusionOk="0" h="34" w="12">
                  <a:moveTo>
                    <a:pt x="6" y="33"/>
                  </a:moveTo>
                  <a:cubicBezTo>
                    <a:pt x="6" y="33"/>
                    <a:pt x="6" y="34"/>
                    <a:pt x="7" y="34"/>
                  </a:cubicBezTo>
                  <a:cubicBezTo>
                    <a:pt x="7" y="29"/>
                    <a:pt x="8" y="23"/>
                    <a:pt x="9" y="22"/>
                  </a:cubicBezTo>
                  <a:cubicBezTo>
                    <a:pt x="10" y="21"/>
                    <a:pt x="10" y="20"/>
                    <a:pt x="10" y="18"/>
                  </a:cubicBezTo>
                  <a:cubicBezTo>
                    <a:pt x="8" y="16"/>
                    <a:pt x="7" y="14"/>
                    <a:pt x="7" y="13"/>
                  </a:cubicBezTo>
                  <a:cubicBezTo>
                    <a:pt x="7" y="12"/>
                    <a:pt x="8" y="8"/>
                    <a:pt x="9" y="7"/>
                  </a:cubicBezTo>
                  <a:cubicBezTo>
                    <a:pt x="9" y="7"/>
                    <a:pt x="10" y="7"/>
                    <a:pt x="11" y="7"/>
                  </a:cubicBezTo>
                  <a:cubicBezTo>
                    <a:pt x="11" y="6"/>
                    <a:pt x="12" y="4"/>
                    <a:pt x="12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8"/>
                    <a:pt x="2" y="15"/>
                    <a:pt x="0" y="18"/>
                  </a:cubicBezTo>
                  <a:cubicBezTo>
                    <a:pt x="6" y="32"/>
                    <a:pt x="6" y="32"/>
                    <a:pt x="6" y="32"/>
                  </a:cubicBezTo>
                  <a:lnTo>
                    <a:pt x="6" y="33"/>
                  </a:ln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5049838" y="2387600"/>
              <a:ext cx="82550" cy="93663"/>
            </a:xfrm>
            <a:custGeom>
              <a:rect b="b" l="l" r="r" t="t"/>
              <a:pathLst>
                <a:path extrusionOk="0" h="37" w="33">
                  <a:moveTo>
                    <a:pt x="31" y="0"/>
                  </a:moveTo>
                  <a:cubicBezTo>
                    <a:pt x="26" y="2"/>
                    <a:pt x="21" y="4"/>
                    <a:pt x="21" y="4"/>
                  </a:cubicBezTo>
                  <a:cubicBezTo>
                    <a:pt x="18" y="5"/>
                    <a:pt x="13" y="9"/>
                    <a:pt x="13" y="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5"/>
                    <a:pt x="4" y="8"/>
                    <a:pt x="4" y="9"/>
                  </a:cubicBezTo>
                  <a:cubicBezTo>
                    <a:pt x="4" y="11"/>
                    <a:pt x="4" y="20"/>
                    <a:pt x="2" y="22"/>
                  </a:cubicBezTo>
                  <a:cubicBezTo>
                    <a:pt x="1" y="23"/>
                    <a:pt x="0" y="29"/>
                    <a:pt x="0" y="34"/>
                  </a:cubicBezTo>
                  <a:cubicBezTo>
                    <a:pt x="2" y="35"/>
                    <a:pt x="5" y="37"/>
                    <a:pt x="7" y="37"/>
                  </a:cubicBezTo>
                  <a:cubicBezTo>
                    <a:pt x="10" y="37"/>
                    <a:pt x="13" y="34"/>
                    <a:pt x="13" y="32"/>
                  </a:cubicBezTo>
                  <a:cubicBezTo>
                    <a:pt x="13" y="30"/>
                    <a:pt x="16" y="30"/>
                    <a:pt x="18" y="30"/>
                  </a:cubicBezTo>
                  <a:cubicBezTo>
                    <a:pt x="21" y="30"/>
                    <a:pt x="21" y="27"/>
                    <a:pt x="23" y="26"/>
                  </a:cubicBezTo>
                  <a:cubicBezTo>
                    <a:pt x="25" y="25"/>
                    <a:pt x="19" y="20"/>
                    <a:pt x="17" y="19"/>
                  </a:cubicBezTo>
                  <a:cubicBezTo>
                    <a:pt x="15" y="18"/>
                    <a:pt x="18" y="14"/>
                    <a:pt x="25" y="14"/>
                  </a:cubicBezTo>
                  <a:cubicBezTo>
                    <a:pt x="31" y="14"/>
                    <a:pt x="30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9"/>
                    <a:pt x="32" y="5"/>
                    <a:pt x="32" y="4"/>
                  </a:cubicBezTo>
                  <a:cubicBezTo>
                    <a:pt x="31" y="2"/>
                    <a:pt x="31" y="1"/>
                    <a:pt x="31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5753101" y="2155825"/>
              <a:ext cx="222250" cy="96838"/>
            </a:xfrm>
            <a:custGeom>
              <a:rect b="b" l="l" r="r" t="t"/>
              <a:pathLst>
                <a:path extrusionOk="0" h="38" w="88">
                  <a:moveTo>
                    <a:pt x="82" y="7"/>
                  </a:moveTo>
                  <a:cubicBezTo>
                    <a:pt x="79" y="3"/>
                    <a:pt x="78" y="6"/>
                    <a:pt x="74" y="5"/>
                  </a:cubicBezTo>
                  <a:cubicBezTo>
                    <a:pt x="70" y="4"/>
                    <a:pt x="56" y="3"/>
                    <a:pt x="53" y="4"/>
                  </a:cubicBezTo>
                  <a:cubicBezTo>
                    <a:pt x="50" y="5"/>
                    <a:pt x="45" y="2"/>
                    <a:pt x="43" y="1"/>
                  </a:cubicBezTo>
                  <a:cubicBezTo>
                    <a:pt x="41" y="0"/>
                    <a:pt x="35" y="1"/>
                    <a:pt x="34" y="4"/>
                  </a:cubicBezTo>
                  <a:cubicBezTo>
                    <a:pt x="34" y="7"/>
                    <a:pt x="31" y="7"/>
                    <a:pt x="27" y="5"/>
                  </a:cubicBezTo>
                  <a:cubicBezTo>
                    <a:pt x="23" y="3"/>
                    <a:pt x="16" y="3"/>
                    <a:pt x="16" y="5"/>
                  </a:cubicBezTo>
                  <a:cubicBezTo>
                    <a:pt x="16" y="8"/>
                    <a:pt x="13" y="10"/>
                    <a:pt x="11" y="11"/>
                  </a:cubicBezTo>
                  <a:cubicBezTo>
                    <a:pt x="11" y="11"/>
                    <a:pt x="10" y="13"/>
                    <a:pt x="9" y="15"/>
                  </a:cubicBezTo>
                  <a:cubicBezTo>
                    <a:pt x="10" y="16"/>
                    <a:pt x="11" y="17"/>
                    <a:pt x="12" y="18"/>
                  </a:cubicBezTo>
                  <a:cubicBezTo>
                    <a:pt x="13" y="20"/>
                    <a:pt x="18" y="20"/>
                    <a:pt x="18" y="18"/>
                  </a:cubicBezTo>
                  <a:cubicBezTo>
                    <a:pt x="19" y="16"/>
                    <a:pt x="25" y="20"/>
                    <a:pt x="29" y="23"/>
                  </a:cubicBezTo>
                  <a:cubicBezTo>
                    <a:pt x="33" y="26"/>
                    <a:pt x="27" y="24"/>
                    <a:pt x="26" y="27"/>
                  </a:cubicBezTo>
                  <a:cubicBezTo>
                    <a:pt x="24" y="30"/>
                    <a:pt x="19" y="27"/>
                    <a:pt x="18" y="28"/>
                  </a:cubicBezTo>
                  <a:cubicBezTo>
                    <a:pt x="17" y="29"/>
                    <a:pt x="9" y="30"/>
                    <a:pt x="6" y="30"/>
                  </a:cubicBezTo>
                  <a:cubicBezTo>
                    <a:pt x="4" y="29"/>
                    <a:pt x="0" y="33"/>
                    <a:pt x="1" y="35"/>
                  </a:cubicBezTo>
                  <a:cubicBezTo>
                    <a:pt x="1" y="36"/>
                    <a:pt x="9" y="34"/>
                    <a:pt x="12" y="35"/>
                  </a:cubicBezTo>
                  <a:cubicBezTo>
                    <a:pt x="15" y="37"/>
                    <a:pt x="18" y="34"/>
                    <a:pt x="19" y="36"/>
                  </a:cubicBezTo>
                  <a:cubicBezTo>
                    <a:pt x="21" y="38"/>
                    <a:pt x="24" y="36"/>
                    <a:pt x="26" y="37"/>
                  </a:cubicBezTo>
                  <a:cubicBezTo>
                    <a:pt x="28" y="38"/>
                    <a:pt x="36" y="36"/>
                    <a:pt x="37" y="36"/>
                  </a:cubicBezTo>
                  <a:cubicBezTo>
                    <a:pt x="38" y="35"/>
                    <a:pt x="38" y="34"/>
                    <a:pt x="38" y="32"/>
                  </a:cubicBezTo>
                  <a:cubicBezTo>
                    <a:pt x="38" y="30"/>
                    <a:pt x="40" y="31"/>
                    <a:pt x="41" y="30"/>
                  </a:cubicBezTo>
                  <a:cubicBezTo>
                    <a:pt x="43" y="30"/>
                    <a:pt x="44" y="27"/>
                    <a:pt x="46" y="27"/>
                  </a:cubicBezTo>
                  <a:cubicBezTo>
                    <a:pt x="47" y="27"/>
                    <a:pt x="49" y="25"/>
                    <a:pt x="51" y="26"/>
                  </a:cubicBezTo>
                  <a:cubicBezTo>
                    <a:pt x="52" y="26"/>
                    <a:pt x="54" y="29"/>
                    <a:pt x="56" y="27"/>
                  </a:cubicBezTo>
                  <a:cubicBezTo>
                    <a:pt x="57" y="26"/>
                    <a:pt x="58" y="27"/>
                    <a:pt x="61" y="24"/>
                  </a:cubicBezTo>
                  <a:cubicBezTo>
                    <a:pt x="63" y="21"/>
                    <a:pt x="65" y="22"/>
                    <a:pt x="68" y="22"/>
                  </a:cubicBezTo>
                  <a:cubicBezTo>
                    <a:pt x="72" y="23"/>
                    <a:pt x="73" y="21"/>
                    <a:pt x="74" y="19"/>
                  </a:cubicBezTo>
                  <a:cubicBezTo>
                    <a:pt x="75" y="16"/>
                    <a:pt x="79" y="16"/>
                    <a:pt x="80" y="15"/>
                  </a:cubicBezTo>
                  <a:cubicBezTo>
                    <a:pt x="82" y="14"/>
                    <a:pt x="86" y="12"/>
                    <a:pt x="88" y="11"/>
                  </a:cubicBezTo>
                  <a:cubicBezTo>
                    <a:pt x="88" y="11"/>
                    <a:pt x="88" y="11"/>
                    <a:pt x="88" y="10"/>
                  </a:cubicBezTo>
                  <a:cubicBezTo>
                    <a:pt x="85" y="7"/>
                    <a:pt x="84" y="10"/>
                    <a:pt x="82" y="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5148263" y="2143125"/>
              <a:ext cx="139700" cy="63500"/>
            </a:xfrm>
            <a:custGeom>
              <a:rect b="b" l="l" r="r" t="t"/>
              <a:pathLst>
                <a:path extrusionOk="0" h="25" w="56">
                  <a:moveTo>
                    <a:pt x="23" y="20"/>
                  </a:moveTo>
                  <a:cubicBezTo>
                    <a:pt x="25" y="18"/>
                    <a:pt x="26" y="21"/>
                    <a:pt x="28" y="24"/>
                  </a:cubicBezTo>
                  <a:cubicBezTo>
                    <a:pt x="28" y="24"/>
                    <a:pt x="28" y="25"/>
                    <a:pt x="29" y="25"/>
                  </a:cubicBezTo>
                  <a:cubicBezTo>
                    <a:pt x="32" y="24"/>
                    <a:pt x="34" y="23"/>
                    <a:pt x="37" y="23"/>
                  </a:cubicBezTo>
                  <a:cubicBezTo>
                    <a:pt x="39" y="23"/>
                    <a:pt x="42" y="23"/>
                    <a:pt x="44" y="24"/>
                  </a:cubicBezTo>
                  <a:cubicBezTo>
                    <a:pt x="43" y="23"/>
                    <a:pt x="43" y="22"/>
                    <a:pt x="43" y="22"/>
                  </a:cubicBezTo>
                  <a:cubicBezTo>
                    <a:pt x="44" y="21"/>
                    <a:pt x="48" y="23"/>
                    <a:pt x="49" y="24"/>
                  </a:cubicBezTo>
                  <a:cubicBezTo>
                    <a:pt x="50" y="25"/>
                    <a:pt x="54" y="25"/>
                    <a:pt x="55" y="24"/>
                  </a:cubicBezTo>
                  <a:cubicBezTo>
                    <a:pt x="56" y="23"/>
                    <a:pt x="53" y="22"/>
                    <a:pt x="52" y="21"/>
                  </a:cubicBezTo>
                  <a:cubicBezTo>
                    <a:pt x="52" y="20"/>
                    <a:pt x="53" y="19"/>
                    <a:pt x="54" y="18"/>
                  </a:cubicBezTo>
                  <a:cubicBezTo>
                    <a:pt x="52" y="17"/>
                    <a:pt x="50" y="15"/>
                    <a:pt x="49" y="15"/>
                  </a:cubicBezTo>
                  <a:cubicBezTo>
                    <a:pt x="48" y="15"/>
                    <a:pt x="48" y="10"/>
                    <a:pt x="47" y="10"/>
                  </a:cubicBezTo>
                  <a:cubicBezTo>
                    <a:pt x="45" y="10"/>
                    <a:pt x="45" y="9"/>
                    <a:pt x="44" y="9"/>
                  </a:cubicBezTo>
                  <a:cubicBezTo>
                    <a:pt x="42" y="9"/>
                    <a:pt x="37" y="9"/>
                    <a:pt x="36" y="10"/>
                  </a:cubicBezTo>
                  <a:cubicBezTo>
                    <a:pt x="34" y="11"/>
                    <a:pt x="32" y="8"/>
                    <a:pt x="31" y="8"/>
                  </a:cubicBezTo>
                  <a:cubicBezTo>
                    <a:pt x="29" y="8"/>
                    <a:pt x="27" y="6"/>
                    <a:pt x="26" y="4"/>
                  </a:cubicBezTo>
                  <a:cubicBezTo>
                    <a:pt x="25" y="3"/>
                    <a:pt x="16" y="5"/>
                    <a:pt x="13" y="3"/>
                  </a:cubicBezTo>
                  <a:cubicBezTo>
                    <a:pt x="11" y="2"/>
                    <a:pt x="6" y="0"/>
                    <a:pt x="4" y="1"/>
                  </a:cubicBezTo>
                  <a:cubicBezTo>
                    <a:pt x="3" y="1"/>
                    <a:pt x="2" y="1"/>
                    <a:pt x="0" y="2"/>
                  </a:cubicBezTo>
                  <a:cubicBezTo>
                    <a:pt x="5" y="5"/>
                    <a:pt x="12" y="4"/>
                    <a:pt x="13" y="9"/>
                  </a:cubicBezTo>
                  <a:cubicBezTo>
                    <a:pt x="14" y="15"/>
                    <a:pt x="17" y="12"/>
                    <a:pt x="16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8" y="20"/>
                    <a:pt x="21" y="20"/>
                    <a:pt x="23" y="2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4868863" y="2179638"/>
              <a:ext cx="379413" cy="150813"/>
            </a:xfrm>
            <a:custGeom>
              <a:rect b="b" l="l" r="r" t="t"/>
              <a:pathLst>
                <a:path extrusionOk="0" h="60" w="151">
                  <a:moveTo>
                    <a:pt x="147" y="42"/>
                  </a:moveTo>
                  <a:cubicBezTo>
                    <a:pt x="146" y="42"/>
                    <a:pt x="148" y="35"/>
                    <a:pt x="147" y="33"/>
                  </a:cubicBezTo>
                  <a:cubicBezTo>
                    <a:pt x="147" y="32"/>
                    <a:pt x="145" y="27"/>
                    <a:pt x="147" y="27"/>
                  </a:cubicBezTo>
                  <a:cubicBezTo>
                    <a:pt x="149" y="27"/>
                    <a:pt x="147" y="23"/>
                    <a:pt x="149" y="23"/>
                  </a:cubicBezTo>
                  <a:cubicBezTo>
                    <a:pt x="149" y="21"/>
                    <a:pt x="148" y="20"/>
                    <a:pt x="148" y="20"/>
                  </a:cubicBezTo>
                  <a:cubicBezTo>
                    <a:pt x="146" y="19"/>
                    <a:pt x="143" y="21"/>
                    <a:pt x="141" y="17"/>
                  </a:cubicBezTo>
                  <a:cubicBezTo>
                    <a:pt x="140" y="14"/>
                    <a:pt x="141" y="13"/>
                    <a:pt x="139" y="10"/>
                  </a:cubicBezTo>
                  <a:cubicBezTo>
                    <a:pt x="137" y="7"/>
                    <a:pt x="136" y="4"/>
                    <a:pt x="134" y="6"/>
                  </a:cubicBezTo>
                  <a:cubicBezTo>
                    <a:pt x="132" y="6"/>
                    <a:pt x="129" y="6"/>
                    <a:pt x="125" y="6"/>
                  </a:cubicBezTo>
                  <a:cubicBezTo>
                    <a:pt x="121" y="9"/>
                    <a:pt x="113" y="12"/>
                    <a:pt x="110" y="11"/>
                  </a:cubicBezTo>
                  <a:cubicBezTo>
                    <a:pt x="107" y="10"/>
                    <a:pt x="101" y="11"/>
                    <a:pt x="96" y="11"/>
                  </a:cubicBezTo>
                  <a:cubicBezTo>
                    <a:pt x="92" y="11"/>
                    <a:pt x="90" y="8"/>
                    <a:pt x="87" y="8"/>
                  </a:cubicBezTo>
                  <a:cubicBezTo>
                    <a:pt x="83" y="8"/>
                    <a:pt x="83" y="5"/>
                    <a:pt x="80" y="5"/>
                  </a:cubicBezTo>
                  <a:cubicBezTo>
                    <a:pt x="76" y="5"/>
                    <a:pt x="79" y="3"/>
                    <a:pt x="68" y="2"/>
                  </a:cubicBezTo>
                  <a:cubicBezTo>
                    <a:pt x="56" y="0"/>
                    <a:pt x="47" y="6"/>
                    <a:pt x="43" y="9"/>
                  </a:cubicBezTo>
                  <a:cubicBezTo>
                    <a:pt x="40" y="12"/>
                    <a:pt x="27" y="9"/>
                    <a:pt x="26" y="10"/>
                  </a:cubicBezTo>
                  <a:cubicBezTo>
                    <a:pt x="24" y="11"/>
                    <a:pt x="26" y="15"/>
                    <a:pt x="22" y="16"/>
                  </a:cubicBezTo>
                  <a:cubicBezTo>
                    <a:pt x="17" y="18"/>
                    <a:pt x="8" y="16"/>
                    <a:pt x="5" y="18"/>
                  </a:cubicBezTo>
                  <a:cubicBezTo>
                    <a:pt x="1" y="19"/>
                    <a:pt x="0" y="24"/>
                    <a:pt x="3" y="24"/>
                  </a:cubicBezTo>
                  <a:cubicBezTo>
                    <a:pt x="6" y="23"/>
                    <a:pt x="7" y="25"/>
                    <a:pt x="6" y="26"/>
                  </a:cubicBezTo>
                  <a:cubicBezTo>
                    <a:pt x="5" y="27"/>
                    <a:pt x="9" y="31"/>
                    <a:pt x="7" y="32"/>
                  </a:cubicBezTo>
                  <a:cubicBezTo>
                    <a:pt x="5" y="33"/>
                    <a:pt x="5" y="36"/>
                    <a:pt x="7" y="38"/>
                  </a:cubicBezTo>
                  <a:cubicBezTo>
                    <a:pt x="9" y="39"/>
                    <a:pt x="10" y="42"/>
                    <a:pt x="7" y="42"/>
                  </a:cubicBezTo>
                  <a:cubicBezTo>
                    <a:pt x="5" y="42"/>
                    <a:pt x="11" y="45"/>
                    <a:pt x="11" y="46"/>
                  </a:cubicBezTo>
                  <a:cubicBezTo>
                    <a:pt x="11" y="47"/>
                    <a:pt x="17" y="48"/>
                    <a:pt x="17" y="49"/>
                  </a:cubicBezTo>
                  <a:cubicBezTo>
                    <a:pt x="17" y="51"/>
                    <a:pt x="18" y="51"/>
                    <a:pt x="21" y="50"/>
                  </a:cubicBezTo>
                  <a:cubicBezTo>
                    <a:pt x="23" y="50"/>
                    <a:pt x="24" y="53"/>
                    <a:pt x="26" y="56"/>
                  </a:cubicBezTo>
                  <a:cubicBezTo>
                    <a:pt x="27" y="58"/>
                    <a:pt x="36" y="56"/>
                    <a:pt x="36" y="54"/>
                  </a:cubicBezTo>
                  <a:cubicBezTo>
                    <a:pt x="36" y="51"/>
                    <a:pt x="39" y="50"/>
                    <a:pt x="42" y="51"/>
                  </a:cubicBezTo>
                  <a:cubicBezTo>
                    <a:pt x="46" y="51"/>
                    <a:pt x="51" y="56"/>
                    <a:pt x="53" y="57"/>
                  </a:cubicBezTo>
                  <a:cubicBezTo>
                    <a:pt x="55" y="58"/>
                    <a:pt x="59" y="56"/>
                    <a:pt x="62" y="56"/>
                  </a:cubicBezTo>
                  <a:cubicBezTo>
                    <a:pt x="64" y="56"/>
                    <a:pt x="68" y="52"/>
                    <a:pt x="69" y="51"/>
                  </a:cubicBezTo>
                  <a:cubicBezTo>
                    <a:pt x="71" y="50"/>
                    <a:pt x="73" y="54"/>
                    <a:pt x="75" y="53"/>
                  </a:cubicBezTo>
                  <a:cubicBezTo>
                    <a:pt x="78" y="51"/>
                    <a:pt x="80" y="50"/>
                    <a:pt x="82" y="51"/>
                  </a:cubicBezTo>
                  <a:cubicBezTo>
                    <a:pt x="83" y="52"/>
                    <a:pt x="78" y="55"/>
                    <a:pt x="79" y="57"/>
                  </a:cubicBezTo>
                  <a:cubicBezTo>
                    <a:pt x="80" y="58"/>
                    <a:pt x="80" y="59"/>
                    <a:pt x="80" y="60"/>
                  </a:cubicBezTo>
                  <a:cubicBezTo>
                    <a:pt x="85" y="59"/>
                    <a:pt x="84" y="56"/>
                    <a:pt x="84" y="54"/>
                  </a:cubicBezTo>
                  <a:cubicBezTo>
                    <a:pt x="85" y="53"/>
                    <a:pt x="86" y="51"/>
                    <a:pt x="88" y="53"/>
                  </a:cubicBezTo>
                  <a:cubicBezTo>
                    <a:pt x="89" y="54"/>
                    <a:pt x="91" y="54"/>
                    <a:pt x="95" y="53"/>
                  </a:cubicBezTo>
                  <a:cubicBezTo>
                    <a:pt x="98" y="51"/>
                    <a:pt x="99" y="50"/>
                    <a:pt x="100" y="52"/>
                  </a:cubicBezTo>
                  <a:cubicBezTo>
                    <a:pt x="101" y="53"/>
                    <a:pt x="104" y="52"/>
                    <a:pt x="109" y="52"/>
                  </a:cubicBezTo>
                  <a:cubicBezTo>
                    <a:pt x="114" y="52"/>
                    <a:pt x="115" y="48"/>
                    <a:pt x="120" y="49"/>
                  </a:cubicBezTo>
                  <a:cubicBezTo>
                    <a:pt x="125" y="49"/>
                    <a:pt x="129" y="47"/>
                    <a:pt x="129" y="47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3" y="47"/>
                    <a:pt x="133" y="46"/>
                    <a:pt x="135" y="46"/>
                  </a:cubicBezTo>
                  <a:cubicBezTo>
                    <a:pt x="139" y="45"/>
                    <a:pt x="141" y="48"/>
                    <a:pt x="143" y="47"/>
                  </a:cubicBezTo>
                  <a:cubicBezTo>
                    <a:pt x="144" y="46"/>
                    <a:pt x="151" y="53"/>
                    <a:pt x="151" y="48"/>
                  </a:cubicBezTo>
                  <a:cubicBezTo>
                    <a:pt x="151" y="47"/>
                    <a:pt x="149" y="42"/>
                    <a:pt x="147" y="42"/>
                  </a:cubicBezTo>
                  <a:close/>
                  <a:moveTo>
                    <a:pt x="13" y="11"/>
                  </a:moveTo>
                  <a:cubicBezTo>
                    <a:pt x="16" y="10"/>
                    <a:pt x="23" y="12"/>
                    <a:pt x="24" y="10"/>
                  </a:cubicBezTo>
                  <a:cubicBezTo>
                    <a:pt x="26" y="9"/>
                    <a:pt x="20" y="7"/>
                    <a:pt x="18" y="5"/>
                  </a:cubicBezTo>
                  <a:cubicBezTo>
                    <a:pt x="17" y="4"/>
                    <a:pt x="16" y="3"/>
                    <a:pt x="16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1" y="1"/>
                    <a:pt x="6" y="1"/>
                    <a:pt x="5" y="2"/>
                  </a:cubicBezTo>
                  <a:cubicBezTo>
                    <a:pt x="4" y="2"/>
                    <a:pt x="5" y="5"/>
                    <a:pt x="5" y="7"/>
                  </a:cubicBezTo>
                  <a:cubicBezTo>
                    <a:pt x="5" y="9"/>
                    <a:pt x="3" y="10"/>
                    <a:pt x="3" y="11"/>
                  </a:cubicBezTo>
                  <a:cubicBezTo>
                    <a:pt x="3" y="12"/>
                    <a:pt x="2" y="13"/>
                    <a:pt x="1" y="14"/>
                  </a:cubicBezTo>
                  <a:cubicBezTo>
                    <a:pt x="3" y="15"/>
                    <a:pt x="4" y="16"/>
                    <a:pt x="6" y="16"/>
                  </a:cubicBezTo>
                  <a:cubicBezTo>
                    <a:pt x="9" y="16"/>
                    <a:pt x="10" y="12"/>
                    <a:pt x="13" y="1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5929313" y="2332038"/>
              <a:ext cx="47625" cy="46038"/>
            </a:xfrm>
            <a:custGeom>
              <a:rect b="b" l="l" r="r" t="t"/>
              <a:pathLst>
                <a:path extrusionOk="0" h="18" w="19">
                  <a:moveTo>
                    <a:pt x="9" y="0"/>
                  </a:moveTo>
                  <a:cubicBezTo>
                    <a:pt x="6" y="0"/>
                    <a:pt x="1" y="3"/>
                    <a:pt x="0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10"/>
                    <a:pt x="4" y="12"/>
                    <a:pt x="6" y="13"/>
                  </a:cubicBezTo>
                  <a:cubicBezTo>
                    <a:pt x="8" y="14"/>
                    <a:pt x="7" y="16"/>
                    <a:pt x="7" y="18"/>
                  </a:cubicBezTo>
                  <a:cubicBezTo>
                    <a:pt x="8" y="17"/>
                    <a:pt x="10" y="17"/>
                    <a:pt x="10" y="17"/>
                  </a:cubicBezTo>
                  <a:cubicBezTo>
                    <a:pt x="13" y="17"/>
                    <a:pt x="18" y="10"/>
                    <a:pt x="19" y="8"/>
                  </a:cubicBezTo>
                  <a:cubicBezTo>
                    <a:pt x="19" y="6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6842126" y="2163763"/>
              <a:ext cx="141288" cy="131763"/>
            </a:xfrm>
            <a:custGeom>
              <a:rect b="b" l="l" r="r" t="t"/>
              <a:pathLst>
                <a:path extrusionOk="0" h="52" w="56">
                  <a:moveTo>
                    <a:pt x="53" y="2"/>
                  </a:moveTo>
                  <a:cubicBezTo>
                    <a:pt x="50" y="3"/>
                    <a:pt x="49" y="0"/>
                    <a:pt x="47" y="0"/>
                  </a:cubicBezTo>
                  <a:cubicBezTo>
                    <a:pt x="44" y="0"/>
                    <a:pt x="45" y="6"/>
                    <a:pt x="42" y="6"/>
                  </a:cubicBezTo>
                  <a:cubicBezTo>
                    <a:pt x="39" y="6"/>
                    <a:pt x="40" y="10"/>
                    <a:pt x="36" y="10"/>
                  </a:cubicBezTo>
                  <a:cubicBezTo>
                    <a:pt x="33" y="11"/>
                    <a:pt x="32" y="11"/>
                    <a:pt x="33" y="13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5" y="15"/>
                    <a:pt x="25" y="13"/>
                    <a:pt x="23" y="13"/>
                  </a:cubicBezTo>
                  <a:cubicBezTo>
                    <a:pt x="21" y="13"/>
                    <a:pt x="19" y="16"/>
                    <a:pt x="18" y="18"/>
                  </a:cubicBezTo>
                  <a:cubicBezTo>
                    <a:pt x="16" y="21"/>
                    <a:pt x="6" y="25"/>
                    <a:pt x="3" y="27"/>
                  </a:cubicBezTo>
                  <a:cubicBezTo>
                    <a:pt x="2" y="27"/>
                    <a:pt x="1" y="29"/>
                    <a:pt x="0" y="30"/>
                  </a:cubicBezTo>
                  <a:cubicBezTo>
                    <a:pt x="4" y="31"/>
                    <a:pt x="8" y="33"/>
                    <a:pt x="9" y="35"/>
                  </a:cubicBezTo>
                  <a:cubicBezTo>
                    <a:pt x="12" y="38"/>
                    <a:pt x="7" y="41"/>
                    <a:pt x="5" y="44"/>
                  </a:cubicBezTo>
                  <a:cubicBezTo>
                    <a:pt x="3" y="46"/>
                    <a:pt x="6" y="46"/>
                    <a:pt x="6" y="48"/>
                  </a:cubicBezTo>
                  <a:cubicBezTo>
                    <a:pt x="6" y="51"/>
                    <a:pt x="9" y="52"/>
                    <a:pt x="10" y="50"/>
                  </a:cubicBezTo>
                  <a:cubicBezTo>
                    <a:pt x="11" y="49"/>
                    <a:pt x="13" y="49"/>
                    <a:pt x="16" y="49"/>
                  </a:cubicBezTo>
                  <a:cubicBezTo>
                    <a:pt x="17" y="49"/>
                    <a:pt x="18" y="50"/>
                    <a:pt x="18" y="50"/>
                  </a:cubicBezTo>
                  <a:cubicBezTo>
                    <a:pt x="20" y="49"/>
                    <a:pt x="22" y="47"/>
                    <a:pt x="23" y="47"/>
                  </a:cubicBezTo>
                  <a:cubicBezTo>
                    <a:pt x="24" y="45"/>
                    <a:pt x="27" y="45"/>
                    <a:pt x="30" y="45"/>
                  </a:cubicBezTo>
                  <a:cubicBezTo>
                    <a:pt x="32" y="45"/>
                    <a:pt x="33" y="45"/>
                    <a:pt x="35" y="44"/>
                  </a:cubicBezTo>
                  <a:cubicBezTo>
                    <a:pt x="32" y="40"/>
                    <a:pt x="29" y="38"/>
                    <a:pt x="27" y="37"/>
                  </a:cubicBezTo>
                  <a:cubicBezTo>
                    <a:pt x="25" y="35"/>
                    <a:pt x="26" y="31"/>
                    <a:pt x="30" y="30"/>
                  </a:cubicBezTo>
                  <a:cubicBezTo>
                    <a:pt x="33" y="29"/>
                    <a:pt x="41" y="23"/>
                    <a:pt x="44" y="21"/>
                  </a:cubicBezTo>
                  <a:cubicBezTo>
                    <a:pt x="46" y="20"/>
                    <a:pt x="45" y="15"/>
                    <a:pt x="47" y="11"/>
                  </a:cubicBezTo>
                  <a:cubicBezTo>
                    <a:pt x="48" y="9"/>
                    <a:pt x="52" y="6"/>
                    <a:pt x="56" y="3"/>
                  </a:cubicBezTo>
                  <a:cubicBezTo>
                    <a:pt x="55" y="2"/>
                    <a:pt x="54" y="2"/>
                    <a:pt x="53" y="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5972176" y="2459038"/>
              <a:ext cx="155575" cy="90488"/>
            </a:xfrm>
            <a:custGeom>
              <a:rect b="b" l="l" r="r" t="t"/>
              <a:pathLst>
                <a:path extrusionOk="0" h="36" w="62">
                  <a:moveTo>
                    <a:pt x="61" y="23"/>
                  </a:moveTo>
                  <a:cubicBezTo>
                    <a:pt x="60" y="23"/>
                    <a:pt x="59" y="23"/>
                    <a:pt x="59" y="23"/>
                  </a:cubicBezTo>
                  <a:cubicBezTo>
                    <a:pt x="54" y="23"/>
                    <a:pt x="51" y="21"/>
                    <a:pt x="48" y="21"/>
                  </a:cubicBezTo>
                  <a:cubicBezTo>
                    <a:pt x="45" y="21"/>
                    <a:pt x="36" y="18"/>
                    <a:pt x="33" y="15"/>
                  </a:cubicBezTo>
                  <a:cubicBezTo>
                    <a:pt x="29" y="12"/>
                    <a:pt x="19" y="5"/>
                    <a:pt x="16" y="3"/>
                  </a:cubicBezTo>
                  <a:cubicBezTo>
                    <a:pt x="14" y="0"/>
                    <a:pt x="10" y="0"/>
                    <a:pt x="10" y="1"/>
                  </a:cubicBezTo>
                  <a:cubicBezTo>
                    <a:pt x="10" y="3"/>
                    <a:pt x="8" y="3"/>
                    <a:pt x="5" y="3"/>
                  </a:cubicBezTo>
                  <a:cubicBezTo>
                    <a:pt x="4" y="4"/>
                    <a:pt x="1" y="6"/>
                    <a:pt x="1" y="8"/>
                  </a:cubicBezTo>
                  <a:cubicBezTo>
                    <a:pt x="1" y="9"/>
                    <a:pt x="0" y="12"/>
                    <a:pt x="0" y="14"/>
                  </a:cubicBezTo>
                  <a:cubicBezTo>
                    <a:pt x="0" y="15"/>
                    <a:pt x="3" y="15"/>
                    <a:pt x="4" y="17"/>
                  </a:cubicBezTo>
                  <a:cubicBezTo>
                    <a:pt x="5" y="18"/>
                    <a:pt x="10" y="19"/>
                    <a:pt x="11" y="20"/>
                  </a:cubicBezTo>
                  <a:cubicBezTo>
                    <a:pt x="11" y="21"/>
                    <a:pt x="14" y="23"/>
                    <a:pt x="17" y="23"/>
                  </a:cubicBezTo>
                  <a:cubicBezTo>
                    <a:pt x="19" y="23"/>
                    <a:pt x="22" y="26"/>
                    <a:pt x="23" y="27"/>
                  </a:cubicBezTo>
                  <a:cubicBezTo>
                    <a:pt x="24" y="28"/>
                    <a:pt x="29" y="26"/>
                    <a:pt x="31" y="26"/>
                  </a:cubicBezTo>
                  <a:cubicBezTo>
                    <a:pt x="32" y="26"/>
                    <a:pt x="35" y="29"/>
                    <a:pt x="35" y="30"/>
                  </a:cubicBezTo>
                  <a:cubicBezTo>
                    <a:pt x="36" y="32"/>
                    <a:pt x="44" y="33"/>
                    <a:pt x="46" y="34"/>
                  </a:cubicBezTo>
                  <a:cubicBezTo>
                    <a:pt x="48" y="36"/>
                    <a:pt x="58" y="35"/>
                    <a:pt x="60" y="33"/>
                  </a:cubicBezTo>
                  <a:cubicBezTo>
                    <a:pt x="62" y="31"/>
                    <a:pt x="60" y="28"/>
                    <a:pt x="60" y="25"/>
                  </a:cubicBezTo>
                  <a:cubicBezTo>
                    <a:pt x="60" y="24"/>
                    <a:pt x="60" y="23"/>
                    <a:pt x="61" y="2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6199188" y="2498725"/>
              <a:ext cx="169863" cy="382588"/>
            </a:xfrm>
            <a:custGeom>
              <a:rect b="b" l="l" r="r" t="t"/>
              <a:pathLst>
                <a:path extrusionOk="0" h="152" w="68">
                  <a:moveTo>
                    <a:pt x="55" y="139"/>
                  </a:moveTo>
                  <a:cubicBezTo>
                    <a:pt x="55" y="135"/>
                    <a:pt x="53" y="135"/>
                    <a:pt x="53" y="133"/>
                  </a:cubicBezTo>
                  <a:cubicBezTo>
                    <a:pt x="53" y="130"/>
                    <a:pt x="53" y="126"/>
                    <a:pt x="49" y="123"/>
                  </a:cubicBezTo>
                  <a:cubicBezTo>
                    <a:pt x="46" y="120"/>
                    <a:pt x="45" y="116"/>
                    <a:pt x="47" y="114"/>
                  </a:cubicBezTo>
                  <a:cubicBezTo>
                    <a:pt x="48" y="113"/>
                    <a:pt x="47" y="108"/>
                    <a:pt x="48" y="108"/>
                  </a:cubicBezTo>
                  <a:cubicBezTo>
                    <a:pt x="49" y="109"/>
                    <a:pt x="50" y="106"/>
                    <a:pt x="48" y="105"/>
                  </a:cubicBezTo>
                  <a:cubicBezTo>
                    <a:pt x="46" y="104"/>
                    <a:pt x="48" y="100"/>
                    <a:pt x="47" y="99"/>
                  </a:cubicBezTo>
                  <a:cubicBezTo>
                    <a:pt x="45" y="99"/>
                    <a:pt x="41" y="93"/>
                    <a:pt x="41" y="92"/>
                  </a:cubicBezTo>
                  <a:cubicBezTo>
                    <a:pt x="41" y="90"/>
                    <a:pt x="42" y="81"/>
                    <a:pt x="42" y="79"/>
                  </a:cubicBezTo>
                  <a:cubicBezTo>
                    <a:pt x="42" y="77"/>
                    <a:pt x="46" y="77"/>
                    <a:pt x="47" y="77"/>
                  </a:cubicBezTo>
                  <a:cubicBezTo>
                    <a:pt x="48" y="77"/>
                    <a:pt x="51" y="77"/>
                    <a:pt x="53" y="75"/>
                  </a:cubicBezTo>
                  <a:cubicBezTo>
                    <a:pt x="54" y="73"/>
                    <a:pt x="59" y="72"/>
                    <a:pt x="60" y="71"/>
                  </a:cubicBezTo>
                  <a:cubicBezTo>
                    <a:pt x="61" y="69"/>
                    <a:pt x="64" y="69"/>
                    <a:pt x="64" y="67"/>
                  </a:cubicBezTo>
                  <a:cubicBezTo>
                    <a:pt x="64" y="65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7" y="60"/>
                    <a:pt x="65" y="61"/>
                  </a:cubicBezTo>
                  <a:cubicBezTo>
                    <a:pt x="61" y="63"/>
                    <a:pt x="59" y="61"/>
                    <a:pt x="60" y="59"/>
                  </a:cubicBezTo>
                  <a:cubicBezTo>
                    <a:pt x="60" y="56"/>
                    <a:pt x="57" y="56"/>
                    <a:pt x="55" y="56"/>
                  </a:cubicBezTo>
                  <a:cubicBezTo>
                    <a:pt x="53" y="56"/>
                    <a:pt x="55" y="53"/>
                    <a:pt x="55" y="51"/>
                  </a:cubicBezTo>
                  <a:cubicBezTo>
                    <a:pt x="56" y="49"/>
                    <a:pt x="55" y="48"/>
                    <a:pt x="52" y="47"/>
                  </a:cubicBezTo>
                  <a:cubicBezTo>
                    <a:pt x="50" y="47"/>
                    <a:pt x="49" y="42"/>
                    <a:pt x="50" y="41"/>
                  </a:cubicBezTo>
                  <a:cubicBezTo>
                    <a:pt x="51" y="39"/>
                    <a:pt x="45" y="38"/>
                    <a:pt x="42" y="39"/>
                  </a:cubicBezTo>
                  <a:cubicBezTo>
                    <a:pt x="40" y="41"/>
                    <a:pt x="42" y="37"/>
                    <a:pt x="41" y="36"/>
                  </a:cubicBezTo>
                  <a:cubicBezTo>
                    <a:pt x="40" y="34"/>
                    <a:pt x="44" y="28"/>
                    <a:pt x="48" y="24"/>
                  </a:cubicBezTo>
                  <a:cubicBezTo>
                    <a:pt x="51" y="21"/>
                    <a:pt x="50" y="16"/>
                    <a:pt x="50" y="13"/>
                  </a:cubicBezTo>
                  <a:cubicBezTo>
                    <a:pt x="50" y="9"/>
                    <a:pt x="48" y="9"/>
                    <a:pt x="46" y="9"/>
                  </a:cubicBezTo>
                  <a:cubicBezTo>
                    <a:pt x="45" y="9"/>
                    <a:pt x="45" y="6"/>
                    <a:pt x="45" y="4"/>
                  </a:cubicBezTo>
                  <a:cubicBezTo>
                    <a:pt x="45" y="2"/>
                    <a:pt x="41" y="0"/>
                    <a:pt x="39" y="2"/>
                  </a:cubicBezTo>
                  <a:cubicBezTo>
                    <a:pt x="39" y="2"/>
                    <a:pt x="38" y="2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7" y="6"/>
                    <a:pt x="36" y="6"/>
                  </a:cubicBezTo>
                  <a:cubicBezTo>
                    <a:pt x="35" y="7"/>
                    <a:pt x="35" y="9"/>
                    <a:pt x="37" y="12"/>
                  </a:cubicBezTo>
                  <a:cubicBezTo>
                    <a:pt x="39" y="15"/>
                    <a:pt x="34" y="13"/>
                    <a:pt x="33" y="12"/>
                  </a:cubicBezTo>
                  <a:cubicBezTo>
                    <a:pt x="33" y="10"/>
                    <a:pt x="29" y="13"/>
                    <a:pt x="27" y="15"/>
                  </a:cubicBezTo>
                  <a:cubicBezTo>
                    <a:pt x="24" y="17"/>
                    <a:pt x="21" y="18"/>
                    <a:pt x="21" y="21"/>
                  </a:cubicBezTo>
                  <a:cubicBezTo>
                    <a:pt x="21" y="25"/>
                    <a:pt x="18" y="28"/>
                    <a:pt x="19" y="31"/>
                  </a:cubicBezTo>
                  <a:cubicBezTo>
                    <a:pt x="20" y="34"/>
                    <a:pt x="16" y="39"/>
                    <a:pt x="16" y="41"/>
                  </a:cubicBezTo>
                  <a:cubicBezTo>
                    <a:pt x="16" y="42"/>
                    <a:pt x="11" y="40"/>
                    <a:pt x="10" y="40"/>
                  </a:cubicBezTo>
                  <a:cubicBezTo>
                    <a:pt x="9" y="40"/>
                    <a:pt x="9" y="46"/>
                    <a:pt x="8" y="48"/>
                  </a:cubicBezTo>
                  <a:cubicBezTo>
                    <a:pt x="7" y="50"/>
                    <a:pt x="8" y="57"/>
                    <a:pt x="6" y="57"/>
                  </a:cubicBezTo>
                  <a:cubicBezTo>
                    <a:pt x="4" y="57"/>
                    <a:pt x="2" y="63"/>
                    <a:pt x="2" y="63"/>
                  </a:cubicBezTo>
                  <a:cubicBezTo>
                    <a:pt x="2" y="63"/>
                    <a:pt x="1" y="64"/>
                    <a:pt x="0" y="65"/>
                  </a:cubicBezTo>
                  <a:cubicBezTo>
                    <a:pt x="1" y="69"/>
                    <a:pt x="4" y="72"/>
                    <a:pt x="7" y="73"/>
                  </a:cubicBezTo>
                  <a:cubicBezTo>
                    <a:pt x="12" y="75"/>
                    <a:pt x="15" y="85"/>
                    <a:pt x="16" y="90"/>
                  </a:cubicBezTo>
                  <a:cubicBezTo>
                    <a:pt x="18" y="95"/>
                    <a:pt x="17" y="100"/>
                    <a:pt x="15" y="103"/>
                  </a:cubicBezTo>
                  <a:cubicBezTo>
                    <a:pt x="13" y="105"/>
                    <a:pt x="16" y="106"/>
                    <a:pt x="18" y="107"/>
                  </a:cubicBezTo>
                  <a:cubicBezTo>
                    <a:pt x="21" y="108"/>
                    <a:pt x="24" y="109"/>
                    <a:pt x="26" y="106"/>
                  </a:cubicBezTo>
                  <a:cubicBezTo>
                    <a:pt x="28" y="103"/>
                    <a:pt x="32" y="101"/>
                    <a:pt x="33" y="98"/>
                  </a:cubicBezTo>
                  <a:cubicBezTo>
                    <a:pt x="34" y="95"/>
                    <a:pt x="36" y="99"/>
                    <a:pt x="37" y="101"/>
                  </a:cubicBezTo>
                  <a:cubicBezTo>
                    <a:pt x="39" y="103"/>
                    <a:pt x="40" y="106"/>
                    <a:pt x="40" y="110"/>
                  </a:cubicBezTo>
                  <a:cubicBezTo>
                    <a:pt x="41" y="114"/>
                    <a:pt x="41" y="124"/>
                    <a:pt x="45" y="127"/>
                  </a:cubicBezTo>
                  <a:cubicBezTo>
                    <a:pt x="48" y="131"/>
                    <a:pt x="49" y="138"/>
                    <a:pt x="48" y="140"/>
                  </a:cubicBezTo>
                  <a:cubicBezTo>
                    <a:pt x="47" y="143"/>
                    <a:pt x="49" y="147"/>
                    <a:pt x="49" y="150"/>
                  </a:cubicBezTo>
                  <a:cubicBezTo>
                    <a:pt x="49" y="150"/>
                    <a:pt x="48" y="151"/>
                    <a:pt x="48" y="152"/>
                  </a:cubicBezTo>
                  <a:cubicBezTo>
                    <a:pt x="51" y="152"/>
                    <a:pt x="55" y="139"/>
                    <a:pt x="55" y="139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6138863" y="2506663"/>
              <a:ext cx="61913" cy="38100"/>
            </a:xfrm>
            <a:custGeom>
              <a:rect b="b" l="l" r="r" t="t"/>
              <a:pathLst>
                <a:path extrusionOk="0" h="15" w="25">
                  <a:moveTo>
                    <a:pt x="24" y="5"/>
                  </a:moveTo>
                  <a:cubicBezTo>
                    <a:pt x="19" y="0"/>
                    <a:pt x="18" y="4"/>
                    <a:pt x="14" y="2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2"/>
                    <a:pt x="4" y="2"/>
                    <a:pt x="2" y="6"/>
                  </a:cubicBezTo>
                  <a:cubicBezTo>
                    <a:pt x="2" y="7"/>
                    <a:pt x="1" y="9"/>
                    <a:pt x="0" y="10"/>
                  </a:cubicBezTo>
                  <a:cubicBezTo>
                    <a:pt x="1" y="11"/>
                    <a:pt x="2" y="12"/>
                    <a:pt x="2" y="11"/>
                  </a:cubicBezTo>
                  <a:cubicBezTo>
                    <a:pt x="4" y="11"/>
                    <a:pt x="5" y="13"/>
                    <a:pt x="8" y="13"/>
                  </a:cubicBezTo>
                  <a:cubicBezTo>
                    <a:pt x="10" y="12"/>
                    <a:pt x="12" y="14"/>
                    <a:pt x="15" y="13"/>
                  </a:cubicBezTo>
                  <a:cubicBezTo>
                    <a:pt x="19" y="12"/>
                    <a:pt x="22" y="15"/>
                    <a:pt x="23" y="12"/>
                  </a:cubicBezTo>
                  <a:cubicBezTo>
                    <a:pt x="25" y="10"/>
                    <a:pt x="22" y="5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6392863" y="2611438"/>
              <a:ext cx="147638" cy="312738"/>
            </a:xfrm>
            <a:custGeom>
              <a:rect b="b" l="l" r="r" t="t"/>
              <a:pathLst>
                <a:path extrusionOk="0" h="124" w="59">
                  <a:moveTo>
                    <a:pt x="44" y="15"/>
                  </a:moveTo>
                  <a:cubicBezTo>
                    <a:pt x="42" y="15"/>
                    <a:pt x="36" y="11"/>
                    <a:pt x="36" y="9"/>
                  </a:cubicBezTo>
                  <a:cubicBezTo>
                    <a:pt x="36" y="8"/>
                    <a:pt x="39" y="5"/>
                    <a:pt x="34" y="5"/>
                  </a:cubicBezTo>
                  <a:cubicBezTo>
                    <a:pt x="29" y="4"/>
                    <a:pt x="28" y="2"/>
                    <a:pt x="27" y="1"/>
                  </a:cubicBezTo>
                  <a:cubicBezTo>
                    <a:pt x="26" y="0"/>
                    <a:pt x="22" y="3"/>
                    <a:pt x="21" y="5"/>
                  </a:cubicBezTo>
                  <a:cubicBezTo>
                    <a:pt x="19" y="8"/>
                    <a:pt x="18" y="5"/>
                    <a:pt x="15" y="6"/>
                  </a:cubicBezTo>
                  <a:cubicBezTo>
                    <a:pt x="12" y="8"/>
                    <a:pt x="10" y="4"/>
                    <a:pt x="8" y="6"/>
                  </a:cubicBezTo>
                  <a:cubicBezTo>
                    <a:pt x="7" y="8"/>
                    <a:pt x="4" y="5"/>
                    <a:pt x="2" y="7"/>
                  </a:cubicBezTo>
                  <a:cubicBezTo>
                    <a:pt x="2" y="8"/>
                    <a:pt x="1" y="8"/>
                    <a:pt x="0" y="9"/>
                  </a:cubicBezTo>
                  <a:cubicBezTo>
                    <a:pt x="1" y="10"/>
                    <a:pt x="3" y="12"/>
                    <a:pt x="3" y="13"/>
                  </a:cubicBezTo>
                  <a:cubicBezTo>
                    <a:pt x="3" y="15"/>
                    <a:pt x="7" y="16"/>
                    <a:pt x="7" y="19"/>
                  </a:cubicBezTo>
                  <a:cubicBezTo>
                    <a:pt x="7" y="21"/>
                    <a:pt x="12" y="24"/>
                    <a:pt x="14" y="23"/>
                  </a:cubicBezTo>
                  <a:cubicBezTo>
                    <a:pt x="15" y="21"/>
                    <a:pt x="19" y="20"/>
                    <a:pt x="19" y="24"/>
                  </a:cubicBezTo>
                  <a:cubicBezTo>
                    <a:pt x="20" y="28"/>
                    <a:pt x="22" y="28"/>
                    <a:pt x="22" y="30"/>
                  </a:cubicBezTo>
                  <a:cubicBezTo>
                    <a:pt x="22" y="33"/>
                    <a:pt x="17" y="31"/>
                    <a:pt x="16" y="34"/>
                  </a:cubicBezTo>
                  <a:cubicBezTo>
                    <a:pt x="15" y="36"/>
                    <a:pt x="24" y="39"/>
                    <a:pt x="24" y="41"/>
                  </a:cubicBezTo>
                  <a:cubicBezTo>
                    <a:pt x="24" y="43"/>
                    <a:pt x="27" y="46"/>
                    <a:pt x="28" y="48"/>
                  </a:cubicBezTo>
                  <a:cubicBezTo>
                    <a:pt x="29" y="51"/>
                    <a:pt x="34" y="54"/>
                    <a:pt x="35" y="57"/>
                  </a:cubicBezTo>
                  <a:cubicBezTo>
                    <a:pt x="36" y="60"/>
                    <a:pt x="40" y="62"/>
                    <a:pt x="42" y="63"/>
                  </a:cubicBezTo>
                  <a:cubicBezTo>
                    <a:pt x="43" y="65"/>
                    <a:pt x="44" y="68"/>
                    <a:pt x="43" y="71"/>
                  </a:cubicBezTo>
                  <a:cubicBezTo>
                    <a:pt x="43" y="74"/>
                    <a:pt x="43" y="80"/>
                    <a:pt x="46" y="85"/>
                  </a:cubicBezTo>
                  <a:cubicBezTo>
                    <a:pt x="49" y="89"/>
                    <a:pt x="42" y="91"/>
                    <a:pt x="40" y="94"/>
                  </a:cubicBezTo>
                  <a:cubicBezTo>
                    <a:pt x="38" y="96"/>
                    <a:pt x="39" y="100"/>
                    <a:pt x="33" y="98"/>
                  </a:cubicBezTo>
                  <a:cubicBezTo>
                    <a:pt x="27" y="97"/>
                    <a:pt x="34" y="104"/>
                    <a:pt x="33" y="106"/>
                  </a:cubicBezTo>
                  <a:cubicBezTo>
                    <a:pt x="32" y="108"/>
                    <a:pt x="24" y="104"/>
                    <a:pt x="24" y="106"/>
                  </a:cubicBezTo>
                  <a:cubicBezTo>
                    <a:pt x="24" y="107"/>
                    <a:pt x="21" y="108"/>
                    <a:pt x="19" y="109"/>
                  </a:cubicBezTo>
                  <a:cubicBezTo>
                    <a:pt x="20" y="111"/>
                    <a:pt x="21" y="111"/>
                    <a:pt x="22" y="112"/>
                  </a:cubicBezTo>
                  <a:cubicBezTo>
                    <a:pt x="24" y="113"/>
                    <a:pt x="20" y="115"/>
                    <a:pt x="20" y="119"/>
                  </a:cubicBezTo>
                  <a:cubicBezTo>
                    <a:pt x="20" y="123"/>
                    <a:pt x="23" y="124"/>
                    <a:pt x="24" y="122"/>
                  </a:cubicBezTo>
                  <a:cubicBezTo>
                    <a:pt x="25" y="121"/>
                    <a:pt x="30" y="117"/>
                    <a:pt x="32" y="117"/>
                  </a:cubicBezTo>
                  <a:cubicBezTo>
                    <a:pt x="33" y="116"/>
                    <a:pt x="32" y="114"/>
                    <a:pt x="33" y="114"/>
                  </a:cubicBezTo>
                  <a:cubicBezTo>
                    <a:pt x="35" y="114"/>
                    <a:pt x="35" y="111"/>
                    <a:pt x="36" y="109"/>
                  </a:cubicBezTo>
                  <a:cubicBezTo>
                    <a:pt x="36" y="108"/>
                    <a:pt x="38" y="108"/>
                    <a:pt x="41" y="109"/>
                  </a:cubicBezTo>
                  <a:cubicBezTo>
                    <a:pt x="43" y="109"/>
                    <a:pt x="47" y="106"/>
                    <a:pt x="52" y="103"/>
                  </a:cubicBezTo>
                  <a:cubicBezTo>
                    <a:pt x="56" y="101"/>
                    <a:pt x="56" y="100"/>
                    <a:pt x="58" y="93"/>
                  </a:cubicBezTo>
                  <a:cubicBezTo>
                    <a:pt x="59" y="85"/>
                    <a:pt x="56" y="76"/>
                    <a:pt x="56" y="74"/>
                  </a:cubicBezTo>
                  <a:cubicBezTo>
                    <a:pt x="56" y="72"/>
                    <a:pt x="50" y="61"/>
                    <a:pt x="48" y="61"/>
                  </a:cubicBezTo>
                  <a:cubicBezTo>
                    <a:pt x="46" y="61"/>
                    <a:pt x="37" y="52"/>
                    <a:pt x="35" y="50"/>
                  </a:cubicBezTo>
                  <a:cubicBezTo>
                    <a:pt x="34" y="49"/>
                    <a:pt x="34" y="46"/>
                    <a:pt x="32" y="44"/>
                  </a:cubicBezTo>
                  <a:cubicBezTo>
                    <a:pt x="29" y="42"/>
                    <a:pt x="29" y="37"/>
                    <a:pt x="30" y="33"/>
                  </a:cubicBezTo>
                  <a:cubicBezTo>
                    <a:pt x="30" y="30"/>
                    <a:pt x="36" y="29"/>
                    <a:pt x="35" y="26"/>
                  </a:cubicBezTo>
                  <a:cubicBezTo>
                    <a:pt x="35" y="24"/>
                    <a:pt x="36" y="22"/>
                    <a:pt x="39" y="22"/>
                  </a:cubicBezTo>
                  <a:cubicBezTo>
                    <a:pt x="41" y="21"/>
                    <a:pt x="44" y="19"/>
                    <a:pt x="45" y="17"/>
                  </a:cubicBezTo>
                  <a:cubicBezTo>
                    <a:pt x="45" y="17"/>
                    <a:pt x="45" y="17"/>
                    <a:pt x="46" y="17"/>
                  </a:cubicBezTo>
                  <a:cubicBezTo>
                    <a:pt x="45" y="16"/>
                    <a:pt x="44" y="16"/>
                    <a:pt x="44" y="15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6392863" y="2798763"/>
              <a:ext cx="122238" cy="87313"/>
            </a:xfrm>
            <a:custGeom>
              <a:rect b="b" l="l" r="r" t="t"/>
              <a:pathLst>
                <a:path extrusionOk="0" h="35" w="49">
                  <a:moveTo>
                    <a:pt x="24" y="32"/>
                  </a:moveTo>
                  <a:cubicBezTo>
                    <a:pt x="24" y="30"/>
                    <a:pt x="32" y="34"/>
                    <a:pt x="33" y="32"/>
                  </a:cubicBezTo>
                  <a:cubicBezTo>
                    <a:pt x="34" y="30"/>
                    <a:pt x="27" y="23"/>
                    <a:pt x="33" y="24"/>
                  </a:cubicBezTo>
                  <a:cubicBezTo>
                    <a:pt x="39" y="26"/>
                    <a:pt x="38" y="22"/>
                    <a:pt x="40" y="20"/>
                  </a:cubicBezTo>
                  <a:cubicBezTo>
                    <a:pt x="42" y="17"/>
                    <a:pt x="49" y="15"/>
                    <a:pt x="46" y="11"/>
                  </a:cubicBezTo>
                  <a:cubicBezTo>
                    <a:pt x="44" y="7"/>
                    <a:pt x="43" y="4"/>
                    <a:pt x="43" y="1"/>
                  </a:cubicBezTo>
                  <a:cubicBezTo>
                    <a:pt x="41" y="2"/>
                    <a:pt x="39" y="2"/>
                    <a:pt x="37" y="2"/>
                  </a:cubicBezTo>
                  <a:cubicBezTo>
                    <a:pt x="36" y="1"/>
                    <a:pt x="32" y="1"/>
                    <a:pt x="32" y="4"/>
                  </a:cubicBezTo>
                  <a:cubicBezTo>
                    <a:pt x="32" y="6"/>
                    <a:pt x="29" y="7"/>
                    <a:pt x="29" y="6"/>
                  </a:cubicBezTo>
                  <a:cubicBezTo>
                    <a:pt x="30" y="4"/>
                    <a:pt x="27" y="5"/>
                    <a:pt x="25" y="2"/>
                  </a:cubicBezTo>
                  <a:cubicBezTo>
                    <a:pt x="23" y="0"/>
                    <a:pt x="17" y="3"/>
                    <a:pt x="14" y="2"/>
                  </a:cubicBezTo>
                  <a:cubicBezTo>
                    <a:pt x="11" y="1"/>
                    <a:pt x="6" y="4"/>
                    <a:pt x="3" y="8"/>
                  </a:cubicBezTo>
                  <a:cubicBezTo>
                    <a:pt x="0" y="11"/>
                    <a:pt x="3" y="11"/>
                    <a:pt x="3" y="15"/>
                  </a:cubicBezTo>
                  <a:cubicBezTo>
                    <a:pt x="3" y="18"/>
                    <a:pt x="5" y="1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7" y="23"/>
                    <a:pt x="6" y="26"/>
                    <a:pt x="6" y="28"/>
                  </a:cubicBezTo>
                  <a:cubicBezTo>
                    <a:pt x="7" y="31"/>
                    <a:pt x="10" y="29"/>
                    <a:pt x="11" y="29"/>
                  </a:cubicBezTo>
                  <a:cubicBezTo>
                    <a:pt x="13" y="29"/>
                    <a:pt x="10" y="32"/>
                    <a:pt x="12" y="34"/>
                  </a:cubicBezTo>
                  <a:cubicBezTo>
                    <a:pt x="13" y="35"/>
                    <a:pt x="17" y="32"/>
                    <a:pt x="18" y="34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21" y="34"/>
                    <a:pt x="24" y="33"/>
                    <a:pt x="24" y="3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6351588" y="2632075"/>
              <a:ext cx="150813" cy="184150"/>
            </a:xfrm>
            <a:custGeom>
              <a:rect b="b" l="l" r="r" t="t"/>
              <a:pathLst>
                <a:path extrusionOk="0" h="73" w="60">
                  <a:moveTo>
                    <a:pt x="40" y="33"/>
                  </a:moveTo>
                  <a:cubicBezTo>
                    <a:pt x="40" y="31"/>
                    <a:pt x="31" y="28"/>
                    <a:pt x="32" y="26"/>
                  </a:cubicBezTo>
                  <a:cubicBezTo>
                    <a:pt x="33" y="23"/>
                    <a:pt x="38" y="25"/>
                    <a:pt x="38" y="22"/>
                  </a:cubicBezTo>
                  <a:cubicBezTo>
                    <a:pt x="38" y="20"/>
                    <a:pt x="36" y="20"/>
                    <a:pt x="35" y="16"/>
                  </a:cubicBezTo>
                  <a:cubicBezTo>
                    <a:pt x="35" y="12"/>
                    <a:pt x="31" y="13"/>
                    <a:pt x="30" y="15"/>
                  </a:cubicBezTo>
                  <a:cubicBezTo>
                    <a:pt x="28" y="16"/>
                    <a:pt x="23" y="13"/>
                    <a:pt x="23" y="11"/>
                  </a:cubicBezTo>
                  <a:cubicBezTo>
                    <a:pt x="23" y="8"/>
                    <a:pt x="19" y="7"/>
                    <a:pt x="19" y="5"/>
                  </a:cubicBezTo>
                  <a:cubicBezTo>
                    <a:pt x="19" y="4"/>
                    <a:pt x="17" y="2"/>
                    <a:pt x="16" y="1"/>
                  </a:cubicBezTo>
                  <a:cubicBezTo>
                    <a:pt x="15" y="1"/>
                    <a:pt x="13" y="1"/>
                    <a:pt x="13" y="1"/>
                  </a:cubicBezTo>
                  <a:cubicBezTo>
                    <a:pt x="12" y="0"/>
                    <a:pt x="11" y="4"/>
                    <a:pt x="12" y="5"/>
                  </a:cubicBezTo>
                  <a:cubicBezTo>
                    <a:pt x="13" y="6"/>
                    <a:pt x="14" y="12"/>
                    <a:pt x="11" y="11"/>
                  </a:cubicBezTo>
                  <a:cubicBezTo>
                    <a:pt x="9" y="11"/>
                    <a:pt x="9" y="7"/>
                    <a:pt x="7" y="7"/>
                  </a:cubicBezTo>
                  <a:cubicBezTo>
                    <a:pt x="7" y="7"/>
                    <a:pt x="3" y="12"/>
                    <a:pt x="3" y="14"/>
                  </a:cubicBezTo>
                  <a:cubicBezTo>
                    <a:pt x="3" y="15"/>
                    <a:pt x="1" y="16"/>
                    <a:pt x="0" y="16"/>
                  </a:cubicBezTo>
                  <a:cubicBezTo>
                    <a:pt x="1" y="17"/>
                    <a:pt x="2" y="18"/>
                    <a:pt x="2" y="18"/>
                  </a:cubicBezTo>
                  <a:cubicBezTo>
                    <a:pt x="3" y="19"/>
                    <a:pt x="1" y="22"/>
                    <a:pt x="2" y="24"/>
                  </a:cubicBezTo>
                  <a:cubicBezTo>
                    <a:pt x="4" y="27"/>
                    <a:pt x="7" y="23"/>
                    <a:pt x="8" y="26"/>
                  </a:cubicBezTo>
                  <a:cubicBezTo>
                    <a:pt x="9" y="30"/>
                    <a:pt x="7" y="31"/>
                    <a:pt x="7" y="35"/>
                  </a:cubicBezTo>
                  <a:cubicBezTo>
                    <a:pt x="7" y="38"/>
                    <a:pt x="5" y="38"/>
                    <a:pt x="5" y="41"/>
                  </a:cubicBezTo>
                  <a:cubicBezTo>
                    <a:pt x="6" y="44"/>
                    <a:pt x="10" y="40"/>
                    <a:pt x="12" y="38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9" y="39"/>
                    <a:pt x="23" y="38"/>
                    <a:pt x="23" y="37"/>
                  </a:cubicBezTo>
                  <a:cubicBezTo>
                    <a:pt x="24" y="35"/>
                    <a:pt x="29" y="34"/>
                    <a:pt x="31" y="36"/>
                  </a:cubicBezTo>
                  <a:cubicBezTo>
                    <a:pt x="33" y="38"/>
                    <a:pt x="34" y="41"/>
                    <a:pt x="37" y="42"/>
                  </a:cubicBezTo>
                  <a:cubicBezTo>
                    <a:pt x="39" y="43"/>
                    <a:pt x="35" y="51"/>
                    <a:pt x="38" y="52"/>
                  </a:cubicBezTo>
                  <a:cubicBezTo>
                    <a:pt x="40" y="52"/>
                    <a:pt x="43" y="56"/>
                    <a:pt x="43" y="60"/>
                  </a:cubicBezTo>
                  <a:cubicBezTo>
                    <a:pt x="43" y="64"/>
                    <a:pt x="45" y="66"/>
                    <a:pt x="42" y="69"/>
                  </a:cubicBezTo>
                  <a:cubicBezTo>
                    <a:pt x="44" y="70"/>
                    <a:pt x="46" y="70"/>
                    <a:pt x="45" y="72"/>
                  </a:cubicBezTo>
                  <a:cubicBezTo>
                    <a:pt x="45" y="73"/>
                    <a:pt x="48" y="72"/>
                    <a:pt x="48" y="70"/>
                  </a:cubicBezTo>
                  <a:cubicBezTo>
                    <a:pt x="48" y="67"/>
                    <a:pt x="52" y="67"/>
                    <a:pt x="53" y="68"/>
                  </a:cubicBezTo>
                  <a:cubicBezTo>
                    <a:pt x="55" y="68"/>
                    <a:pt x="57" y="68"/>
                    <a:pt x="59" y="67"/>
                  </a:cubicBezTo>
                  <a:cubicBezTo>
                    <a:pt x="59" y="65"/>
                    <a:pt x="59" y="64"/>
                    <a:pt x="59" y="63"/>
                  </a:cubicBezTo>
                  <a:cubicBezTo>
                    <a:pt x="60" y="60"/>
                    <a:pt x="59" y="57"/>
                    <a:pt x="58" y="55"/>
                  </a:cubicBezTo>
                  <a:cubicBezTo>
                    <a:pt x="56" y="54"/>
                    <a:pt x="52" y="52"/>
                    <a:pt x="51" y="49"/>
                  </a:cubicBezTo>
                  <a:cubicBezTo>
                    <a:pt x="50" y="46"/>
                    <a:pt x="45" y="43"/>
                    <a:pt x="44" y="40"/>
                  </a:cubicBezTo>
                  <a:cubicBezTo>
                    <a:pt x="43" y="38"/>
                    <a:pt x="40" y="35"/>
                    <a:pt x="40" y="3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6302376" y="2671763"/>
              <a:ext cx="163513" cy="309563"/>
            </a:xfrm>
            <a:custGeom>
              <a:rect b="b" l="l" r="r" t="t"/>
              <a:pathLst>
                <a:path extrusionOk="0" h="123" w="65">
                  <a:moveTo>
                    <a:pt x="39" y="65"/>
                  </a:moveTo>
                  <a:cubicBezTo>
                    <a:pt x="39" y="61"/>
                    <a:pt x="36" y="61"/>
                    <a:pt x="39" y="58"/>
                  </a:cubicBezTo>
                  <a:cubicBezTo>
                    <a:pt x="42" y="54"/>
                    <a:pt x="47" y="51"/>
                    <a:pt x="50" y="52"/>
                  </a:cubicBezTo>
                  <a:cubicBezTo>
                    <a:pt x="53" y="53"/>
                    <a:pt x="59" y="50"/>
                    <a:pt x="61" y="52"/>
                  </a:cubicBezTo>
                  <a:cubicBezTo>
                    <a:pt x="61" y="53"/>
                    <a:pt x="62" y="53"/>
                    <a:pt x="62" y="53"/>
                  </a:cubicBezTo>
                  <a:cubicBezTo>
                    <a:pt x="65" y="50"/>
                    <a:pt x="63" y="48"/>
                    <a:pt x="63" y="44"/>
                  </a:cubicBezTo>
                  <a:cubicBezTo>
                    <a:pt x="63" y="40"/>
                    <a:pt x="60" y="36"/>
                    <a:pt x="58" y="36"/>
                  </a:cubicBezTo>
                  <a:cubicBezTo>
                    <a:pt x="55" y="35"/>
                    <a:pt x="59" y="27"/>
                    <a:pt x="57" y="26"/>
                  </a:cubicBezTo>
                  <a:cubicBezTo>
                    <a:pt x="54" y="25"/>
                    <a:pt x="53" y="22"/>
                    <a:pt x="51" y="20"/>
                  </a:cubicBezTo>
                  <a:cubicBezTo>
                    <a:pt x="49" y="18"/>
                    <a:pt x="44" y="19"/>
                    <a:pt x="43" y="21"/>
                  </a:cubicBezTo>
                  <a:cubicBezTo>
                    <a:pt x="43" y="22"/>
                    <a:pt x="39" y="23"/>
                    <a:pt x="38" y="22"/>
                  </a:cubicBezTo>
                  <a:cubicBezTo>
                    <a:pt x="37" y="21"/>
                    <a:pt x="35" y="20"/>
                    <a:pt x="32" y="22"/>
                  </a:cubicBezTo>
                  <a:cubicBezTo>
                    <a:pt x="30" y="24"/>
                    <a:pt x="26" y="28"/>
                    <a:pt x="25" y="25"/>
                  </a:cubicBezTo>
                  <a:cubicBezTo>
                    <a:pt x="25" y="22"/>
                    <a:pt x="27" y="22"/>
                    <a:pt x="27" y="19"/>
                  </a:cubicBezTo>
                  <a:cubicBezTo>
                    <a:pt x="27" y="15"/>
                    <a:pt x="29" y="14"/>
                    <a:pt x="28" y="10"/>
                  </a:cubicBezTo>
                  <a:cubicBezTo>
                    <a:pt x="27" y="7"/>
                    <a:pt x="24" y="11"/>
                    <a:pt x="22" y="8"/>
                  </a:cubicBezTo>
                  <a:cubicBezTo>
                    <a:pt x="21" y="6"/>
                    <a:pt x="23" y="3"/>
                    <a:pt x="22" y="2"/>
                  </a:cubicBezTo>
                  <a:cubicBezTo>
                    <a:pt x="22" y="2"/>
                    <a:pt x="21" y="1"/>
                    <a:pt x="20" y="0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18" y="3"/>
                    <a:pt x="13" y="4"/>
                    <a:pt x="12" y="6"/>
                  </a:cubicBezTo>
                  <a:cubicBezTo>
                    <a:pt x="10" y="8"/>
                    <a:pt x="7" y="8"/>
                    <a:pt x="6" y="8"/>
                  </a:cubicBezTo>
                  <a:cubicBezTo>
                    <a:pt x="5" y="8"/>
                    <a:pt x="1" y="8"/>
                    <a:pt x="1" y="10"/>
                  </a:cubicBezTo>
                  <a:cubicBezTo>
                    <a:pt x="1" y="12"/>
                    <a:pt x="0" y="21"/>
                    <a:pt x="0" y="23"/>
                  </a:cubicBezTo>
                  <a:cubicBezTo>
                    <a:pt x="0" y="24"/>
                    <a:pt x="4" y="30"/>
                    <a:pt x="6" y="30"/>
                  </a:cubicBezTo>
                  <a:cubicBezTo>
                    <a:pt x="7" y="31"/>
                    <a:pt x="5" y="35"/>
                    <a:pt x="7" y="36"/>
                  </a:cubicBezTo>
                  <a:cubicBezTo>
                    <a:pt x="9" y="37"/>
                    <a:pt x="8" y="40"/>
                    <a:pt x="7" y="39"/>
                  </a:cubicBezTo>
                  <a:cubicBezTo>
                    <a:pt x="6" y="39"/>
                    <a:pt x="7" y="44"/>
                    <a:pt x="6" y="45"/>
                  </a:cubicBezTo>
                  <a:cubicBezTo>
                    <a:pt x="4" y="47"/>
                    <a:pt x="5" y="51"/>
                    <a:pt x="8" y="54"/>
                  </a:cubicBezTo>
                  <a:cubicBezTo>
                    <a:pt x="12" y="57"/>
                    <a:pt x="12" y="61"/>
                    <a:pt x="12" y="64"/>
                  </a:cubicBezTo>
                  <a:cubicBezTo>
                    <a:pt x="12" y="66"/>
                    <a:pt x="14" y="66"/>
                    <a:pt x="14" y="70"/>
                  </a:cubicBezTo>
                  <a:cubicBezTo>
                    <a:pt x="14" y="70"/>
                    <a:pt x="10" y="83"/>
                    <a:pt x="7" y="83"/>
                  </a:cubicBezTo>
                  <a:cubicBezTo>
                    <a:pt x="7" y="86"/>
                    <a:pt x="6" y="92"/>
                    <a:pt x="5" y="95"/>
                  </a:cubicBezTo>
                  <a:cubicBezTo>
                    <a:pt x="4" y="98"/>
                    <a:pt x="3" y="102"/>
                    <a:pt x="5" y="102"/>
                  </a:cubicBezTo>
                  <a:cubicBezTo>
                    <a:pt x="8" y="102"/>
                    <a:pt x="12" y="107"/>
                    <a:pt x="16" y="112"/>
                  </a:cubicBezTo>
                  <a:cubicBezTo>
                    <a:pt x="17" y="113"/>
                    <a:pt x="18" y="115"/>
                    <a:pt x="18" y="116"/>
                  </a:cubicBezTo>
                  <a:cubicBezTo>
                    <a:pt x="20" y="116"/>
                    <a:pt x="22" y="116"/>
                    <a:pt x="23" y="116"/>
                  </a:cubicBezTo>
                  <a:cubicBezTo>
                    <a:pt x="26" y="117"/>
                    <a:pt x="27" y="120"/>
                    <a:pt x="27" y="121"/>
                  </a:cubicBezTo>
                  <a:cubicBezTo>
                    <a:pt x="27" y="123"/>
                    <a:pt x="32" y="122"/>
                    <a:pt x="33" y="122"/>
                  </a:cubicBezTo>
                  <a:cubicBezTo>
                    <a:pt x="34" y="122"/>
                    <a:pt x="33" y="120"/>
                    <a:pt x="36" y="119"/>
                  </a:cubicBezTo>
                  <a:cubicBezTo>
                    <a:pt x="34" y="116"/>
                    <a:pt x="30" y="114"/>
                    <a:pt x="27" y="113"/>
                  </a:cubicBezTo>
                  <a:cubicBezTo>
                    <a:pt x="23" y="113"/>
                    <a:pt x="21" y="107"/>
                    <a:pt x="21" y="104"/>
                  </a:cubicBezTo>
                  <a:cubicBezTo>
                    <a:pt x="21" y="101"/>
                    <a:pt x="18" y="99"/>
                    <a:pt x="18" y="97"/>
                  </a:cubicBezTo>
                  <a:cubicBezTo>
                    <a:pt x="18" y="94"/>
                    <a:pt x="16" y="94"/>
                    <a:pt x="13" y="93"/>
                  </a:cubicBezTo>
                  <a:cubicBezTo>
                    <a:pt x="10" y="92"/>
                    <a:pt x="14" y="83"/>
                    <a:pt x="14" y="80"/>
                  </a:cubicBezTo>
                  <a:cubicBezTo>
                    <a:pt x="14" y="77"/>
                    <a:pt x="20" y="67"/>
                    <a:pt x="18" y="64"/>
                  </a:cubicBezTo>
                  <a:cubicBezTo>
                    <a:pt x="17" y="61"/>
                    <a:pt x="24" y="58"/>
                    <a:pt x="25" y="62"/>
                  </a:cubicBezTo>
                  <a:cubicBezTo>
                    <a:pt x="26" y="65"/>
                    <a:pt x="26" y="67"/>
                    <a:pt x="31" y="66"/>
                  </a:cubicBezTo>
                  <a:cubicBezTo>
                    <a:pt x="36" y="66"/>
                    <a:pt x="36" y="70"/>
                    <a:pt x="40" y="7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1" y="68"/>
                    <a:pt x="39" y="68"/>
                    <a:pt x="39" y="65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4637088" y="1841500"/>
              <a:ext cx="196850" cy="161925"/>
            </a:xfrm>
            <a:custGeom>
              <a:rect b="b" l="l" r="r" t="t"/>
              <a:pathLst>
                <a:path extrusionOk="0" h="64" w="78">
                  <a:moveTo>
                    <a:pt x="2" y="14"/>
                  </a:moveTo>
                  <a:cubicBezTo>
                    <a:pt x="2" y="15"/>
                    <a:pt x="3" y="20"/>
                    <a:pt x="2" y="22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3" y="26"/>
                    <a:pt x="4" y="28"/>
                    <a:pt x="4" y="29"/>
                  </a:cubicBezTo>
                  <a:cubicBezTo>
                    <a:pt x="4" y="31"/>
                    <a:pt x="5" y="30"/>
                    <a:pt x="5" y="33"/>
                  </a:cubicBezTo>
                  <a:cubicBezTo>
                    <a:pt x="5" y="37"/>
                    <a:pt x="6" y="39"/>
                    <a:pt x="7" y="40"/>
                  </a:cubicBezTo>
                  <a:cubicBezTo>
                    <a:pt x="8" y="41"/>
                    <a:pt x="8" y="42"/>
                    <a:pt x="7" y="44"/>
                  </a:cubicBezTo>
                  <a:cubicBezTo>
                    <a:pt x="9" y="45"/>
                    <a:pt x="10" y="46"/>
                    <a:pt x="12" y="46"/>
                  </a:cubicBezTo>
                  <a:cubicBezTo>
                    <a:pt x="16" y="48"/>
                    <a:pt x="17" y="49"/>
                    <a:pt x="17" y="50"/>
                  </a:cubicBezTo>
                  <a:cubicBezTo>
                    <a:pt x="17" y="51"/>
                    <a:pt x="21" y="54"/>
                    <a:pt x="21" y="52"/>
                  </a:cubicBezTo>
                  <a:cubicBezTo>
                    <a:pt x="22" y="50"/>
                    <a:pt x="24" y="51"/>
                    <a:pt x="26" y="51"/>
                  </a:cubicBezTo>
                  <a:cubicBezTo>
                    <a:pt x="28" y="51"/>
                    <a:pt x="28" y="53"/>
                    <a:pt x="28" y="54"/>
                  </a:cubicBezTo>
                  <a:cubicBezTo>
                    <a:pt x="28" y="55"/>
                    <a:pt x="32" y="54"/>
                    <a:pt x="33" y="55"/>
                  </a:cubicBezTo>
                  <a:cubicBezTo>
                    <a:pt x="35" y="56"/>
                    <a:pt x="35" y="59"/>
                    <a:pt x="37" y="60"/>
                  </a:cubicBezTo>
                  <a:cubicBezTo>
                    <a:pt x="39" y="61"/>
                    <a:pt x="41" y="59"/>
                    <a:pt x="42" y="59"/>
                  </a:cubicBezTo>
                  <a:cubicBezTo>
                    <a:pt x="43" y="60"/>
                    <a:pt x="47" y="61"/>
                    <a:pt x="49" y="60"/>
                  </a:cubicBezTo>
                  <a:cubicBezTo>
                    <a:pt x="51" y="59"/>
                    <a:pt x="52" y="61"/>
                    <a:pt x="55" y="61"/>
                  </a:cubicBezTo>
                  <a:cubicBezTo>
                    <a:pt x="58" y="61"/>
                    <a:pt x="61" y="62"/>
                    <a:pt x="62" y="62"/>
                  </a:cubicBezTo>
                  <a:cubicBezTo>
                    <a:pt x="62" y="63"/>
                    <a:pt x="64" y="63"/>
                    <a:pt x="66" y="64"/>
                  </a:cubicBezTo>
                  <a:cubicBezTo>
                    <a:pt x="67" y="62"/>
                    <a:pt x="66" y="59"/>
                    <a:pt x="66" y="58"/>
                  </a:cubicBezTo>
                  <a:cubicBezTo>
                    <a:pt x="66" y="57"/>
                    <a:pt x="73" y="52"/>
                    <a:pt x="74" y="51"/>
                  </a:cubicBezTo>
                  <a:cubicBezTo>
                    <a:pt x="75" y="49"/>
                    <a:pt x="76" y="49"/>
                    <a:pt x="77" y="48"/>
                  </a:cubicBezTo>
                  <a:cubicBezTo>
                    <a:pt x="78" y="46"/>
                    <a:pt x="75" y="41"/>
                    <a:pt x="74" y="40"/>
                  </a:cubicBezTo>
                  <a:cubicBezTo>
                    <a:pt x="73" y="39"/>
                    <a:pt x="73" y="35"/>
                    <a:pt x="73" y="33"/>
                  </a:cubicBezTo>
                  <a:cubicBezTo>
                    <a:pt x="74" y="31"/>
                    <a:pt x="71" y="30"/>
                    <a:pt x="71" y="29"/>
                  </a:cubicBezTo>
                  <a:cubicBezTo>
                    <a:pt x="71" y="27"/>
                    <a:pt x="74" y="25"/>
                    <a:pt x="75" y="25"/>
                  </a:cubicBezTo>
                  <a:cubicBezTo>
                    <a:pt x="77" y="24"/>
                    <a:pt x="76" y="19"/>
                    <a:pt x="75" y="18"/>
                  </a:cubicBezTo>
                  <a:cubicBezTo>
                    <a:pt x="74" y="16"/>
                    <a:pt x="73" y="14"/>
                    <a:pt x="74" y="12"/>
                  </a:cubicBezTo>
                  <a:cubicBezTo>
                    <a:pt x="75" y="9"/>
                    <a:pt x="68" y="7"/>
                    <a:pt x="68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2" y="8"/>
                    <a:pt x="47" y="6"/>
                    <a:pt x="46" y="6"/>
                  </a:cubicBezTo>
                  <a:cubicBezTo>
                    <a:pt x="46" y="6"/>
                    <a:pt x="44" y="5"/>
                    <a:pt x="42" y="4"/>
                  </a:cubicBezTo>
                  <a:cubicBezTo>
                    <a:pt x="42" y="6"/>
                    <a:pt x="40" y="7"/>
                    <a:pt x="38" y="7"/>
                  </a:cubicBezTo>
                  <a:cubicBezTo>
                    <a:pt x="34" y="7"/>
                    <a:pt x="34" y="3"/>
                    <a:pt x="34" y="2"/>
                  </a:cubicBezTo>
                  <a:cubicBezTo>
                    <a:pt x="34" y="0"/>
                    <a:pt x="20" y="3"/>
                    <a:pt x="17" y="7"/>
                  </a:cubicBezTo>
                  <a:cubicBezTo>
                    <a:pt x="13" y="10"/>
                    <a:pt x="4" y="9"/>
                    <a:pt x="4" y="11"/>
                  </a:cubicBezTo>
                  <a:cubicBezTo>
                    <a:pt x="4" y="12"/>
                    <a:pt x="3" y="13"/>
                    <a:pt x="2" y="13"/>
                  </a:cubicBezTo>
                  <a:cubicBezTo>
                    <a:pt x="2" y="13"/>
                    <a:pt x="2" y="13"/>
                    <a:pt x="2" y="14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4667251" y="2100263"/>
              <a:ext cx="73025" cy="71438"/>
            </a:xfrm>
            <a:custGeom>
              <a:rect b="b" l="l" r="r" t="t"/>
              <a:pathLst>
                <a:path extrusionOk="0" h="28" w="29">
                  <a:moveTo>
                    <a:pt x="21" y="25"/>
                  </a:moveTo>
                  <a:cubicBezTo>
                    <a:pt x="21" y="24"/>
                    <a:pt x="26" y="16"/>
                    <a:pt x="27" y="16"/>
                  </a:cubicBezTo>
                  <a:cubicBezTo>
                    <a:pt x="28" y="16"/>
                    <a:pt x="29" y="9"/>
                    <a:pt x="28" y="6"/>
                  </a:cubicBezTo>
                  <a:cubicBezTo>
                    <a:pt x="24" y="3"/>
                    <a:pt x="21" y="2"/>
                    <a:pt x="21" y="2"/>
                  </a:cubicBezTo>
                  <a:cubicBezTo>
                    <a:pt x="21" y="2"/>
                    <a:pt x="10" y="2"/>
                    <a:pt x="9" y="1"/>
                  </a:cubicBezTo>
                  <a:cubicBezTo>
                    <a:pt x="7" y="0"/>
                    <a:pt x="5" y="3"/>
                    <a:pt x="4" y="2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6"/>
                    <a:pt x="4" y="7"/>
                    <a:pt x="4" y="10"/>
                  </a:cubicBezTo>
                  <a:cubicBezTo>
                    <a:pt x="4" y="12"/>
                    <a:pt x="10" y="16"/>
                    <a:pt x="10" y="18"/>
                  </a:cubicBezTo>
                  <a:cubicBezTo>
                    <a:pt x="10" y="19"/>
                    <a:pt x="14" y="21"/>
                    <a:pt x="17" y="25"/>
                  </a:cubicBezTo>
                  <a:cubicBezTo>
                    <a:pt x="18" y="26"/>
                    <a:pt x="20" y="27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4629151" y="2068513"/>
              <a:ext cx="109538" cy="95250"/>
            </a:xfrm>
            <a:custGeom>
              <a:rect b="b" l="l" r="r" t="t"/>
              <a:pathLst>
                <a:path extrusionOk="0" h="38" w="43">
                  <a:moveTo>
                    <a:pt x="25" y="31"/>
                  </a:moveTo>
                  <a:cubicBezTo>
                    <a:pt x="25" y="29"/>
                    <a:pt x="19" y="25"/>
                    <a:pt x="19" y="23"/>
                  </a:cubicBezTo>
                  <a:cubicBezTo>
                    <a:pt x="19" y="20"/>
                    <a:pt x="15" y="19"/>
                    <a:pt x="15" y="17"/>
                  </a:cubicBezTo>
                  <a:cubicBezTo>
                    <a:pt x="15" y="15"/>
                    <a:pt x="17" y="14"/>
                    <a:pt x="19" y="15"/>
                  </a:cubicBezTo>
                  <a:cubicBezTo>
                    <a:pt x="20" y="16"/>
                    <a:pt x="22" y="13"/>
                    <a:pt x="24" y="14"/>
                  </a:cubicBezTo>
                  <a:cubicBezTo>
                    <a:pt x="25" y="15"/>
                    <a:pt x="36" y="15"/>
                    <a:pt x="36" y="15"/>
                  </a:cubicBezTo>
                  <a:cubicBezTo>
                    <a:pt x="36" y="15"/>
                    <a:pt x="39" y="16"/>
                    <a:pt x="43" y="19"/>
                  </a:cubicBezTo>
                  <a:cubicBezTo>
                    <a:pt x="43" y="18"/>
                    <a:pt x="43" y="17"/>
                    <a:pt x="43" y="17"/>
                  </a:cubicBezTo>
                  <a:cubicBezTo>
                    <a:pt x="42" y="15"/>
                    <a:pt x="43" y="12"/>
                    <a:pt x="40" y="11"/>
                  </a:cubicBezTo>
                  <a:cubicBezTo>
                    <a:pt x="39" y="11"/>
                    <a:pt x="39" y="8"/>
                    <a:pt x="38" y="6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33" y="8"/>
                    <a:pt x="29" y="7"/>
                    <a:pt x="27" y="5"/>
                  </a:cubicBezTo>
                  <a:cubicBezTo>
                    <a:pt x="26" y="4"/>
                    <a:pt x="22" y="1"/>
                    <a:pt x="21" y="0"/>
                  </a:cubicBezTo>
                  <a:cubicBezTo>
                    <a:pt x="20" y="1"/>
                    <a:pt x="17" y="3"/>
                    <a:pt x="16" y="4"/>
                  </a:cubicBezTo>
                  <a:cubicBezTo>
                    <a:pt x="14" y="4"/>
                    <a:pt x="15" y="8"/>
                    <a:pt x="14" y="8"/>
                  </a:cubicBezTo>
                  <a:cubicBezTo>
                    <a:pt x="12" y="8"/>
                    <a:pt x="11" y="10"/>
                    <a:pt x="11" y="11"/>
                  </a:cubicBezTo>
                  <a:cubicBezTo>
                    <a:pt x="11" y="12"/>
                    <a:pt x="7" y="10"/>
                    <a:pt x="6" y="11"/>
                  </a:cubicBezTo>
                  <a:cubicBezTo>
                    <a:pt x="5" y="11"/>
                    <a:pt x="2" y="12"/>
                    <a:pt x="0" y="12"/>
                  </a:cubicBezTo>
                  <a:cubicBezTo>
                    <a:pt x="1" y="14"/>
                    <a:pt x="0" y="15"/>
                    <a:pt x="2" y="15"/>
                  </a:cubicBezTo>
                  <a:cubicBezTo>
                    <a:pt x="4" y="15"/>
                    <a:pt x="8" y="15"/>
                    <a:pt x="8" y="18"/>
                  </a:cubicBezTo>
                  <a:cubicBezTo>
                    <a:pt x="8" y="21"/>
                    <a:pt x="13" y="27"/>
                    <a:pt x="15" y="29"/>
                  </a:cubicBezTo>
                  <a:cubicBezTo>
                    <a:pt x="17" y="31"/>
                    <a:pt x="21" y="31"/>
                    <a:pt x="22" y="33"/>
                  </a:cubicBezTo>
                  <a:cubicBezTo>
                    <a:pt x="22" y="35"/>
                    <a:pt x="25" y="36"/>
                    <a:pt x="28" y="36"/>
                  </a:cubicBezTo>
                  <a:cubicBezTo>
                    <a:pt x="29" y="37"/>
                    <a:pt x="31" y="37"/>
                    <a:pt x="32" y="38"/>
                  </a:cubicBezTo>
                  <a:cubicBezTo>
                    <a:pt x="29" y="34"/>
                    <a:pt x="25" y="32"/>
                    <a:pt x="25" y="3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4735513" y="2168525"/>
              <a:ext cx="38100" cy="73025"/>
            </a:xfrm>
            <a:custGeom>
              <a:rect b="b" l="l" r="r" t="t"/>
              <a:pathLst>
                <a:path extrusionOk="0" h="29" w="15">
                  <a:moveTo>
                    <a:pt x="10" y="25"/>
                  </a:moveTo>
                  <a:cubicBezTo>
                    <a:pt x="11" y="24"/>
                    <a:pt x="10" y="23"/>
                    <a:pt x="12" y="22"/>
                  </a:cubicBezTo>
                  <a:cubicBezTo>
                    <a:pt x="13" y="20"/>
                    <a:pt x="14" y="18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2" y="15"/>
                    <a:pt x="11" y="14"/>
                    <a:pt x="10" y="12"/>
                  </a:cubicBezTo>
                  <a:cubicBezTo>
                    <a:pt x="9" y="10"/>
                    <a:pt x="10" y="6"/>
                    <a:pt x="11" y="4"/>
                  </a:cubicBezTo>
                  <a:cubicBezTo>
                    <a:pt x="9" y="3"/>
                    <a:pt x="5" y="0"/>
                    <a:pt x="4" y="0"/>
                  </a:cubicBezTo>
                  <a:cubicBezTo>
                    <a:pt x="3" y="0"/>
                    <a:pt x="1" y="3"/>
                    <a:pt x="0" y="5"/>
                  </a:cubicBezTo>
                  <a:cubicBezTo>
                    <a:pt x="3" y="7"/>
                    <a:pt x="4" y="8"/>
                    <a:pt x="2" y="10"/>
                  </a:cubicBezTo>
                  <a:cubicBezTo>
                    <a:pt x="0" y="13"/>
                    <a:pt x="0" y="20"/>
                    <a:pt x="2" y="22"/>
                  </a:cubicBezTo>
                  <a:cubicBezTo>
                    <a:pt x="4" y="24"/>
                    <a:pt x="5" y="28"/>
                    <a:pt x="7" y="29"/>
                  </a:cubicBezTo>
                  <a:cubicBezTo>
                    <a:pt x="8" y="27"/>
                    <a:pt x="8" y="25"/>
                    <a:pt x="10" y="25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4546601" y="2005013"/>
              <a:ext cx="150813" cy="65088"/>
            </a:xfrm>
            <a:custGeom>
              <a:rect b="b" l="l" r="r" t="t"/>
              <a:pathLst>
                <a:path extrusionOk="0" h="26" w="60">
                  <a:moveTo>
                    <a:pt x="51" y="2"/>
                  </a:moveTo>
                  <a:cubicBezTo>
                    <a:pt x="49" y="0"/>
                    <a:pt x="43" y="0"/>
                    <a:pt x="43" y="0"/>
                  </a:cubicBezTo>
                  <a:cubicBezTo>
                    <a:pt x="43" y="0"/>
                    <a:pt x="43" y="2"/>
                    <a:pt x="42" y="3"/>
                  </a:cubicBezTo>
                  <a:cubicBezTo>
                    <a:pt x="41" y="4"/>
                    <a:pt x="37" y="4"/>
                    <a:pt x="35" y="4"/>
                  </a:cubicBezTo>
                  <a:cubicBezTo>
                    <a:pt x="34" y="5"/>
                    <a:pt x="31" y="5"/>
                    <a:pt x="31" y="7"/>
                  </a:cubicBezTo>
                  <a:cubicBezTo>
                    <a:pt x="30" y="8"/>
                    <a:pt x="26" y="7"/>
                    <a:pt x="27" y="12"/>
                  </a:cubicBezTo>
                  <a:cubicBezTo>
                    <a:pt x="29" y="16"/>
                    <a:pt x="25" y="14"/>
                    <a:pt x="24" y="14"/>
                  </a:cubicBezTo>
                  <a:cubicBezTo>
                    <a:pt x="23" y="13"/>
                    <a:pt x="17" y="14"/>
                    <a:pt x="16" y="16"/>
                  </a:cubicBezTo>
                  <a:cubicBezTo>
                    <a:pt x="15" y="17"/>
                    <a:pt x="13" y="17"/>
                    <a:pt x="11" y="16"/>
                  </a:cubicBezTo>
                  <a:cubicBezTo>
                    <a:pt x="10" y="15"/>
                    <a:pt x="8" y="15"/>
                    <a:pt x="7" y="17"/>
                  </a:cubicBezTo>
                  <a:cubicBezTo>
                    <a:pt x="5" y="18"/>
                    <a:pt x="4" y="15"/>
                    <a:pt x="2" y="15"/>
                  </a:cubicBezTo>
                  <a:cubicBezTo>
                    <a:pt x="0" y="16"/>
                    <a:pt x="1" y="19"/>
                    <a:pt x="1" y="20"/>
                  </a:cubicBezTo>
                  <a:cubicBezTo>
                    <a:pt x="1" y="20"/>
                    <a:pt x="4" y="23"/>
                    <a:pt x="5" y="22"/>
                  </a:cubicBezTo>
                  <a:cubicBezTo>
                    <a:pt x="7" y="21"/>
                    <a:pt x="9" y="22"/>
                    <a:pt x="10" y="23"/>
                  </a:cubicBezTo>
                  <a:cubicBezTo>
                    <a:pt x="12" y="24"/>
                    <a:pt x="14" y="22"/>
                    <a:pt x="15" y="21"/>
                  </a:cubicBezTo>
                  <a:cubicBezTo>
                    <a:pt x="16" y="20"/>
                    <a:pt x="21" y="20"/>
                    <a:pt x="22" y="20"/>
                  </a:cubicBezTo>
                  <a:cubicBezTo>
                    <a:pt x="22" y="20"/>
                    <a:pt x="22" y="23"/>
                    <a:pt x="23" y="24"/>
                  </a:cubicBezTo>
                  <a:cubicBezTo>
                    <a:pt x="24" y="24"/>
                    <a:pt x="27" y="25"/>
                    <a:pt x="30" y="25"/>
                  </a:cubicBezTo>
                  <a:cubicBezTo>
                    <a:pt x="33" y="25"/>
                    <a:pt x="38" y="26"/>
                    <a:pt x="39" y="26"/>
                  </a:cubicBezTo>
                  <a:cubicBezTo>
                    <a:pt x="41" y="26"/>
                    <a:pt x="43" y="24"/>
                    <a:pt x="46" y="24"/>
                  </a:cubicBezTo>
                  <a:cubicBezTo>
                    <a:pt x="50" y="24"/>
                    <a:pt x="51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1"/>
                    <a:pt x="52" y="20"/>
                    <a:pt x="53" y="20"/>
                  </a:cubicBezTo>
                  <a:cubicBezTo>
                    <a:pt x="54" y="20"/>
                    <a:pt x="54" y="18"/>
                    <a:pt x="54" y="17"/>
                  </a:cubicBezTo>
                  <a:cubicBezTo>
                    <a:pt x="55" y="16"/>
                    <a:pt x="54" y="13"/>
                    <a:pt x="55" y="14"/>
                  </a:cubicBezTo>
                  <a:cubicBezTo>
                    <a:pt x="57" y="14"/>
                    <a:pt x="59" y="14"/>
                    <a:pt x="59" y="12"/>
                  </a:cubicBezTo>
                  <a:cubicBezTo>
                    <a:pt x="59" y="11"/>
                    <a:pt x="59" y="10"/>
                    <a:pt x="60" y="9"/>
                  </a:cubicBezTo>
                  <a:cubicBezTo>
                    <a:pt x="58" y="7"/>
                    <a:pt x="57" y="3"/>
                    <a:pt x="57" y="3"/>
                  </a:cubicBezTo>
                  <a:cubicBezTo>
                    <a:pt x="57" y="3"/>
                    <a:pt x="53" y="4"/>
                    <a:pt x="51" y="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4678363" y="2012950"/>
              <a:ext cx="130175" cy="76200"/>
            </a:xfrm>
            <a:custGeom>
              <a:rect b="b" l="l" r="r" t="t"/>
              <a:pathLst>
                <a:path extrusionOk="0" h="30" w="52">
                  <a:moveTo>
                    <a:pt x="50" y="6"/>
                  </a:moveTo>
                  <a:cubicBezTo>
                    <a:pt x="50" y="5"/>
                    <a:pt x="49" y="5"/>
                    <a:pt x="48" y="4"/>
                  </a:cubicBezTo>
                  <a:cubicBezTo>
                    <a:pt x="46" y="4"/>
                    <a:pt x="44" y="3"/>
                    <a:pt x="43" y="3"/>
                  </a:cubicBezTo>
                  <a:cubicBezTo>
                    <a:pt x="42" y="1"/>
                    <a:pt x="37" y="1"/>
                    <a:pt x="36" y="0"/>
                  </a:cubicBezTo>
                  <a:cubicBezTo>
                    <a:pt x="35" y="0"/>
                    <a:pt x="30" y="5"/>
                    <a:pt x="29" y="5"/>
                  </a:cubicBezTo>
                  <a:cubicBezTo>
                    <a:pt x="27" y="5"/>
                    <a:pt x="20" y="6"/>
                    <a:pt x="20" y="8"/>
                  </a:cubicBezTo>
                  <a:cubicBezTo>
                    <a:pt x="20" y="10"/>
                    <a:pt x="12" y="10"/>
                    <a:pt x="9" y="8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1"/>
                    <a:pt x="5" y="11"/>
                    <a:pt x="3" y="11"/>
                  </a:cubicBezTo>
                  <a:cubicBezTo>
                    <a:pt x="2" y="10"/>
                    <a:pt x="3" y="13"/>
                    <a:pt x="2" y="14"/>
                  </a:cubicBezTo>
                  <a:cubicBezTo>
                    <a:pt x="2" y="15"/>
                    <a:pt x="2" y="17"/>
                    <a:pt x="1" y="17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19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" y="23"/>
                    <a:pt x="7" y="26"/>
                    <a:pt x="8" y="27"/>
                  </a:cubicBezTo>
                  <a:cubicBezTo>
                    <a:pt x="10" y="29"/>
                    <a:pt x="14" y="30"/>
                    <a:pt x="17" y="29"/>
                  </a:cubicBezTo>
                  <a:cubicBezTo>
                    <a:pt x="19" y="29"/>
                    <a:pt x="28" y="26"/>
                    <a:pt x="28" y="26"/>
                  </a:cubicBezTo>
                  <a:cubicBezTo>
                    <a:pt x="28" y="26"/>
                    <a:pt x="30" y="27"/>
                    <a:pt x="31" y="27"/>
                  </a:cubicBezTo>
                  <a:cubicBezTo>
                    <a:pt x="31" y="27"/>
                    <a:pt x="32" y="27"/>
                    <a:pt x="33" y="27"/>
                  </a:cubicBezTo>
                  <a:cubicBezTo>
                    <a:pt x="34" y="27"/>
                    <a:pt x="36" y="26"/>
                    <a:pt x="38" y="24"/>
                  </a:cubicBezTo>
                  <a:cubicBezTo>
                    <a:pt x="41" y="21"/>
                    <a:pt x="44" y="12"/>
                    <a:pt x="46" y="12"/>
                  </a:cubicBezTo>
                  <a:cubicBezTo>
                    <a:pt x="47" y="11"/>
                    <a:pt x="49" y="9"/>
                    <a:pt x="51" y="8"/>
                  </a:cubicBezTo>
                  <a:cubicBezTo>
                    <a:pt x="52" y="7"/>
                    <a:pt x="52" y="6"/>
                    <a:pt x="50" y="6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4598988" y="1949450"/>
              <a:ext cx="128588" cy="66675"/>
            </a:xfrm>
            <a:custGeom>
              <a:rect b="b" l="l" r="r" t="t"/>
              <a:pathLst>
                <a:path extrusionOk="0" h="26" w="51">
                  <a:moveTo>
                    <a:pt x="48" y="12"/>
                  </a:moveTo>
                  <a:cubicBezTo>
                    <a:pt x="47" y="11"/>
                    <a:pt x="43" y="12"/>
                    <a:pt x="43" y="11"/>
                  </a:cubicBezTo>
                  <a:cubicBezTo>
                    <a:pt x="43" y="10"/>
                    <a:pt x="43" y="8"/>
                    <a:pt x="41" y="8"/>
                  </a:cubicBezTo>
                  <a:cubicBezTo>
                    <a:pt x="39" y="8"/>
                    <a:pt x="37" y="7"/>
                    <a:pt x="36" y="9"/>
                  </a:cubicBezTo>
                  <a:cubicBezTo>
                    <a:pt x="36" y="11"/>
                    <a:pt x="32" y="8"/>
                    <a:pt x="32" y="7"/>
                  </a:cubicBezTo>
                  <a:cubicBezTo>
                    <a:pt x="32" y="6"/>
                    <a:pt x="31" y="5"/>
                    <a:pt x="27" y="3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2"/>
                    <a:pt x="19" y="0"/>
                    <a:pt x="17" y="2"/>
                  </a:cubicBezTo>
                  <a:cubicBezTo>
                    <a:pt x="16" y="3"/>
                    <a:pt x="13" y="3"/>
                    <a:pt x="11" y="5"/>
                  </a:cubicBezTo>
                  <a:cubicBezTo>
                    <a:pt x="9" y="6"/>
                    <a:pt x="5" y="7"/>
                    <a:pt x="2" y="8"/>
                  </a:cubicBezTo>
                  <a:cubicBezTo>
                    <a:pt x="0" y="8"/>
                    <a:pt x="2" y="10"/>
                    <a:pt x="3" y="12"/>
                  </a:cubicBezTo>
                  <a:cubicBezTo>
                    <a:pt x="4" y="14"/>
                    <a:pt x="4" y="18"/>
                    <a:pt x="6" y="19"/>
                  </a:cubicBezTo>
                  <a:cubicBezTo>
                    <a:pt x="7" y="20"/>
                    <a:pt x="13" y="24"/>
                    <a:pt x="14" y="25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16" y="26"/>
                    <a:pt x="20" y="26"/>
                    <a:pt x="21" y="25"/>
                  </a:cubicBezTo>
                  <a:cubicBezTo>
                    <a:pt x="22" y="24"/>
                    <a:pt x="22" y="22"/>
                    <a:pt x="22" y="22"/>
                  </a:cubicBezTo>
                  <a:cubicBezTo>
                    <a:pt x="22" y="22"/>
                    <a:pt x="28" y="22"/>
                    <a:pt x="30" y="24"/>
                  </a:cubicBezTo>
                  <a:cubicBezTo>
                    <a:pt x="32" y="26"/>
                    <a:pt x="36" y="25"/>
                    <a:pt x="36" y="25"/>
                  </a:cubicBezTo>
                  <a:cubicBezTo>
                    <a:pt x="36" y="25"/>
                    <a:pt x="36" y="25"/>
                    <a:pt x="36" y="26"/>
                  </a:cubicBezTo>
                  <a:cubicBezTo>
                    <a:pt x="37" y="25"/>
                    <a:pt x="38" y="24"/>
                    <a:pt x="39" y="24"/>
                  </a:cubicBezTo>
                  <a:cubicBezTo>
                    <a:pt x="41" y="23"/>
                    <a:pt x="44" y="23"/>
                    <a:pt x="46" y="20"/>
                  </a:cubicBezTo>
                  <a:cubicBezTo>
                    <a:pt x="48" y="18"/>
                    <a:pt x="49" y="17"/>
                    <a:pt x="51" y="16"/>
                  </a:cubicBezTo>
                  <a:cubicBezTo>
                    <a:pt x="50" y="15"/>
                    <a:pt x="49" y="13"/>
                    <a:pt x="48" y="1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4689476" y="1990725"/>
              <a:ext cx="114300" cy="47625"/>
            </a:xfrm>
            <a:custGeom>
              <a:rect b="b" l="l" r="r" t="t"/>
              <a:pathLst>
                <a:path extrusionOk="0" h="19" w="45">
                  <a:moveTo>
                    <a:pt x="34" y="2"/>
                  </a:moveTo>
                  <a:cubicBezTo>
                    <a:pt x="31" y="2"/>
                    <a:pt x="30" y="0"/>
                    <a:pt x="28" y="1"/>
                  </a:cubicBezTo>
                  <a:cubicBezTo>
                    <a:pt x="26" y="2"/>
                    <a:pt x="22" y="1"/>
                    <a:pt x="21" y="0"/>
                  </a:cubicBezTo>
                  <a:cubicBezTo>
                    <a:pt x="20" y="0"/>
                    <a:pt x="18" y="2"/>
                    <a:pt x="16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3" y="1"/>
                    <a:pt x="12" y="2"/>
                    <a:pt x="10" y="4"/>
                  </a:cubicBezTo>
                  <a:cubicBezTo>
                    <a:pt x="8" y="7"/>
                    <a:pt x="5" y="7"/>
                    <a:pt x="3" y="8"/>
                  </a:cubicBezTo>
                  <a:cubicBezTo>
                    <a:pt x="2" y="8"/>
                    <a:pt x="1" y="9"/>
                    <a:pt x="0" y="10"/>
                  </a:cubicBezTo>
                  <a:cubicBezTo>
                    <a:pt x="1" y="12"/>
                    <a:pt x="3" y="15"/>
                    <a:pt x="4" y="17"/>
                  </a:cubicBezTo>
                  <a:cubicBezTo>
                    <a:pt x="7" y="19"/>
                    <a:pt x="15" y="19"/>
                    <a:pt x="15" y="17"/>
                  </a:cubicBezTo>
                  <a:cubicBezTo>
                    <a:pt x="15" y="15"/>
                    <a:pt x="22" y="14"/>
                    <a:pt x="24" y="14"/>
                  </a:cubicBezTo>
                  <a:cubicBezTo>
                    <a:pt x="25" y="14"/>
                    <a:pt x="30" y="9"/>
                    <a:pt x="31" y="9"/>
                  </a:cubicBezTo>
                  <a:cubicBezTo>
                    <a:pt x="32" y="10"/>
                    <a:pt x="37" y="10"/>
                    <a:pt x="38" y="12"/>
                  </a:cubicBezTo>
                  <a:cubicBezTo>
                    <a:pt x="39" y="12"/>
                    <a:pt x="41" y="13"/>
                    <a:pt x="43" y="13"/>
                  </a:cubicBezTo>
                  <a:cubicBezTo>
                    <a:pt x="42" y="13"/>
                    <a:pt x="42" y="12"/>
                    <a:pt x="42" y="11"/>
                  </a:cubicBezTo>
                  <a:cubicBezTo>
                    <a:pt x="42" y="9"/>
                    <a:pt x="44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1" y="4"/>
                    <a:pt x="41" y="3"/>
                  </a:cubicBezTo>
                  <a:cubicBezTo>
                    <a:pt x="40" y="3"/>
                    <a:pt x="37" y="2"/>
                    <a:pt x="34" y="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4154488" y="2179638"/>
              <a:ext cx="76200" cy="125413"/>
            </a:xfrm>
            <a:custGeom>
              <a:rect b="b" l="l" r="r" t="t"/>
              <a:pathLst>
                <a:path extrusionOk="0" h="50" w="30">
                  <a:moveTo>
                    <a:pt x="22" y="41"/>
                  </a:moveTo>
                  <a:cubicBezTo>
                    <a:pt x="25" y="40"/>
                    <a:pt x="21" y="38"/>
                    <a:pt x="20" y="37"/>
                  </a:cubicBezTo>
                  <a:cubicBezTo>
                    <a:pt x="19" y="36"/>
                    <a:pt x="20" y="32"/>
                    <a:pt x="22" y="32"/>
                  </a:cubicBezTo>
                  <a:cubicBezTo>
                    <a:pt x="24" y="32"/>
                    <a:pt x="22" y="30"/>
                    <a:pt x="20" y="28"/>
                  </a:cubicBezTo>
                  <a:cubicBezTo>
                    <a:pt x="17" y="26"/>
                    <a:pt x="20" y="25"/>
                    <a:pt x="22" y="25"/>
                  </a:cubicBezTo>
                  <a:cubicBezTo>
                    <a:pt x="24" y="25"/>
                    <a:pt x="21" y="21"/>
                    <a:pt x="23" y="19"/>
                  </a:cubicBezTo>
                  <a:cubicBezTo>
                    <a:pt x="25" y="17"/>
                    <a:pt x="23" y="14"/>
                    <a:pt x="23" y="12"/>
                  </a:cubicBezTo>
                  <a:cubicBezTo>
                    <a:pt x="23" y="10"/>
                    <a:pt x="25" y="10"/>
                    <a:pt x="28" y="7"/>
                  </a:cubicBezTo>
                  <a:cubicBezTo>
                    <a:pt x="30" y="5"/>
                    <a:pt x="26" y="6"/>
                    <a:pt x="26" y="4"/>
                  </a:cubicBezTo>
                  <a:cubicBezTo>
                    <a:pt x="26" y="2"/>
                    <a:pt x="23" y="2"/>
                    <a:pt x="21" y="3"/>
                  </a:cubicBezTo>
                  <a:cubicBezTo>
                    <a:pt x="19" y="5"/>
                    <a:pt x="19" y="3"/>
                    <a:pt x="18" y="3"/>
                  </a:cubicBezTo>
                  <a:cubicBezTo>
                    <a:pt x="16" y="3"/>
                    <a:pt x="13" y="4"/>
                    <a:pt x="13" y="2"/>
                  </a:cubicBezTo>
                  <a:cubicBezTo>
                    <a:pt x="13" y="0"/>
                    <a:pt x="11" y="0"/>
                    <a:pt x="10" y="2"/>
                  </a:cubicBezTo>
                  <a:cubicBezTo>
                    <a:pt x="9" y="2"/>
                    <a:pt x="9" y="3"/>
                    <a:pt x="8" y="3"/>
                  </a:cubicBezTo>
                  <a:cubicBezTo>
                    <a:pt x="7" y="5"/>
                    <a:pt x="7" y="7"/>
                    <a:pt x="8" y="8"/>
                  </a:cubicBezTo>
                  <a:cubicBezTo>
                    <a:pt x="9" y="11"/>
                    <a:pt x="6" y="24"/>
                    <a:pt x="3" y="27"/>
                  </a:cubicBezTo>
                  <a:cubicBezTo>
                    <a:pt x="0" y="31"/>
                    <a:pt x="3" y="32"/>
                    <a:pt x="6" y="34"/>
                  </a:cubicBezTo>
                  <a:cubicBezTo>
                    <a:pt x="9" y="37"/>
                    <a:pt x="7" y="46"/>
                    <a:pt x="7" y="48"/>
                  </a:cubicBezTo>
                  <a:cubicBezTo>
                    <a:pt x="7" y="50"/>
                    <a:pt x="10" y="50"/>
                    <a:pt x="13" y="50"/>
                  </a:cubicBezTo>
                  <a:cubicBezTo>
                    <a:pt x="15" y="50"/>
                    <a:pt x="18" y="49"/>
                    <a:pt x="20" y="48"/>
                  </a:cubicBezTo>
                  <a:cubicBezTo>
                    <a:pt x="19" y="47"/>
                    <a:pt x="19" y="46"/>
                    <a:pt x="19" y="46"/>
                  </a:cubicBezTo>
                  <a:cubicBezTo>
                    <a:pt x="19" y="44"/>
                    <a:pt x="19" y="41"/>
                    <a:pt x="22" y="4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4418013" y="1884363"/>
              <a:ext cx="84138" cy="73025"/>
            </a:xfrm>
            <a:custGeom>
              <a:rect b="b" l="l" r="r" t="t"/>
              <a:pathLst>
                <a:path extrusionOk="0" h="29" w="33">
                  <a:moveTo>
                    <a:pt x="10" y="22"/>
                  </a:moveTo>
                  <a:cubicBezTo>
                    <a:pt x="12" y="21"/>
                    <a:pt x="14" y="22"/>
                    <a:pt x="16" y="23"/>
                  </a:cubicBezTo>
                  <a:cubicBezTo>
                    <a:pt x="17" y="25"/>
                    <a:pt x="19" y="25"/>
                    <a:pt x="21" y="27"/>
                  </a:cubicBezTo>
                  <a:cubicBezTo>
                    <a:pt x="22" y="28"/>
                    <a:pt x="23" y="28"/>
                    <a:pt x="23" y="29"/>
                  </a:cubicBezTo>
                  <a:cubicBezTo>
                    <a:pt x="23" y="27"/>
                    <a:pt x="23" y="24"/>
                    <a:pt x="24" y="23"/>
                  </a:cubicBezTo>
                  <a:cubicBezTo>
                    <a:pt x="25" y="21"/>
                    <a:pt x="23" y="19"/>
                    <a:pt x="25" y="19"/>
                  </a:cubicBezTo>
                  <a:cubicBezTo>
                    <a:pt x="26" y="19"/>
                    <a:pt x="29" y="19"/>
                    <a:pt x="29" y="17"/>
                  </a:cubicBezTo>
                  <a:cubicBezTo>
                    <a:pt x="29" y="14"/>
                    <a:pt x="30" y="15"/>
                    <a:pt x="31" y="14"/>
                  </a:cubicBezTo>
                  <a:cubicBezTo>
                    <a:pt x="31" y="13"/>
                    <a:pt x="29" y="10"/>
                    <a:pt x="28" y="10"/>
                  </a:cubicBezTo>
                  <a:cubicBezTo>
                    <a:pt x="28" y="9"/>
                    <a:pt x="30" y="9"/>
                    <a:pt x="32" y="6"/>
                  </a:cubicBezTo>
                  <a:cubicBezTo>
                    <a:pt x="33" y="5"/>
                    <a:pt x="33" y="3"/>
                    <a:pt x="32" y="0"/>
                  </a:cubicBezTo>
                  <a:cubicBezTo>
                    <a:pt x="32" y="1"/>
                    <a:pt x="31" y="2"/>
                    <a:pt x="30" y="1"/>
                  </a:cubicBezTo>
                  <a:cubicBezTo>
                    <a:pt x="28" y="0"/>
                    <a:pt x="25" y="1"/>
                    <a:pt x="22" y="2"/>
                  </a:cubicBezTo>
                  <a:cubicBezTo>
                    <a:pt x="18" y="2"/>
                    <a:pt x="17" y="6"/>
                    <a:pt x="18" y="7"/>
                  </a:cubicBezTo>
                  <a:cubicBezTo>
                    <a:pt x="20" y="9"/>
                    <a:pt x="15" y="9"/>
                    <a:pt x="15" y="7"/>
                  </a:cubicBezTo>
                  <a:cubicBezTo>
                    <a:pt x="14" y="5"/>
                    <a:pt x="11" y="7"/>
                    <a:pt x="11" y="9"/>
                  </a:cubicBezTo>
                  <a:cubicBezTo>
                    <a:pt x="11" y="12"/>
                    <a:pt x="7" y="13"/>
                    <a:pt x="7" y="16"/>
                  </a:cubicBezTo>
                  <a:cubicBezTo>
                    <a:pt x="8" y="19"/>
                    <a:pt x="4" y="22"/>
                    <a:pt x="1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5" y="25"/>
                    <a:pt x="9" y="24"/>
                    <a:pt x="10" y="2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4471988" y="1974850"/>
              <a:ext cx="12700" cy="20638"/>
            </a:xfrm>
            <a:custGeom>
              <a:rect b="b" l="l" r="r" t="t"/>
              <a:pathLst>
                <a:path extrusionOk="0" h="8" w="5">
                  <a:moveTo>
                    <a:pt x="3" y="0"/>
                  </a:moveTo>
                  <a:cubicBezTo>
                    <a:pt x="1" y="1"/>
                    <a:pt x="0" y="3"/>
                    <a:pt x="0" y="7"/>
                  </a:cubicBezTo>
                  <a:cubicBezTo>
                    <a:pt x="1" y="7"/>
                    <a:pt x="4" y="7"/>
                    <a:pt x="5" y="8"/>
                  </a:cubicBezTo>
                  <a:cubicBezTo>
                    <a:pt x="5" y="3"/>
                    <a:pt x="3" y="2"/>
                    <a:pt x="3" y="1"/>
                  </a:cubicBezTo>
                  <a:cubicBezTo>
                    <a:pt x="2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4403726" y="1936750"/>
              <a:ext cx="80963" cy="58738"/>
            </a:xfrm>
            <a:custGeom>
              <a:rect b="b" l="l" r="r" t="t"/>
              <a:pathLst>
                <a:path extrusionOk="0" h="23" w="32">
                  <a:moveTo>
                    <a:pt x="1" y="6"/>
                  </a:moveTo>
                  <a:cubicBezTo>
                    <a:pt x="1" y="8"/>
                    <a:pt x="3" y="11"/>
                    <a:pt x="4" y="9"/>
                  </a:cubicBezTo>
                  <a:cubicBezTo>
                    <a:pt x="5" y="8"/>
                    <a:pt x="7" y="11"/>
                    <a:pt x="8" y="12"/>
                  </a:cubicBezTo>
                  <a:cubicBezTo>
                    <a:pt x="10" y="13"/>
                    <a:pt x="13" y="14"/>
                    <a:pt x="13" y="15"/>
                  </a:cubicBezTo>
                  <a:cubicBezTo>
                    <a:pt x="13" y="16"/>
                    <a:pt x="14" y="18"/>
                    <a:pt x="16" y="18"/>
                  </a:cubicBezTo>
                  <a:cubicBezTo>
                    <a:pt x="17" y="17"/>
                    <a:pt x="19" y="14"/>
                    <a:pt x="19" y="16"/>
                  </a:cubicBezTo>
                  <a:cubicBezTo>
                    <a:pt x="19" y="17"/>
                    <a:pt x="20" y="20"/>
                    <a:pt x="21" y="20"/>
                  </a:cubicBezTo>
                  <a:cubicBezTo>
                    <a:pt x="23" y="19"/>
                    <a:pt x="24" y="23"/>
                    <a:pt x="26" y="22"/>
                  </a:cubicBezTo>
                  <a:cubicBezTo>
                    <a:pt x="26" y="22"/>
                    <a:pt x="26" y="22"/>
                    <a:pt x="27" y="22"/>
                  </a:cubicBezTo>
                  <a:cubicBezTo>
                    <a:pt x="27" y="18"/>
                    <a:pt x="28" y="16"/>
                    <a:pt x="30" y="15"/>
                  </a:cubicBezTo>
                  <a:cubicBezTo>
                    <a:pt x="30" y="15"/>
                    <a:pt x="31" y="14"/>
                    <a:pt x="31" y="13"/>
                  </a:cubicBezTo>
                  <a:cubicBezTo>
                    <a:pt x="32" y="12"/>
                    <a:pt x="29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8" y="7"/>
                    <a:pt x="27" y="6"/>
                  </a:cubicBezTo>
                  <a:cubicBezTo>
                    <a:pt x="25" y="4"/>
                    <a:pt x="23" y="4"/>
                    <a:pt x="22" y="2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3"/>
                    <a:pt x="11" y="4"/>
                    <a:pt x="9" y="4"/>
                  </a:cubicBezTo>
                  <a:cubicBezTo>
                    <a:pt x="8" y="4"/>
                    <a:pt x="7" y="4"/>
                    <a:pt x="6" y="3"/>
                  </a:cubicBezTo>
                  <a:cubicBezTo>
                    <a:pt x="4" y="4"/>
                    <a:pt x="2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4760913" y="2020888"/>
              <a:ext cx="182563" cy="120650"/>
            </a:xfrm>
            <a:custGeom>
              <a:rect b="b" l="l" r="r" t="t"/>
              <a:pathLst>
                <a:path extrusionOk="0" h="48" w="73">
                  <a:moveTo>
                    <a:pt x="65" y="32"/>
                  </a:moveTo>
                  <a:cubicBezTo>
                    <a:pt x="64" y="32"/>
                    <a:pt x="61" y="31"/>
                    <a:pt x="62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0" y="28"/>
                    <a:pt x="60" y="22"/>
                    <a:pt x="61" y="21"/>
                  </a:cubicBezTo>
                  <a:cubicBezTo>
                    <a:pt x="63" y="19"/>
                    <a:pt x="58" y="12"/>
                    <a:pt x="56" y="10"/>
                  </a:cubicBezTo>
                  <a:cubicBezTo>
                    <a:pt x="55" y="8"/>
                    <a:pt x="53" y="4"/>
                    <a:pt x="51" y="0"/>
                  </a:cubicBezTo>
                  <a:cubicBezTo>
                    <a:pt x="49" y="1"/>
                    <a:pt x="47" y="2"/>
                    <a:pt x="47" y="2"/>
                  </a:cubicBezTo>
                  <a:cubicBezTo>
                    <a:pt x="46" y="4"/>
                    <a:pt x="44" y="5"/>
                    <a:pt x="42" y="5"/>
                  </a:cubicBezTo>
                  <a:cubicBezTo>
                    <a:pt x="41" y="5"/>
                    <a:pt x="39" y="4"/>
                    <a:pt x="38" y="5"/>
                  </a:cubicBezTo>
                  <a:cubicBezTo>
                    <a:pt x="37" y="6"/>
                    <a:pt x="35" y="7"/>
                    <a:pt x="35" y="6"/>
                  </a:cubicBezTo>
                  <a:cubicBezTo>
                    <a:pt x="34" y="5"/>
                    <a:pt x="31" y="5"/>
                    <a:pt x="30" y="5"/>
                  </a:cubicBezTo>
                  <a:cubicBezTo>
                    <a:pt x="28" y="5"/>
                    <a:pt x="23" y="3"/>
                    <a:pt x="22" y="3"/>
                  </a:cubicBezTo>
                  <a:cubicBezTo>
                    <a:pt x="21" y="3"/>
                    <a:pt x="20" y="3"/>
                    <a:pt x="19" y="4"/>
                  </a:cubicBezTo>
                  <a:cubicBezTo>
                    <a:pt x="19" y="4"/>
                    <a:pt x="19" y="5"/>
                    <a:pt x="18" y="5"/>
                  </a:cubicBezTo>
                  <a:cubicBezTo>
                    <a:pt x="16" y="6"/>
                    <a:pt x="14" y="8"/>
                    <a:pt x="13" y="9"/>
                  </a:cubicBezTo>
                  <a:cubicBezTo>
                    <a:pt x="11" y="9"/>
                    <a:pt x="8" y="18"/>
                    <a:pt x="5" y="21"/>
                  </a:cubicBezTo>
                  <a:cubicBezTo>
                    <a:pt x="3" y="23"/>
                    <a:pt x="0" y="24"/>
                    <a:pt x="0" y="25"/>
                  </a:cubicBezTo>
                  <a:cubicBezTo>
                    <a:pt x="0" y="25"/>
                    <a:pt x="3" y="28"/>
                    <a:pt x="3" y="29"/>
                  </a:cubicBezTo>
                  <a:cubicBezTo>
                    <a:pt x="3" y="31"/>
                    <a:pt x="4" y="32"/>
                    <a:pt x="6" y="32"/>
                  </a:cubicBezTo>
                  <a:cubicBezTo>
                    <a:pt x="8" y="32"/>
                    <a:pt x="6" y="37"/>
                    <a:pt x="7" y="37"/>
                  </a:cubicBezTo>
                  <a:cubicBezTo>
                    <a:pt x="8" y="37"/>
                    <a:pt x="16" y="38"/>
                    <a:pt x="16" y="40"/>
                  </a:cubicBezTo>
                  <a:cubicBezTo>
                    <a:pt x="16" y="41"/>
                    <a:pt x="17" y="42"/>
                    <a:pt x="16" y="43"/>
                  </a:cubicBezTo>
                  <a:cubicBezTo>
                    <a:pt x="18" y="44"/>
                    <a:pt x="20" y="47"/>
                    <a:pt x="21" y="46"/>
                  </a:cubicBezTo>
                  <a:cubicBezTo>
                    <a:pt x="22" y="46"/>
                    <a:pt x="28" y="47"/>
                    <a:pt x="29" y="47"/>
                  </a:cubicBezTo>
                  <a:cubicBezTo>
                    <a:pt x="31" y="47"/>
                    <a:pt x="36" y="47"/>
                    <a:pt x="38" y="47"/>
                  </a:cubicBezTo>
                  <a:cubicBezTo>
                    <a:pt x="40" y="48"/>
                    <a:pt x="42" y="47"/>
                    <a:pt x="44" y="45"/>
                  </a:cubicBezTo>
                  <a:cubicBezTo>
                    <a:pt x="45" y="43"/>
                    <a:pt x="51" y="43"/>
                    <a:pt x="53" y="43"/>
                  </a:cubicBezTo>
                  <a:cubicBezTo>
                    <a:pt x="55" y="44"/>
                    <a:pt x="59" y="44"/>
                    <a:pt x="60" y="45"/>
                  </a:cubicBezTo>
                  <a:cubicBezTo>
                    <a:pt x="60" y="46"/>
                    <a:pt x="62" y="47"/>
                    <a:pt x="64" y="48"/>
                  </a:cubicBezTo>
                  <a:cubicBezTo>
                    <a:pt x="65" y="46"/>
                    <a:pt x="64" y="45"/>
                    <a:pt x="64" y="43"/>
                  </a:cubicBezTo>
                  <a:cubicBezTo>
                    <a:pt x="65" y="41"/>
                    <a:pt x="66" y="37"/>
                    <a:pt x="68" y="37"/>
                  </a:cubicBezTo>
                  <a:cubicBezTo>
                    <a:pt x="71" y="37"/>
                    <a:pt x="73" y="37"/>
                    <a:pt x="73" y="33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1" y="31"/>
                    <a:pt x="70" y="30"/>
                    <a:pt x="70" y="30"/>
                  </a:cubicBezTo>
                  <a:cubicBezTo>
                    <a:pt x="69" y="30"/>
                    <a:pt x="66" y="32"/>
                    <a:pt x="65" y="3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4889501" y="2017713"/>
              <a:ext cx="60325" cy="77788"/>
            </a:xfrm>
            <a:custGeom>
              <a:rect b="b" l="l" r="r" t="t"/>
              <a:pathLst>
                <a:path extrusionOk="0" h="31" w="24">
                  <a:moveTo>
                    <a:pt x="18" y="8"/>
                  </a:moveTo>
                  <a:cubicBezTo>
                    <a:pt x="17" y="5"/>
                    <a:pt x="14" y="4"/>
                    <a:pt x="12" y="4"/>
                  </a:cubicBezTo>
                  <a:cubicBezTo>
                    <a:pt x="10" y="4"/>
                    <a:pt x="7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2" y="5"/>
                    <a:pt x="4" y="9"/>
                    <a:pt x="5" y="11"/>
                  </a:cubicBezTo>
                  <a:cubicBezTo>
                    <a:pt x="7" y="13"/>
                    <a:pt x="12" y="20"/>
                    <a:pt x="10" y="22"/>
                  </a:cubicBezTo>
                  <a:cubicBezTo>
                    <a:pt x="9" y="23"/>
                    <a:pt x="9" y="29"/>
                    <a:pt x="11" y="31"/>
                  </a:cubicBezTo>
                  <a:cubicBezTo>
                    <a:pt x="12" y="30"/>
                    <a:pt x="16" y="25"/>
                    <a:pt x="16" y="24"/>
                  </a:cubicBezTo>
                  <a:cubicBezTo>
                    <a:pt x="16" y="22"/>
                    <a:pt x="16" y="19"/>
                    <a:pt x="19" y="20"/>
                  </a:cubicBezTo>
                  <a:cubicBezTo>
                    <a:pt x="22" y="21"/>
                    <a:pt x="24" y="22"/>
                    <a:pt x="24" y="21"/>
                  </a:cubicBezTo>
                  <a:cubicBezTo>
                    <a:pt x="24" y="20"/>
                    <a:pt x="24" y="17"/>
                    <a:pt x="23" y="16"/>
                  </a:cubicBezTo>
                  <a:cubicBezTo>
                    <a:pt x="21" y="15"/>
                    <a:pt x="19" y="11"/>
                    <a:pt x="18" y="8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4795838" y="2128838"/>
              <a:ext cx="125413" cy="69850"/>
            </a:xfrm>
            <a:custGeom>
              <a:rect b="b" l="l" r="r" t="t"/>
              <a:pathLst>
                <a:path extrusionOk="0" h="28" w="50">
                  <a:moveTo>
                    <a:pt x="39" y="0"/>
                  </a:moveTo>
                  <a:cubicBezTo>
                    <a:pt x="37" y="0"/>
                    <a:pt x="31" y="0"/>
                    <a:pt x="30" y="2"/>
                  </a:cubicBezTo>
                  <a:cubicBezTo>
                    <a:pt x="28" y="4"/>
                    <a:pt x="26" y="5"/>
                    <a:pt x="24" y="4"/>
                  </a:cubicBezTo>
                  <a:cubicBezTo>
                    <a:pt x="22" y="4"/>
                    <a:pt x="17" y="4"/>
                    <a:pt x="15" y="4"/>
                  </a:cubicBezTo>
                  <a:cubicBezTo>
                    <a:pt x="14" y="4"/>
                    <a:pt x="8" y="3"/>
                    <a:pt x="7" y="3"/>
                  </a:cubicBezTo>
                  <a:cubicBezTo>
                    <a:pt x="6" y="4"/>
                    <a:pt x="4" y="1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2"/>
                    <a:pt x="0" y="5"/>
                    <a:pt x="2" y="7"/>
                  </a:cubicBezTo>
                  <a:cubicBezTo>
                    <a:pt x="3" y="8"/>
                    <a:pt x="6" y="12"/>
                    <a:pt x="4" y="12"/>
                  </a:cubicBezTo>
                  <a:cubicBezTo>
                    <a:pt x="2" y="12"/>
                    <a:pt x="1" y="14"/>
                    <a:pt x="1" y="15"/>
                  </a:cubicBezTo>
                  <a:cubicBezTo>
                    <a:pt x="2" y="16"/>
                    <a:pt x="1" y="18"/>
                    <a:pt x="1" y="19"/>
                  </a:cubicBezTo>
                  <a:cubicBezTo>
                    <a:pt x="2" y="19"/>
                    <a:pt x="6" y="23"/>
                    <a:pt x="6" y="24"/>
                  </a:cubicBezTo>
                  <a:cubicBezTo>
                    <a:pt x="6" y="25"/>
                    <a:pt x="8" y="25"/>
                    <a:pt x="7" y="26"/>
                  </a:cubicBezTo>
                  <a:cubicBezTo>
                    <a:pt x="10" y="26"/>
                    <a:pt x="17" y="26"/>
                    <a:pt x="18" y="26"/>
                  </a:cubicBezTo>
                  <a:cubicBezTo>
                    <a:pt x="20" y="27"/>
                    <a:pt x="27" y="28"/>
                    <a:pt x="27" y="28"/>
                  </a:cubicBezTo>
                  <a:cubicBezTo>
                    <a:pt x="29" y="28"/>
                    <a:pt x="30" y="27"/>
                    <a:pt x="30" y="26"/>
                  </a:cubicBezTo>
                  <a:cubicBezTo>
                    <a:pt x="29" y="25"/>
                    <a:pt x="32" y="24"/>
                    <a:pt x="34" y="24"/>
                  </a:cubicBezTo>
                  <a:cubicBezTo>
                    <a:pt x="33" y="23"/>
                    <a:pt x="33" y="22"/>
                    <a:pt x="34" y="22"/>
                  </a:cubicBezTo>
                  <a:cubicBezTo>
                    <a:pt x="35" y="21"/>
                    <a:pt x="40" y="21"/>
                    <a:pt x="42" y="22"/>
                  </a:cubicBezTo>
                  <a:cubicBezTo>
                    <a:pt x="43" y="22"/>
                    <a:pt x="44" y="22"/>
                    <a:pt x="45" y="21"/>
                  </a:cubicBezTo>
                  <a:cubicBezTo>
                    <a:pt x="45" y="20"/>
                    <a:pt x="45" y="19"/>
                    <a:pt x="44" y="19"/>
                  </a:cubicBezTo>
                  <a:cubicBezTo>
                    <a:pt x="43" y="19"/>
                    <a:pt x="41" y="14"/>
                    <a:pt x="42" y="13"/>
                  </a:cubicBezTo>
                  <a:cubicBezTo>
                    <a:pt x="44" y="13"/>
                    <a:pt x="46" y="7"/>
                    <a:pt x="49" y="6"/>
                  </a:cubicBezTo>
                  <a:cubicBezTo>
                    <a:pt x="50" y="6"/>
                    <a:pt x="50" y="5"/>
                    <a:pt x="50" y="5"/>
                  </a:cubicBezTo>
                  <a:cubicBezTo>
                    <a:pt x="48" y="4"/>
                    <a:pt x="46" y="3"/>
                    <a:pt x="46" y="2"/>
                  </a:cubicBezTo>
                  <a:cubicBezTo>
                    <a:pt x="45" y="1"/>
                    <a:pt x="41" y="1"/>
                    <a:pt x="39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4757738" y="2171700"/>
              <a:ext cx="58738" cy="39688"/>
            </a:xfrm>
            <a:custGeom>
              <a:rect b="b" l="l" r="r" t="t"/>
              <a:pathLst>
                <a:path extrusionOk="0" h="16" w="23"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8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3" y="15"/>
                    <a:pt x="14" y="13"/>
                    <a:pt x="15" y="13"/>
                  </a:cubicBezTo>
                  <a:cubicBezTo>
                    <a:pt x="16" y="14"/>
                    <a:pt x="22" y="11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1" y="8"/>
                    <a:pt x="21" y="7"/>
                  </a:cubicBezTo>
                  <a:cubicBezTo>
                    <a:pt x="21" y="6"/>
                    <a:pt x="17" y="2"/>
                    <a:pt x="16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0"/>
                  </a:cubicBezTo>
                  <a:cubicBezTo>
                    <a:pt x="11" y="1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9"/>
                    <a:pt x="1" y="11"/>
                  </a:cubicBezTo>
                  <a:cubicBezTo>
                    <a:pt x="2" y="13"/>
                    <a:pt x="3" y="14"/>
                    <a:pt x="6" y="16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4795838" y="1912938"/>
              <a:ext cx="358775" cy="211138"/>
            </a:xfrm>
            <a:custGeom>
              <a:rect b="b" l="l" r="r" t="t"/>
              <a:pathLst>
                <a:path extrusionOk="0" h="84" w="143">
                  <a:moveTo>
                    <a:pt x="127" y="52"/>
                  </a:moveTo>
                  <a:cubicBezTo>
                    <a:pt x="129" y="52"/>
                    <a:pt x="132" y="48"/>
                    <a:pt x="134" y="48"/>
                  </a:cubicBezTo>
                  <a:cubicBezTo>
                    <a:pt x="135" y="48"/>
                    <a:pt x="140" y="49"/>
                    <a:pt x="140" y="48"/>
                  </a:cubicBezTo>
                  <a:cubicBezTo>
                    <a:pt x="140" y="47"/>
                    <a:pt x="142" y="44"/>
                    <a:pt x="142" y="43"/>
                  </a:cubicBezTo>
                  <a:cubicBezTo>
                    <a:pt x="141" y="43"/>
                    <a:pt x="139" y="41"/>
                    <a:pt x="140" y="40"/>
                  </a:cubicBezTo>
                  <a:cubicBezTo>
                    <a:pt x="140" y="40"/>
                    <a:pt x="143" y="40"/>
                    <a:pt x="143" y="38"/>
                  </a:cubicBezTo>
                  <a:cubicBezTo>
                    <a:pt x="143" y="37"/>
                    <a:pt x="141" y="37"/>
                    <a:pt x="141" y="36"/>
                  </a:cubicBezTo>
                  <a:cubicBezTo>
                    <a:pt x="141" y="35"/>
                    <a:pt x="143" y="34"/>
                    <a:pt x="143" y="33"/>
                  </a:cubicBezTo>
                  <a:cubicBezTo>
                    <a:pt x="143" y="31"/>
                    <a:pt x="141" y="31"/>
                    <a:pt x="138" y="30"/>
                  </a:cubicBezTo>
                  <a:cubicBezTo>
                    <a:pt x="136" y="29"/>
                    <a:pt x="134" y="29"/>
                    <a:pt x="132" y="28"/>
                  </a:cubicBezTo>
                  <a:cubicBezTo>
                    <a:pt x="129" y="27"/>
                    <a:pt x="125" y="28"/>
                    <a:pt x="125" y="27"/>
                  </a:cubicBezTo>
                  <a:cubicBezTo>
                    <a:pt x="125" y="26"/>
                    <a:pt x="122" y="24"/>
                    <a:pt x="121" y="23"/>
                  </a:cubicBezTo>
                  <a:cubicBezTo>
                    <a:pt x="121" y="22"/>
                    <a:pt x="118" y="22"/>
                    <a:pt x="117" y="23"/>
                  </a:cubicBezTo>
                  <a:cubicBezTo>
                    <a:pt x="116" y="24"/>
                    <a:pt x="114" y="24"/>
                    <a:pt x="113" y="23"/>
                  </a:cubicBezTo>
                  <a:cubicBezTo>
                    <a:pt x="111" y="23"/>
                    <a:pt x="110" y="21"/>
                    <a:pt x="109" y="22"/>
                  </a:cubicBezTo>
                  <a:cubicBezTo>
                    <a:pt x="108" y="22"/>
                    <a:pt x="105" y="22"/>
                    <a:pt x="106" y="20"/>
                  </a:cubicBezTo>
                  <a:cubicBezTo>
                    <a:pt x="106" y="18"/>
                    <a:pt x="104" y="14"/>
                    <a:pt x="102" y="14"/>
                  </a:cubicBezTo>
                  <a:cubicBezTo>
                    <a:pt x="101" y="13"/>
                    <a:pt x="97" y="14"/>
                    <a:pt x="96" y="12"/>
                  </a:cubicBezTo>
                  <a:cubicBezTo>
                    <a:pt x="96" y="11"/>
                    <a:pt x="94" y="9"/>
                    <a:pt x="95" y="8"/>
                  </a:cubicBezTo>
                  <a:cubicBezTo>
                    <a:pt x="95" y="7"/>
                    <a:pt x="94" y="3"/>
                    <a:pt x="94" y="2"/>
                  </a:cubicBezTo>
                  <a:cubicBezTo>
                    <a:pt x="93" y="0"/>
                    <a:pt x="88" y="1"/>
                    <a:pt x="87" y="1"/>
                  </a:cubicBezTo>
                  <a:cubicBezTo>
                    <a:pt x="86" y="2"/>
                    <a:pt x="83" y="1"/>
                    <a:pt x="82" y="1"/>
                  </a:cubicBezTo>
                  <a:cubicBezTo>
                    <a:pt x="80" y="2"/>
                    <a:pt x="80" y="3"/>
                    <a:pt x="78" y="3"/>
                  </a:cubicBezTo>
                  <a:cubicBezTo>
                    <a:pt x="77" y="3"/>
                    <a:pt x="76" y="3"/>
                    <a:pt x="76" y="2"/>
                  </a:cubicBezTo>
                  <a:cubicBezTo>
                    <a:pt x="74" y="3"/>
                    <a:pt x="71" y="3"/>
                    <a:pt x="71" y="3"/>
                  </a:cubicBezTo>
                  <a:cubicBezTo>
                    <a:pt x="71" y="3"/>
                    <a:pt x="66" y="7"/>
                    <a:pt x="66" y="9"/>
                  </a:cubicBezTo>
                  <a:cubicBezTo>
                    <a:pt x="66" y="10"/>
                    <a:pt x="66" y="13"/>
                    <a:pt x="64" y="11"/>
                  </a:cubicBezTo>
                  <a:cubicBezTo>
                    <a:pt x="63" y="10"/>
                    <a:pt x="58" y="10"/>
                    <a:pt x="57" y="11"/>
                  </a:cubicBezTo>
                  <a:cubicBezTo>
                    <a:pt x="56" y="12"/>
                    <a:pt x="54" y="8"/>
                    <a:pt x="52" y="9"/>
                  </a:cubicBezTo>
                  <a:cubicBezTo>
                    <a:pt x="50" y="10"/>
                    <a:pt x="47" y="8"/>
                    <a:pt x="46" y="9"/>
                  </a:cubicBezTo>
                  <a:cubicBezTo>
                    <a:pt x="46" y="10"/>
                    <a:pt x="43" y="9"/>
                    <a:pt x="41" y="8"/>
                  </a:cubicBezTo>
                  <a:cubicBezTo>
                    <a:pt x="39" y="7"/>
                    <a:pt x="35" y="8"/>
                    <a:pt x="34" y="7"/>
                  </a:cubicBezTo>
                  <a:cubicBezTo>
                    <a:pt x="32" y="5"/>
                    <a:pt x="23" y="5"/>
                    <a:pt x="20" y="5"/>
                  </a:cubicBezTo>
                  <a:cubicBezTo>
                    <a:pt x="17" y="5"/>
                    <a:pt x="16" y="7"/>
                    <a:pt x="15" y="8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10" y="10"/>
                    <a:pt x="11" y="11"/>
                    <a:pt x="11" y="12"/>
                  </a:cubicBezTo>
                  <a:cubicBezTo>
                    <a:pt x="12" y="13"/>
                    <a:pt x="15" y="18"/>
                    <a:pt x="14" y="20"/>
                  </a:cubicBezTo>
                  <a:cubicBezTo>
                    <a:pt x="13" y="21"/>
                    <a:pt x="12" y="21"/>
                    <a:pt x="11" y="23"/>
                  </a:cubicBezTo>
                  <a:cubicBezTo>
                    <a:pt x="10" y="24"/>
                    <a:pt x="3" y="29"/>
                    <a:pt x="3" y="30"/>
                  </a:cubicBezTo>
                  <a:cubicBezTo>
                    <a:pt x="3" y="31"/>
                    <a:pt x="4" y="35"/>
                    <a:pt x="3" y="36"/>
                  </a:cubicBezTo>
                  <a:cubicBezTo>
                    <a:pt x="2" y="37"/>
                    <a:pt x="0" y="40"/>
                    <a:pt x="0" y="42"/>
                  </a:cubicBezTo>
                  <a:cubicBezTo>
                    <a:pt x="0" y="43"/>
                    <a:pt x="2" y="45"/>
                    <a:pt x="3" y="46"/>
                  </a:cubicBezTo>
                  <a:cubicBezTo>
                    <a:pt x="4" y="46"/>
                    <a:pt x="4" y="46"/>
                    <a:pt x="5" y="47"/>
                  </a:cubicBezTo>
                  <a:cubicBezTo>
                    <a:pt x="6" y="46"/>
                    <a:pt x="7" y="46"/>
                    <a:pt x="8" y="46"/>
                  </a:cubicBezTo>
                  <a:cubicBezTo>
                    <a:pt x="9" y="46"/>
                    <a:pt x="14" y="48"/>
                    <a:pt x="16" y="48"/>
                  </a:cubicBezTo>
                  <a:cubicBezTo>
                    <a:pt x="17" y="48"/>
                    <a:pt x="20" y="48"/>
                    <a:pt x="21" y="49"/>
                  </a:cubicBezTo>
                  <a:cubicBezTo>
                    <a:pt x="21" y="50"/>
                    <a:pt x="23" y="49"/>
                    <a:pt x="24" y="48"/>
                  </a:cubicBezTo>
                  <a:cubicBezTo>
                    <a:pt x="25" y="47"/>
                    <a:pt x="27" y="48"/>
                    <a:pt x="28" y="48"/>
                  </a:cubicBezTo>
                  <a:cubicBezTo>
                    <a:pt x="30" y="48"/>
                    <a:pt x="32" y="47"/>
                    <a:pt x="33" y="45"/>
                  </a:cubicBezTo>
                  <a:cubicBezTo>
                    <a:pt x="33" y="44"/>
                    <a:pt x="41" y="42"/>
                    <a:pt x="42" y="42"/>
                  </a:cubicBezTo>
                  <a:cubicBezTo>
                    <a:pt x="44" y="42"/>
                    <a:pt x="47" y="46"/>
                    <a:pt x="49" y="46"/>
                  </a:cubicBezTo>
                  <a:cubicBezTo>
                    <a:pt x="51" y="46"/>
                    <a:pt x="54" y="47"/>
                    <a:pt x="55" y="50"/>
                  </a:cubicBezTo>
                  <a:cubicBezTo>
                    <a:pt x="56" y="53"/>
                    <a:pt x="58" y="57"/>
                    <a:pt x="60" y="58"/>
                  </a:cubicBezTo>
                  <a:cubicBezTo>
                    <a:pt x="61" y="59"/>
                    <a:pt x="61" y="62"/>
                    <a:pt x="61" y="63"/>
                  </a:cubicBezTo>
                  <a:cubicBezTo>
                    <a:pt x="61" y="64"/>
                    <a:pt x="59" y="63"/>
                    <a:pt x="56" y="62"/>
                  </a:cubicBezTo>
                  <a:cubicBezTo>
                    <a:pt x="53" y="61"/>
                    <a:pt x="53" y="64"/>
                    <a:pt x="53" y="66"/>
                  </a:cubicBezTo>
                  <a:cubicBezTo>
                    <a:pt x="53" y="67"/>
                    <a:pt x="49" y="72"/>
                    <a:pt x="48" y="73"/>
                  </a:cubicBezTo>
                  <a:cubicBezTo>
                    <a:pt x="47" y="74"/>
                    <a:pt x="50" y="75"/>
                    <a:pt x="51" y="75"/>
                  </a:cubicBezTo>
                  <a:cubicBezTo>
                    <a:pt x="52" y="75"/>
                    <a:pt x="55" y="73"/>
                    <a:pt x="56" y="73"/>
                  </a:cubicBezTo>
                  <a:cubicBezTo>
                    <a:pt x="56" y="73"/>
                    <a:pt x="57" y="74"/>
                    <a:pt x="59" y="75"/>
                  </a:cubicBezTo>
                  <a:cubicBezTo>
                    <a:pt x="58" y="71"/>
                    <a:pt x="59" y="72"/>
                    <a:pt x="62" y="69"/>
                  </a:cubicBezTo>
                  <a:cubicBezTo>
                    <a:pt x="66" y="66"/>
                    <a:pt x="66" y="62"/>
                    <a:pt x="69" y="61"/>
                  </a:cubicBezTo>
                  <a:cubicBezTo>
                    <a:pt x="72" y="60"/>
                    <a:pt x="74" y="59"/>
                    <a:pt x="78" y="60"/>
                  </a:cubicBezTo>
                  <a:cubicBezTo>
                    <a:pt x="83" y="60"/>
                    <a:pt x="76" y="63"/>
                    <a:pt x="79" y="65"/>
                  </a:cubicBezTo>
                  <a:cubicBezTo>
                    <a:pt x="82" y="67"/>
                    <a:pt x="92" y="64"/>
                    <a:pt x="92" y="67"/>
                  </a:cubicBezTo>
                  <a:cubicBezTo>
                    <a:pt x="93" y="69"/>
                    <a:pt x="81" y="72"/>
                    <a:pt x="81" y="73"/>
                  </a:cubicBezTo>
                  <a:cubicBezTo>
                    <a:pt x="82" y="74"/>
                    <a:pt x="88" y="75"/>
                    <a:pt x="90" y="76"/>
                  </a:cubicBezTo>
                  <a:cubicBezTo>
                    <a:pt x="92" y="78"/>
                    <a:pt x="89" y="81"/>
                    <a:pt x="90" y="83"/>
                  </a:cubicBezTo>
                  <a:cubicBezTo>
                    <a:pt x="91" y="84"/>
                    <a:pt x="94" y="83"/>
                    <a:pt x="96" y="81"/>
                  </a:cubicBezTo>
                  <a:cubicBezTo>
                    <a:pt x="99" y="79"/>
                    <a:pt x="101" y="80"/>
                    <a:pt x="104" y="78"/>
                  </a:cubicBezTo>
                  <a:cubicBezTo>
                    <a:pt x="107" y="76"/>
                    <a:pt x="114" y="78"/>
                    <a:pt x="115" y="76"/>
                  </a:cubicBezTo>
                  <a:cubicBezTo>
                    <a:pt x="116" y="75"/>
                    <a:pt x="113" y="74"/>
                    <a:pt x="107" y="74"/>
                  </a:cubicBezTo>
                  <a:cubicBezTo>
                    <a:pt x="101" y="75"/>
                    <a:pt x="100" y="69"/>
                    <a:pt x="100" y="68"/>
                  </a:cubicBezTo>
                  <a:cubicBezTo>
                    <a:pt x="100" y="66"/>
                    <a:pt x="107" y="61"/>
                    <a:pt x="110" y="61"/>
                  </a:cubicBezTo>
                  <a:cubicBezTo>
                    <a:pt x="114" y="61"/>
                    <a:pt x="117" y="60"/>
                    <a:pt x="121" y="58"/>
                  </a:cubicBezTo>
                  <a:cubicBezTo>
                    <a:pt x="122" y="57"/>
                    <a:pt x="125" y="57"/>
                    <a:pt x="127" y="56"/>
                  </a:cubicBezTo>
                  <a:cubicBezTo>
                    <a:pt x="127" y="55"/>
                    <a:pt x="126" y="53"/>
                    <a:pt x="127" y="5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4816476" y="1806575"/>
              <a:ext cx="187325" cy="138113"/>
            </a:xfrm>
            <a:custGeom>
              <a:rect b="b" l="l" r="r" t="t"/>
              <a:pathLst>
                <a:path extrusionOk="0" h="55" w="75">
                  <a:moveTo>
                    <a:pt x="71" y="27"/>
                  </a:moveTo>
                  <a:cubicBezTo>
                    <a:pt x="69" y="26"/>
                    <a:pt x="68" y="23"/>
                    <a:pt x="66" y="22"/>
                  </a:cubicBezTo>
                  <a:cubicBezTo>
                    <a:pt x="64" y="21"/>
                    <a:pt x="64" y="18"/>
                    <a:pt x="62" y="17"/>
                  </a:cubicBezTo>
                  <a:cubicBezTo>
                    <a:pt x="60" y="16"/>
                    <a:pt x="61" y="13"/>
                    <a:pt x="61" y="11"/>
                  </a:cubicBezTo>
                  <a:cubicBezTo>
                    <a:pt x="61" y="9"/>
                    <a:pt x="62" y="6"/>
                    <a:pt x="61" y="6"/>
                  </a:cubicBezTo>
                  <a:cubicBezTo>
                    <a:pt x="60" y="5"/>
                    <a:pt x="55" y="3"/>
                    <a:pt x="53" y="4"/>
                  </a:cubicBezTo>
                  <a:cubicBezTo>
                    <a:pt x="51" y="5"/>
                    <a:pt x="50" y="5"/>
                    <a:pt x="49" y="4"/>
                  </a:cubicBezTo>
                  <a:cubicBezTo>
                    <a:pt x="48" y="2"/>
                    <a:pt x="47" y="1"/>
                    <a:pt x="45" y="2"/>
                  </a:cubicBezTo>
                  <a:cubicBezTo>
                    <a:pt x="43" y="2"/>
                    <a:pt x="42" y="1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8" y="0"/>
                    <a:pt x="38" y="1"/>
                  </a:cubicBezTo>
                  <a:cubicBezTo>
                    <a:pt x="36" y="2"/>
                    <a:pt x="36" y="4"/>
                    <a:pt x="34" y="4"/>
                  </a:cubicBezTo>
                  <a:cubicBezTo>
                    <a:pt x="33" y="4"/>
                    <a:pt x="31" y="3"/>
                    <a:pt x="29" y="5"/>
                  </a:cubicBezTo>
                  <a:cubicBezTo>
                    <a:pt x="27" y="6"/>
                    <a:pt x="27" y="8"/>
                    <a:pt x="27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4" y="12"/>
                    <a:pt x="25" y="14"/>
                    <a:pt x="23" y="14"/>
                  </a:cubicBezTo>
                  <a:cubicBezTo>
                    <a:pt x="22" y="15"/>
                    <a:pt x="19" y="17"/>
                    <a:pt x="19" y="18"/>
                  </a:cubicBezTo>
                  <a:cubicBezTo>
                    <a:pt x="19" y="19"/>
                    <a:pt x="19" y="22"/>
                    <a:pt x="18" y="22"/>
                  </a:cubicBezTo>
                  <a:cubicBezTo>
                    <a:pt x="17" y="22"/>
                    <a:pt x="14" y="22"/>
                    <a:pt x="13" y="23"/>
                  </a:cubicBezTo>
                  <a:cubicBezTo>
                    <a:pt x="12" y="25"/>
                    <a:pt x="11" y="26"/>
                    <a:pt x="9" y="25"/>
                  </a:cubicBezTo>
                  <a:cubicBezTo>
                    <a:pt x="8" y="25"/>
                    <a:pt x="5" y="25"/>
                    <a:pt x="3" y="25"/>
                  </a:cubicBezTo>
                  <a:cubicBezTo>
                    <a:pt x="3" y="25"/>
                    <a:pt x="3" y="25"/>
                    <a:pt x="3" y="26"/>
                  </a:cubicBezTo>
                  <a:cubicBezTo>
                    <a:pt x="2" y="28"/>
                    <a:pt x="3" y="30"/>
                    <a:pt x="4" y="32"/>
                  </a:cubicBezTo>
                  <a:cubicBezTo>
                    <a:pt x="5" y="33"/>
                    <a:pt x="6" y="38"/>
                    <a:pt x="4" y="39"/>
                  </a:cubicBezTo>
                  <a:cubicBezTo>
                    <a:pt x="3" y="39"/>
                    <a:pt x="0" y="41"/>
                    <a:pt x="0" y="43"/>
                  </a:cubicBezTo>
                  <a:cubicBezTo>
                    <a:pt x="0" y="44"/>
                    <a:pt x="3" y="45"/>
                    <a:pt x="2" y="47"/>
                  </a:cubicBezTo>
                  <a:cubicBezTo>
                    <a:pt x="2" y="48"/>
                    <a:pt x="2" y="50"/>
                    <a:pt x="2" y="51"/>
                  </a:cubicBezTo>
                  <a:cubicBezTo>
                    <a:pt x="4" y="51"/>
                    <a:pt x="5" y="52"/>
                    <a:pt x="7" y="50"/>
                  </a:cubicBezTo>
                  <a:cubicBezTo>
                    <a:pt x="8" y="49"/>
                    <a:pt x="9" y="47"/>
                    <a:pt x="12" y="47"/>
                  </a:cubicBezTo>
                  <a:cubicBezTo>
                    <a:pt x="15" y="47"/>
                    <a:pt x="24" y="47"/>
                    <a:pt x="26" y="49"/>
                  </a:cubicBezTo>
                  <a:cubicBezTo>
                    <a:pt x="27" y="50"/>
                    <a:pt x="31" y="49"/>
                    <a:pt x="33" y="50"/>
                  </a:cubicBezTo>
                  <a:cubicBezTo>
                    <a:pt x="35" y="51"/>
                    <a:pt x="38" y="52"/>
                    <a:pt x="38" y="51"/>
                  </a:cubicBezTo>
                  <a:cubicBezTo>
                    <a:pt x="39" y="50"/>
                    <a:pt x="42" y="52"/>
                    <a:pt x="44" y="51"/>
                  </a:cubicBezTo>
                  <a:cubicBezTo>
                    <a:pt x="46" y="50"/>
                    <a:pt x="48" y="54"/>
                    <a:pt x="49" y="53"/>
                  </a:cubicBezTo>
                  <a:cubicBezTo>
                    <a:pt x="50" y="52"/>
                    <a:pt x="55" y="52"/>
                    <a:pt x="56" y="53"/>
                  </a:cubicBezTo>
                  <a:cubicBezTo>
                    <a:pt x="58" y="55"/>
                    <a:pt x="58" y="52"/>
                    <a:pt x="58" y="51"/>
                  </a:cubicBezTo>
                  <a:cubicBezTo>
                    <a:pt x="58" y="49"/>
                    <a:pt x="63" y="45"/>
                    <a:pt x="63" y="45"/>
                  </a:cubicBezTo>
                  <a:cubicBezTo>
                    <a:pt x="63" y="45"/>
                    <a:pt x="66" y="45"/>
                    <a:pt x="68" y="44"/>
                  </a:cubicBezTo>
                  <a:cubicBezTo>
                    <a:pt x="67" y="44"/>
                    <a:pt x="67" y="43"/>
                    <a:pt x="66" y="41"/>
                  </a:cubicBezTo>
                  <a:cubicBezTo>
                    <a:pt x="66" y="37"/>
                    <a:pt x="64" y="35"/>
                    <a:pt x="65" y="34"/>
                  </a:cubicBezTo>
                  <a:cubicBezTo>
                    <a:pt x="66" y="32"/>
                    <a:pt x="69" y="35"/>
                    <a:pt x="71" y="34"/>
                  </a:cubicBezTo>
                  <a:cubicBezTo>
                    <a:pt x="73" y="34"/>
                    <a:pt x="75" y="32"/>
                    <a:pt x="75" y="31"/>
                  </a:cubicBezTo>
                  <a:cubicBezTo>
                    <a:pt x="75" y="29"/>
                    <a:pt x="72" y="27"/>
                    <a:pt x="71" y="2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4768851" y="1751013"/>
              <a:ext cx="147638" cy="69850"/>
            </a:xfrm>
            <a:custGeom>
              <a:rect b="b" l="l" r="r" t="t"/>
              <a:pathLst>
                <a:path extrusionOk="0" h="28" w="59">
                  <a:moveTo>
                    <a:pt x="20" y="20"/>
                  </a:moveTo>
                  <a:cubicBezTo>
                    <a:pt x="22" y="20"/>
                    <a:pt x="27" y="21"/>
                    <a:pt x="30" y="20"/>
                  </a:cubicBezTo>
                  <a:cubicBezTo>
                    <a:pt x="33" y="19"/>
                    <a:pt x="33" y="22"/>
                    <a:pt x="35" y="22"/>
                  </a:cubicBezTo>
                  <a:cubicBezTo>
                    <a:pt x="37" y="21"/>
                    <a:pt x="40" y="24"/>
                    <a:pt x="42" y="26"/>
                  </a:cubicBezTo>
                  <a:cubicBezTo>
                    <a:pt x="44" y="27"/>
                    <a:pt x="45" y="27"/>
                    <a:pt x="46" y="28"/>
                  </a:cubicBezTo>
                  <a:cubicBezTo>
                    <a:pt x="47" y="28"/>
                    <a:pt x="47" y="27"/>
                    <a:pt x="48" y="27"/>
                  </a:cubicBezTo>
                  <a:cubicBezTo>
                    <a:pt x="50" y="25"/>
                    <a:pt x="52" y="26"/>
                    <a:pt x="53" y="26"/>
                  </a:cubicBezTo>
                  <a:cubicBezTo>
                    <a:pt x="55" y="26"/>
                    <a:pt x="55" y="24"/>
                    <a:pt x="57" y="23"/>
                  </a:cubicBezTo>
                  <a:cubicBezTo>
                    <a:pt x="57" y="22"/>
                    <a:pt x="58" y="22"/>
                    <a:pt x="59" y="22"/>
                  </a:cubicBezTo>
                  <a:cubicBezTo>
                    <a:pt x="58" y="21"/>
                    <a:pt x="58" y="18"/>
                    <a:pt x="57" y="17"/>
                  </a:cubicBezTo>
                  <a:cubicBezTo>
                    <a:pt x="56" y="16"/>
                    <a:pt x="54" y="14"/>
                    <a:pt x="55" y="12"/>
                  </a:cubicBezTo>
                  <a:cubicBezTo>
                    <a:pt x="55" y="11"/>
                    <a:pt x="55" y="9"/>
                    <a:pt x="54" y="8"/>
                  </a:cubicBezTo>
                  <a:cubicBezTo>
                    <a:pt x="53" y="7"/>
                    <a:pt x="53" y="7"/>
                    <a:pt x="53" y="6"/>
                  </a:cubicBezTo>
                  <a:cubicBezTo>
                    <a:pt x="50" y="6"/>
                    <a:pt x="46" y="5"/>
                    <a:pt x="45" y="5"/>
                  </a:cubicBezTo>
                  <a:cubicBezTo>
                    <a:pt x="43" y="6"/>
                    <a:pt x="38" y="1"/>
                    <a:pt x="37" y="1"/>
                  </a:cubicBezTo>
                  <a:cubicBezTo>
                    <a:pt x="36" y="0"/>
                    <a:pt x="32" y="0"/>
                    <a:pt x="28" y="1"/>
                  </a:cubicBezTo>
                  <a:cubicBezTo>
                    <a:pt x="26" y="3"/>
                    <a:pt x="28" y="5"/>
                    <a:pt x="27" y="9"/>
                  </a:cubicBezTo>
                  <a:cubicBezTo>
                    <a:pt x="27" y="13"/>
                    <a:pt x="23" y="12"/>
                    <a:pt x="21" y="12"/>
                  </a:cubicBezTo>
                  <a:cubicBezTo>
                    <a:pt x="19" y="12"/>
                    <a:pt x="15" y="5"/>
                    <a:pt x="14" y="3"/>
                  </a:cubicBezTo>
                  <a:cubicBezTo>
                    <a:pt x="13" y="2"/>
                    <a:pt x="9" y="5"/>
                    <a:pt x="6" y="7"/>
                  </a:cubicBezTo>
                  <a:cubicBezTo>
                    <a:pt x="3" y="9"/>
                    <a:pt x="5" y="12"/>
                    <a:pt x="3" y="13"/>
                  </a:cubicBezTo>
                  <a:cubicBezTo>
                    <a:pt x="1" y="15"/>
                    <a:pt x="0" y="18"/>
                    <a:pt x="2" y="21"/>
                  </a:cubicBezTo>
                  <a:cubicBezTo>
                    <a:pt x="2" y="21"/>
                    <a:pt x="2" y="21"/>
                    <a:pt x="2" y="22"/>
                  </a:cubicBezTo>
                  <a:cubicBezTo>
                    <a:pt x="4" y="21"/>
                    <a:pt x="7" y="21"/>
                    <a:pt x="8" y="20"/>
                  </a:cubicBezTo>
                  <a:cubicBezTo>
                    <a:pt x="11" y="18"/>
                    <a:pt x="18" y="20"/>
                    <a:pt x="20" y="2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4768851" y="1797050"/>
              <a:ext cx="114300" cy="74613"/>
            </a:xfrm>
            <a:custGeom>
              <a:rect b="b" l="l" r="r" t="t"/>
              <a:pathLst>
                <a:path extrusionOk="0" h="30" w="46">
                  <a:moveTo>
                    <a:pt x="6" y="15"/>
                  </a:moveTo>
                  <a:cubicBezTo>
                    <a:pt x="7" y="16"/>
                    <a:pt x="10" y="17"/>
                    <a:pt x="11" y="17"/>
                  </a:cubicBezTo>
                  <a:cubicBezTo>
                    <a:pt x="12" y="16"/>
                    <a:pt x="16" y="18"/>
                    <a:pt x="16" y="19"/>
                  </a:cubicBezTo>
                  <a:cubicBezTo>
                    <a:pt x="16" y="21"/>
                    <a:pt x="15" y="25"/>
                    <a:pt x="16" y="25"/>
                  </a:cubicBezTo>
                  <a:cubicBezTo>
                    <a:pt x="16" y="25"/>
                    <a:pt x="22" y="27"/>
                    <a:pt x="22" y="29"/>
                  </a:cubicBezTo>
                  <a:cubicBezTo>
                    <a:pt x="24" y="29"/>
                    <a:pt x="27" y="29"/>
                    <a:pt x="28" y="29"/>
                  </a:cubicBezTo>
                  <a:cubicBezTo>
                    <a:pt x="30" y="30"/>
                    <a:pt x="31" y="29"/>
                    <a:pt x="32" y="27"/>
                  </a:cubicBezTo>
                  <a:cubicBezTo>
                    <a:pt x="33" y="26"/>
                    <a:pt x="36" y="26"/>
                    <a:pt x="37" y="26"/>
                  </a:cubicBezTo>
                  <a:cubicBezTo>
                    <a:pt x="38" y="26"/>
                    <a:pt x="38" y="23"/>
                    <a:pt x="38" y="22"/>
                  </a:cubicBezTo>
                  <a:cubicBezTo>
                    <a:pt x="38" y="21"/>
                    <a:pt x="41" y="19"/>
                    <a:pt x="42" y="18"/>
                  </a:cubicBezTo>
                  <a:cubicBezTo>
                    <a:pt x="44" y="18"/>
                    <a:pt x="43" y="16"/>
                    <a:pt x="45" y="16"/>
                  </a:cubicBezTo>
                  <a:cubicBezTo>
                    <a:pt x="46" y="16"/>
                    <a:pt x="46" y="14"/>
                    <a:pt x="46" y="13"/>
                  </a:cubicBezTo>
                  <a:cubicBezTo>
                    <a:pt x="46" y="12"/>
                    <a:pt x="46" y="11"/>
                    <a:pt x="46" y="10"/>
                  </a:cubicBezTo>
                  <a:cubicBezTo>
                    <a:pt x="45" y="9"/>
                    <a:pt x="44" y="9"/>
                    <a:pt x="42" y="8"/>
                  </a:cubicBezTo>
                  <a:cubicBezTo>
                    <a:pt x="40" y="6"/>
                    <a:pt x="37" y="3"/>
                    <a:pt x="35" y="4"/>
                  </a:cubicBezTo>
                  <a:cubicBezTo>
                    <a:pt x="33" y="4"/>
                    <a:pt x="33" y="1"/>
                    <a:pt x="30" y="2"/>
                  </a:cubicBezTo>
                  <a:cubicBezTo>
                    <a:pt x="27" y="3"/>
                    <a:pt x="22" y="2"/>
                    <a:pt x="20" y="2"/>
                  </a:cubicBezTo>
                  <a:cubicBezTo>
                    <a:pt x="18" y="2"/>
                    <a:pt x="11" y="0"/>
                    <a:pt x="8" y="2"/>
                  </a:cubicBezTo>
                  <a:cubicBezTo>
                    <a:pt x="7" y="3"/>
                    <a:pt x="4" y="3"/>
                    <a:pt x="2" y="4"/>
                  </a:cubicBezTo>
                  <a:cubicBezTo>
                    <a:pt x="3" y="7"/>
                    <a:pt x="3" y="10"/>
                    <a:pt x="1" y="12"/>
                  </a:cubicBezTo>
                  <a:cubicBezTo>
                    <a:pt x="0" y="14"/>
                    <a:pt x="0" y="14"/>
                    <a:pt x="1" y="14"/>
                  </a:cubicBezTo>
                  <a:cubicBezTo>
                    <a:pt x="3" y="14"/>
                    <a:pt x="6" y="14"/>
                    <a:pt x="6" y="15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4478338" y="2039938"/>
              <a:ext cx="90488" cy="50800"/>
            </a:xfrm>
            <a:custGeom>
              <a:rect b="b" l="l" r="r" t="t"/>
              <a:pathLst>
                <a:path extrusionOk="0" h="20" w="36">
                  <a:moveTo>
                    <a:pt x="32" y="8"/>
                  </a:moveTo>
                  <a:cubicBezTo>
                    <a:pt x="31" y="9"/>
                    <a:pt x="28" y="6"/>
                    <a:pt x="28" y="6"/>
                  </a:cubicBezTo>
                  <a:cubicBezTo>
                    <a:pt x="28" y="5"/>
                    <a:pt x="28" y="3"/>
                    <a:pt x="28" y="2"/>
                  </a:cubicBezTo>
                  <a:cubicBezTo>
                    <a:pt x="27" y="2"/>
                    <a:pt x="25" y="1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7" y="1"/>
                    <a:pt x="13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8" y="2"/>
                    <a:pt x="6" y="4"/>
                    <a:pt x="6" y="5"/>
                  </a:cubicBezTo>
                  <a:cubicBezTo>
                    <a:pt x="6" y="7"/>
                    <a:pt x="2" y="9"/>
                    <a:pt x="1" y="12"/>
                  </a:cubicBezTo>
                  <a:cubicBezTo>
                    <a:pt x="0" y="15"/>
                    <a:pt x="0" y="16"/>
                    <a:pt x="2" y="14"/>
                  </a:cubicBezTo>
                  <a:cubicBezTo>
                    <a:pt x="3" y="12"/>
                    <a:pt x="5" y="13"/>
                    <a:pt x="5" y="15"/>
                  </a:cubicBezTo>
                  <a:cubicBezTo>
                    <a:pt x="5" y="16"/>
                    <a:pt x="8" y="17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9" y="19"/>
                    <a:pt x="13" y="18"/>
                    <a:pt x="14" y="18"/>
                  </a:cubicBezTo>
                  <a:cubicBezTo>
                    <a:pt x="15" y="18"/>
                    <a:pt x="17" y="13"/>
                    <a:pt x="18" y="13"/>
                  </a:cubicBezTo>
                  <a:cubicBezTo>
                    <a:pt x="18" y="12"/>
                    <a:pt x="20" y="16"/>
                    <a:pt x="22" y="18"/>
                  </a:cubicBezTo>
                  <a:cubicBezTo>
                    <a:pt x="24" y="20"/>
                    <a:pt x="24" y="17"/>
                    <a:pt x="24" y="15"/>
                  </a:cubicBezTo>
                  <a:cubicBezTo>
                    <a:pt x="24" y="14"/>
                    <a:pt x="26" y="13"/>
                    <a:pt x="27" y="14"/>
                  </a:cubicBezTo>
                  <a:cubicBezTo>
                    <a:pt x="28" y="14"/>
                    <a:pt x="31" y="14"/>
                    <a:pt x="31" y="13"/>
                  </a:cubicBezTo>
                  <a:cubicBezTo>
                    <a:pt x="31" y="11"/>
                    <a:pt x="32" y="12"/>
                    <a:pt x="33" y="12"/>
                  </a:cubicBezTo>
                  <a:cubicBezTo>
                    <a:pt x="34" y="12"/>
                    <a:pt x="35" y="10"/>
                    <a:pt x="35" y="1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3" y="7"/>
                    <a:pt x="32" y="8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4476751" y="1846263"/>
              <a:ext cx="180975" cy="204788"/>
            </a:xfrm>
            <a:custGeom>
              <a:rect b="b" l="l" r="r" t="t"/>
              <a:pathLst>
                <a:path extrusionOk="0" h="81" w="72">
                  <a:moveTo>
                    <a:pt x="9" y="21"/>
                  </a:moveTo>
                  <a:cubicBezTo>
                    <a:pt x="7" y="24"/>
                    <a:pt x="5" y="24"/>
                    <a:pt x="5" y="25"/>
                  </a:cubicBezTo>
                  <a:cubicBezTo>
                    <a:pt x="6" y="25"/>
                    <a:pt x="8" y="28"/>
                    <a:pt x="8" y="29"/>
                  </a:cubicBezTo>
                  <a:cubicBezTo>
                    <a:pt x="7" y="30"/>
                    <a:pt x="6" y="29"/>
                    <a:pt x="6" y="32"/>
                  </a:cubicBezTo>
                  <a:cubicBezTo>
                    <a:pt x="6" y="34"/>
                    <a:pt x="3" y="34"/>
                    <a:pt x="2" y="34"/>
                  </a:cubicBezTo>
                  <a:cubicBezTo>
                    <a:pt x="0" y="34"/>
                    <a:pt x="2" y="36"/>
                    <a:pt x="1" y="38"/>
                  </a:cubicBezTo>
                  <a:cubicBezTo>
                    <a:pt x="0" y="39"/>
                    <a:pt x="0" y="43"/>
                    <a:pt x="0" y="44"/>
                  </a:cubicBezTo>
                  <a:cubicBezTo>
                    <a:pt x="0" y="45"/>
                    <a:pt x="3" y="48"/>
                    <a:pt x="2" y="49"/>
                  </a:cubicBezTo>
                  <a:cubicBezTo>
                    <a:pt x="2" y="50"/>
                    <a:pt x="0" y="51"/>
                    <a:pt x="1" y="52"/>
                  </a:cubicBezTo>
                  <a:cubicBezTo>
                    <a:pt x="1" y="53"/>
                    <a:pt x="3" y="54"/>
                    <a:pt x="3" y="59"/>
                  </a:cubicBezTo>
                  <a:cubicBezTo>
                    <a:pt x="4" y="59"/>
                    <a:pt x="5" y="59"/>
                    <a:pt x="5" y="60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2" y="62"/>
                    <a:pt x="13" y="64"/>
                    <a:pt x="14" y="64"/>
                  </a:cubicBezTo>
                  <a:cubicBezTo>
                    <a:pt x="15" y="63"/>
                    <a:pt x="18" y="64"/>
                    <a:pt x="16" y="66"/>
                  </a:cubicBezTo>
                  <a:cubicBezTo>
                    <a:pt x="14" y="68"/>
                    <a:pt x="13" y="71"/>
                    <a:pt x="13" y="73"/>
                  </a:cubicBezTo>
                  <a:cubicBezTo>
                    <a:pt x="12" y="74"/>
                    <a:pt x="12" y="76"/>
                    <a:pt x="12" y="78"/>
                  </a:cubicBezTo>
                  <a:cubicBezTo>
                    <a:pt x="14" y="78"/>
                    <a:pt x="18" y="78"/>
                    <a:pt x="19" y="77"/>
                  </a:cubicBezTo>
                  <a:cubicBezTo>
                    <a:pt x="21" y="77"/>
                    <a:pt x="22" y="77"/>
                    <a:pt x="24" y="77"/>
                  </a:cubicBezTo>
                  <a:cubicBezTo>
                    <a:pt x="26" y="78"/>
                    <a:pt x="28" y="79"/>
                    <a:pt x="29" y="79"/>
                  </a:cubicBezTo>
                  <a:cubicBezTo>
                    <a:pt x="29" y="79"/>
                    <a:pt x="29" y="78"/>
                    <a:pt x="30" y="78"/>
                  </a:cubicBezTo>
                  <a:cubicBezTo>
                    <a:pt x="32" y="78"/>
                    <a:pt x="33" y="81"/>
                    <a:pt x="35" y="80"/>
                  </a:cubicBezTo>
                  <a:cubicBezTo>
                    <a:pt x="36" y="78"/>
                    <a:pt x="38" y="78"/>
                    <a:pt x="39" y="79"/>
                  </a:cubicBezTo>
                  <a:cubicBezTo>
                    <a:pt x="41" y="80"/>
                    <a:pt x="43" y="80"/>
                    <a:pt x="44" y="79"/>
                  </a:cubicBezTo>
                  <a:cubicBezTo>
                    <a:pt x="45" y="77"/>
                    <a:pt x="51" y="76"/>
                    <a:pt x="52" y="77"/>
                  </a:cubicBezTo>
                  <a:cubicBezTo>
                    <a:pt x="53" y="77"/>
                    <a:pt x="57" y="79"/>
                    <a:pt x="55" y="75"/>
                  </a:cubicBezTo>
                  <a:cubicBezTo>
                    <a:pt x="54" y="70"/>
                    <a:pt x="58" y="71"/>
                    <a:pt x="59" y="70"/>
                  </a:cubicBezTo>
                  <a:cubicBezTo>
                    <a:pt x="59" y="68"/>
                    <a:pt x="64" y="67"/>
                    <a:pt x="63" y="66"/>
                  </a:cubicBezTo>
                  <a:cubicBezTo>
                    <a:pt x="62" y="65"/>
                    <a:pt x="56" y="61"/>
                    <a:pt x="55" y="60"/>
                  </a:cubicBezTo>
                  <a:cubicBezTo>
                    <a:pt x="53" y="59"/>
                    <a:pt x="53" y="55"/>
                    <a:pt x="52" y="53"/>
                  </a:cubicBezTo>
                  <a:cubicBezTo>
                    <a:pt x="51" y="51"/>
                    <a:pt x="49" y="49"/>
                    <a:pt x="51" y="49"/>
                  </a:cubicBezTo>
                  <a:cubicBezTo>
                    <a:pt x="54" y="48"/>
                    <a:pt x="58" y="47"/>
                    <a:pt x="60" y="46"/>
                  </a:cubicBezTo>
                  <a:cubicBezTo>
                    <a:pt x="62" y="44"/>
                    <a:pt x="65" y="44"/>
                    <a:pt x="66" y="43"/>
                  </a:cubicBezTo>
                  <a:cubicBezTo>
                    <a:pt x="68" y="41"/>
                    <a:pt x="70" y="43"/>
                    <a:pt x="71" y="42"/>
                  </a:cubicBezTo>
                  <a:cubicBezTo>
                    <a:pt x="71" y="41"/>
                    <a:pt x="72" y="39"/>
                    <a:pt x="71" y="38"/>
                  </a:cubicBezTo>
                  <a:cubicBezTo>
                    <a:pt x="70" y="37"/>
                    <a:pt x="69" y="35"/>
                    <a:pt x="69" y="31"/>
                  </a:cubicBezTo>
                  <a:cubicBezTo>
                    <a:pt x="69" y="28"/>
                    <a:pt x="68" y="29"/>
                    <a:pt x="68" y="27"/>
                  </a:cubicBezTo>
                  <a:cubicBezTo>
                    <a:pt x="68" y="26"/>
                    <a:pt x="67" y="24"/>
                    <a:pt x="66" y="23"/>
                  </a:cubicBezTo>
                  <a:cubicBezTo>
                    <a:pt x="65" y="23"/>
                    <a:pt x="64" y="22"/>
                    <a:pt x="66" y="20"/>
                  </a:cubicBezTo>
                  <a:cubicBezTo>
                    <a:pt x="67" y="18"/>
                    <a:pt x="66" y="13"/>
                    <a:pt x="66" y="12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5" y="11"/>
                    <a:pt x="65" y="10"/>
                    <a:pt x="65" y="10"/>
                  </a:cubicBezTo>
                  <a:cubicBezTo>
                    <a:pt x="65" y="8"/>
                    <a:pt x="63" y="7"/>
                    <a:pt x="60" y="7"/>
                  </a:cubicBezTo>
                  <a:cubicBezTo>
                    <a:pt x="57" y="7"/>
                    <a:pt x="62" y="4"/>
                    <a:pt x="61" y="2"/>
                  </a:cubicBezTo>
                  <a:cubicBezTo>
                    <a:pt x="60" y="1"/>
                    <a:pt x="57" y="5"/>
                    <a:pt x="54" y="4"/>
                  </a:cubicBezTo>
                  <a:cubicBezTo>
                    <a:pt x="51" y="3"/>
                    <a:pt x="47" y="8"/>
                    <a:pt x="45" y="10"/>
                  </a:cubicBezTo>
                  <a:cubicBezTo>
                    <a:pt x="42" y="12"/>
                    <a:pt x="39" y="9"/>
                    <a:pt x="41" y="7"/>
                  </a:cubicBezTo>
                  <a:cubicBezTo>
                    <a:pt x="43" y="4"/>
                    <a:pt x="41" y="4"/>
                    <a:pt x="38" y="5"/>
                  </a:cubicBezTo>
                  <a:cubicBezTo>
                    <a:pt x="35" y="6"/>
                    <a:pt x="32" y="5"/>
                    <a:pt x="32" y="2"/>
                  </a:cubicBezTo>
                  <a:cubicBezTo>
                    <a:pt x="32" y="2"/>
                    <a:pt x="32" y="1"/>
                    <a:pt x="31" y="0"/>
                  </a:cubicBezTo>
                  <a:cubicBezTo>
                    <a:pt x="30" y="1"/>
                    <a:pt x="29" y="1"/>
                    <a:pt x="28" y="0"/>
                  </a:cubicBezTo>
                  <a:cubicBezTo>
                    <a:pt x="27" y="0"/>
                    <a:pt x="24" y="0"/>
                    <a:pt x="21" y="0"/>
                  </a:cubicBezTo>
                  <a:cubicBezTo>
                    <a:pt x="22" y="1"/>
                    <a:pt x="23" y="2"/>
                    <a:pt x="22" y="4"/>
                  </a:cubicBezTo>
                  <a:cubicBezTo>
                    <a:pt x="21" y="6"/>
                    <a:pt x="23" y="7"/>
                    <a:pt x="25" y="10"/>
                  </a:cubicBezTo>
                  <a:cubicBezTo>
                    <a:pt x="26" y="13"/>
                    <a:pt x="21" y="12"/>
                    <a:pt x="21" y="14"/>
                  </a:cubicBezTo>
                  <a:cubicBezTo>
                    <a:pt x="21" y="16"/>
                    <a:pt x="17" y="14"/>
                    <a:pt x="15" y="13"/>
                  </a:cubicBezTo>
                  <a:cubicBezTo>
                    <a:pt x="14" y="12"/>
                    <a:pt x="9" y="13"/>
                    <a:pt x="9" y="14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0" y="18"/>
                    <a:pt x="10" y="20"/>
                    <a:pt x="9" y="2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4770438" y="1354138"/>
              <a:ext cx="214313" cy="339725"/>
            </a:xfrm>
            <a:custGeom>
              <a:rect b="b" l="l" r="r" t="t"/>
              <a:pathLst>
                <a:path extrusionOk="0" h="135" w="85">
                  <a:moveTo>
                    <a:pt x="72" y="113"/>
                  </a:moveTo>
                  <a:cubicBezTo>
                    <a:pt x="74" y="109"/>
                    <a:pt x="83" y="106"/>
                    <a:pt x="84" y="102"/>
                  </a:cubicBezTo>
                  <a:cubicBezTo>
                    <a:pt x="85" y="100"/>
                    <a:pt x="85" y="99"/>
                    <a:pt x="82" y="96"/>
                  </a:cubicBezTo>
                  <a:cubicBezTo>
                    <a:pt x="79" y="92"/>
                    <a:pt x="72" y="90"/>
                    <a:pt x="72" y="88"/>
                  </a:cubicBezTo>
                  <a:cubicBezTo>
                    <a:pt x="71" y="86"/>
                    <a:pt x="77" y="86"/>
                    <a:pt x="77" y="83"/>
                  </a:cubicBezTo>
                  <a:cubicBezTo>
                    <a:pt x="76" y="81"/>
                    <a:pt x="74" y="81"/>
                    <a:pt x="72" y="79"/>
                  </a:cubicBezTo>
                  <a:cubicBezTo>
                    <a:pt x="71" y="77"/>
                    <a:pt x="74" y="76"/>
                    <a:pt x="74" y="75"/>
                  </a:cubicBezTo>
                  <a:cubicBezTo>
                    <a:pt x="73" y="74"/>
                    <a:pt x="70" y="74"/>
                    <a:pt x="70" y="72"/>
                  </a:cubicBezTo>
                  <a:cubicBezTo>
                    <a:pt x="69" y="71"/>
                    <a:pt x="72" y="71"/>
                    <a:pt x="71" y="70"/>
                  </a:cubicBezTo>
                  <a:cubicBezTo>
                    <a:pt x="71" y="69"/>
                    <a:pt x="69" y="66"/>
                    <a:pt x="70" y="64"/>
                  </a:cubicBezTo>
                  <a:cubicBezTo>
                    <a:pt x="72" y="62"/>
                    <a:pt x="76" y="64"/>
                    <a:pt x="73" y="59"/>
                  </a:cubicBezTo>
                  <a:cubicBezTo>
                    <a:pt x="70" y="54"/>
                    <a:pt x="66" y="48"/>
                    <a:pt x="65" y="47"/>
                  </a:cubicBezTo>
                  <a:cubicBezTo>
                    <a:pt x="64" y="45"/>
                    <a:pt x="66" y="43"/>
                    <a:pt x="68" y="42"/>
                  </a:cubicBezTo>
                  <a:cubicBezTo>
                    <a:pt x="69" y="41"/>
                    <a:pt x="73" y="38"/>
                    <a:pt x="73" y="36"/>
                  </a:cubicBezTo>
                  <a:cubicBezTo>
                    <a:pt x="73" y="35"/>
                    <a:pt x="68" y="31"/>
                    <a:pt x="67" y="30"/>
                  </a:cubicBezTo>
                  <a:cubicBezTo>
                    <a:pt x="66" y="30"/>
                    <a:pt x="63" y="30"/>
                    <a:pt x="62" y="27"/>
                  </a:cubicBezTo>
                  <a:cubicBezTo>
                    <a:pt x="61" y="25"/>
                    <a:pt x="60" y="24"/>
                    <a:pt x="61" y="23"/>
                  </a:cubicBezTo>
                  <a:cubicBezTo>
                    <a:pt x="62" y="21"/>
                    <a:pt x="62" y="20"/>
                    <a:pt x="62" y="19"/>
                  </a:cubicBezTo>
                  <a:cubicBezTo>
                    <a:pt x="62" y="17"/>
                    <a:pt x="65" y="18"/>
                    <a:pt x="65" y="16"/>
                  </a:cubicBezTo>
                  <a:cubicBezTo>
                    <a:pt x="65" y="15"/>
                    <a:pt x="66" y="14"/>
                    <a:pt x="67" y="13"/>
                  </a:cubicBezTo>
                  <a:cubicBezTo>
                    <a:pt x="67" y="12"/>
                    <a:pt x="67" y="10"/>
                    <a:pt x="67" y="9"/>
                  </a:cubicBezTo>
                  <a:cubicBezTo>
                    <a:pt x="66" y="7"/>
                    <a:pt x="60" y="6"/>
                    <a:pt x="58" y="3"/>
                  </a:cubicBezTo>
                  <a:cubicBezTo>
                    <a:pt x="57" y="0"/>
                    <a:pt x="53" y="2"/>
                    <a:pt x="52" y="3"/>
                  </a:cubicBezTo>
                  <a:cubicBezTo>
                    <a:pt x="51" y="5"/>
                    <a:pt x="44" y="3"/>
                    <a:pt x="44" y="5"/>
                  </a:cubicBezTo>
                  <a:cubicBezTo>
                    <a:pt x="44" y="7"/>
                    <a:pt x="39" y="8"/>
                    <a:pt x="39" y="10"/>
                  </a:cubicBezTo>
                  <a:cubicBezTo>
                    <a:pt x="39" y="13"/>
                    <a:pt x="41" y="18"/>
                    <a:pt x="37" y="17"/>
                  </a:cubicBezTo>
                  <a:cubicBezTo>
                    <a:pt x="34" y="17"/>
                    <a:pt x="36" y="19"/>
                    <a:pt x="34" y="22"/>
                  </a:cubicBezTo>
                  <a:cubicBezTo>
                    <a:pt x="32" y="25"/>
                    <a:pt x="32" y="20"/>
                    <a:pt x="29" y="21"/>
                  </a:cubicBezTo>
                  <a:cubicBezTo>
                    <a:pt x="27" y="21"/>
                    <a:pt x="24" y="18"/>
                    <a:pt x="23" y="20"/>
                  </a:cubicBezTo>
                  <a:cubicBezTo>
                    <a:pt x="22" y="22"/>
                    <a:pt x="18" y="21"/>
                    <a:pt x="14" y="20"/>
                  </a:cubicBezTo>
                  <a:cubicBezTo>
                    <a:pt x="11" y="19"/>
                    <a:pt x="9" y="14"/>
                    <a:pt x="6" y="13"/>
                  </a:cubicBezTo>
                  <a:cubicBezTo>
                    <a:pt x="4" y="13"/>
                    <a:pt x="1" y="15"/>
                    <a:pt x="0" y="17"/>
                  </a:cubicBezTo>
                  <a:cubicBezTo>
                    <a:pt x="3" y="19"/>
                    <a:pt x="5" y="22"/>
                    <a:pt x="9" y="24"/>
                  </a:cubicBezTo>
                  <a:cubicBezTo>
                    <a:pt x="13" y="26"/>
                    <a:pt x="21" y="28"/>
                    <a:pt x="21" y="31"/>
                  </a:cubicBezTo>
                  <a:cubicBezTo>
                    <a:pt x="20" y="33"/>
                    <a:pt x="19" y="37"/>
                    <a:pt x="21" y="38"/>
                  </a:cubicBezTo>
                  <a:cubicBezTo>
                    <a:pt x="23" y="39"/>
                    <a:pt x="21" y="44"/>
                    <a:pt x="23" y="45"/>
                  </a:cubicBezTo>
                  <a:cubicBezTo>
                    <a:pt x="25" y="47"/>
                    <a:pt x="24" y="52"/>
                    <a:pt x="23" y="52"/>
                  </a:cubicBezTo>
                  <a:cubicBezTo>
                    <a:pt x="21" y="52"/>
                    <a:pt x="23" y="55"/>
                    <a:pt x="24" y="57"/>
                  </a:cubicBezTo>
                  <a:cubicBezTo>
                    <a:pt x="25" y="57"/>
                    <a:pt x="25" y="59"/>
                    <a:pt x="25" y="61"/>
                  </a:cubicBezTo>
                  <a:cubicBezTo>
                    <a:pt x="28" y="61"/>
                    <a:pt x="30" y="62"/>
                    <a:pt x="32" y="63"/>
                  </a:cubicBezTo>
                  <a:cubicBezTo>
                    <a:pt x="35" y="65"/>
                    <a:pt x="34" y="67"/>
                    <a:pt x="34" y="69"/>
                  </a:cubicBezTo>
                  <a:cubicBezTo>
                    <a:pt x="35" y="72"/>
                    <a:pt x="35" y="73"/>
                    <a:pt x="33" y="72"/>
                  </a:cubicBezTo>
                  <a:cubicBezTo>
                    <a:pt x="31" y="71"/>
                    <a:pt x="30" y="72"/>
                    <a:pt x="29" y="76"/>
                  </a:cubicBezTo>
                  <a:cubicBezTo>
                    <a:pt x="28" y="79"/>
                    <a:pt x="23" y="84"/>
                    <a:pt x="20" y="84"/>
                  </a:cubicBezTo>
                  <a:cubicBezTo>
                    <a:pt x="18" y="84"/>
                    <a:pt x="18" y="87"/>
                    <a:pt x="16" y="88"/>
                  </a:cubicBezTo>
                  <a:cubicBezTo>
                    <a:pt x="13" y="88"/>
                    <a:pt x="11" y="89"/>
                    <a:pt x="11" y="92"/>
                  </a:cubicBezTo>
                  <a:cubicBezTo>
                    <a:pt x="12" y="94"/>
                    <a:pt x="8" y="95"/>
                    <a:pt x="6" y="95"/>
                  </a:cubicBezTo>
                  <a:cubicBezTo>
                    <a:pt x="4" y="95"/>
                    <a:pt x="4" y="99"/>
                    <a:pt x="2" y="100"/>
                  </a:cubicBezTo>
                  <a:cubicBezTo>
                    <a:pt x="0" y="101"/>
                    <a:pt x="1" y="102"/>
                    <a:pt x="3" y="104"/>
                  </a:cubicBezTo>
                  <a:cubicBezTo>
                    <a:pt x="4" y="107"/>
                    <a:pt x="3" y="108"/>
                    <a:pt x="3" y="110"/>
                  </a:cubicBezTo>
                  <a:cubicBezTo>
                    <a:pt x="4" y="112"/>
                    <a:pt x="7" y="115"/>
                    <a:pt x="5" y="119"/>
                  </a:cubicBezTo>
                  <a:cubicBezTo>
                    <a:pt x="3" y="123"/>
                    <a:pt x="1" y="128"/>
                    <a:pt x="3" y="127"/>
                  </a:cubicBezTo>
                  <a:cubicBezTo>
                    <a:pt x="4" y="127"/>
                    <a:pt x="8" y="131"/>
                    <a:pt x="10" y="130"/>
                  </a:cubicBezTo>
                  <a:cubicBezTo>
                    <a:pt x="12" y="130"/>
                    <a:pt x="13" y="134"/>
                    <a:pt x="15" y="133"/>
                  </a:cubicBezTo>
                  <a:cubicBezTo>
                    <a:pt x="17" y="132"/>
                    <a:pt x="17" y="135"/>
                    <a:pt x="24" y="135"/>
                  </a:cubicBezTo>
                  <a:cubicBezTo>
                    <a:pt x="30" y="135"/>
                    <a:pt x="44" y="129"/>
                    <a:pt x="49" y="129"/>
                  </a:cubicBezTo>
                  <a:cubicBezTo>
                    <a:pt x="52" y="129"/>
                    <a:pt x="54" y="129"/>
                    <a:pt x="56" y="128"/>
                  </a:cubicBezTo>
                  <a:cubicBezTo>
                    <a:pt x="57" y="127"/>
                    <a:pt x="58" y="125"/>
                    <a:pt x="60" y="123"/>
                  </a:cubicBezTo>
                  <a:cubicBezTo>
                    <a:pt x="63" y="120"/>
                    <a:pt x="70" y="118"/>
                    <a:pt x="72" y="11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5041901" y="2416175"/>
              <a:ext cx="427038" cy="341313"/>
            </a:xfrm>
            <a:custGeom>
              <a:rect b="b" l="l" r="r" t="t"/>
              <a:pathLst>
                <a:path extrusionOk="0" h="136" w="170">
                  <a:moveTo>
                    <a:pt x="102" y="29"/>
                  </a:moveTo>
                  <a:cubicBezTo>
                    <a:pt x="102" y="29"/>
                    <a:pt x="89" y="27"/>
                    <a:pt x="87" y="27"/>
                  </a:cubicBezTo>
                  <a:cubicBezTo>
                    <a:pt x="86" y="27"/>
                    <a:pt x="81" y="26"/>
                    <a:pt x="78" y="24"/>
                  </a:cubicBezTo>
                  <a:cubicBezTo>
                    <a:pt x="75" y="21"/>
                    <a:pt x="61" y="11"/>
                    <a:pt x="59" y="10"/>
                  </a:cubicBezTo>
                  <a:cubicBezTo>
                    <a:pt x="56" y="8"/>
                    <a:pt x="46" y="1"/>
                    <a:pt x="43" y="0"/>
                  </a:cubicBezTo>
                  <a:cubicBezTo>
                    <a:pt x="40" y="0"/>
                    <a:pt x="40" y="0"/>
                    <a:pt x="36" y="0"/>
                  </a:cubicBezTo>
                  <a:cubicBezTo>
                    <a:pt x="33" y="0"/>
                    <a:pt x="34" y="3"/>
                    <a:pt x="28" y="3"/>
                  </a:cubicBezTo>
                  <a:cubicBezTo>
                    <a:pt x="21" y="3"/>
                    <a:pt x="18" y="7"/>
                    <a:pt x="20" y="8"/>
                  </a:cubicBezTo>
                  <a:cubicBezTo>
                    <a:pt x="22" y="9"/>
                    <a:pt x="28" y="14"/>
                    <a:pt x="26" y="15"/>
                  </a:cubicBezTo>
                  <a:cubicBezTo>
                    <a:pt x="24" y="16"/>
                    <a:pt x="24" y="19"/>
                    <a:pt x="21" y="19"/>
                  </a:cubicBezTo>
                  <a:cubicBezTo>
                    <a:pt x="19" y="19"/>
                    <a:pt x="16" y="19"/>
                    <a:pt x="16" y="21"/>
                  </a:cubicBezTo>
                  <a:cubicBezTo>
                    <a:pt x="16" y="23"/>
                    <a:pt x="13" y="26"/>
                    <a:pt x="10" y="26"/>
                  </a:cubicBezTo>
                  <a:cubicBezTo>
                    <a:pt x="8" y="26"/>
                    <a:pt x="4" y="24"/>
                    <a:pt x="2" y="2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0" y="35"/>
                    <a:pt x="2" y="36"/>
                  </a:cubicBezTo>
                  <a:cubicBezTo>
                    <a:pt x="4" y="37"/>
                    <a:pt x="5" y="40"/>
                    <a:pt x="8" y="44"/>
                  </a:cubicBezTo>
                  <a:cubicBezTo>
                    <a:pt x="12" y="48"/>
                    <a:pt x="20" y="59"/>
                    <a:pt x="20" y="62"/>
                  </a:cubicBezTo>
                  <a:cubicBezTo>
                    <a:pt x="20" y="65"/>
                    <a:pt x="21" y="68"/>
                    <a:pt x="26" y="71"/>
                  </a:cubicBezTo>
                  <a:cubicBezTo>
                    <a:pt x="31" y="74"/>
                    <a:pt x="31" y="78"/>
                    <a:pt x="33" y="80"/>
                  </a:cubicBezTo>
                  <a:cubicBezTo>
                    <a:pt x="36" y="82"/>
                    <a:pt x="35" y="84"/>
                    <a:pt x="36" y="89"/>
                  </a:cubicBezTo>
                  <a:cubicBezTo>
                    <a:pt x="36" y="94"/>
                    <a:pt x="38" y="100"/>
                    <a:pt x="42" y="102"/>
                  </a:cubicBezTo>
                  <a:cubicBezTo>
                    <a:pt x="46" y="105"/>
                    <a:pt x="49" y="108"/>
                    <a:pt x="51" y="113"/>
                  </a:cubicBezTo>
                  <a:cubicBezTo>
                    <a:pt x="53" y="118"/>
                    <a:pt x="56" y="122"/>
                    <a:pt x="59" y="125"/>
                  </a:cubicBezTo>
                  <a:cubicBezTo>
                    <a:pt x="61" y="128"/>
                    <a:pt x="60" y="129"/>
                    <a:pt x="61" y="131"/>
                  </a:cubicBezTo>
                  <a:cubicBezTo>
                    <a:pt x="62" y="132"/>
                    <a:pt x="63" y="134"/>
                    <a:pt x="64" y="136"/>
                  </a:cubicBezTo>
                  <a:cubicBezTo>
                    <a:pt x="66" y="135"/>
                    <a:pt x="68" y="134"/>
                    <a:pt x="68" y="134"/>
                  </a:cubicBezTo>
                  <a:cubicBezTo>
                    <a:pt x="68" y="133"/>
                    <a:pt x="67" y="131"/>
                    <a:pt x="68" y="130"/>
                  </a:cubicBezTo>
                  <a:cubicBezTo>
                    <a:pt x="68" y="129"/>
                    <a:pt x="70" y="127"/>
                    <a:pt x="71" y="127"/>
                  </a:cubicBezTo>
                  <a:cubicBezTo>
                    <a:pt x="72" y="126"/>
                    <a:pt x="74" y="128"/>
                    <a:pt x="77" y="128"/>
                  </a:cubicBezTo>
                  <a:cubicBezTo>
                    <a:pt x="80" y="127"/>
                    <a:pt x="86" y="128"/>
                    <a:pt x="87" y="129"/>
                  </a:cubicBezTo>
                  <a:cubicBezTo>
                    <a:pt x="88" y="129"/>
                    <a:pt x="96" y="129"/>
                    <a:pt x="98" y="130"/>
                  </a:cubicBezTo>
                  <a:cubicBezTo>
                    <a:pt x="100" y="132"/>
                    <a:pt x="102" y="131"/>
                    <a:pt x="104" y="128"/>
                  </a:cubicBezTo>
                  <a:cubicBezTo>
                    <a:pt x="105" y="125"/>
                    <a:pt x="115" y="118"/>
                    <a:pt x="116" y="117"/>
                  </a:cubicBezTo>
                  <a:cubicBezTo>
                    <a:pt x="117" y="117"/>
                    <a:pt x="128" y="117"/>
                    <a:pt x="132" y="117"/>
                  </a:cubicBezTo>
                  <a:cubicBezTo>
                    <a:pt x="136" y="116"/>
                    <a:pt x="163" y="107"/>
                    <a:pt x="164" y="106"/>
                  </a:cubicBezTo>
                  <a:cubicBezTo>
                    <a:pt x="165" y="105"/>
                    <a:pt x="170" y="91"/>
                    <a:pt x="170" y="89"/>
                  </a:cubicBezTo>
                  <a:cubicBezTo>
                    <a:pt x="170" y="88"/>
                    <a:pt x="168" y="83"/>
                    <a:pt x="166" y="83"/>
                  </a:cubicBezTo>
                  <a:cubicBezTo>
                    <a:pt x="164" y="84"/>
                    <a:pt x="147" y="82"/>
                    <a:pt x="145" y="81"/>
                  </a:cubicBezTo>
                  <a:cubicBezTo>
                    <a:pt x="145" y="81"/>
                    <a:pt x="140" y="77"/>
                    <a:pt x="139" y="73"/>
                  </a:cubicBezTo>
                  <a:cubicBezTo>
                    <a:pt x="138" y="72"/>
                    <a:pt x="137" y="69"/>
                    <a:pt x="136" y="67"/>
                  </a:cubicBezTo>
                  <a:cubicBezTo>
                    <a:pt x="134" y="68"/>
                    <a:pt x="131" y="67"/>
                    <a:pt x="129" y="63"/>
                  </a:cubicBezTo>
                  <a:cubicBezTo>
                    <a:pt x="128" y="62"/>
                    <a:pt x="124" y="56"/>
                    <a:pt x="125" y="54"/>
                  </a:cubicBezTo>
                  <a:cubicBezTo>
                    <a:pt x="127" y="52"/>
                    <a:pt x="124" y="48"/>
                    <a:pt x="121" y="45"/>
                  </a:cubicBezTo>
                  <a:cubicBezTo>
                    <a:pt x="119" y="43"/>
                    <a:pt x="114" y="39"/>
                    <a:pt x="113" y="36"/>
                  </a:cubicBezTo>
                  <a:cubicBezTo>
                    <a:pt x="113" y="35"/>
                    <a:pt x="113" y="34"/>
                    <a:pt x="112" y="32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2" y="29"/>
                  </a:ln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5394326" y="2574925"/>
              <a:ext cx="160338" cy="180975"/>
            </a:xfrm>
            <a:custGeom>
              <a:rect b="b" l="l" r="r" t="t"/>
              <a:pathLst>
                <a:path extrusionOk="0" h="72" w="64">
                  <a:moveTo>
                    <a:pt x="32" y="1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5" y="21"/>
                    <a:pt x="26" y="20"/>
                  </a:cubicBezTo>
                  <a:cubicBezTo>
                    <a:pt x="28" y="20"/>
                    <a:pt x="30" y="25"/>
                    <a:pt x="30" y="26"/>
                  </a:cubicBezTo>
                  <a:cubicBezTo>
                    <a:pt x="30" y="28"/>
                    <a:pt x="25" y="42"/>
                    <a:pt x="24" y="43"/>
                  </a:cubicBezTo>
                  <a:cubicBezTo>
                    <a:pt x="23" y="44"/>
                    <a:pt x="9" y="48"/>
                    <a:pt x="0" y="51"/>
                  </a:cubicBezTo>
                  <a:cubicBezTo>
                    <a:pt x="2" y="56"/>
                    <a:pt x="6" y="64"/>
                    <a:pt x="10" y="72"/>
                  </a:cubicBezTo>
                  <a:cubicBezTo>
                    <a:pt x="10" y="71"/>
                    <a:pt x="11" y="71"/>
                    <a:pt x="12" y="71"/>
                  </a:cubicBezTo>
                  <a:cubicBezTo>
                    <a:pt x="16" y="68"/>
                    <a:pt x="21" y="69"/>
                    <a:pt x="25" y="68"/>
                  </a:cubicBezTo>
                  <a:cubicBezTo>
                    <a:pt x="28" y="67"/>
                    <a:pt x="25" y="65"/>
                    <a:pt x="28" y="62"/>
                  </a:cubicBezTo>
                  <a:cubicBezTo>
                    <a:pt x="31" y="60"/>
                    <a:pt x="35" y="61"/>
                    <a:pt x="37" y="61"/>
                  </a:cubicBezTo>
                  <a:cubicBezTo>
                    <a:pt x="38" y="60"/>
                    <a:pt x="39" y="54"/>
                    <a:pt x="42" y="53"/>
                  </a:cubicBezTo>
                  <a:cubicBezTo>
                    <a:pt x="44" y="52"/>
                    <a:pt x="47" y="53"/>
                    <a:pt x="47" y="51"/>
                  </a:cubicBezTo>
                  <a:cubicBezTo>
                    <a:pt x="47" y="48"/>
                    <a:pt x="47" y="40"/>
                    <a:pt x="50" y="40"/>
                  </a:cubicBezTo>
                  <a:cubicBezTo>
                    <a:pt x="52" y="39"/>
                    <a:pt x="56" y="37"/>
                    <a:pt x="56" y="35"/>
                  </a:cubicBezTo>
                  <a:cubicBezTo>
                    <a:pt x="56" y="34"/>
                    <a:pt x="61" y="29"/>
                    <a:pt x="63" y="26"/>
                  </a:cubicBezTo>
                  <a:cubicBezTo>
                    <a:pt x="64" y="23"/>
                    <a:pt x="64" y="22"/>
                    <a:pt x="62" y="22"/>
                  </a:cubicBezTo>
                  <a:cubicBezTo>
                    <a:pt x="60" y="21"/>
                    <a:pt x="56" y="15"/>
                    <a:pt x="55" y="13"/>
                  </a:cubicBezTo>
                  <a:cubicBezTo>
                    <a:pt x="54" y="11"/>
                    <a:pt x="48" y="12"/>
                    <a:pt x="42" y="8"/>
                  </a:cubicBezTo>
                  <a:cubicBezTo>
                    <a:pt x="40" y="6"/>
                    <a:pt x="38" y="3"/>
                    <a:pt x="38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5367338" y="2551113"/>
              <a:ext cx="23813" cy="34925"/>
            </a:xfrm>
            <a:custGeom>
              <a:rect b="b" l="l" r="r" t="t"/>
              <a:pathLst>
                <a:path extrusionOk="0" h="14" w="10">
                  <a:moveTo>
                    <a:pt x="7" y="13"/>
                  </a:moveTo>
                  <a:cubicBezTo>
                    <a:pt x="7" y="13"/>
                    <a:pt x="7" y="12"/>
                    <a:pt x="7" y="11"/>
                  </a:cubicBezTo>
                  <a:cubicBezTo>
                    <a:pt x="9" y="9"/>
                    <a:pt x="10" y="2"/>
                    <a:pt x="6" y="1"/>
                  </a:cubicBezTo>
                  <a:cubicBezTo>
                    <a:pt x="3" y="0"/>
                    <a:pt x="1" y="7"/>
                    <a:pt x="1" y="9"/>
                  </a:cubicBezTo>
                  <a:cubicBezTo>
                    <a:pt x="1" y="9"/>
                    <a:pt x="1" y="9"/>
                    <a:pt x="0" y="9"/>
                  </a:cubicBezTo>
                  <a:cubicBezTo>
                    <a:pt x="2" y="13"/>
                    <a:pt x="5" y="14"/>
                    <a:pt x="7" y="1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391151" y="2546350"/>
              <a:ext cx="98425" cy="77788"/>
            </a:xfrm>
            <a:custGeom>
              <a:rect b="b" l="l" r="r" t="t"/>
              <a:pathLst>
                <a:path extrusionOk="0" h="31" w="39">
                  <a:moveTo>
                    <a:pt x="6" y="29"/>
                  </a:moveTo>
                  <a:cubicBezTo>
                    <a:pt x="7" y="30"/>
                    <a:pt x="20" y="31"/>
                    <a:pt x="25" y="31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7" y="6"/>
                    <a:pt x="37" y="1"/>
                    <a:pt x="36" y="1"/>
                  </a:cubicBezTo>
                  <a:cubicBezTo>
                    <a:pt x="35" y="0"/>
                    <a:pt x="29" y="7"/>
                    <a:pt x="27" y="11"/>
                  </a:cubicBezTo>
                  <a:cubicBezTo>
                    <a:pt x="24" y="16"/>
                    <a:pt x="18" y="20"/>
                    <a:pt x="12" y="19"/>
                  </a:cubicBezTo>
                  <a:cubicBezTo>
                    <a:pt x="6" y="17"/>
                    <a:pt x="4" y="20"/>
                    <a:pt x="2" y="21"/>
                  </a:cubicBezTo>
                  <a:cubicBezTo>
                    <a:pt x="2" y="21"/>
                    <a:pt x="1" y="21"/>
                    <a:pt x="0" y="21"/>
                  </a:cubicBezTo>
                  <a:cubicBezTo>
                    <a:pt x="1" y="25"/>
                    <a:pt x="6" y="29"/>
                    <a:pt x="6" y="29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346826" y="2962275"/>
              <a:ext cx="395288" cy="120650"/>
            </a:xfrm>
            <a:custGeom>
              <a:rect b="b" l="l" r="r" t="t"/>
              <a:pathLst>
                <a:path extrusionOk="0" h="48" w="157">
                  <a:moveTo>
                    <a:pt x="29" y="17"/>
                  </a:moveTo>
                  <a:cubicBezTo>
                    <a:pt x="29" y="12"/>
                    <a:pt x="24" y="12"/>
                    <a:pt x="22" y="9"/>
                  </a:cubicBezTo>
                  <a:cubicBezTo>
                    <a:pt x="21" y="5"/>
                    <a:pt x="19" y="7"/>
                    <a:pt x="19" y="5"/>
                  </a:cubicBezTo>
                  <a:cubicBezTo>
                    <a:pt x="18" y="5"/>
                    <a:pt x="18" y="4"/>
                    <a:pt x="18" y="4"/>
                  </a:cubicBezTo>
                  <a:cubicBezTo>
                    <a:pt x="15" y="5"/>
                    <a:pt x="16" y="7"/>
                    <a:pt x="15" y="7"/>
                  </a:cubicBezTo>
                  <a:cubicBezTo>
                    <a:pt x="14" y="7"/>
                    <a:pt x="9" y="8"/>
                    <a:pt x="9" y="6"/>
                  </a:cubicBezTo>
                  <a:cubicBezTo>
                    <a:pt x="9" y="5"/>
                    <a:pt x="8" y="2"/>
                    <a:pt x="5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5"/>
                    <a:pt x="3" y="10"/>
                    <a:pt x="3" y="13"/>
                  </a:cubicBezTo>
                  <a:cubicBezTo>
                    <a:pt x="3" y="18"/>
                    <a:pt x="10" y="26"/>
                    <a:pt x="11" y="29"/>
                  </a:cubicBezTo>
                  <a:cubicBezTo>
                    <a:pt x="12" y="32"/>
                    <a:pt x="14" y="33"/>
                    <a:pt x="19" y="36"/>
                  </a:cubicBezTo>
                  <a:cubicBezTo>
                    <a:pt x="23" y="40"/>
                    <a:pt x="32" y="45"/>
                    <a:pt x="34" y="44"/>
                  </a:cubicBezTo>
                  <a:cubicBezTo>
                    <a:pt x="36" y="43"/>
                    <a:pt x="31" y="35"/>
                    <a:pt x="29" y="33"/>
                  </a:cubicBezTo>
                  <a:cubicBezTo>
                    <a:pt x="26" y="30"/>
                    <a:pt x="28" y="23"/>
                    <a:pt x="29" y="17"/>
                  </a:cubicBezTo>
                  <a:close/>
                  <a:moveTo>
                    <a:pt x="150" y="8"/>
                  </a:moveTo>
                  <a:cubicBezTo>
                    <a:pt x="148" y="9"/>
                    <a:pt x="143" y="8"/>
                    <a:pt x="143" y="6"/>
                  </a:cubicBezTo>
                  <a:cubicBezTo>
                    <a:pt x="143" y="4"/>
                    <a:pt x="139" y="0"/>
                    <a:pt x="136" y="0"/>
                  </a:cubicBezTo>
                  <a:cubicBezTo>
                    <a:pt x="133" y="0"/>
                    <a:pt x="130" y="6"/>
                    <a:pt x="129" y="8"/>
                  </a:cubicBezTo>
                  <a:cubicBezTo>
                    <a:pt x="129" y="10"/>
                    <a:pt x="125" y="10"/>
                    <a:pt x="125" y="14"/>
                  </a:cubicBezTo>
                  <a:cubicBezTo>
                    <a:pt x="125" y="15"/>
                    <a:pt x="124" y="15"/>
                    <a:pt x="123" y="16"/>
                  </a:cubicBezTo>
                  <a:cubicBezTo>
                    <a:pt x="124" y="19"/>
                    <a:pt x="124" y="21"/>
                    <a:pt x="123" y="20"/>
                  </a:cubicBezTo>
                  <a:cubicBezTo>
                    <a:pt x="121" y="20"/>
                    <a:pt x="121" y="22"/>
                    <a:pt x="118" y="22"/>
                  </a:cubicBezTo>
                  <a:cubicBezTo>
                    <a:pt x="117" y="22"/>
                    <a:pt x="116" y="20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07" y="23"/>
                    <a:pt x="106" y="28"/>
                  </a:cubicBezTo>
                  <a:cubicBezTo>
                    <a:pt x="106" y="32"/>
                    <a:pt x="101" y="31"/>
                    <a:pt x="95" y="31"/>
                  </a:cubicBezTo>
                  <a:cubicBezTo>
                    <a:pt x="88" y="32"/>
                    <a:pt x="91" y="39"/>
                    <a:pt x="90" y="42"/>
                  </a:cubicBezTo>
                  <a:cubicBezTo>
                    <a:pt x="88" y="44"/>
                    <a:pt x="81" y="39"/>
                    <a:pt x="78" y="39"/>
                  </a:cubicBezTo>
                  <a:cubicBezTo>
                    <a:pt x="78" y="41"/>
                    <a:pt x="79" y="44"/>
                    <a:pt x="80" y="44"/>
                  </a:cubicBezTo>
                  <a:cubicBezTo>
                    <a:pt x="82" y="44"/>
                    <a:pt x="85" y="48"/>
                    <a:pt x="87" y="47"/>
                  </a:cubicBezTo>
                  <a:cubicBezTo>
                    <a:pt x="89" y="46"/>
                    <a:pt x="94" y="47"/>
                    <a:pt x="97" y="46"/>
                  </a:cubicBezTo>
                  <a:cubicBezTo>
                    <a:pt x="100" y="45"/>
                    <a:pt x="101" y="43"/>
                    <a:pt x="105" y="43"/>
                  </a:cubicBezTo>
                  <a:cubicBezTo>
                    <a:pt x="110" y="43"/>
                    <a:pt x="108" y="47"/>
                    <a:pt x="113" y="44"/>
                  </a:cubicBezTo>
                  <a:cubicBezTo>
                    <a:pt x="118" y="42"/>
                    <a:pt x="121" y="44"/>
                    <a:pt x="120" y="39"/>
                  </a:cubicBezTo>
                  <a:cubicBezTo>
                    <a:pt x="120" y="35"/>
                    <a:pt x="123" y="35"/>
                    <a:pt x="122" y="32"/>
                  </a:cubicBezTo>
                  <a:cubicBezTo>
                    <a:pt x="122" y="29"/>
                    <a:pt x="128" y="31"/>
                    <a:pt x="127" y="25"/>
                  </a:cubicBezTo>
                  <a:cubicBezTo>
                    <a:pt x="127" y="19"/>
                    <a:pt x="136" y="19"/>
                    <a:pt x="140" y="19"/>
                  </a:cubicBezTo>
                  <a:cubicBezTo>
                    <a:pt x="140" y="19"/>
                    <a:pt x="142" y="20"/>
                    <a:pt x="143" y="21"/>
                  </a:cubicBezTo>
                  <a:cubicBezTo>
                    <a:pt x="146" y="19"/>
                    <a:pt x="150" y="18"/>
                    <a:pt x="148" y="16"/>
                  </a:cubicBezTo>
                  <a:cubicBezTo>
                    <a:pt x="146" y="14"/>
                    <a:pt x="155" y="16"/>
                    <a:pt x="156" y="13"/>
                  </a:cubicBezTo>
                  <a:cubicBezTo>
                    <a:pt x="157" y="10"/>
                    <a:pt x="152" y="8"/>
                    <a:pt x="150" y="8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6634163" y="3001963"/>
              <a:ext cx="25400" cy="15875"/>
            </a:xfrm>
            <a:custGeom>
              <a:rect b="b" l="l" r="r" t="t"/>
              <a:pathLst>
                <a:path extrusionOk="0" h="6" w="10">
                  <a:moveTo>
                    <a:pt x="4" y="6"/>
                  </a:moveTo>
                  <a:cubicBezTo>
                    <a:pt x="7" y="6"/>
                    <a:pt x="7" y="4"/>
                    <a:pt x="9" y="4"/>
                  </a:cubicBezTo>
                  <a:cubicBezTo>
                    <a:pt x="10" y="5"/>
                    <a:pt x="10" y="3"/>
                    <a:pt x="9" y="0"/>
                  </a:cubicBezTo>
                  <a:cubicBezTo>
                    <a:pt x="8" y="0"/>
                    <a:pt x="5" y="0"/>
                    <a:pt x="5" y="2"/>
                  </a:cubicBezTo>
                  <a:cubicBezTo>
                    <a:pt x="5" y="4"/>
                    <a:pt x="2" y="1"/>
                    <a:pt x="0" y="1"/>
                  </a:cubicBezTo>
                  <a:cubicBezTo>
                    <a:pt x="2" y="4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5127626" y="2292350"/>
              <a:ext cx="198438" cy="193675"/>
            </a:xfrm>
            <a:custGeom>
              <a:rect b="b" l="l" r="r" t="t"/>
              <a:pathLst>
                <a:path extrusionOk="0" h="77" w="79">
                  <a:moveTo>
                    <a:pt x="66" y="70"/>
                  </a:moveTo>
                  <a:cubicBezTo>
                    <a:pt x="67" y="69"/>
                    <a:pt x="67" y="67"/>
                    <a:pt x="70" y="67"/>
                  </a:cubicBezTo>
                  <a:cubicBezTo>
                    <a:pt x="72" y="67"/>
                    <a:pt x="73" y="68"/>
                    <a:pt x="75" y="70"/>
                  </a:cubicBezTo>
                  <a:cubicBezTo>
                    <a:pt x="76" y="69"/>
                    <a:pt x="77" y="69"/>
                    <a:pt x="79" y="68"/>
                  </a:cubicBezTo>
                  <a:cubicBezTo>
                    <a:pt x="76" y="66"/>
                    <a:pt x="74" y="63"/>
                    <a:pt x="74" y="62"/>
                  </a:cubicBezTo>
                  <a:cubicBezTo>
                    <a:pt x="74" y="59"/>
                    <a:pt x="72" y="58"/>
                    <a:pt x="71" y="56"/>
                  </a:cubicBezTo>
                  <a:cubicBezTo>
                    <a:pt x="71" y="55"/>
                    <a:pt x="73" y="52"/>
                    <a:pt x="72" y="51"/>
                  </a:cubicBezTo>
                  <a:cubicBezTo>
                    <a:pt x="71" y="50"/>
                    <a:pt x="70" y="47"/>
                    <a:pt x="68" y="46"/>
                  </a:cubicBezTo>
                  <a:cubicBezTo>
                    <a:pt x="66" y="46"/>
                    <a:pt x="59" y="42"/>
                    <a:pt x="59" y="40"/>
                  </a:cubicBezTo>
                  <a:cubicBezTo>
                    <a:pt x="59" y="38"/>
                    <a:pt x="57" y="36"/>
                    <a:pt x="55" y="36"/>
                  </a:cubicBezTo>
                  <a:cubicBezTo>
                    <a:pt x="54" y="35"/>
                    <a:pt x="53" y="29"/>
                    <a:pt x="54" y="28"/>
                  </a:cubicBezTo>
                  <a:cubicBezTo>
                    <a:pt x="56" y="28"/>
                    <a:pt x="56" y="22"/>
                    <a:pt x="58" y="22"/>
                  </a:cubicBezTo>
                  <a:cubicBezTo>
                    <a:pt x="59" y="22"/>
                    <a:pt x="58" y="19"/>
                    <a:pt x="59" y="17"/>
                  </a:cubicBezTo>
                  <a:cubicBezTo>
                    <a:pt x="59" y="15"/>
                    <a:pt x="57" y="14"/>
                    <a:pt x="55" y="14"/>
                  </a:cubicBezTo>
                  <a:cubicBezTo>
                    <a:pt x="54" y="14"/>
                    <a:pt x="51" y="12"/>
                    <a:pt x="51" y="10"/>
                  </a:cubicBezTo>
                  <a:cubicBezTo>
                    <a:pt x="51" y="8"/>
                    <a:pt x="48" y="4"/>
                    <a:pt x="48" y="3"/>
                  </a:cubicBezTo>
                  <a:cubicBezTo>
                    <a:pt x="48" y="8"/>
                    <a:pt x="41" y="1"/>
                    <a:pt x="40" y="2"/>
                  </a:cubicBezTo>
                  <a:cubicBezTo>
                    <a:pt x="38" y="3"/>
                    <a:pt x="36" y="0"/>
                    <a:pt x="32" y="1"/>
                  </a:cubicBezTo>
                  <a:cubicBezTo>
                    <a:pt x="30" y="1"/>
                    <a:pt x="30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0" y="8"/>
                    <a:pt x="19" y="11"/>
                  </a:cubicBezTo>
                  <a:cubicBezTo>
                    <a:pt x="18" y="13"/>
                    <a:pt x="21" y="16"/>
                    <a:pt x="20" y="17"/>
                  </a:cubicBezTo>
                  <a:cubicBezTo>
                    <a:pt x="19" y="19"/>
                    <a:pt x="19" y="22"/>
                    <a:pt x="19" y="24"/>
                  </a:cubicBezTo>
                  <a:cubicBezTo>
                    <a:pt x="19" y="25"/>
                    <a:pt x="17" y="28"/>
                    <a:pt x="17" y="28"/>
                  </a:cubicBezTo>
                  <a:cubicBezTo>
                    <a:pt x="17" y="28"/>
                    <a:pt x="8" y="34"/>
                    <a:pt x="0" y="38"/>
                  </a:cubicBezTo>
                  <a:cubicBezTo>
                    <a:pt x="0" y="39"/>
                    <a:pt x="0" y="40"/>
                    <a:pt x="1" y="42"/>
                  </a:cubicBezTo>
                  <a:cubicBezTo>
                    <a:pt x="1" y="43"/>
                    <a:pt x="2" y="47"/>
                    <a:pt x="2" y="49"/>
                  </a:cubicBezTo>
                  <a:cubicBezTo>
                    <a:pt x="6" y="49"/>
                    <a:pt x="6" y="49"/>
                    <a:pt x="9" y="49"/>
                  </a:cubicBezTo>
                  <a:cubicBezTo>
                    <a:pt x="12" y="50"/>
                    <a:pt x="22" y="57"/>
                    <a:pt x="25" y="59"/>
                  </a:cubicBezTo>
                  <a:cubicBezTo>
                    <a:pt x="27" y="60"/>
                    <a:pt x="41" y="70"/>
                    <a:pt x="44" y="73"/>
                  </a:cubicBezTo>
                  <a:cubicBezTo>
                    <a:pt x="47" y="75"/>
                    <a:pt x="52" y="76"/>
                    <a:pt x="53" y="76"/>
                  </a:cubicBezTo>
                  <a:cubicBezTo>
                    <a:pt x="55" y="76"/>
                    <a:pt x="59" y="77"/>
                    <a:pt x="63" y="77"/>
                  </a:cubicBezTo>
                  <a:cubicBezTo>
                    <a:pt x="64" y="74"/>
                    <a:pt x="65" y="71"/>
                    <a:pt x="66" y="7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5286376" y="2460625"/>
              <a:ext cx="38100" cy="34925"/>
            </a:xfrm>
            <a:custGeom>
              <a:rect b="b" l="l" r="r" t="t"/>
              <a:pathLst>
                <a:path extrusionOk="0" h="14" w="15">
                  <a:moveTo>
                    <a:pt x="5" y="11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1"/>
                    <a:pt x="11" y="6"/>
                    <a:pt x="11" y="4"/>
                  </a:cubicBezTo>
                  <a:cubicBezTo>
                    <a:pt x="11" y="4"/>
                    <a:pt x="12" y="3"/>
                    <a:pt x="12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2" y="10"/>
                    <a:pt x="5" y="11"/>
                    <a:pt x="5" y="1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4252913" y="1949450"/>
              <a:ext cx="296863" cy="249238"/>
            </a:xfrm>
            <a:custGeom>
              <a:rect b="b" l="l" r="r" t="t"/>
              <a:pathLst>
                <a:path extrusionOk="0" h="99" w="118">
                  <a:moveTo>
                    <a:pt x="103" y="23"/>
                  </a:moveTo>
                  <a:cubicBezTo>
                    <a:pt x="102" y="23"/>
                    <a:pt x="101" y="21"/>
                    <a:pt x="99" y="21"/>
                  </a:cubicBezTo>
                  <a:cubicBezTo>
                    <a:pt x="97" y="21"/>
                    <a:pt x="95" y="20"/>
                    <a:pt x="94" y="19"/>
                  </a:cubicBezTo>
                  <a:cubicBezTo>
                    <a:pt x="93" y="17"/>
                    <a:pt x="87" y="17"/>
                    <a:pt x="86" y="17"/>
                  </a:cubicBezTo>
                  <a:cubicBezTo>
                    <a:pt x="84" y="18"/>
                    <a:pt x="83" y="14"/>
                    <a:pt x="81" y="15"/>
                  </a:cubicBezTo>
                  <a:cubicBezTo>
                    <a:pt x="80" y="15"/>
                    <a:pt x="79" y="12"/>
                    <a:pt x="79" y="11"/>
                  </a:cubicBezTo>
                  <a:cubicBezTo>
                    <a:pt x="79" y="9"/>
                    <a:pt x="77" y="12"/>
                    <a:pt x="76" y="13"/>
                  </a:cubicBezTo>
                  <a:cubicBezTo>
                    <a:pt x="74" y="13"/>
                    <a:pt x="73" y="11"/>
                    <a:pt x="73" y="10"/>
                  </a:cubicBezTo>
                  <a:cubicBezTo>
                    <a:pt x="73" y="9"/>
                    <a:pt x="70" y="8"/>
                    <a:pt x="68" y="7"/>
                  </a:cubicBezTo>
                  <a:cubicBezTo>
                    <a:pt x="67" y="6"/>
                    <a:pt x="65" y="3"/>
                    <a:pt x="64" y="4"/>
                  </a:cubicBezTo>
                  <a:cubicBezTo>
                    <a:pt x="63" y="6"/>
                    <a:pt x="61" y="3"/>
                    <a:pt x="61" y="1"/>
                  </a:cubicBezTo>
                  <a:cubicBezTo>
                    <a:pt x="61" y="1"/>
                    <a:pt x="61" y="1"/>
                    <a:pt x="60" y="0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56" y="0"/>
                    <a:pt x="53" y="3"/>
                    <a:pt x="54" y="7"/>
                  </a:cubicBezTo>
                  <a:cubicBezTo>
                    <a:pt x="54" y="12"/>
                    <a:pt x="50" y="13"/>
                    <a:pt x="45" y="13"/>
                  </a:cubicBezTo>
                  <a:cubicBezTo>
                    <a:pt x="40" y="13"/>
                    <a:pt x="42" y="17"/>
                    <a:pt x="40" y="19"/>
                  </a:cubicBezTo>
                  <a:cubicBezTo>
                    <a:pt x="38" y="20"/>
                    <a:pt x="31" y="18"/>
                    <a:pt x="30" y="15"/>
                  </a:cubicBezTo>
                  <a:cubicBezTo>
                    <a:pt x="29" y="13"/>
                    <a:pt x="23" y="15"/>
                    <a:pt x="25" y="18"/>
                  </a:cubicBezTo>
                  <a:cubicBezTo>
                    <a:pt x="28" y="21"/>
                    <a:pt x="28" y="26"/>
                    <a:pt x="26" y="27"/>
                  </a:cubicBezTo>
                  <a:cubicBezTo>
                    <a:pt x="25" y="28"/>
                    <a:pt x="21" y="25"/>
                    <a:pt x="19" y="27"/>
                  </a:cubicBezTo>
                  <a:cubicBezTo>
                    <a:pt x="17" y="28"/>
                    <a:pt x="17" y="25"/>
                    <a:pt x="14" y="24"/>
                  </a:cubicBezTo>
                  <a:cubicBezTo>
                    <a:pt x="12" y="23"/>
                    <a:pt x="11" y="25"/>
                    <a:pt x="7" y="25"/>
                  </a:cubicBezTo>
                  <a:cubicBezTo>
                    <a:pt x="2" y="25"/>
                    <a:pt x="0" y="27"/>
                    <a:pt x="2" y="29"/>
                  </a:cubicBezTo>
                  <a:cubicBezTo>
                    <a:pt x="3" y="31"/>
                    <a:pt x="1" y="32"/>
                    <a:pt x="3" y="34"/>
                  </a:cubicBezTo>
                  <a:cubicBezTo>
                    <a:pt x="4" y="35"/>
                    <a:pt x="9" y="35"/>
                    <a:pt x="13" y="37"/>
                  </a:cubicBezTo>
                  <a:cubicBezTo>
                    <a:pt x="17" y="39"/>
                    <a:pt x="18" y="38"/>
                    <a:pt x="20" y="39"/>
                  </a:cubicBezTo>
                  <a:cubicBezTo>
                    <a:pt x="22" y="41"/>
                    <a:pt x="23" y="40"/>
                    <a:pt x="23" y="43"/>
                  </a:cubicBezTo>
                  <a:cubicBezTo>
                    <a:pt x="23" y="46"/>
                    <a:pt x="25" y="49"/>
                    <a:pt x="29" y="50"/>
                  </a:cubicBezTo>
                  <a:cubicBezTo>
                    <a:pt x="33" y="51"/>
                    <a:pt x="30" y="53"/>
                    <a:pt x="31" y="56"/>
                  </a:cubicBezTo>
                  <a:cubicBezTo>
                    <a:pt x="33" y="58"/>
                    <a:pt x="30" y="62"/>
                    <a:pt x="30" y="66"/>
                  </a:cubicBezTo>
                  <a:cubicBezTo>
                    <a:pt x="31" y="69"/>
                    <a:pt x="28" y="79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8" y="81"/>
                    <a:pt x="30" y="82"/>
                    <a:pt x="30" y="82"/>
                  </a:cubicBezTo>
                  <a:cubicBezTo>
                    <a:pt x="32" y="84"/>
                    <a:pt x="36" y="85"/>
                    <a:pt x="38" y="86"/>
                  </a:cubicBezTo>
                  <a:cubicBezTo>
                    <a:pt x="41" y="88"/>
                    <a:pt x="45" y="87"/>
                    <a:pt x="45" y="86"/>
                  </a:cubicBezTo>
                  <a:cubicBezTo>
                    <a:pt x="45" y="84"/>
                    <a:pt x="47" y="85"/>
                    <a:pt x="48" y="86"/>
                  </a:cubicBezTo>
                  <a:cubicBezTo>
                    <a:pt x="50" y="88"/>
                    <a:pt x="55" y="88"/>
                    <a:pt x="58" y="89"/>
                  </a:cubicBezTo>
                  <a:cubicBezTo>
                    <a:pt x="60" y="89"/>
                    <a:pt x="63" y="89"/>
                    <a:pt x="66" y="89"/>
                  </a:cubicBezTo>
                  <a:cubicBezTo>
                    <a:pt x="66" y="88"/>
                    <a:pt x="66" y="88"/>
                    <a:pt x="66" y="87"/>
                  </a:cubicBezTo>
                  <a:cubicBezTo>
                    <a:pt x="64" y="82"/>
                    <a:pt x="68" y="80"/>
                    <a:pt x="72" y="79"/>
                  </a:cubicBezTo>
                  <a:cubicBezTo>
                    <a:pt x="76" y="78"/>
                    <a:pt x="85" y="81"/>
                    <a:pt x="87" y="82"/>
                  </a:cubicBezTo>
                  <a:cubicBezTo>
                    <a:pt x="89" y="84"/>
                    <a:pt x="92" y="83"/>
                    <a:pt x="96" y="79"/>
                  </a:cubicBezTo>
                  <a:cubicBezTo>
                    <a:pt x="98" y="77"/>
                    <a:pt x="100" y="76"/>
                    <a:pt x="101" y="76"/>
                  </a:cubicBezTo>
                  <a:cubicBezTo>
                    <a:pt x="102" y="75"/>
                    <a:pt x="102" y="74"/>
                    <a:pt x="102" y="73"/>
                  </a:cubicBezTo>
                  <a:cubicBezTo>
                    <a:pt x="103" y="72"/>
                    <a:pt x="100" y="72"/>
                    <a:pt x="99" y="72"/>
                  </a:cubicBezTo>
                  <a:cubicBezTo>
                    <a:pt x="97" y="72"/>
                    <a:pt x="96" y="70"/>
                    <a:pt x="97" y="68"/>
                  </a:cubicBezTo>
                  <a:cubicBezTo>
                    <a:pt x="98" y="66"/>
                    <a:pt x="96" y="66"/>
                    <a:pt x="94" y="64"/>
                  </a:cubicBezTo>
                  <a:cubicBezTo>
                    <a:pt x="93" y="62"/>
                    <a:pt x="95" y="62"/>
                    <a:pt x="96" y="62"/>
                  </a:cubicBezTo>
                  <a:cubicBezTo>
                    <a:pt x="97" y="61"/>
                    <a:pt x="99" y="59"/>
                    <a:pt x="98" y="59"/>
                  </a:cubicBezTo>
                  <a:cubicBezTo>
                    <a:pt x="97" y="58"/>
                    <a:pt x="96" y="57"/>
                    <a:pt x="97" y="55"/>
                  </a:cubicBezTo>
                  <a:cubicBezTo>
                    <a:pt x="98" y="53"/>
                    <a:pt x="95" y="52"/>
                    <a:pt x="95" y="51"/>
                  </a:cubicBezTo>
                  <a:cubicBezTo>
                    <a:pt x="95" y="49"/>
                    <a:pt x="93" y="48"/>
                    <a:pt x="92" y="50"/>
                  </a:cubicBezTo>
                  <a:cubicBezTo>
                    <a:pt x="90" y="52"/>
                    <a:pt x="90" y="51"/>
                    <a:pt x="91" y="48"/>
                  </a:cubicBezTo>
                  <a:cubicBezTo>
                    <a:pt x="92" y="45"/>
                    <a:pt x="96" y="43"/>
                    <a:pt x="96" y="41"/>
                  </a:cubicBezTo>
                  <a:cubicBezTo>
                    <a:pt x="96" y="40"/>
                    <a:pt x="98" y="38"/>
                    <a:pt x="100" y="38"/>
                  </a:cubicBezTo>
                  <a:cubicBezTo>
                    <a:pt x="102" y="38"/>
                    <a:pt x="101" y="34"/>
                    <a:pt x="102" y="32"/>
                  </a:cubicBezTo>
                  <a:cubicBezTo>
                    <a:pt x="102" y="30"/>
                    <a:pt x="103" y="27"/>
                    <a:pt x="105" y="25"/>
                  </a:cubicBezTo>
                  <a:cubicBezTo>
                    <a:pt x="107" y="23"/>
                    <a:pt x="104" y="22"/>
                    <a:pt x="103" y="23"/>
                  </a:cubicBezTo>
                  <a:close/>
                  <a:moveTo>
                    <a:pt x="116" y="83"/>
                  </a:moveTo>
                  <a:cubicBezTo>
                    <a:pt x="115" y="83"/>
                    <a:pt x="114" y="85"/>
                    <a:pt x="111" y="87"/>
                  </a:cubicBezTo>
                  <a:cubicBezTo>
                    <a:pt x="108" y="89"/>
                    <a:pt x="111" y="99"/>
                    <a:pt x="114" y="98"/>
                  </a:cubicBezTo>
                  <a:cubicBezTo>
                    <a:pt x="118" y="98"/>
                    <a:pt x="117" y="83"/>
                    <a:pt x="116" y="8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2514601" y="2800350"/>
              <a:ext cx="47625" cy="25400"/>
            </a:xfrm>
            <a:custGeom>
              <a:rect b="b" l="l" r="r" t="t"/>
              <a:pathLst>
                <a:path extrusionOk="0" h="10" w="19">
                  <a:moveTo>
                    <a:pt x="19" y="4"/>
                  </a:moveTo>
                  <a:cubicBezTo>
                    <a:pt x="17" y="2"/>
                    <a:pt x="14" y="4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2"/>
                    <a:pt x="0" y="5"/>
                  </a:cubicBezTo>
                  <a:cubicBezTo>
                    <a:pt x="3" y="7"/>
                    <a:pt x="13" y="10"/>
                    <a:pt x="16" y="10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19" y="6"/>
                    <a:pt x="19" y="4"/>
                    <a:pt x="19" y="4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2530476" y="2762250"/>
              <a:ext cx="125413" cy="68263"/>
            </a:xfrm>
            <a:custGeom>
              <a:rect b="b" l="l" r="r" t="t"/>
              <a:pathLst>
                <a:path extrusionOk="0" h="27" w="50">
                  <a:moveTo>
                    <a:pt x="21" y="24"/>
                  </a:moveTo>
                  <a:cubicBezTo>
                    <a:pt x="21" y="23"/>
                    <a:pt x="19" y="19"/>
                    <a:pt x="24" y="19"/>
                  </a:cubicBezTo>
                  <a:cubicBezTo>
                    <a:pt x="28" y="19"/>
                    <a:pt x="32" y="18"/>
                    <a:pt x="32" y="15"/>
                  </a:cubicBezTo>
                  <a:cubicBezTo>
                    <a:pt x="33" y="12"/>
                    <a:pt x="39" y="14"/>
                    <a:pt x="40" y="14"/>
                  </a:cubicBezTo>
                  <a:cubicBezTo>
                    <a:pt x="41" y="13"/>
                    <a:pt x="46" y="10"/>
                    <a:pt x="50" y="10"/>
                  </a:cubicBezTo>
                  <a:cubicBezTo>
                    <a:pt x="50" y="6"/>
                    <a:pt x="44" y="7"/>
                    <a:pt x="41" y="3"/>
                  </a:cubicBezTo>
                  <a:cubicBezTo>
                    <a:pt x="37" y="0"/>
                    <a:pt x="28" y="1"/>
                    <a:pt x="23" y="3"/>
                  </a:cubicBezTo>
                  <a:cubicBezTo>
                    <a:pt x="19" y="5"/>
                    <a:pt x="13" y="1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7"/>
                    <a:pt x="4" y="9"/>
                  </a:cubicBezTo>
                  <a:cubicBezTo>
                    <a:pt x="1" y="11"/>
                    <a:pt x="2" y="14"/>
                    <a:pt x="0" y="15"/>
                  </a:cubicBezTo>
                  <a:cubicBezTo>
                    <a:pt x="2" y="15"/>
                    <a:pt x="3" y="16"/>
                    <a:pt x="4" y="17"/>
                  </a:cubicBezTo>
                  <a:cubicBezTo>
                    <a:pt x="8" y="19"/>
                    <a:pt x="11" y="17"/>
                    <a:pt x="13" y="19"/>
                  </a:cubicBezTo>
                  <a:cubicBezTo>
                    <a:pt x="13" y="19"/>
                    <a:pt x="13" y="21"/>
                    <a:pt x="13" y="24"/>
                  </a:cubicBezTo>
                  <a:cubicBezTo>
                    <a:pt x="13" y="23"/>
                    <a:pt x="14" y="23"/>
                    <a:pt x="15" y="24"/>
                  </a:cubicBezTo>
                  <a:cubicBezTo>
                    <a:pt x="16" y="25"/>
                    <a:pt x="16" y="26"/>
                    <a:pt x="16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1" y="25"/>
                    <a:pt x="21" y="24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1970088" y="2405063"/>
              <a:ext cx="615950" cy="382588"/>
            </a:xfrm>
            <a:custGeom>
              <a:rect b="b" l="l" r="r" t="t"/>
              <a:pathLst>
                <a:path extrusionOk="0" h="152" w="245">
                  <a:moveTo>
                    <a:pt x="204" y="143"/>
                  </a:moveTo>
                  <a:cubicBezTo>
                    <a:pt x="204" y="143"/>
                    <a:pt x="213" y="144"/>
                    <a:pt x="214" y="142"/>
                  </a:cubicBezTo>
                  <a:cubicBezTo>
                    <a:pt x="215" y="140"/>
                    <a:pt x="208" y="135"/>
                    <a:pt x="208" y="134"/>
                  </a:cubicBezTo>
                  <a:cubicBezTo>
                    <a:pt x="209" y="134"/>
                    <a:pt x="210" y="128"/>
                    <a:pt x="211" y="128"/>
                  </a:cubicBezTo>
                  <a:cubicBezTo>
                    <a:pt x="212" y="128"/>
                    <a:pt x="225" y="129"/>
                    <a:pt x="226" y="128"/>
                  </a:cubicBezTo>
                  <a:cubicBezTo>
                    <a:pt x="226" y="128"/>
                    <a:pt x="229" y="124"/>
                    <a:pt x="231" y="123"/>
                  </a:cubicBezTo>
                  <a:cubicBezTo>
                    <a:pt x="232" y="123"/>
                    <a:pt x="233" y="124"/>
                    <a:pt x="235" y="126"/>
                  </a:cubicBezTo>
                  <a:cubicBezTo>
                    <a:pt x="237" y="124"/>
                    <a:pt x="238" y="119"/>
                    <a:pt x="238" y="115"/>
                  </a:cubicBezTo>
                  <a:cubicBezTo>
                    <a:pt x="239" y="110"/>
                    <a:pt x="237" y="108"/>
                    <a:pt x="240" y="106"/>
                  </a:cubicBezTo>
                  <a:cubicBezTo>
                    <a:pt x="242" y="103"/>
                    <a:pt x="245" y="103"/>
                    <a:pt x="244" y="99"/>
                  </a:cubicBezTo>
                  <a:cubicBezTo>
                    <a:pt x="243" y="95"/>
                    <a:pt x="240" y="99"/>
                    <a:pt x="237" y="97"/>
                  </a:cubicBezTo>
                  <a:cubicBezTo>
                    <a:pt x="234" y="96"/>
                    <a:pt x="232" y="97"/>
                    <a:pt x="224" y="98"/>
                  </a:cubicBezTo>
                  <a:cubicBezTo>
                    <a:pt x="217" y="99"/>
                    <a:pt x="214" y="102"/>
                    <a:pt x="214" y="107"/>
                  </a:cubicBezTo>
                  <a:cubicBezTo>
                    <a:pt x="214" y="112"/>
                    <a:pt x="212" y="110"/>
                    <a:pt x="212" y="114"/>
                  </a:cubicBezTo>
                  <a:cubicBezTo>
                    <a:pt x="212" y="119"/>
                    <a:pt x="206" y="119"/>
                    <a:pt x="206" y="122"/>
                  </a:cubicBezTo>
                  <a:cubicBezTo>
                    <a:pt x="207" y="124"/>
                    <a:pt x="202" y="122"/>
                    <a:pt x="200" y="121"/>
                  </a:cubicBezTo>
                  <a:cubicBezTo>
                    <a:pt x="199" y="120"/>
                    <a:pt x="184" y="125"/>
                    <a:pt x="181" y="125"/>
                  </a:cubicBezTo>
                  <a:cubicBezTo>
                    <a:pt x="179" y="125"/>
                    <a:pt x="175" y="121"/>
                    <a:pt x="172" y="121"/>
                  </a:cubicBezTo>
                  <a:cubicBezTo>
                    <a:pt x="169" y="121"/>
                    <a:pt x="168" y="116"/>
                    <a:pt x="168" y="112"/>
                  </a:cubicBezTo>
                  <a:cubicBezTo>
                    <a:pt x="167" y="109"/>
                    <a:pt x="162" y="105"/>
                    <a:pt x="159" y="102"/>
                  </a:cubicBezTo>
                  <a:cubicBezTo>
                    <a:pt x="157" y="99"/>
                    <a:pt x="156" y="91"/>
                    <a:pt x="156" y="86"/>
                  </a:cubicBezTo>
                  <a:cubicBezTo>
                    <a:pt x="156" y="81"/>
                    <a:pt x="155" y="73"/>
                    <a:pt x="159" y="64"/>
                  </a:cubicBezTo>
                  <a:cubicBezTo>
                    <a:pt x="159" y="63"/>
                    <a:pt x="159" y="61"/>
                    <a:pt x="159" y="60"/>
                  </a:cubicBezTo>
                  <a:cubicBezTo>
                    <a:pt x="158" y="60"/>
                    <a:pt x="157" y="59"/>
                    <a:pt x="156" y="59"/>
                  </a:cubicBezTo>
                  <a:cubicBezTo>
                    <a:pt x="153" y="59"/>
                    <a:pt x="146" y="55"/>
                    <a:pt x="145" y="55"/>
                  </a:cubicBezTo>
                  <a:cubicBezTo>
                    <a:pt x="144" y="55"/>
                    <a:pt x="144" y="52"/>
                    <a:pt x="143" y="50"/>
                  </a:cubicBezTo>
                  <a:cubicBezTo>
                    <a:pt x="141" y="49"/>
                    <a:pt x="142" y="45"/>
                    <a:pt x="141" y="44"/>
                  </a:cubicBezTo>
                  <a:cubicBezTo>
                    <a:pt x="139" y="43"/>
                    <a:pt x="135" y="39"/>
                    <a:pt x="133" y="33"/>
                  </a:cubicBezTo>
                  <a:cubicBezTo>
                    <a:pt x="132" y="28"/>
                    <a:pt x="122" y="25"/>
                    <a:pt x="119" y="25"/>
                  </a:cubicBezTo>
                  <a:cubicBezTo>
                    <a:pt x="115" y="25"/>
                    <a:pt x="113" y="32"/>
                    <a:pt x="112" y="33"/>
                  </a:cubicBezTo>
                  <a:cubicBezTo>
                    <a:pt x="112" y="33"/>
                    <a:pt x="105" y="29"/>
                    <a:pt x="103" y="28"/>
                  </a:cubicBezTo>
                  <a:cubicBezTo>
                    <a:pt x="101" y="27"/>
                    <a:pt x="100" y="25"/>
                    <a:pt x="100" y="23"/>
                  </a:cubicBezTo>
                  <a:cubicBezTo>
                    <a:pt x="100" y="20"/>
                    <a:pt x="96" y="17"/>
                    <a:pt x="95" y="16"/>
                  </a:cubicBezTo>
                  <a:cubicBezTo>
                    <a:pt x="94" y="16"/>
                    <a:pt x="86" y="8"/>
                    <a:pt x="86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30" y="5"/>
                    <a:pt x="27" y="5"/>
                  </a:cubicBezTo>
                  <a:cubicBezTo>
                    <a:pt x="24" y="4"/>
                    <a:pt x="18" y="0"/>
                    <a:pt x="18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2" y="6"/>
                    <a:pt x="4" y="9"/>
                  </a:cubicBezTo>
                  <a:cubicBezTo>
                    <a:pt x="8" y="14"/>
                    <a:pt x="10" y="22"/>
                    <a:pt x="11" y="25"/>
                  </a:cubicBezTo>
                  <a:cubicBezTo>
                    <a:pt x="11" y="27"/>
                    <a:pt x="16" y="30"/>
                    <a:pt x="21" y="33"/>
                  </a:cubicBezTo>
                  <a:cubicBezTo>
                    <a:pt x="25" y="35"/>
                    <a:pt x="25" y="42"/>
                    <a:pt x="25" y="43"/>
                  </a:cubicBezTo>
                  <a:cubicBezTo>
                    <a:pt x="24" y="45"/>
                    <a:pt x="19" y="42"/>
                    <a:pt x="18" y="44"/>
                  </a:cubicBezTo>
                  <a:cubicBezTo>
                    <a:pt x="18" y="45"/>
                    <a:pt x="25" y="52"/>
                    <a:pt x="28" y="51"/>
                  </a:cubicBezTo>
                  <a:cubicBezTo>
                    <a:pt x="31" y="51"/>
                    <a:pt x="32" y="53"/>
                    <a:pt x="37" y="57"/>
                  </a:cubicBezTo>
                  <a:cubicBezTo>
                    <a:pt x="41" y="61"/>
                    <a:pt x="41" y="65"/>
                    <a:pt x="39" y="67"/>
                  </a:cubicBezTo>
                  <a:cubicBezTo>
                    <a:pt x="37" y="68"/>
                    <a:pt x="43" y="71"/>
                    <a:pt x="49" y="75"/>
                  </a:cubicBezTo>
                  <a:cubicBezTo>
                    <a:pt x="54" y="79"/>
                    <a:pt x="57" y="83"/>
                    <a:pt x="57" y="85"/>
                  </a:cubicBezTo>
                  <a:cubicBezTo>
                    <a:pt x="58" y="87"/>
                    <a:pt x="60" y="85"/>
                    <a:pt x="61" y="83"/>
                  </a:cubicBezTo>
                  <a:cubicBezTo>
                    <a:pt x="62" y="80"/>
                    <a:pt x="59" y="79"/>
                    <a:pt x="59" y="76"/>
                  </a:cubicBezTo>
                  <a:cubicBezTo>
                    <a:pt x="59" y="73"/>
                    <a:pt x="55" y="74"/>
                    <a:pt x="52" y="73"/>
                  </a:cubicBezTo>
                  <a:cubicBezTo>
                    <a:pt x="50" y="73"/>
                    <a:pt x="53" y="68"/>
                    <a:pt x="50" y="66"/>
                  </a:cubicBezTo>
                  <a:cubicBezTo>
                    <a:pt x="48" y="64"/>
                    <a:pt x="46" y="59"/>
                    <a:pt x="45" y="55"/>
                  </a:cubicBezTo>
                  <a:cubicBezTo>
                    <a:pt x="44" y="51"/>
                    <a:pt x="39" y="47"/>
                    <a:pt x="36" y="43"/>
                  </a:cubicBezTo>
                  <a:cubicBezTo>
                    <a:pt x="34" y="38"/>
                    <a:pt x="32" y="35"/>
                    <a:pt x="30" y="34"/>
                  </a:cubicBezTo>
                  <a:cubicBezTo>
                    <a:pt x="28" y="33"/>
                    <a:pt x="32" y="31"/>
                    <a:pt x="31" y="30"/>
                  </a:cubicBezTo>
                  <a:cubicBezTo>
                    <a:pt x="29" y="28"/>
                    <a:pt x="27" y="28"/>
                    <a:pt x="25" y="27"/>
                  </a:cubicBezTo>
                  <a:cubicBezTo>
                    <a:pt x="22" y="26"/>
                    <a:pt x="20" y="24"/>
                    <a:pt x="20" y="21"/>
                  </a:cubicBezTo>
                  <a:cubicBezTo>
                    <a:pt x="20" y="18"/>
                    <a:pt x="18" y="11"/>
                    <a:pt x="17" y="9"/>
                  </a:cubicBezTo>
                  <a:cubicBezTo>
                    <a:pt x="17" y="7"/>
                    <a:pt x="19" y="7"/>
                    <a:pt x="20" y="8"/>
                  </a:cubicBezTo>
                  <a:cubicBezTo>
                    <a:pt x="21" y="9"/>
                    <a:pt x="22" y="10"/>
                    <a:pt x="23" y="9"/>
                  </a:cubicBezTo>
                  <a:cubicBezTo>
                    <a:pt x="24" y="9"/>
                    <a:pt x="27" y="9"/>
                    <a:pt x="27" y="11"/>
                  </a:cubicBezTo>
                  <a:cubicBezTo>
                    <a:pt x="28" y="13"/>
                    <a:pt x="31" y="11"/>
                    <a:pt x="33" y="12"/>
                  </a:cubicBezTo>
                  <a:cubicBezTo>
                    <a:pt x="34" y="13"/>
                    <a:pt x="30" y="14"/>
                    <a:pt x="34" y="22"/>
                  </a:cubicBezTo>
                  <a:cubicBezTo>
                    <a:pt x="39" y="31"/>
                    <a:pt x="36" y="26"/>
                    <a:pt x="36" y="32"/>
                  </a:cubicBezTo>
                  <a:cubicBezTo>
                    <a:pt x="36" y="37"/>
                    <a:pt x="39" y="35"/>
                    <a:pt x="39" y="34"/>
                  </a:cubicBezTo>
                  <a:cubicBezTo>
                    <a:pt x="40" y="33"/>
                    <a:pt x="43" y="35"/>
                    <a:pt x="45" y="38"/>
                  </a:cubicBezTo>
                  <a:cubicBezTo>
                    <a:pt x="47" y="41"/>
                    <a:pt x="52" y="41"/>
                    <a:pt x="52" y="43"/>
                  </a:cubicBezTo>
                  <a:cubicBezTo>
                    <a:pt x="52" y="45"/>
                    <a:pt x="53" y="48"/>
                    <a:pt x="56" y="48"/>
                  </a:cubicBezTo>
                  <a:cubicBezTo>
                    <a:pt x="59" y="49"/>
                    <a:pt x="59" y="52"/>
                    <a:pt x="61" y="53"/>
                  </a:cubicBezTo>
                  <a:cubicBezTo>
                    <a:pt x="63" y="53"/>
                    <a:pt x="64" y="55"/>
                    <a:pt x="63" y="57"/>
                  </a:cubicBezTo>
                  <a:cubicBezTo>
                    <a:pt x="62" y="60"/>
                    <a:pt x="63" y="62"/>
                    <a:pt x="68" y="64"/>
                  </a:cubicBezTo>
                  <a:cubicBezTo>
                    <a:pt x="73" y="66"/>
                    <a:pt x="70" y="66"/>
                    <a:pt x="74" y="70"/>
                  </a:cubicBezTo>
                  <a:cubicBezTo>
                    <a:pt x="78" y="73"/>
                    <a:pt x="89" y="86"/>
                    <a:pt x="91" y="89"/>
                  </a:cubicBezTo>
                  <a:cubicBezTo>
                    <a:pt x="94" y="92"/>
                    <a:pt x="95" y="95"/>
                    <a:pt x="95" y="98"/>
                  </a:cubicBezTo>
                  <a:cubicBezTo>
                    <a:pt x="96" y="100"/>
                    <a:pt x="94" y="101"/>
                    <a:pt x="95" y="104"/>
                  </a:cubicBezTo>
                  <a:cubicBezTo>
                    <a:pt x="96" y="106"/>
                    <a:pt x="92" y="105"/>
                    <a:pt x="93" y="106"/>
                  </a:cubicBezTo>
                  <a:cubicBezTo>
                    <a:pt x="93" y="108"/>
                    <a:pt x="95" y="116"/>
                    <a:pt x="99" y="116"/>
                  </a:cubicBezTo>
                  <a:cubicBezTo>
                    <a:pt x="103" y="117"/>
                    <a:pt x="107" y="122"/>
                    <a:pt x="111" y="124"/>
                  </a:cubicBezTo>
                  <a:cubicBezTo>
                    <a:pt x="114" y="127"/>
                    <a:pt x="119" y="126"/>
                    <a:pt x="123" y="128"/>
                  </a:cubicBezTo>
                  <a:cubicBezTo>
                    <a:pt x="128" y="130"/>
                    <a:pt x="132" y="134"/>
                    <a:pt x="139" y="136"/>
                  </a:cubicBezTo>
                  <a:cubicBezTo>
                    <a:pt x="146" y="138"/>
                    <a:pt x="153" y="141"/>
                    <a:pt x="157" y="144"/>
                  </a:cubicBezTo>
                  <a:cubicBezTo>
                    <a:pt x="162" y="147"/>
                    <a:pt x="167" y="146"/>
                    <a:pt x="174" y="143"/>
                  </a:cubicBezTo>
                  <a:cubicBezTo>
                    <a:pt x="180" y="141"/>
                    <a:pt x="185" y="144"/>
                    <a:pt x="188" y="145"/>
                  </a:cubicBezTo>
                  <a:cubicBezTo>
                    <a:pt x="190" y="146"/>
                    <a:pt x="194" y="149"/>
                    <a:pt x="197" y="152"/>
                  </a:cubicBezTo>
                  <a:cubicBezTo>
                    <a:pt x="200" y="148"/>
                    <a:pt x="203" y="143"/>
                    <a:pt x="204" y="14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2465388" y="2727325"/>
              <a:ext cx="85725" cy="85725"/>
            </a:xfrm>
            <a:custGeom>
              <a:rect b="b" l="l" r="r" t="t"/>
              <a:pathLst>
                <a:path extrusionOk="0" h="34" w="34">
                  <a:moveTo>
                    <a:pt x="30" y="23"/>
                  </a:moveTo>
                  <a:cubicBezTo>
                    <a:pt x="32" y="21"/>
                    <a:pt x="33" y="19"/>
                    <a:pt x="34" y="18"/>
                  </a:cubicBezTo>
                  <a:cubicBezTo>
                    <a:pt x="32" y="20"/>
                    <a:pt x="31" y="18"/>
                    <a:pt x="31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1"/>
                    <a:pt x="15" y="0"/>
                    <a:pt x="14" y="0"/>
                  </a:cubicBezTo>
                  <a:cubicBezTo>
                    <a:pt x="13" y="0"/>
                    <a:pt x="12" y="6"/>
                    <a:pt x="11" y="6"/>
                  </a:cubicBezTo>
                  <a:cubicBezTo>
                    <a:pt x="11" y="7"/>
                    <a:pt x="18" y="12"/>
                    <a:pt x="17" y="14"/>
                  </a:cubicBezTo>
                  <a:cubicBezTo>
                    <a:pt x="16" y="16"/>
                    <a:pt x="7" y="15"/>
                    <a:pt x="7" y="15"/>
                  </a:cubicBezTo>
                  <a:cubicBezTo>
                    <a:pt x="6" y="15"/>
                    <a:pt x="3" y="20"/>
                    <a:pt x="0" y="24"/>
                  </a:cubicBezTo>
                  <a:cubicBezTo>
                    <a:pt x="4" y="27"/>
                    <a:pt x="7" y="30"/>
                    <a:pt x="9" y="32"/>
                  </a:cubicBezTo>
                  <a:cubicBezTo>
                    <a:pt x="12" y="34"/>
                    <a:pt x="18" y="31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31"/>
                    <a:pt x="25" y="29"/>
                    <a:pt x="26" y="29"/>
                  </a:cubicBezTo>
                  <a:cubicBezTo>
                    <a:pt x="28" y="28"/>
                    <a:pt x="26" y="26"/>
                    <a:pt x="30" y="2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2532063" y="2714625"/>
              <a:ext cx="28575" cy="55563"/>
            </a:xfrm>
            <a:custGeom>
              <a:rect b="b" l="l" r="r" t="t"/>
              <a:pathLst>
                <a:path extrusionOk="0" h="22" w="11">
                  <a:moveTo>
                    <a:pt x="2" y="5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5" y="18"/>
                    <a:pt x="7" y="17"/>
                  </a:cubicBezTo>
                  <a:cubicBezTo>
                    <a:pt x="10" y="15"/>
                    <a:pt x="5" y="5"/>
                    <a:pt x="9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5" y="1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2828926" y="2678113"/>
              <a:ext cx="60325" cy="49213"/>
            </a:xfrm>
            <a:custGeom>
              <a:rect b="b" l="l" r="r" t="t"/>
              <a:pathLst>
                <a:path extrusionOk="0" h="20" w="24">
                  <a:moveTo>
                    <a:pt x="11" y="2"/>
                  </a:moveTo>
                  <a:cubicBezTo>
                    <a:pt x="8" y="4"/>
                    <a:pt x="17" y="10"/>
                    <a:pt x="17" y="13"/>
                  </a:cubicBezTo>
                  <a:cubicBezTo>
                    <a:pt x="17" y="16"/>
                    <a:pt x="2" y="12"/>
                    <a:pt x="1" y="16"/>
                  </a:cubicBezTo>
                  <a:cubicBezTo>
                    <a:pt x="0" y="18"/>
                    <a:pt x="6" y="20"/>
                    <a:pt x="11" y="18"/>
                  </a:cubicBezTo>
                  <a:cubicBezTo>
                    <a:pt x="16" y="17"/>
                    <a:pt x="20" y="18"/>
                    <a:pt x="22" y="20"/>
                  </a:cubicBezTo>
                  <a:cubicBezTo>
                    <a:pt x="23" y="14"/>
                    <a:pt x="23" y="8"/>
                    <a:pt x="24" y="4"/>
                  </a:cubicBezTo>
                  <a:cubicBezTo>
                    <a:pt x="20" y="3"/>
                    <a:pt x="14" y="0"/>
                    <a:pt x="11" y="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2884488" y="2684463"/>
              <a:ext cx="71438" cy="46038"/>
            </a:xfrm>
            <a:custGeom>
              <a:rect b="b" l="l" r="r" t="t"/>
              <a:pathLst>
                <a:path extrusionOk="0" h="18" w="28">
                  <a:moveTo>
                    <a:pt x="11" y="13"/>
                  </a:moveTo>
                  <a:cubicBezTo>
                    <a:pt x="17" y="11"/>
                    <a:pt x="28" y="15"/>
                    <a:pt x="28" y="10"/>
                  </a:cubicBezTo>
                  <a:cubicBezTo>
                    <a:pt x="28" y="5"/>
                    <a:pt x="11" y="0"/>
                    <a:pt x="6" y="1"/>
                  </a:cubicBezTo>
                  <a:cubicBezTo>
                    <a:pt x="5" y="2"/>
                    <a:pt x="4" y="2"/>
                    <a:pt x="2" y="1"/>
                  </a:cubicBezTo>
                  <a:cubicBezTo>
                    <a:pt x="1" y="5"/>
                    <a:pt x="1" y="11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8"/>
                    <a:pt x="5" y="16"/>
                    <a:pt x="11" y="1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2568576" y="2787650"/>
              <a:ext cx="87313" cy="88900"/>
            </a:xfrm>
            <a:custGeom>
              <a:rect b="b" l="l" r="r" t="t"/>
              <a:pathLst>
                <a:path extrusionOk="0" h="35" w="35">
                  <a:moveTo>
                    <a:pt x="19" y="33"/>
                  </a:moveTo>
                  <a:cubicBezTo>
                    <a:pt x="21" y="34"/>
                    <a:pt x="25" y="33"/>
                    <a:pt x="27" y="34"/>
                  </a:cubicBezTo>
                  <a:cubicBezTo>
                    <a:pt x="28" y="35"/>
                    <a:pt x="29" y="35"/>
                    <a:pt x="31" y="35"/>
                  </a:cubicBezTo>
                  <a:cubicBezTo>
                    <a:pt x="30" y="34"/>
                    <a:pt x="30" y="33"/>
                    <a:pt x="30" y="33"/>
                  </a:cubicBezTo>
                  <a:cubicBezTo>
                    <a:pt x="28" y="31"/>
                    <a:pt x="31" y="26"/>
                    <a:pt x="32" y="23"/>
                  </a:cubicBezTo>
                  <a:cubicBezTo>
                    <a:pt x="33" y="19"/>
                    <a:pt x="31" y="11"/>
                    <a:pt x="33" y="9"/>
                  </a:cubicBezTo>
                  <a:cubicBezTo>
                    <a:pt x="35" y="7"/>
                    <a:pt x="34" y="6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26" y="3"/>
                    <a:pt x="25" y="4"/>
                  </a:cubicBezTo>
                  <a:cubicBezTo>
                    <a:pt x="24" y="4"/>
                    <a:pt x="18" y="2"/>
                    <a:pt x="17" y="5"/>
                  </a:cubicBezTo>
                  <a:cubicBezTo>
                    <a:pt x="17" y="8"/>
                    <a:pt x="13" y="9"/>
                    <a:pt x="9" y="9"/>
                  </a:cubicBezTo>
                  <a:cubicBezTo>
                    <a:pt x="4" y="9"/>
                    <a:pt x="6" y="13"/>
                    <a:pt x="6" y="14"/>
                  </a:cubicBezTo>
                  <a:cubicBezTo>
                    <a:pt x="6" y="15"/>
                    <a:pt x="4" y="16"/>
                    <a:pt x="4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2" y="20"/>
                  </a:cubicBezTo>
                  <a:cubicBezTo>
                    <a:pt x="5" y="22"/>
                    <a:pt x="9" y="28"/>
                    <a:pt x="12" y="30"/>
                  </a:cubicBezTo>
                  <a:cubicBezTo>
                    <a:pt x="13" y="30"/>
                    <a:pt x="14" y="32"/>
                    <a:pt x="14" y="33"/>
                  </a:cubicBezTo>
                  <a:cubicBezTo>
                    <a:pt x="16" y="33"/>
                    <a:pt x="18" y="33"/>
                    <a:pt x="19" y="3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2841626" y="2989263"/>
              <a:ext cx="808038" cy="825500"/>
            </a:xfrm>
            <a:custGeom>
              <a:rect b="b" l="l" r="r" t="t"/>
              <a:pathLst>
                <a:path extrusionOk="0" h="328" w="321">
                  <a:moveTo>
                    <a:pt x="170" y="324"/>
                  </a:moveTo>
                  <a:cubicBezTo>
                    <a:pt x="175" y="320"/>
                    <a:pt x="174" y="318"/>
                    <a:pt x="176" y="314"/>
                  </a:cubicBezTo>
                  <a:cubicBezTo>
                    <a:pt x="178" y="310"/>
                    <a:pt x="176" y="308"/>
                    <a:pt x="180" y="304"/>
                  </a:cubicBezTo>
                  <a:cubicBezTo>
                    <a:pt x="184" y="301"/>
                    <a:pt x="180" y="298"/>
                    <a:pt x="185" y="296"/>
                  </a:cubicBezTo>
                  <a:cubicBezTo>
                    <a:pt x="190" y="293"/>
                    <a:pt x="189" y="298"/>
                    <a:pt x="185" y="303"/>
                  </a:cubicBezTo>
                  <a:cubicBezTo>
                    <a:pt x="181" y="308"/>
                    <a:pt x="180" y="310"/>
                    <a:pt x="185" y="306"/>
                  </a:cubicBezTo>
                  <a:cubicBezTo>
                    <a:pt x="191" y="302"/>
                    <a:pt x="193" y="296"/>
                    <a:pt x="196" y="290"/>
                  </a:cubicBezTo>
                  <a:cubicBezTo>
                    <a:pt x="199" y="284"/>
                    <a:pt x="201" y="282"/>
                    <a:pt x="204" y="281"/>
                  </a:cubicBezTo>
                  <a:cubicBezTo>
                    <a:pt x="206" y="281"/>
                    <a:pt x="206" y="274"/>
                    <a:pt x="206" y="270"/>
                  </a:cubicBezTo>
                  <a:cubicBezTo>
                    <a:pt x="206" y="265"/>
                    <a:pt x="204" y="261"/>
                    <a:pt x="206" y="258"/>
                  </a:cubicBezTo>
                  <a:cubicBezTo>
                    <a:pt x="208" y="255"/>
                    <a:pt x="206" y="252"/>
                    <a:pt x="209" y="252"/>
                  </a:cubicBezTo>
                  <a:cubicBezTo>
                    <a:pt x="211" y="252"/>
                    <a:pt x="215" y="248"/>
                    <a:pt x="219" y="244"/>
                  </a:cubicBezTo>
                  <a:cubicBezTo>
                    <a:pt x="223" y="240"/>
                    <a:pt x="225" y="240"/>
                    <a:pt x="229" y="240"/>
                  </a:cubicBezTo>
                  <a:cubicBezTo>
                    <a:pt x="234" y="239"/>
                    <a:pt x="231" y="238"/>
                    <a:pt x="234" y="237"/>
                  </a:cubicBezTo>
                  <a:cubicBezTo>
                    <a:pt x="237" y="236"/>
                    <a:pt x="238" y="234"/>
                    <a:pt x="240" y="232"/>
                  </a:cubicBezTo>
                  <a:cubicBezTo>
                    <a:pt x="242" y="231"/>
                    <a:pt x="249" y="233"/>
                    <a:pt x="253" y="233"/>
                  </a:cubicBezTo>
                  <a:cubicBezTo>
                    <a:pt x="258" y="233"/>
                    <a:pt x="261" y="233"/>
                    <a:pt x="261" y="230"/>
                  </a:cubicBezTo>
                  <a:cubicBezTo>
                    <a:pt x="261" y="228"/>
                    <a:pt x="263" y="225"/>
                    <a:pt x="265" y="225"/>
                  </a:cubicBezTo>
                  <a:cubicBezTo>
                    <a:pt x="268" y="225"/>
                    <a:pt x="269" y="225"/>
                    <a:pt x="269" y="221"/>
                  </a:cubicBezTo>
                  <a:cubicBezTo>
                    <a:pt x="269" y="218"/>
                    <a:pt x="270" y="215"/>
                    <a:pt x="272" y="214"/>
                  </a:cubicBezTo>
                  <a:cubicBezTo>
                    <a:pt x="274" y="212"/>
                    <a:pt x="274" y="209"/>
                    <a:pt x="275" y="206"/>
                  </a:cubicBezTo>
                  <a:cubicBezTo>
                    <a:pt x="276" y="204"/>
                    <a:pt x="278" y="205"/>
                    <a:pt x="278" y="202"/>
                  </a:cubicBezTo>
                  <a:cubicBezTo>
                    <a:pt x="278" y="199"/>
                    <a:pt x="279" y="195"/>
                    <a:pt x="279" y="192"/>
                  </a:cubicBezTo>
                  <a:cubicBezTo>
                    <a:pt x="279" y="190"/>
                    <a:pt x="282" y="190"/>
                    <a:pt x="283" y="188"/>
                  </a:cubicBezTo>
                  <a:cubicBezTo>
                    <a:pt x="285" y="186"/>
                    <a:pt x="282" y="184"/>
                    <a:pt x="284" y="178"/>
                  </a:cubicBezTo>
                  <a:cubicBezTo>
                    <a:pt x="286" y="172"/>
                    <a:pt x="284" y="167"/>
                    <a:pt x="284" y="162"/>
                  </a:cubicBezTo>
                  <a:cubicBezTo>
                    <a:pt x="284" y="157"/>
                    <a:pt x="284" y="152"/>
                    <a:pt x="286" y="151"/>
                  </a:cubicBezTo>
                  <a:cubicBezTo>
                    <a:pt x="288" y="149"/>
                    <a:pt x="287" y="148"/>
                    <a:pt x="286" y="147"/>
                  </a:cubicBezTo>
                  <a:cubicBezTo>
                    <a:pt x="284" y="147"/>
                    <a:pt x="286" y="145"/>
                    <a:pt x="287" y="145"/>
                  </a:cubicBezTo>
                  <a:cubicBezTo>
                    <a:pt x="288" y="145"/>
                    <a:pt x="290" y="148"/>
                    <a:pt x="292" y="147"/>
                  </a:cubicBezTo>
                  <a:cubicBezTo>
                    <a:pt x="294" y="145"/>
                    <a:pt x="296" y="139"/>
                    <a:pt x="298" y="134"/>
                  </a:cubicBezTo>
                  <a:cubicBezTo>
                    <a:pt x="300" y="129"/>
                    <a:pt x="304" y="129"/>
                    <a:pt x="306" y="128"/>
                  </a:cubicBezTo>
                  <a:cubicBezTo>
                    <a:pt x="309" y="127"/>
                    <a:pt x="314" y="121"/>
                    <a:pt x="317" y="112"/>
                  </a:cubicBezTo>
                  <a:cubicBezTo>
                    <a:pt x="321" y="104"/>
                    <a:pt x="317" y="95"/>
                    <a:pt x="316" y="89"/>
                  </a:cubicBezTo>
                  <a:cubicBezTo>
                    <a:pt x="314" y="83"/>
                    <a:pt x="312" y="84"/>
                    <a:pt x="309" y="84"/>
                  </a:cubicBezTo>
                  <a:cubicBezTo>
                    <a:pt x="305" y="85"/>
                    <a:pt x="298" y="84"/>
                    <a:pt x="290" y="74"/>
                  </a:cubicBezTo>
                  <a:cubicBezTo>
                    <a:pt x="281" y="64"/>
                    <a:pt x="272" y="65"/>
                    <a:pt x="266" y="67"/>
                  </a:cubicBezTo>
                  <a:cubicBezTo>
                    <a:pt x="260" y="68"/>
                    <a:pt x="254" y="64"/>
                    <a:pt x="250" y="63"/>
                  </a:cubicBezTo>
                  <a:cubicBezTo>
                    <a:pt x="246" y="62"/>
                    <a:pt x="242" y="67"/>
                    <a:pt x="240" y="68"/>
                  </a:cubicBezTo>
                  <a:cubicBezTo>
                    <a:pt x="237" y="69"/>
                    <a:pt x="241" y="64"/>
                    <a:pt x="241" y="60"/>
                  </a:cubicBezTo>
                  <a:cubicBezTo>
                    <a:pt x="241" y="57"/>
                    <a:pt x="230" y="52"/>
                    <a:pt x="222" y="49"/>
                  </a:cubicBezTo>
                  <a:cubicBezTo>
                    <a:pt x="214" y="46"/>
                    <a:pt x="211" y="47"/>
                    <a:pt x="211" y="53"/>
                  </a:cubicBezTo>
                  <a:cubicBezTo>
                    <a:pt x="211" y="58"/>
                    <a:pt x="207" y="51"/>
                    <a:pt x="205" y="57"/>
                  </a:cubicBezTo>
                  <a:cubicBezTo>
                    <a:pt x="202" y="62"/>
                    <a:pt x="198" y="58"/>
                    <a:pt x="201" y="57"/>
                  </a:cubicBezTo>
                  <a:cubicBezTo>
                    <a:pt x="204" y="55"/>
                    <a:pt x="207" y="51"/>
                    <a:pt x="208" y="47"/>
                  </a:cubicBezTo>
                  <a:cubicBezTo>
                    <a:pt x="209" y="44"/>
                    <a:pt x="196" y="41"/>
                    <a:pt x="191" y="43"/>
                  </a:cubicBezTo>
                  <a:cubicBezTo>
                    <a:pt x="187" y="45"/>
                    <a:pt x="190" y="51"/>
                    <a:pt x="186" y="49"/>
                  </a:cubicBezTo>
                  <a:cubicBezTo>
                    <a:pt x="183" y="47"/>
                    <a:pt x="186" y="43"/>
                    <a:pt x="188" y="43"/>
                  </a:cubicBezTo>
                  <a:cubicBezTo>
                    <a:pt x="191" y="43"/>
                    <a:pt x="194" y="37"/>
                    <a:pt x="196" y="33"/>
                  </a:cubicBezTo>
                  <a:cubicBezTo>
                    <a:pt x="198" y="29"/>
                    <a:pt x="193" y="28"/>
                    <a:pt x="190" y="24"/>
                  </a:cubicBezTo>
                  <a:cubicBezTo>
                    <a:pt x="187" y="21"/>
                    <a:pt x="187" y="10"/>
                    <a:pt x="184" y="9"/>
                  </a:cubicBezTo>
                  <a:cubicBezTo>
                    <a:pt x="181" y="12"/>
                    <a:pt x="176" y="18"/>
                    <a:pt x="175" y="22"/>
                  </a:cubicBezTo>
                  <a:cubicBezTo>
                    <a:pt x="173" y="27"/>
                    <a:pt x="171" y="24"/>
                    <a:pt x="166" y="25"/>
                  </a:cubicBezTo>
                  <a:cubicBezTo>
                    <a:pt x="162" y="27"/>
                    <a:pt x="159" y="25"/>
                    <a:pt x="158" y="23"/>
                  </a:cubicBezTo>
                  <a:cubicBezTo>
                    <a:pt x="157" y="21"/>
                    <a:pt x="152" y="23"/>
                    <a:pt x="149" y="23"/>
                  </a:cubicBezTo>
                  <a:cubicBezTo>
                    <a:pt x="146" y="22"/>
                    <a:pt x="148" y="26"/>
                    <a:pt x="146" y="28"/>
                  </a:cubicBezTo>
                  <a:cubicBezTo>
                    <a:pt x="144" y="29"/>
                    <a:pt x="138" y="25"/>
                    <a:pt x="136" y="27"/>
                  </a:cubicBezTo>
                  <a:cubicBezTo>
                    <a:pt x="134" y="30"/>
                    <a:pt x="133" y="27"/>
                    <a:pt x="132" y="29"/>
                  </a:cubicBezTo>
                  <a:cubicBezTo>
                    <a:pt x="131" y="31"/>
                    <a:pt x="128" y="30"/>
                    <a:pt x="127" y="31"/>
                  </a:cubicBezTo>
                  <a:cubicBezTo>
                    <a:pt x="126" y="32"/>
                    <a:pt x="122" y="33"/>
                    <a:pt x="118" y="28"/>
                  </a:cubicBezTo>
                  <a:cubicBezTo>
                    <a:pt x="114" y="24"/>
                    <a:pt x="114" y="16"/>
                    <a:pt x="116" y="14"/>
                  </a:cubicBezTo>
                  <a:cubicBezTo>
                    <a:pt x="118" y="13"/>
                    <a:pt x="118" y="9"/>
                    <a:pt x="116" y="7"/>
                  </a:cubicBezTo>
                  <a:cubicBezTo>
                    <a:pt x="113" y="6"/>
                    <a:pt x="116" y="1"/>
                    <a:pt x="112" y="1"/>
                  </a:cubicBezTo>
                  <a:cubicBezTo>
                    <a:pt x="109" y="0"/>
                    <a:pt x="109" y="4"/>
                    <a:pt x="107" y="5"/>
                  </a:cubicBezTo>
                  <a:cubicBezTo>
                    <a:pt x="105" y="6"/>
                    <a:pt x="100" y="10"/>
                    <a:pt x="97" y="9"/>
                  </a:cubicBezTo>
                  <a:cubicBezTo>
                    <a:pt x="95" y="9"/>
                    <a:pt x="92" y="10"/>
                    <a:pt x="92" y="12"/>
                  </a:cubicBezTo>
                  <a:cubicBezTo>
                    <a:pt x="92" y="15"/>
                    <a:pt x="89" y="14"/>
                    <a:pt x="89" y="12"/>
                  </a:cubicBezTo>
                  <a:cubicBezTo>
                    <a:pt x="88" y="10"/>
                    <a:pt x="83" y="11"/>
                    <a:pt x="82" y="10"/>
                  </a:cubicBezTo>
                  <a:cubicBezTo>
                    <a:pt x="80" y="8"/>
                    <a:pt x="73" y="9"/>
                    <a:pt x="76" y="11"/>
                  </a:cubicBezTo>
                  <a:cubicBezTo>
                    <a:pt x="79" y="12"/>
                    <a:pt x="79" y="14"/>
                    <a:pt x="79" y="17"/>
                  </a:cubicBezTo>
                  <a:cubicBezTo>
                    <a:pt x="79" y="19"/>
                    <a:pt x="82" y="18"/>
                    <a:pt x="82" y="22"/>
                  </a:cubicBezTo>
                  <a:cubicBezTo>
                    <a:pt x="82" y="25"/>
                    <a:pt x="84" y="23"/>
                    <a:pt x="86" y="23"/>
                  </a:cubicBezTo>
                  <a:cubicBezTo>
                    <a:pt x="87" y="23"/>
                    <a:pt x="87" y="25"/>
                    <a:pt x="85" y="26"/>
                  </a:cubicBezTo>
                  <a:cubicBezTo>
                    <a:pt x="82" y="26"/>
                    <a:pt x="81" y="28"/>
                    <a:pt x="80" y="30"/>
                  </a:cubicBezTo>
                  <a:cubicBezTo>
                    <a:pt x="79" y="33"/>
                    <a:pt x="77" y="31"/>
                    <a:pt x="75" y="33"/>
                  </a:cubicBezTo>
                  <a:cubicBezTo>
                    <a:pt x="73" y="35"/>
                    <a:pt x="71" y="37"/>
                    <a:pt x="69" y="36"/>
                  </a:cubicBezTo>
                  <a:cubicBezTo>
                    <a:pt x="68" y="35"/>
                    <a:pt x="67" y="36"/>
                    <a:pt x="65" y="37"/>
                  </a:cubicBezTo>
                  <a:cubicBezTo>
                    <a:pt x="63" y="38"/>
                    <a:pt x="63" y="37"/>
                    <a:pt x="60" y="35"/>
                  </a:cubicBezTo>
                  <a:cubicBezTo>
                    <a:pt x="58" y="33"/>
                    <a:pt x="57" y="30"/>
                    <a:pt x="54" y="27"/>
                  </a:cubicBezTo>
                  <a:cubicBezTo>
                    <a:pt x="52" y="27"/>
                    <a:pt x="48" y="29"/>
                    <a:pt x="46" y="29"/>
                  </a:cubicBezTo>
                  <a:cubicBezTo>
                    <a:pt x="43" y="29"/>
                    <a:pt x="34" y="28"/>
                    <a:pt x="34" y="30"/>
                  </a:cubicBezTo>
                  <a:cubicBezTo>
                    <a:pt x="33" y="31"/>
                    <a:pt x="35" y="34"/>
                    <a:pt x="36" y="34"/>
                  </a:cubicBezTo>
                  <a:cubicBezTo>
                    <a:pt x="37" y="34"/>
                    <a:pt x="41" y="35"/>
                    <a:pt x="38" y="37"/>
                  </a:cubicBezTo>
                  <a:cubicBezTo>
                    <a:pt x="35" y="40"/>
                    <a:pt x="32" y="37"/>
                    <a:pt x="32" y="42"/>
                  </a:cubicBezTo>
                  <a:cubicBezTo>
                    <a:pt x="32" y="47"/>
                    <a:pt x="39" y="50"/>
                    <a:pt x="37" y="55"/>
                  </a:cubicBezTo>
                  <a:cubicBezTo>
                    <a:pt x="37" y="57"/>
                    <a:pt x="36" y="63"/>
                    <a:pt x="36" y="66"/>
                  </a:cubicBezTo>
                  <a:cubicBezTo>
                    <a:pt x="36" y="68"/>
                    <a:pt x="35" y="76"/>
                    <a:pt x="33" y="77"/>
                  </a:cubicBezTo>
                  <a:cubicBezTo>
                    <a:pt x="30" y="77"/>
                    <a:pt x="29" y="75"/>
                    <a:pt x="26" y="77"/>
                  </a:cubicBezTo>
                  <a:cubicBezTo>
                    <a:pt x="23" y="80"/>
                    <a:pt x="19" y="78"/>
                    <a:pt x="16" y="81"/>
                  </a:cubicBezTo>
                  <a:cubicBezTo>
                    <a:pt x="13" y="83"/>
                    <a:pt x="9" y="82"/>
                    <a:pt x="9" y="86"/>
                  </a:cubicBezTo>
                  <a:cubicBezTo>
                    <a:pt x="9" y="89"/>
                    <a:pt x="5" y="90"/>
                    <a:pt x="6" y="93"/>
                  </a:cubicBezTo>
                  <a:cubicBezTo>
                    <a:pt x="7" y="96"/>
                    <a:pt x="5" y="95"/>
                    <a:pt x="3" y="97"/>
                  </a:cubicBezTo>
                  <a:cubicBezTo>
                    <a:pt x="0" y="100"/>
                    <a:pt x="3" y="101"/>
                    <a:pt x="1" y="103"/>
                  </a:cubicBezTo>
                  <a:cubicBezTo>
                    <a:pt x="0" y="104"/>
                    <a:pt x="2" y="107"/>
                    <a:pt x="4" y="110"/>
                  </a:cubicBezTo>
                  <a:cubicBezTo>
                    <a:pt x="5" y="112"/>
                    <a:pt x="7" y="114"/>
                    <a:pt x="7" y="116"/>
                  </a:cubicBezTo>
                  <a:cubicBezTo>
                    <a:pt x="7" y="119"/>
                    <a:pt x="9" y="120"/>
                    <a:pt x="11" y="120"/>
                  </a:cubicBezTo>
                  <a:cubicBezTo>
                    <a:pt x="13" y="119"/>
                    <a:pt x="11" y="124"/>
                    <a:pt x="15" y="124"/>
                  </a:cubicBezTo>
                  <a:cubicBezTo>
                    <a:pt x="19" y="124"/>
                    <a:pt x="23" y="125"/>
                    <a:pt x="24" y="123"/>
                  </a:cubicBezTo>
                  <a:cubicBezTo>
                    <a:pt x="25" y="121"/>
                    <a:pt x="27" y="119"/>
                    <a:pt x="27" y="122"/>
                  </a:cubicBezTo>
                  <a:cubicBezTo>
                    <a:pt x="27" y="125"/>
                    <a:pt x="27" y="134"/>
                    <a:pt x="29" y="133"/>
                  </a:cubicBezTo>
                  <a:cubicBezTo>
                    <a:pt x="32" y="132"/>
                    <a:pt x="37" y="132"/>
                    <a:pt x="40" y="133"/>
                  </a:cubicBezTo>
                  <a:cubicBezTo>
                    <a:pt x="42" y="134"/>
                    <a:pt x="45" y="133"/>
                    <a:pt x="47" y="131"/>
                  </a:cubicBezTo>
                  <a:cubicBezTo>
                    <a:pt x="48" y="130"/>
                    <a:pt x="50" y="130"/>
                    <a:pt x="54" y="128"/>
                  </a:cubicBezTo>
                  <a:cubicBezTo>
                    <a:pt x="57" y="126"/>
                    <a:pt x="60" y="123"/>
                    <a:pt x="63" y="123"/>
                  </a:cubicBezTo>
                  <a:cubicBezTo>
                    <a:pt x="66" y="123"/>
                    <a:pt x="71" y="121"/>
                    <a:pt x="71" y="124"/>
                  </a:cubicBezTo>
                  <a:cubicBezTo>
                    <a:pt x="70" y="126"/>
                    <a:pt x="69" y="135"/>
                    <a:pt x="73" y="140"/>
                  </a:cubicBezTo>
                  <a:cubicBezTo>
                    <a:pt x="77" y="144"/>
                    <a:pt x="79" y="146"/>
                    <a:pt x="83" y="145"/>
                  </a:cubicBezTo>
                  <a:cubicBezTo>
                    <a:pt x="86" y="145"/>
                    <a:pt x="86" y="147"/>
                    <a:pt x="88" y="146"/>
                  </a:cubicBezTo>
                  <a:cubicBezTo>
                    <a:pt x="91" y="146"/>
                    <a:pt x="89" y="149"/>
                    <a:pt x="92" y="149"/>
                  </a:cubicBezTo>
                  <a:cubicBezTo>
                    <a:pt x="94" y="149"/>
                    <a:pt x="98" y="150"/>
                    <a:pt x="98" y="152"/>
                  </a:cubicBezTo>
                  <a:cubicBezTo>
                    <a:pt x="98" y="155"/>
                    <a:pt x="106" y="153"/>
                    <a:pt x="107" y="154"/>
                  </a:cubicBezTo>
                  <a:cubicBezTo>
                    <a:pt x="109" y="156"/>
                    <a:pt x="111" y="157"/>
                    <a:pt x="110" y="160"/>
                  </a:cubicBezTo>
                  <a:cubicBezTo>
                    <a:pt x="110" y="163"/>
                    <a:pt x="114" y="165"/>
                    <a:pt x="112" y="166"/>
                  </a:cubicBezTo>
                  <a:cubicBezTo>
                    <a:pt x="109" y="167"/>
                    <a:pt x="112" y="169"/>
                    <a:pt x="112" y="173"/>
                  </a:cubicBezTo>
                  <a:cubicBezTo>
                    <a:pt x="113" y="176"/>
                    <a:pt x="116" y="177"/>
                    <a:pt x="121" y="177"/>
                  </a:cubicBezTo>
                  <a:cubicBezTo>
                    <a:pt x="127" y="176"/>
                    <a:pt x="128" y="177"/>
                    <a:pt x="128" y="181"/>
                  </a:cubicBezTo>
                  <a:cubicBezTo>
                    <a:pt x="128" y="184"/>
                    <a:pt x="132" y="185"/>
                    <a:pt x="133" y="189"/>
                  </a:cubicBezTo>
                  <a:cubicBezTo>
                    <a:pt x="134" y="192"/>
                    <a:pt x="131" y="196"/>
                    <a:pt x="132" y="199"/>
                  </a:cubicBezTo>
                  <a:cubicBezTo>
                    <a:pt x="132" y="201"/>
                    <a:pt x="131" y="203"/>
                    <a:pt x="129" y="204"/>
                  </a:cubicBezTo>
                  <a:cubicBezTo>
                    <a:pt x="131" y="207"/>
                    <a:pt x="131" y="208"/>
                    <a:pt x="130" y="209"/>
                  </a:cubicBezTo>
                  <a:cubicBezTo>
                    <a:pt x="127" y="210"/>
                    <a:pt x="132" y="213"/>
                    <a:pt x="131" y="219"/>
                  </a:cubicBezTo>
                  <a:cubicBezTo>
                    <a:pt x="130" y="224"/>
                    <a:pt x="130" y="225"/>
                    <a:pt x="135" y="225"/>
                  </a:cubicBezTo>
                  <a:cubicBezTo>
                    <a:pt x="141" y="225"/>
                    <a:pt x="140" y="227"/>
                    <a:pt x="142" y="226"/>
                  </a:cubicBezTo>
                  <a:cubicBezTo>
                    <a:pt x="144" y="225"/>
                    <a:pt x="147" y="230"/>
                    <a:pt x="148" y="233"/>
                  </a:cubicBezTo>
                  <a:cubicBezTo>
                    <a:pt x="148" y="235"/>
                    <a:pt x="151" y="242"/>
                    <a:pt x="152" y="242"/>
                  </a:cubicBezTo>
                  <a:cubicBezTo>
                    <a:pt x="153" y="242"/>
                    <a:pt x="155" y="239"/>
                    <a:pt x="158" y="240"/>
                  </a:cubicBezTo>
                  <a:cubicBezTo>
                    <a:pt x="161" y="241"/>
                    <a:pt x="158" y="251"/>
                    <a:pt x="158" y="255"/>
                  </a:cubicBezTo>
                  <a:cubicBezTo>
                    <a:pt x="160" y="254"/>
                    <a:pt x="162" y="254"/>
                    <a:pt x="163" y="255"/>
                  </a:cubicBezTo>
                  <a:cubicBezTo>
                    <a:pt x="164" y="256"/>
                    <a:pt x="165" y="265"/>
                    <a:pt x="164" y="267"/>
                  </a:cubicBezTo>
                  <a:cubicBezTo>
                    <a:pt x="164" y="269"/>
                    <a:pt x="158" y="271"/>
                    <a:pt x="155" y="273"/>
                  </a:cubicBezTo>
                  <a:cubicBezTo>
                    <a:pt x="152" y="275"/>
                    <a:pt x="144" y="282"/>
                    <a:pt x="141" y="287"/>
                  </a:cubicBezTo>
                  <a:cubicBezTo>
                    <a:pt x="139" y="291"/>
                    <a:pt x="136" y="293"/>
                    <a:pt x="134" y="296"/>
                  </a:cubicBezTo>
                  <a:cubicBezTo>
                    <a:pt x="135" y="296"/>
                    <a:pt x="135" y="296"/>
                    <a:pt x="136" y="296"/>
                  </a:cubicBezTo>
                  <a:cubicBezTo>
                    <a:pt x="138" y="295"/>
                    <a:pt x="140" y="295"/>
                    <a:pt x="143" y="298"/>
                  </a:cubicBezTo>
                  <a:cubicBezTo>
                    <a:pt x="146" y="301"/>
                    <a:pt x="145" y="304"/>
                    <a:pt x="146" y="304"/>
                  </a:cubicBezTo>
                  <a:cubicBezTo>
                    <a:pt x="148" y="303"/>
                    <a:pt x="149" y="299"/>
                    <a:pt x="151" y="302"/>
                  </a:cubicBezTo>
                  <a:cubicBezTo>
                    <a:pt x="153" y="305"/>
                    <a:pt x="159" y="308"/>
                    <a:pt x="160" y="309"/>
                  </a:cubicBezTo>
                  <a:cubicBezTo>
                    <a:pt x="161" y="311"/>
                    <a:pt x="165" y="312"/>
                    <a:pt x="165" y="316"/>
                  </a:cubicBezTo>
                  <a:cubicBezTo>
                    <a:pt x="165" y="318"/>
                    <a:pt x="164" y="323"/>
                    <a:pt x="166" y="328"/>
                  </a:cubicBezTo>
                  <a:cubicBezTo>
                    <a:pt x="167" y="326"/>
                    <a:pt x="168" y="325"/>
                    <a:pt x="170" y="324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3159126" y="3732213"/>
              <a:ext cx="100013" cy="111125"/>
            </a:xfrm>
            <a:custGeom>
              <a:rect b="b" l="l" r="r" t="t"/>
              <a:pathLst>
                <a:path extrusionOk="0" h="44" w="40">
                  <a:moveTo>
                    <a:pt x="39" y="21"/>
                  </a:moveTo>
                  <a:cubicBezTo>
                    <a:pt x="39" y="17"/>
                    <a:pt x="35" y="16"/>
                    <a:pt x="34" y="14"/>
                  </a:cubicBezTo>
                  <a:cubicBezTo>
                    <a:pt x="33" y="13"/>
                    <a:pt x="27" y="10"/>
                    <a:pt x="25" y="7"/>
                  </a:cubicBezTo>
                  <a:cubicBezTo>
                    <a:pt x="23" y="4"/>
                    <a:pt x="22" y="8"/>
                    <a:pt x="20" y="9"/>
                  </a:cubicBezTo>
                  <a:cubicBezTo>
                    <a:pt x="19" y="9"/>
                    <a:pt x="20" y="6"/>
                    <a:pt x="17" y="3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6" y="2"/>
                    <a:pt x="5" y="4"/>
                    <a:pt x="5" y="5"/>
                  </a:cubicBezTo>
                  <a:cubicBezTo>
                    <a:pt x="5" y="9"/>
                    <a:pt x="3" y="12"/>
                    <a:pt x="2" y="19"/>
                  </a:cubicBezTo>
                  <a:cubicBezTo>
                    <a:pt x="2" y="25"/>
                    <a:pt x="0" y="24"/>
                    <a:pt x="0" y="29"/>
                  </a:cubicBezTo>
                  <a:cubicBezTo>
                    <a:pt x="0" y="34"/>
                    <a:pt x="2" y="34"/>
                    <a:pt x="3" y="34"/>
                  </a:cubicBezTo>
                  <a:cubicBezTo>
                    <a:pt x="3" y="35"/>
                    <a:pt x="2" y="36"/>
                    <a:pt x="2" y="38"/>
                  </a:cubicBezTo>
                  <a:cubicBezTo>
                    <a:pt x="3" y="38"/>
                    <a:pt x="3" y="39"/>
                    <a:pt x="5" y="39"/>
                  </a:cubicBezTo>
                  <a:cubicBezTo>
                    <a:pt x="8" y="39"/>
                    <a:pt x="12" y="40"/>
                    <a:pt x="15" y="42"/>
                  </a:cubicBezTo>
                  <a:cubicBezTo>
                    <a:pt x="19" y="44"/>
                    <a:pt x="18" y="41"/>
                    <a:pt x="22" y="42"/>
                  </a:cubicBezTo>
                  <a:cubicBezTo>
                    <a:pt x="25" y="42"/>
                    <a:pt x="30" y="43"/>
                    <a:pt x="34" y="40"/>
                  </a:cubicBezTo>
                  <a:cubicBezTo>
                    <a:pt x="37" y="39"/>
                    <a:pt x="38" y="36"/>
                    <a:pt x="40" y="33"/>
                  </a:cubicBezTo>
                  <a:cubicBezTo>
                    <a:pt x="38" y="28"/>
                    <a:pt x="39" y="23"/>
                    <a:pt x="39" y="2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2846388" y="3546475"/>
              <a:ext cx="411163" cy="809625"/>
            </a:xfrm>
            <a:custGeom>
              <a:rect b="b" l="l" r="r" t="t"/>
              <a:pathLst>
                <a:path extrusionOk="0" h="322" w="163">
                  <a:moveTo>
                    <a:pt x="62" y="315"/>
                  </a:moveTo>
                  <a:cubicBezTo>
                    <a:pt x="58" y="315"/>
                    <a:pt x="49" y="307"/>
                    <a:pt x="46" y="305"/>
                  </a:cubicBezTo>
                  <a:cubicBezTo>
                    <a:pt x="44" y="303"/>
                    <a:pt x="46" y="301"/>
                    <a:pt x="42" y="301"/>
                  </a:cubicBezTo>
                  <a:cubicBezTo>
                    <a:pt x="39" y="302"/>
                    <a:pt x="41" y="299"/>
                    <a:pt x="43" y="298"/>
                  </a:cubicBezTo>
                  <a:cubicBezTo>
                    <a:pt x="45" y="297"/>
                    <a:pt x="42" y="294"/>
                    <a:pt x="40" y="293"/>
                  </a:cubicBezTo>
                  <a:cubicBezTo>
                    <a:pt x="40" y="298"/>
                    <a:pt x="39" y="320"/>
                    <a:pt x="40" y="320"/>
                  </a:cubicBezTo>
                  <a:cubicBezTo>
                    <a:pt x="42" y="320"/>
                    <a:pt x="51" y="319"/>
                    <a:pt x="54" y="321"/>
                  </a:cubicBezTo>
                  <a:cubicBezTo>
                    <a:pt x="55" y="321"/>
                    <a:pt x="56" y="322"/>
                    <a:pt x="57" y="321"/>
                  </a:cubicBezTo>
                  <a:cubicBezTo>
                    <a:pt x="59" y="319"/>
                    <a:pt x="65" y="320"/>
                    <a:pt x="67" y="318"/>
                  </a:cubicBezTo>
                  <a:cubicBezTo>
                    <a:pt x="70" y="316"/>
                    <a:pt x="67" y="316"/>
                    <a:pt x="62" y="315"/>
                  </a:cubicBezTo>
                  <a:close/>
                  <a:moveTo>
                    <a:pt x="161" y="34"/>
                  </a:moveTo>
                  <a:cubicBezTo>
                    <a:pt x="160" y="33"/>
                    <a:pt x="158" y="33"/>
                    <a:pt x="156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6" y="38"/>
                    <a:pt x="154" y="46"/>
                    <a:pt x="152" y="46"/>
                  </a:cubicBezTo>
                  <a:cubicBezTo>
                    <a:pt x="149" y="46"/>
                    <a:pt x="147" y="50"/>
                    <a:pt x="145" y="49"/>
                  </a:cubicBezTo>
                  <a:cubicBezTo>
                    <a:pt x="143" y="49"/>
                    <a:pt x="141" y="52"/>
                    <a:pt x="138" y="51"/>
                  </a:cubicBezTo>
                  <a:cubicBezTo>
                    <a:pt x="136" y="49"/>
                    <a:pt x="132" y="51"/>
                    <a:pt x="131" y="50"/>
                  </a:cubicBezTo>
                  <a:cubicBezTo>
                    <a:pt x="129" y="49"/>
                    <a:pt x="123" y="50"/>
                    <a:pt x="123" y="48"/>
                  </a:cubicBezTo>
                  <a:cubicBezTo>
                    <a:pt x="123" y="47"/>
                    <a:pt x="126" y="47"/>
                    <a:pt x="126" y="43"/>
                  </a:cubicBezTo>
                  <a:cubicBezTo>
                    <a:pt x="126" y="39"/>
                    <a:pt x="133" y="34"/>
                    <a:pt x="132" y="32"/>
                  </a:cubicBezTo>
                  <a:cubicBezTo>
                    <a:pt x="131" y="30"/>
                    <a:pt x="119" y="27"/>
                    <a:pt x="117" y="25"/>
                  </a:cubicBezTo>
                  <a:cubicBezTo>
                    <a:pt x="115" y="22"/>
                    <a:pt x="113" y="21"/>
                    <a:pt x="108" y="20"/>
                  </a:cubicBezTo>
                  <a:cubicBezTo>
                    <a:pt x="103" y="20"/>
                    <a:pt x="103" y="17"/>
                    <a:pt x="99" y="15"/>
                  </a:cubicBezTo>
                  <a:cubicBezTo>
                    <a:pt x="96" y="12"/>
                    <a:pt x="90" y="6"/>
                    <a:pt x="88" y="3"/>
                  </a:cubicBezTo>
                  <a:cubicBezTo>
                    <a:pt x="85" y="3"/>
                    <a:pt x="81" y="2"/>
                    <a:pt x="80" y="3"/>
                  </a:cubicBezTo>
                  <a:cubicBezTo>
                    <a:pt x="79" y="5"/>
                    <a:pt x="77" y="11"/>
                    <a:pt x="75" y="8"/>
                  </a:cubicBezTo>
                  <a:cubicBezTo>
                    <a:pt x="74" y="5"/>
                    <a:pt x="70" y="5"/>
                    <a:pt x="66" y="4"/>
                  </a:cubicBezTo>
                  <a:cubicBezTo>
                    <a:pt x="62" y="4"/>
                    <a:pt x="63" y="0"/>
                    <a:pt x="59" y="4"/>
                  </a:cubicBezTo>
                  <a:cubicBezTo>
                    <a:pt x="57" y="6"/>
                    <a:pt x="55" y="8"/>
                    <a:pt x="53" y="9"/>
                  </a:cubicBezTo>
                  <a:cubicBezTo>
                    <a:pt x="53" y="13"/>
                    <a:pt x="52" y="17"/>
                    <a:pt x="51" y="19"/>
                  </a:cubicBezTo>
                  <a:cubicBezTo>
                    <a:pt x="50" y="20"/>
                    <a:pt x="42" y="24"/>
                    <a:pt x="42" y="26"/>
                  </a:cubicBezTo>
                  <a:cubicBezTo>
                    <a:pt x="42" y="28"/>
                    <a:pt x="43" y="30"/>
                    <a:pt x="42" y="32"/>
                  </a:cubicBezTo>
                  <a:cubicBezTo>
                    <a:pt x="40" y="33"/>
                    <a:pt x="45" y="39"/>
                    <a:pt x="42" y="40"/>
                  </a:cubicBezTo>
                  <a:cubicBezTo>
                    <a:pt x="40" y="42"/>
                    <a:pt x="44" y="44"/>
                    <a:pt x="43" y="46"/>
                  </a:cubicBezTo>
                  <a:cubicBezTo>
                    <a:pt x="41" y="47"/>
                    <a:pt x="38" y="48"/>
                    <a:pt x="38" y="50"/>
                  </a:cubicBezTo>
                  <a:cubicBezTo>
                    <a:pt x="38" y="51"/>
                    <a:pt x="38" y="55"/>
                    <a:pt x="35" y="56"/>
                  </a:cubicBezTo>
                  <a:cubicBezTo>
                    <a:pt x="33" y="57"/>
                    <a:pt x="32" y="61"/>
                    <a:pt x="32" y="64"/>
                  </a:cubicBezTo>
                  <a:cubicBezTo>
                    <a:pt x="32" y="66"/>
                    <a:pt x="28" y="64"/>
                    <a:pt x="30" y="68"/>
                  </a:cubicBezTo>
                  <a:cubicBezTo>
                    <a:pt x="31" y="71"/>
                    <a:pt x="32" y="75"/>
                    <a:pt x="30" y="76"/>
                  </a:cubicBezTo>
                  <a:cubicBezTo>
                    <a:pt x="27" y="77"/>
                    <a:pt x="28" y="82"/>
                    <a:pt x="26" y="82"/>
                  </a:cubicBezTo>
                  <a:cubicBezTo>
                    <a:pt x="25" y="82"/>
                    <a:pt x="24" y="88"/>
                    <a:pt x="26" y="91"/>
                  </a:cubicBezTo>
                  <a:cubicBezTo>
                    <a:pt x="28" y="94"/>
                    <a:pt x="29" y="96"/>
                    <a:pt x="29" y="99"/>
                  </a:cubicBezTo>
                  <a:cubicBezTo>
                    <a:pt x="29" y="102"/>
                    <a:pt x="32" y="103"/>
                    <a:pt x="31" y="106"/>
                  </a:cubicBezTo>
                  <a:cubicBezTo>
                    <a:pt x="30" y="109"/>
                    <a:pt x="30" y="112"/>
                    <a:pt x="29" y="113"/>
                  </a:cubicBezTo>
                  <a:cubicBezTo>
                    <a:pt x="27" y="114"/>
                    <a:pt x="28" y="118"/>
                    <a:pt x="26" y="119"/>
                  </a:cubicBezTo>
                  <a:cubicBezTo>
                    <a:pt x="24" y="120"/>
                    <a:pt x="28" y="127"/>
                    <a:pt x="26" y="129"/>
                  </a:cubicBezTo>
                  <a:cubicBezTo>
                    <a:pt x="25" y="130"/>
                    <a:pt x="20" y="131"/>
                    <a:pt x="20" y="137"/>
                  </a:cubicBezTo>
                  <a:cubicBezTo>
                    <a:pt x="20" y="142"/>
                    <a:pt x="21" y="145"/>
                    <a:pt x="20" y="147"/>
                  </a:cubicBezTo>
                  <a:cubicBezTo>
                    <a:pt x="20" y="149"/>
                    <a:pt x="23" y="149"/>
                    <a:pt x="22" y="152"/>
                  </a:cubicBezTo>
                  <a:cubicBezTo>
                    <a:pt x="22" y="155"/>
                    <a:pt x="18" y="153"/>
                    <a:pt x="18" y="155"/>
                  </a:cubicBezTo>
                  <a:cubicBezTo>
                    <a:pt x="18" y="157"/>
                    <a:pt x="19" y="161"/>
                    <a:pt x="17" y="161"/>
                  </a:cubicBezTo>
                  <a:cubicBezTo>
                    <a:pt x="16" y="161"/>
                    <a:pt x="15" y="163"/>
                    <a:pt x="15" y="166"/>
                  </a:cubicBezTo>
                  <a:cubicBezTo>
                    <a:pt x="15" y="170"/>
                    <a:pt x="13" y="170"/>
                    <a:pt x="13" y="172"/>
                  </a:cubicBezTo>
                  <a:cubicBezTo>
                    <a:pt x="13" y="173"/>
                    <a:pt x="15" y="175"/>
                    <a:pt x="15" y="177"/>
                  </a:cubicBezTo>
                  <a:cubicBezTo>
                    <a:pt x="15" y="179"/>
                    <a:pt x="16" y="186"/>
                    <a:pt x="14" y="186"/>
                  </a:cubicBezTo>
                  <a:cubicBezTo>
                    <a:pt x="12" y="186"/>
                    <a:pt x="12" y="193"/>
                    <a:pt x="13" y="194"/>
                  </a:cubicBezTo>
                  <a:cubicBezTo>
                    <a:pt x="14" y="195"/>
                    <a:pt x="14" y="197"/>
                    <a:pt x="14" y="199"/>
                  </a:cubicBezTo>
                  <a:cubicBezTo>
                    <a:pt x="13" y="200"/>
                    <a:pt x="17" y="202"/>
                    <a:pt x="15" y="204"/>
                  </a:cubicBezTo>
                  <a:cubicBezTo>
                    <a:pt x="13" y="206"/>
                    <a:pt x="14" y="209"/>
                    <a:pt x="17" y="208"/>
                  </a:cubicBezTo>
                  <a:cubicBezTo>
                    <a:pt x="20" y="207"/>
                    <a:pt x="21" y="212"/>
                    <a:pt x="19" y="212"/>
                  </a:cubicBezTo>
                  <a:cubicBezTo>
                    <a:pt x="16" y="212"/>
                    <a:pt x="13" y="212"/>
                    <a:pt x="15" y="213"/>
                  </a:cubicBezTo>
                  <a:cubicBezTo>
                    <a:pt x="18" y="215"/>
                    <a:pt x="20" y="217"/>
                    <a:pt x="17" y="219"/>
                  </a:cubicBezTo>
                  <a:cubicBezTo>
                    <a:pt x="13" y="220"/>
                    <a:pt x="16" y="222"/>
                    <a:pt x="15" y="225"/>
                  </a:cubicBezTo>
                  <a:cubicBezTo>
                    <a:pt x="15" y="228"/>
                    <a:pt x="18" y="230"/>
                    <a:pt x="15" y="231"/>
                  </a:cubicBezTo>
                  <a:cubicBezTo>
                    <a:pt x="13" y="232"/>
                    <a:pt x="16" y="236"/>
                    <a:pt x="13" y="237"/>
                  </a:cubicBezTo>
                  <a:cubicBezTo>
                    <a:pt x="9" y="237"/>
                    <a:pt x="12" y="240"/>
                    <a:pt x="9" y="242"/>
                  </a:cubicBezTo>
                  <a:cubicBezTo>
                    <a:pt x="7" y="244"/>
                    <a:pt x="12" y="247"/>
                    <a:pt x="10" y="248"/>
                  </a:cubicBezTo>
                  <a:cubicBezTo>
                    <a:pt x="7" y="250"/>
                    <a:pt x="9" y="254"/>
                    <a:pt x="6" y="254"/>
                  </a:cubicBezTo>
                  <a:cubicBezTo>
                    <a:pt x="4" y="254"/>
                    <a:pt x="2" y="257"/>
                    <a:pt x="2" y="259"/>
                  </a:cubicBezTo>
                  <a:cubicBezTo>
                    <a:pt x="2" y="261"/>
                    <a:pt x="0" y="264"/>
                    <a:pt x="2" y="267"/>
                  </a:cubicBezTo>
                  <a:cubicBezTo>
                    <a:pt x="4" y="269"/>
                    <a:pt x="2" y="271"/>
                    <a:pt x="4" y="272"/>
                  </a:cubicBezTo>
                  <a:cubicBezTo>
                    <a:pt x="5" y="273"/>
                    <a:pt x="12" y="271"/>
                    <a:pt x="11" y="274"/>
                  </a:cubicBezTo>
                  <a:cubicBezTo>
                    <a:pt x="10" y="277"/>
                    <a:pt x="10" y="283"/>
                    <a:pt x="12" y="283"/>
                  </a:cubicBezTo>
                  <a:cubicBezTo>
                    <a:pt x="13" y="283"/>
                    <a:pt x="13" y="287"/>
                    <a:pt x="15" y="287"/>
                  </a:cubicBezTo>
                  <a:cubicBezTo>
                    <a:pt x="17" y="287"/>
                    <a:pt x="26" y="286"/>
                    <a:pt x="30" y="287"/>
                  </a:cubicBezTo>
                  <a:cubicBezTo>
                    <a:pt x="31" y="287"/>
                    <a:pt x="33" y="288"/>
                    <a:pt x="34" y="289"/>
                  </a:cubicBezTo>
                  <a:cubicBezTo>
                    <a:pt x="36" y="288"/>
                    <a:pt x="41" y="291"/>
                    <a:pt x="42" y="290"/>
                  </a:cubicBezTo>
                  <a:cubicBezTo>
                    <a:pt x="43" y="289"/>
                    <a:pt x="37" y="284"/>
                    <a:pt x="37" y="283"/>
                  </a:cubicBezTo>
                  <a:cubicBezTo>
                    <a:pt x="37" y="281"/>
                    <a:pt x="36" y="278"/>
                    <a:pt x="36" y="277"/>
                  </a:cubicBezTo>
                  <a:cubicBezTo>
                    <a:pt x="36" y="275"/>
                    <a:pt x="36" y="271"/>
                    <a:pt x="38" y="269"/>
                  </a:cubicBezTo>
                  <a:cubicBezTo>
                    <a:pt x="41" y="267"/>
                    <a:pt x="41" y="266"/>
                    <a:pt x="42" y="266"/>
                  </a:cubicBezTo>
                  <a:cubicBezTo>
                    <a:pt x="44" y="266"/>
                    <a:pt x="47" y="264"/>
                    <a:pt x="47" y="260"/>
                  </a:cubicBezTo>
                  <a:cubicBezTo>
                    <a:pt x="47" y="256"/>
                    <a:pt x="49" y="254"/>
                    <a:pt x="53" y="251"/>
                  </a:cubicBezTo>
                  <a:cubicBezTo>
                    <a:pt x="57" y="248"/>
                    <a:pt x="63" y="245"/>
                    <a:pt x="62" y="243"/>
                  </a:cubicBezTo>
                  <a:cubicBezTo>
                    <a:pt x="62" y="242"/>
                    <a:pt x="64" y="237"/>
                    <a:pt x="64" y="236"/>
                  </a:cubicBezTo>
                  <a:cubicBezTo>
                    <a:pt x="64" y="234"/>
                    <a:pt x="58" y="234"/>
                    <a:pt x="56" y="233"/>
                  </a:cubicBezTo>
                  <a:cubicBezTo>
                    <a:pt x="54" y="233"/>
                    <a:pt x="47" y="228"/>
                    <a:pt x="50" y="221"/>
                  </a:cubicBezTo>
                  <a:cubicBezTo>
                    <a:pt x="54" y="215"/>
                    <a:pt x="61" y="214"/>
                    <a:pt x="64" y="214"/>
                  </a:cubicBezTo>
                  <a:cubicBezTo>
                    <a:pt x="66" y="213"/>
                    <a:pt x="64" y="210"/>
                    <a:pt x="65" y="209"/>
                  </a:cubicBezTo>
                  <a:cubicBezTo>
                    <a:pt x="67" y="208"/>
                    <a:pt x="68" y="206"/>
                    <a:pt x="68" y="204"/>
                  </a:cubicBezTo>
                  <a:cubicBezTo>
                    <a:pt x="68" y="201"/>
                    <a:pt x="68" y="196"/>
                    <a:pt x="71" y="196"/>
                  </a:cubicBezTo>
                  <a:cubicBezTo>
                    <a:pt x="74" y="195"/>
                    <a:pt x="75" y="193"/>
                    <a:pt x="73" y="193"/>
                  </a:cubicBezTo>
                  <a:cubicBezTo>
                    <a:pt x="71" y="192"/>
                    <a:pt x="70" y="190"/>
                    <a:pt x="73" y="190"/>
                  </a:cubicBezTo>
                  <a:cubicBezTo>
                    <a:pt x="77" y="189"/>
                    <a:pt x="75" y="192"/>
                    <a:pt x="78" y="192"/>
                  </a:cubicBezTo>
                  <a:cubicBezTo>
                    <a:pt x="80" y="192"/>
                    <a:pt x="84" y="188"/>
                    <a:pt x="81" y="186"/>
                  </a:cubicBezTo>
                  <a:cubicBezTo>
                    <a:pt x="78" y="184"/>
                    <a:pt x="77" y="187"/>
                    <a:pt x="75" y="188"/>
                  </a:cubicBezTo>
                  <a:cubicBezTo>
                    <a:pt x="74" y="188"/>
                    <a:pt x="73" y="185"/>
                    <a:pt x="71" y="185"/>
                  </a:cubicBezTo>
                  <a:cubicBezTo>
                    <a:pt x="69" y="185"/>
                    <a:pt x="70" y="181"/>
                    <a:pt x="70" y="179"/>
                  </a:cubicBezTo>
                  <a:cubicBezTo>
                    <a:pt x="69" y="178"/>
                    <a:pt x="68" y="174"/>
                    <a:pt x="69" y="172"/>
                  </a:cubicBezTo>
                  <a:cubicBezTo>
                    <a:pt x="71" y="170"/>
                    <a:pt x="77" y="175"/>
                    <a:pt x="82" y="175"/>
                  </a:cubicBezTo>
                  <a:cubicBezTo>
                    <a:pt x="88" y="176"/>
                    <a:pt x="92" y="173"/>
                    <a:pt x="92" y="171"/>
                  </a:cubicBezTo>
                  <a:cubicBezTo>
                    <a:pt x="92" y="169"/>
                    <a:pt x="89" y="165"/>
                    <a:pt x="92" y="163"/>
                  </a:cubicBezTo>
                  <a:cubicBezTo>
                    <a:pt x="95" y="161"/>
                    <a:pt x="93" y="160"/>
                    <a:pt x="92" y="157"/>
                  </a:cubicBezTo>
                  <a:cubicBezTo>
                    <a:pt x="91" y="154"/>
                    <a:pt x="93" y="153"/>
                    <a:pt x="95" y="154"/>
                  </a:cubicBezTo>
                  <a:cubicBezTo>
                    <a:pt x="96" y="155"/>
                    <a:pt x="107" y="155"/>
                    <a:pt x="115" y="153"/>
                  </a:cubicBezTo>
                  <a:cubicBezTo>
                    <a:pt x="124" y="151"/>
                    <a:pt x="130" y="148"/>
                    <a:pt x="131" y="145"/>
                  </a:cubicBezTo>
                  <a:cubicBezTo>
                    <a:pt x="131" y="143"/>
                    <a:pt x="137" y="137"/>
                    <a:pt x="138" y="135"/>
                  </a:cubicBezTo>
                  <a:cubicBezTo>
                    <a:pt x="139" y="133"/>
                    <a:pt x="138" y="130"/>
                    <a:pt x="135" y="129"/>
                  </a:cubicBezTo>
                  <a:cubicBezTo>
                    <a:pt x="131" y="129"/>
                    <a:pt x="131" y="125"/>
                    <a:pt x="133" y="122"/>
                  </a:cubicBezTo>
                  <a:cubicBezTo>
                    <a:pt x="135" y="120"/>
                    <a:pt x="132" y="118"/>
                    <a:pt x="129" y="118"/>
                  </a:cubicBezTo>
                  <a:cubicBezTo>
                    <a:pt x="125" y="117"/>
                    <a:pt x="120" y="115"/>
                    <a:pt x="123" y="112"/>
                  </a:cubicBezTo>
                  <a:cubicBezTo>
                    <a:pt x="125" y="111"/>
                    <a:pt x="125" y="111"/>
                    <a:pt x="126" y="112"/>
                  </a:cubicBezTo>
                  <a:cubicBezTo>
                    <a:pt x="126" y="110"/>
                    <a:pt x="127" y="109"/>
                    <a:pt x="127" y="108"/>
                  </a:cubicBezTo>
                  <a:cubicBezTo>
                    <a:pt x="126" y="108"/>
                    <a:pt x="124" y="108"/>
                    <a:pt x="124" y="103"/>
                  </a:cubicBezTo>
                  <a:cubicBezTo>
                    <a:pt x="124" y="98"/>
                    <a:pt x="126" y="99"/>
                    <a:pt x="126" y="93"/>
                  </a:cubicBezTo>
                  <a:cubicBezTo>
                    <a:pt x="127" y="86"/>
                    <a:pt x="129" y="83"/>
                    <a:pt x="129" y="79"/>
                  </a:cubicBezTo>
                  <a:cubicBezTo>
                    <a:pt x="129" y="76"/>
                    <a:pt x="135" y="72"/>
                    <a:pt x="139" y="66"/>
                  </a:cubicBezTo>
                  <a:cubicBezTo>
                    <a:pt x="142" y="61"/>
                    <a:pt x="150" y="54"/>
                    <a:pt x="153" y="52"/>
                  </a:cubicBezTo>
                  <a:cubicBezTo>
                    <a:pt x="156" y="50"/>
                    <a:pt x="162" y="48"/>
                    <a:pt x="162" y="46"/>
                  </a:cubicBezTo>
                  <a:cubicBezTo>
                    <a:pt x="163" y="44"/>
                    <a:pt x="162" y="35"/>
                    <a:pt x="161" y="34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2805113" y="3454400"/>
              <a:ext cx="177800" cy="917575"/>
            </a:xfrm>
            <a:custGeom>
              <a:rect b="b" l="l" r="r" t="t"/>
              <a:pathLst>
                <a:path extrusionOk="0" h="364" w="71">
                  <a:moveTo>
                    <a:pt x="32" y="323"/>
                  </a:moveTo>
                  <a:cubicBezTo>
                    <a:pt x="30" y="323"/>
                    <a:pt x="30" y="319"/>
                    <a:pt x="29" y="319"/>
                  </a:cubicBezTo>
                  <a:cubicBezTo>
                    <a:pt x="27" y="319"/>
                    <a:pt x="27" y="313"/>
                    <a:pt x="28" y="310"/>
                  </a:cubicBezTo>
                  <a:cubicBezTo>
                    <a:pt x="29" y="307"/>
                    <a:pt x="22" y="309"/>
                    <a:pt x="21" y="308"/>
                  </a:cubicBezTo>
                  <a:cubicBezTo>
                    <a:pt x="19" y="307"/>
                    <a:pt x="21" y="305"/>
                    <a:pt x="19" y="303"/>
                  </a:cubicBezTo>
                  <a:cubicBezTo>
                    <a:pt x="17" y="300"/>
                    <a:pt x="19" y="297"/>
                    <a:pt x="19" y="295"/>
                  </a:cubicBezTo>
                  <a:cubicBezTo>
                    <a:pt x="19" y="293"/>
                    <a:pt x="21" y="290"/>
                    <a:pt x="23" y="290"/>
                  </a:cubicBezTo>
                  <a:cubicBezTo>
                    <a:pt x="26" y="290"/>
                    <a:pt x="24" y="286"/>
                    <a:pt x="27" y="284"/>
                  </a:cubicBezTo>
                  <a:cubicBezTo>
                    <a:pt x="29" y="283"/>
                    <a:pt x="24" y="280"/>
                    <a:pt x="26" y="278"/>
                  </a:cubicBezTo>
                  <a:cubicBezTo>
                    <a:pt x="29" y="276"/>
                    <a:pt x="26" y="273"/>
                    <a:pt x="30" y="273"/>
                  </a:cubicBezTo>
                  <a:cubicBezTo>
                    <a:pt x="33" y="272"/>
                    <a:pt x="30" y="268"/>
                    <a:pt x="32" y="267"/>
                  </a:cubicBezTo>
                  <a:cubicBezTo>
                    <a:pt x="35" y="266"/>
                    <a:pt x="32" y="264"/>
                    <a:pt x="32" y="261"/>
                  </a:cubicBezTo>
                  <a:cubicBezTo>
                    <a:pt x="33" y="258"/>
                    <a:pt x="30" y="256"/>
                    <a:pt x="34" y="255"/>
                  </a:cubicBezTo>
                  <a:cubicBezTo>
                    <a:pt x="37" y="253"/>
                    <a:pt x="35" y="251"/>
                    <a:pt x="32" y="249"/>
                  </a:cubicBezTo>
                  <a:cubicBezTo>
                    <a:pt x="30" y="248"/>
                    <a:pt x="33" y="248"/>
                    <a:pt x="36" y="248"/>
                  </a:cubicBezTo>
                  <a:cubicBezTo>
                    <a:pt x="38" y="248"/>
                    <a:pt x="37" y="243"/>
                    <a:pt x="34" y="244"/>
                  </a:cubicBezTo>
                  <a:cubicBezTo>
                    <a:pt x="31" y="245"/>
                    <a:pt x="30" y="242"/>
                    <a:pt x="32" y="240"/>
                  </a:cubicBezTo>
                  <a:cubicBezTo>
                    <a:pt x="34" y="238"/>
                    <a:pt x="30" y="236"/>
                    <a:pt x="31" y="235"/>
                  </a:cubicBezTo>
                  <a:cubicBezTo>
                    <a:pt x="31" y="233"/>
                    <a:pt x="31" y="231"/>
                    <a:pt x="30" y="230"/>
                  </a:cubicBezTo>
                  <a:cubicBezTo>
                    <a:pt x="29" y="229"/>
                    <a:pt x="29" y="222"/>
                    <a:pt x="31" y="222"/>
                  </a:cubicBezTo>
                  <a:cubicBezTo>
                    <a:pt x="33" y="222"/>
                    <a:pt x="32" y="215"/>
                    <a:pt x="32" y="213"/>
                  </a:cubicBezTo>
                  <a:cubicBezTo>
                    <a:pt x="32" y="211"/>
                    <a:pt x="30" y="209"/>
                    <a:pt x="30" y="208"/>
                  </a:cubicBezTo>
                  <a:cubicBezTo>
                    <a:pt x="30" y="206"/>
                    <a:pt x="32" y="206"/>
                    <a:pt x="32" y="202"/>
                  </a:cubicBezTo>
                  <a:cubicBezTo>
                    <a:pt x="32" y="199"/>
                    <a:pt x="33" y="197"/>
                    <a:pt x="34" y="197"/>
                  </a:cubicBezTo>
                  <a:cubicBezTo>
                    <a:pt x="36" y="197"/>
                    <a:pt x="35" y="193"/>
                    <a:pt x="35" y="191"/>
                  </a:cubicBezTo>
                  <a:cubicBezTo>
                    <a:pt x="35" y="189"/>
                    <a:pt x="39" y="191"/>
                    <a:pt x="39" y="188"/>
                  </a:cubicBezTo>
                  <a:cubicBezTo>
                    <a:pt x="40" y="185"/>
                    <a:pt x="37" y="185"/>
                    <a:pt x="37" y="183"/>
                  </a:cubicBezTo>
                  <a:cubicBezTo>
                    <a:pt x="38" y="181"/>
                    <a:pt x="37" y="178"/>
                    <a:pt x="37" y="173"/>
                  </a:cubicBezTo>
                  <a:cubicBezTo>
                    <a:pt x="37" y="167"/>
                    <a:pt x="42" y="166"/>
                    <a:pt x="43" y="165"/>
                  </a:cubicBezTo>
                  <a:cubicBezTo>
                    <a:pt x="45" y="163"/>
                    <a:pt x="41" y="156"/>
                    <a:pt x="43" y="155"/>
                  </a:cubicBezTo>
                  <a:cubicBezTo>
                    <a:pt x="45" y="154"/>
                    <a:pt x="44" y="150"/>
                    <a:pt x="46" y="149"/>
                  </a:cubicBezTo>
                  <a:cubicBezTo>
                    <a:pt x="47" y="148"/>
                    <a:pt x="47" y="145"/>
                    <a:pt x="48" y="142"/>
                  </a:cubicBezTo>
                  <a:cubicBezTo>
                    <a:pt x="49" y="139"/>
                    <a:pt x="46" y="138"/>
                    <a:pt x="46" y="135"/>
                  </a:cubicBezTo>
                  <a:cubicBezTo>
                    <a:pt x="46" y="132"/>
                    <a:pt x="45" y="130"/>
                    <a:pt x="43" y="127"/>
                  </a:cubicBezTo>
                  <a:cubicBezTo>
                    <a:pt x="41" y="124"/>
                    <a:pt x="42" y="118"/>
                    <a:pt x="43" y="118"/>
                  </a:cubicBezTo>
                  <a:cubicBezTo>
                    <a:pt x="45" y="118"/>
                    <a:pt x="44" y="113"/>
                    <a:pt x="47" y="112"/>
                  </a:cubicBezTo>
                  <a:cubicBezTo>
                    <a:pt x="49" y="111"/>
                    <a:pt x="48" y="107"/>
                    <a:pt x="47" y="104"/>
                  </a:cubicBezTo>
                  <a:cubicBezTo>
                    <a:pt x="45" y="100"/>
                    <a:pt x="49" y="102"/>
                    <a:pt x="49" y="100"/>
                  </a:cubicBezTo>
                  <a:cubicBezTo>
                    <a:pt x="49" y="97"/>
                    <a:pt x="50" y="93"/>
                    <a:pt x="52" y="92"/>
                  </a:cubicBezTo>
                  <a:cubicBezTo>
                    <a:pt x="55" y="91"/>
                    <a:pt x="55" y="87"/>
                    <a:pt x="55" y="86"/>
                  </a:cubicBezTo>
                  <a:cubicBezTo>
                    <a:pt x="55" y="84"/>
                    <a:pt x="58" y="83"/>
                    <a:pt x="60" y="82"/>
                  </a:cubicBezTo>
                  <a:cubicBezTo>
                    <a:pt x="61" y="80"/>
                    <a:pt x="57" y="78"/>
                    <a:pt x="59" y="76"/>
                  </a:cubicBezTo>
                  <a:cubicBezTo>
                    <a:pt x="62" y="75"/>
                    <a:pt x="57" y="69"/>
                    <a:pt x="59" y="68"/>
                  </a:cubicBezTo>
                  <a:cubicBezTo>
                    <a:pt x="60" y="66"/>
                    <a:pt x="59" y="64"/>
                    <a:pt x="59" y="62"/>
                  </a:cubicBezTo>
                  <a:cubicBezTo>
                    <a:pt x="59" y="60"/>
                    <a:pt x="67" y="56"/>
                    <a:pt x="68" y="55"/>
                  </a:cubicBezTo>
                  <a:cubicBezTo>
                    <a:pt x="69" y="53"/>
                    <a:pt x="70" y="49"/>
                    <a:pt x="70" y="45"/>
                  </a:cubicBezTo>
                  <a:cubicBezTo>
                    <a:pt x="68" y="47"/>
                    <a:pt x="65" y="48"/>
                    <a:pt x="65" y="47"/>
                  </a:cubicBezTo>
                  <a:cubicBezTo>
                    <a:pt x="64" y="45"/>
                    <a:pt x="65" y="40"/>
                    <a:pt x="63" y="38"/>
                  </a:cubicBezTo>
                  <a:cubicBezTo>
                    <a:pt x="61" y="36"/>
                    <a:pt x="62" y="32"/>
                    <a:pt x="60" y="31"/>
                  </a:cubicBezTo>
                  <a:cubicBezTo>
                    <a:pt x="58" y="30"/>
                    <a:pt x="55" y="25"/>
                    <a:pt x="57" y="24"/>
                  </a:cubicBezTo>
                  <a:cubicBezTo>
                    <a:pt x="59" y="23"/>
                    <a:pt x="57" y="20"/>
                    <a:pt x="59" y="18"/>
                  </a:cubicBezTo>
                  <a:cubicBezTo>
                    <a:pt x="61" y="17"/>
                    <a:pt x="58" y="17"/>
                    <a:pt x="56" y="14"/>
                  </a:cubicBezTo>
                  <a:cubicBezTo>
                    <a:pt x="53" y="11"/>
                    <a:pt x="57" y="7"/>
                    <a:pt x="54" y="5"/>
                  </a:cubicBezTo>
                  <a:cubicBezTo>
                    <a:pt x="51" y="3"/>
                    <a:pt x="51" y="0"/>
                    <a:pt x="50" y="2"/>
                  </a:cubicBezTo>
                  <a:cubicBezTo>
                    <a:pt x="49" y="3"/>
                    <a:pt x="49" y="7"/>
                    <a:pt x="47" y="8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5" y="11"/>
                    <a:pt x="44" y="15"/>
                    <a:pt x="45" y="17"/>
                  </a:cubicBezTo>
                  <a:cubicBezTo>
                    <a:pt x="46" y="19"/>
                    <a:pt x="47" y="32"/>
                    <a:pt x="46" y="37"/>
                  </a:cubicBezTo>
                  <a:cubicBezTo>
                    <a:pt x="45" y="42"/>
                    <a:pt x="44" y="46"/>
                    <a:pt x="43" y="49"/>
                  </a:cubicBezTo>
                  <a:cubicBezTo>
                    <a:pt x="41" y="52"/>
                    <a:pt x="45" y="53"/>
                    <a:pt x="44" y="54"/>
                  </a:cubicBezTo>
                  <a:cubicBezTo>
                    <a:pt x="42" y="55"/>
                    <a:pt x="43" y="59"/>
                    <a:pt x="43" y="65"/>
                  </a:cubicBezTo>
                  <a:cubicBezTo>
                    <a:pt x="43" y="70"/>
                    <a:pt x="39" y="80"/>
                    <a:pt x="39" y="83"/>
                  </a:cubicBezTo>
                  <a:cubicBezTo>
                    <a:pt x="39" y="86"/>
                    <a:pt x="37" y="88"/>
                    <a:pt x="37" y="91"/>
                  </a:cubicBezTo>
                  <a:cubicBezTo>
                    <a:pt x="37" y="95"/>
                    <a:pt x="35" y="97"/>
                    <a:pt x="33" y="98"/>
                  </a:cubicBezTo>
                  <a:cubicBezTo>
                    <a:pt x="31" y="100"/>
                    <a:pt x="37" y="105"/>
                    <a:pt x="36" y="108"/>
                  </a:cubicBezTo>
                  <a:cubicBezTo>
                    <a:pt x="36" y="111"/>
                    <a:pt x="33" y="112"/>
                    <a:pt x="33" y="117"/>
                  </a:cubicBezTo>
                  <a:cubicBezTo>
                    <a:pt x="35" y="123"/>
                    <a:pt x="33" y="132"/>
                    <a:pt x="33" y="134"/>
                  </a:cubicBezTo>
                  <a:cubicBezTo>
                    <a:pt x="33" y="136"/>
                    <a:pt x="31" y="136"/>
                    <a:pt x="32" y="140"/>
                  </a:cubicBezTo>
                  <a:cubicBezTo>
                    <a:pt x="32" y="144"/>
                    <a:pt x="29" y="145"/>
                    <a:pt x="29" y="150"/>
                  </a:cubicBezTo>
                  <a:cubicBezTo>
                    <a:pt x="28" y="155"/>
                    <a:pt x="24" y="163"/>
                    <a:pt x="23" y="167"/>
                  </a:cubicBezTo>
                  <a:cubicBezTo>
                    <a:pt x="21" y="171"/>
                    <a:pt x="21" y="173"/>
                    <a:pt x="19" y="173"/>
                  </a:cubicBezTo>
                  <a:cubicBezTo>
                    <a:pt x="17" y="173"/>
                    <a:pt x="16" y="176"/>
                    <a:pt x="18" y="179"/>
                  </a:cubicBezTo>
                  <a:cubicBezTo>
                    <a:pt x="19" y="183"/>
                    <a:pt x="17" y="186"/>
                    <a:pt x="19" y="190"/>
                  </a:cubicBezTo>
                  <a:cubicBezTo>
                    <a:pt x="21" y="193"/>
                    <a:pt x="20" y="194"/>
                    <a:pt x="19" y="198"/>
                  </a:cubicBezTo>
                  <a:cubicBezTo>
                    <a:pt x="18" y="201"/>
                    <a:pt x="17" y="201"/>
                    <a:pt x="17" y="204"/>
                  </a:cubicBezTo>
                  <a:cubicBezTo>
                    <a:pt x="17" y="208"/>
                    <a:pt x="14" y="210"/>
                    <a:pt x="16" y="214"/>
                  </a:cubicBezTo>
                  <a:cubicBezTo>
                    <a:pt x="17" y="218"/>
                    <a:pt x="17" y="219"/>
                    <a:pt x="15" y="219"/>
                  </a:cubicBezTo>
                  <a:cubicBezTo>
                    <a:pt x="13" y="219"/>
                    <a:pt x="12" y="222"/>
                    <a:pt x="11" y="228"/>
                  </a:cubicBezTo>
                  <a:cubicBezTo>
                    <a:pt x="11" y="233"/>
                    <a:pt x="11" y="233"/>
                    <a:pt x="15" y="233"/>
                  </a:cubicBezTo>
                  <a:cubicBezTo>
                    <a:pt x="20" y="233"/>
                    <a:pt x="16" y="218"/>
                    <a:pt x="19" y="218"/>
                  </a:cubicBezTo>
                  <a:cubicBezTo>
                    <a:pt x="21" y="218"/>
                    <a:pt x="19" y="216"/>
                    <a:pt x="22" y="215"/>
                  </a:cubicBezTo>
                  <a:cubicBezTo>
                    <a:pt x="25" y="215"/>
                    <a:pt x="22" y="218"/>
                    <a:pt x="24" y="218"/>
                  </a:cubicBezTo>
                  <a:cubicBezTo>
                    <a:pt x="26" y="219"/>
                    <a:pt x="27" y="220"/>
                    <a:pt x="25" y="222"/>
                  </a:cubicBezTo>
                  <a:cubicBezTo>
                    <a:pt x="22" y="224"/>
                    <a:pt x="25" y="227"/>
                    <a:pt x="24" y="229"/>
                  </a:cubicBezTo>
                  <a:cubicBezTo>
                    <a:pt x="23" y="231"/>
                    <a:pt x="21" y="233"/>
                    <a:pt x="22" y="235"/>
                  </a:cubicBezTo>
                  <a:cubicBezTo>
                    <a:pt x="23" y="237"/>
                    <a:pt x="21" y="237"/>
                    <a:pt x="20" y="240"/>
                  </a:cubicBezTo>
                  <a:cubicBezTo>
                    <a:pt x="20" y="243"/>
                    <a:pt x="22" y="244"/>
                    <a:pt x="21" y="244"/>
                  </a:cubicBezTo>
                  <a:cubicBezTo>
                    <a:pt x="20" y="245"/>
                    <a:pt x="22" y="247"/>
                    <a:pt x="21" y="248"/>
                  </a:cubicBezTo>
                  <a:cubicBezTo>
                    <a:pt x="19" y="248"/>
                    <a:pt x="20" y="250"/>
                    <a:pt x="21" y="252"/>
                  </a:cubicBezTo>
                  <a:cubicBezTo>
                    <a:pt x="22" y="255"/>
                    <a:pt x="19" y="253"/>
                    <a:pt x="17" y="255"/>
                  </a:cubicBezTo>
                  <a:cubicBezTo>
                    <a:pt x="15" y="256"/>
                    <a:pt x="19" y="258"/>
                    <a:pt x="18" y="260"/>
                  </a:cubicBezTo>
                  <a:cubicBezTo>
                    <a:pt x="16" y="262"/>
                    <a:pt x="14" y="259"/>
                    <a:pt x="12" y="258"/>
                  </a:cubicBezTo>
                  <a:cubicBezTo>
                    <a:pt x="11" y="257"/>
                    <a:pt x="14" y="255"/>
                    <a:pt x="16" y="253"/>
                  </a:cubicBezTo>
                  <a:cubicBezTo>
                    <a:pt x="18" y="251"/>
                    <a:pt x="14" y="246"/>
                    <a:pt x="12" y="247"/>
                  </a:cubicBezTo>
                  <a:cubicBezTo>
                    <a:pt x="9" y="248"/>
                    <a:pt x="14" y="251"/>
                    <a:pt x="14" y="253"/>
                  </a:cubicBezTo>
                  <a:cubicBezTo>
                    <a:pt x="14" y="256"/>
                    <a:pt x="10" y="253"/>
                    <a:pt x="10" y="255"/>
                  </a:cubicBezTo>
                  <a:cubicBezTo>
                    <a:pt x="10" y="258"/>
                    <a:pt x="7" y="257"/>
                    <a:pt x="5" y="259"/>
                  </a:cubicBezTo>
                  <a:cubicBezTo>
                    <a:pt x="4" y="260"/>
                    <a:pt x="8" y="262"/>
                    <a:pt x="6" y="262"/>
                  </a:cubicBezTo>
                  <a:cubicBezTo>
                    <a:pt x="4" y="263"/>
                    <a:pt x="1" y="265"/>
                    <a:pt x="1" y="267"/>
                  </a:cubicBezTo>
                  <a:cubicBezTo>
                    <a:pt x="1" y="269"/>
                    <a:pt x="3" y="269"/>
                    <a:pt x="3" y="268"/>
                  </a:cubicBezTo>
                  <a:cubicBezTo>
                    <a:pt x="3" y="266"/>
                    <a:pt x="6" y="265"/>
                    <a:pt x="7" y="268"/>
                  </a:cubicBezTo>
                  <a:cubicBezTo>
                    <a:pt x="7" y="270"/>
                    <a:pt x="9" y="268"/>
                    <a:pt x="11" y="268"/>
                  </a:cubicBezTo>
                  <a:cubicBezTo>
                    <a:pt x="14" y="269"/>
                    <a:pt x="13" y="272"/>
                    <a:pt x="12" y="272"/>
                  </a:cubicBezTo>
                  <a:cubicBezTo>
                    <a:pt x="10" y="272"/>
                    <a:pt x="9" y="275"/>
                    <a:pt x="9" y="277"/>
                  </a:cubicBezTo>
                  <a:cubicBezTo>
                    <a:pt x="10" y="280"/>
                    <a:pt x="15" y="277"/>
                    <a:pt x="17" y="278"/>
                  </a:cubicBezTo>
                  <a:cubicBezTo>
                    <a:pt x="19" y="279"/>
                    <a:pt x="18" y="282"/>
                    <a:pt x="17" y="281"/>
                  </a:cubicBezTo>
                  <a:cubicBezTo>
                    <a:pt x="16" y="280"/>
                    <a:pt x="13" y="278"/>
                    <a:pt x="12" y="280"/>
                  </a:cubicBezTo>
                  <a:cubicBezTo>
                    <a:pt x="10" y="282"/>
                    <a:pt x="8" y="281"/>
                    <a:pt x="7" y="280"/>
                  </a:cubicBezTo>
                  <a:cubicBezTo>
                    <a:pt x="5" y="280"/>
                    <a:pt x="0" y="283"/>
                    <a:pt x="2" y="285"/>
                  </a:cubicBezTo>
                  <a:cubicBezTo>
                    <a:pt x="3" y="286"/>
                    <a:pt x="3" y="288"/>
                    <a:pt x="5" y="288"/>
                  </a:cubicBezTo>
                  <a:cubicBezTo>
                    <a:pt x="6" y="288"/>
                    <a:pt x="8" y="287"/>
                    <a:pt x="8" y="286"/>
                  </a:cubicBezTo>
                  <a:cubicBezTo>
                    <a:pt x="9" y="284"/>
                    <a:pt x="12" y="283"/>
                    <a:pt x="12" y="286"/>
                  </a:cubicBezTo>
                  <a:cubicBezTo>
                    <a:pt x="12" y="289"/>
                    <a:pt x="8" y="288"/>
                    <a:pt x="8" y="290"/>
                  </a:cubicBezTo>
                  <a:cubicBezTo>
                    <a:pt x="7" y="291"/>
                    <a:pt x="6" y="293"/>
                    <a:pt x="3" y="294"/>
                  </a:cubicBezTo>
                  <a:cubicBezTo>
                    <a:pt x="1" y="296"/>
                    <a:pt x="3" y="299"/>
                    <a:pt x="5" y="298"/>
                  </a:cubicBezTo>
                  <a:cubicBezTo>
                    <a:pt x="7" y="297"/>
                    <a:pt x="5" y="300"/>
                    <a:pt x="7" y="300"/>
                  </a:cubicBezTo>
                  <a:cubicBezTo>
                    <a:pt x="10" y="301"/>
                    <a:pt x="10" y="299"/>
                    <a:pt x="10" y="297"/>
                  </a:cubicBezTo>
                  <a:cubicBezTo>
                    <a:pt x="9" y="295"/>
                    <a:pt x="11" y="291"/>
                    <a:pt x="13" y="293"/>
                  </a:cubicBezTo>
                  <a:cubicBezTo>
                    <a:pt x="15" y="295"/>
                    <a:pt x="12" y="297"/>
                    <a:pt x="12" y="299"/>
                  </a:cubicBezTo>
                  <a:cubicBezTo>
                    <a:pt x="12" y="301"/>
                    <a:pt x="11" y="303"/>
                    <a:pt x="11" y="305"/>
                  </a:cubicBezTo>
                  <a:cubicBezTo>
                    <a:pt x="11" y="307"/>
                    <a:pt x="8" y="306"/>
                    <a:pt x="9" y="308"/>
                  </a:cubicBezTo>
                  <a:cubicBezTo>
                    <a:pt x="9" y="310"/>
                    <a:pt x="4" y="309"/>
                    <a:pt x="6" y="310"/>
                  </a:cubicBezTo>
                  <a:cubicBezTo>
                    <a:pt x="8" y="312"/>
                    <a:pt x="5" y="314"/>
                    <a:pt x="6" y="315"/>
                  </a:cubicBezTo>
                  <a:cubicBezTo>
                    <a:pt x="7" y="316"/>
                    <a:pt x="8" y="313"/>
                    <a:pt x="10" y="314"/>
                  </a:cubicBezTo>
                  <a:cubicBezTo>
                    <a:pt x="12" y="315"/>
                    <a:pt x="12" y="315"/>
                    <a:pt x="14" y="314"/>
                  </a:cubicBezTo>
                  <a:cubicBezTo>
                    <a:pt x="17" y="313"/>
                    <a:pt x="18" y="316"/>
                    <a:pt x="16" y="317"/>
                  </a:cubicBezTo>
                  <a:cubicBezTo>
                    <a:pt x="13" y="317"/>
                    <a:pt x="11" y="320"/>
                    <a:pt x="12" y="320"/>
                  </a:cubicBezTo>
                  <a:cubicBezTo>
                    <a:pt x="13" y="321"/>
                    <a:pt x="16" y="319"/>
                    <a:pt x="17" y="321"/>
                  </a:cubicBezTo>
                  <a:cubicBezTo>
                    <a:pt x="18" y="323"/>
                    <a:pt x="19" y="323"/>
                    <a:pt x="20" y="320"/>
                  </a:cubicBezTo>
                  <a:cubicBezTo>
                    <a:pt x="20" y="318"/>
                    <a:pt x="24" y="320"/>
                    <a:pt x="25" y="322"/>
                  </a:cubicBezTo>
                  <a:cubicBezTo>
                    <a:pt x="25" y="324"/>
                    <a:pt x="20" y="325"/>
                    <a:pt x="18" y="325"/>
                  </a:cubicBezTo>
                  <a:cubicBezTo>
                    <a:pt x="15" y="324"/>
                    <a:pt x="13" y="327"/>
                    <a:pt x="15" y="330"/>
                  </a:cubicBezTo>
                  <a:cubicBezTo>
                    <a:pt x="17" y="332"/>
                    <a:pt x="19" y="330"/>
                    <a:pt x="21" y="328"/>
                  </a:cubicBezTo>
                  <a:cubicBezTo>
                    <a:pt x="23" y="326"/>
                    <a:pt x="33" y="326"/>
                    <a:pt x="33" y="328"/>
                  </a:cubicBezTo>
                  <a:cubicBezTo>
                    <a:pt x="34" y="330"/>
                    <a:pt x="29" y="329"/>
                    <a:pt x="28" y="330"/>
                  </a:cubicBezTo>
                  <a:cubicBezTo>
                    <a:pt x="28" y="331"/>
                    <a:pt x="24" y="332"/>
                    <a:pt x="23" y="331"/>
                  </a:cubicBezTo>
                  <a:cubicBezTo>
                    <a:pt x="23" y="329"/>
                    <a:pt x="19" y="331"/>
                    <a:pt x="19" y="334"/>
                  </a:cubicBezTo>
                  <a:cubicBezTo>
                    <a:pt x="19" y="336"/>
                    <a:pt x="16" y="336"/>
                    <a:pt x="19" y="337"/>
                  </a:cubicBezTo>
                  <a:cubicBezTo>
                    <a:pt x="22" y="338"/>
                    <a:pt x="21" y="333"/>
                    <a:pt x="26" y="334"/>
                  </a:cubicBezTo>
                  <a:cubicBezTo>
                    <a:pt x="31" y="334"/>
                    <a:pt x="34" y="329"/>
                    <a:pt x="36" y="332"/>
                  </a:cubicBezTo>
                  <a:cubicBezTo>
                    <a:pt x="37" y="335"/>
                    <a:pt x="31" y="337"/>
                    <a:pt x="30" y="335"/>
                  </a:cubicBezTo>
                  <a:cubicBezTo>
                    <a:pt x="28" y="334"/>
                    <a:pt x="25" y="337"/>
                    <a:pt x="25" y="339"/>
                  </a:cubicBezTo>
                  <a:cubicBezTo>
                    <a:pt x="26" y="342"/>
                    <a:pt x="20" y="339"/>
                    <a:pt x="17" y="338"/>
                  </a:cubicBezTo>
                  <a:cubicBezTo>
                    <a:pt x="14" y="338"/>
                    <a:pt x="15" y="341"/>
                    <a:pt x="18" y="344"/>
                  </a:cubicBezTo>
                  <a:cubicBezTo>
                    <a:pt x="20" y="346"/>
                    <a:pt x="22" y="343"/>
                    <a:pt x="25" y="345"/>
                  </a:cubicBezTo>
                  <a:cubicBezTo>
                    <a:pt x="28" y="347"/>
                    <a:pt x="28" y="349"/>
                    <a:pt x="30" y="347"/>
                  </a:cubicBezTo>
                  <a:cubicBezTo>
                    <a:pt x="32" y="345"/>
                    <a:pt x="30" y="346"/>
                    <a:pt x="28" y="345"/>
                  </a:cubicBezTo>
                  <a:cubicBezTo>
                    <a:pt x="27" y="344"/>
                    <a:pt x="28" y="341"/>
                    <a:pt x="32" y="342"/>
                  </a:cubicBezTo>
                  <a:cubicBezTo>
                    <a:pt x="35" y="344"/>
                    <a:pt x="39" y="341"/>
                    <a:pt x="38" y="337"/>
                  </a:cubicBezTo>
                  <a:cubicBezTo>
                    <a:pt x="37" y="332"/>
                    <a:pt x="41" y="330"/>
                    <a:pt x="45" y="329"/>
                  </a:cubicBezTo>
                  <a:cubicBezTo>
                    <a:pt x="49" y="328"/>
                    <a:pt x="47" y="332"/>
                    <a:pt x="44" y="333"/>
                  </a:cubicBezTo>
                  <a:cubicBezTo>
                    <a:pt x="41" y="334"/>
                    <a:pt x="40" y="335"/>
                    <a:pt x="43" y="338"/>
                  </a:cubicBezTo>
                  <a:cubicBezTo>
                    <a:pt x="45" y="340"/>
                    <a:pt x="48" y="336"/>
                    <a:pt x="50" y="338"/>
                  </a:cubicBezTo>
                  <a:cubicBezTo>
                    <a:pt x="52" y="340"/>
                    <a:pt x="46" y="340"/>
                    <a:pt x="46" y="341"/>
                  </a:cubicBezTo>
                  <a:cubicBezTo>
                    <a:pt x="45" y="343"/>
                    <a:pt x="49" y="346"/>
                    <a:pt x="46" y="347"/>
                  </a:cubicBezTo>
                  <a:cubicBezTo>
                    <a:pt x="43" y="349"/>
                    <a:pt x="44" y="341"/>
                    <a:pt x="43" y="341"/>
                  </a:cubicBezTo>
                  <a:cubicBezTo>
                    <a:pt x="41" y="340"/>
                    <a:pt x="39" y="341"/>
                    <a:pt x="41" y="346"/>
                  </a:cubicBezTo>
                  <a:cubicBezTo>
                    <a:pt x="43" y="350"/>
                    <a:pt x="39" y="346"/>
                    <a:pt x="37" y="344"/>
                  </a:cubicBezTo>
                  <a:cubicBezTo>
                    <a:pt x="35" y="342"/>
                    <a:pt x="33" y="345"/>
                    <a:pt x="35" y="347"/>
                  </a:cubicBezTo>
                  <a:cubicBezTo>
                    <a:pt x="37" y="349"/>
                    <a:pt x="31" y="347"/>
                    <a:pt x="31" y="350"/>
                  </a:cubicBezTo>
                  <a:cubicBezTo>
                    <a:pt x="31" y="354"/>
                    <a:pt x="33" y="351"/>
                    <a:pt x="37" y="352"/>
                  </a:cubicBezTo>
                  <a:cubicBezTo>
                    <a:pt x="40" y="352"/>
                    <a:pt x="38" y="357"/>
                    <a:pt x="41" y="359"/>
                  </a:cubicBezTo>
                  <a:cubicBezTo>
                    <a:pt x="43" y="361"/>
                    <a:pt x="41" y="353"/>
                    <a:pt x="44" y="353"/>
                  </a:cubicBezTo>
                  <a:cubicBezTo>
                    <a:pt x="46" y="352"/>
                    <a:pt x="44" y="358"/>
                    <a:pt x="49" y="360"/>
                  </a:cubicBezTo>
                  <a:cubicBezTo>
                    <a:pt x="55" y="362"/>
                    <a:pt x="50" y="359"/>
                    <a:pt x="52" y="357"/>
                  </a:cubicBezTo>
                  <a:cubicBezTo>
                    <a:pt x="55" y="355"/>
                    <a:pt x="58" y="363"/>
                    <a:pt x="61" y="363"/>
                  </a:cubicBezTo>
                  <a:cubicBezTo>
                    <a:pt x="63" y="364"/>
                    <a:pt x="61" y="360"/>
                    <a:pt x="59" y="358"/>
                  </a:cubicBezTo>
                  <a:cubicBezTo>
                    <a:pt x="58" y="356"/>
                    <a:pt x="61" y="357"/>
                    <a:pt x="64" y="358"/>
                  </a:cubicBezTo>
                  <a:cubicBezTo>
                    <a:pt x="67" y="359"/>
                    <a:pt x="69" y="359"/>
                    <a:pt x="69" y="357"/>
                  </a:cubicBezTo>
                  <a:cubicBezTo>
                    <a:pt x="70" y="356"/>
                    <a:pt x="70" y="356"/>
                    <a:pt x="71" y="357"/>
                  </a:cubicBezTo>
                  <a:cubicBezTo>
                    <a:pt x="68" y="355"/>
                    <a:pt x="59" y="356"/>
                    <a:pt x="57" y="356"/>
                  </a:cubicBezTo>
                  <a:cubicBezTo>
                    <a:pt x="56" y="356"/>
                    <a:pt x="57" y="334"/>
                    <a:pt x="57" y="329"/>
                  </a:cubicBezTo>
                  <a:cubicBezTo>
                    <a:pt x="57" y="329"/>
                    <a:pt x="57" y="329"/>
                    <a:pt x="57" y="329"/>
                  </a:cubicBezTo>
                  <a:cubicBezTo>
                    <a:pt x="54" y="329"/>
                    <a:pt x="49" y="330"/>
                    <a:pt x="50" y="326"/>
                  </a:cubicBezTo>
                  <a:cubicBezTo>
                    <a:pt x="50" y="326"/>
                    <a:pt x="51" y="325"/>
                    <a:pt x="51" y="325"/>
                  </a:cubicBezTo>
                  <a:cubicBezTo>
                    <a:pt x="50" y="324"/>
                    <a:pt x="48" y="323"/>
                    <a:pt x="47" y="323"/>
                  </a:cubicBezTo>
                  <a:cubicBezTo>
                    <a:pt x="43" y="322"/>
                    <a:pt x="34" y="323"/>
                    <a:pt x="32" y="32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3068638" y="3495675"/>
              <a:ext cx="177800" cy="180975"/>
            </a:xfrm>
            <a:custGeom>
              <a:rect b="b" l="l" r="r" t="t"/>
              <a:pathLst>
                <a:path extrusionOk="0" h="72" w="71">
                  <a:moveTo>
                    <a:pt x="68" y="39"/>
                  </a:moveTo>
                  <a:cubicBezTo>
                    <a:pt x="65" y="38"/>
                    <a:pt x="63" y="41"/>
                    <a:pt x="62" y="41"/>
                  </a:cubicBezTo>
                  <a:cubicBezTo>
                    <a:pt x="61" y="41"/>
                    <a:pt x="58" y="34"/>
                    <a:pt x="58" y="32"/>
                  </a:cubicBezTo>
                  <a:cubicBezTo>
                    <a:pt x="57" y="29"/>
                    <a:pt x="54" y="24"/>
                    <a:pt x="52" y="25"/>
                  </a:cubicBezTo>
                  <a:cubicBezTo>
                    <a:pt x="50" y="26"/>
                    <a:pt x="51" y="24"/>
                    <a:pt x="45" y="24"/>
                  </a:cubicBezTo>
                  <a:cubicBezTo>
                    <a:pt x="40" y="24"/>
                    <a:pt x="40" y="23"/>
                    <a:pt x="41" y="18"/>
                  </a:cubicBezTo>
                  <a:cubicBezTo>
                    <a:pt x="42" y="12"/>
                    <a:pt x="37" y="9"/>
                    <a:pt x="40" y="8"/>
                  </a:cubicBezTo>
                  <a:cubicBezTo>
                    <a:pt x="41" y="7"/>
                    <a:pt x="41" y="6"/>
                    <a:pt x="39" y="3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6" y="4"/>
                    <a:pt x="34" y="1"/>
                    <a:pt x="30" y="1"/>
                  </a:cubicBezTo>
                  <a:cubicBezTo>
                    <a:pt x="27" y="1"/>
                    <a:pt x="23" y="0"/>
                    <a:pt x="21" y="2"/>
                  </a:cubicBezTo>
                  <a:cubicBezTo>
                    <a:pt x="19" y="3"/>
                    <a:pt x="14" y="1"/>
                    <a:pt x="11" y="3"/>
                  </a:cubicBezTo>
                  <a:cubicBezTo>
                    <a:pt x="8" y="5"/>
                    <a:pt x="5" y="9"/>
                    <a:pt x="5" y="11"/>
                  </a:cubicBezTo>
                  <a:cubicBezTo>
                    <a:pt x="5" y="12"/>
                    <a:pt x="4" y="23"/>
                    <a:pt x="3" y="23"/>
                  </a:cubicBezTo>
                  <a:cubicBezTo>
                    <a:pt x="2" y="23"/>
                    <a:pt x="1" y="23"/>
                    <a:pt x="0" y="23"/>
                  </a:cubicBezTo>
                  <a:cubicBezTo>
                    <a:pt x="2" y="26"/>
                    <a:pt x="8" y="32"/>
                    <a:pt x="11" y="35"/>
                  </a:cubicBezTo>
                  <a:cubicBezTo>
                    <a:pt x="15" y="37"/>
                    <a:pt x="15" y="40"/>
                    <a:pt x="20" y="40"/>
                  </a:cubicBezTo>
                  <a:cubicBezTo>
                    <a:pt x="25" y="41"/>
                    <a:pt x="27" y="42"/>
                    <a:pt x="29" y="45"/>
                  </a:cubicBezTo>
                  <a:cubicBezTo>
                    <a:pt x="31" y="47"/>
                    <a:pt x="43" y="50"/>
                    <a:pt x="44" y="52"/>
                  </a:cubicBezTo>
                  <a:cubicBezTo>
                    <a:pt x="45" y="54"/>
                    <a:pt x="38" y="59"/>
                    <a:pt x="38" y="63"/>
                  </a:cubicBezTo>
                  <a:cubicBezTo>
                    <a:pt x="38" y="67"/>
                    <a:pt x="35" y="67"/>
                    <a:pt x="35" y="68"/>
                  </a:cubicBezTo>
                  <a:cubicBezTo>
                    <a:pt x="35" y="70"/>
                    <a:pt x="41" y="69"/>
                    <a:pt x="43" y="70"/>
                  </a:cubicBezTo>
                  <a:cubicBezTo>
                    <a:pt x="44" y="71"/>
                    <a:pt x="48" y="69"/>
                    <a:pt x="50" y="71"/>
                  </a:cubicBezTo>
                  <a:cubicBezTo>
                    <a:pt x="53" y="72"/>
                    <a:pt x="55" y="69"/>
                    <a:pt x="57" y="69"/>
                  </a:cubicBezTo>
                  <a:cubicBezTo>
                    <a:pt x="59" y="70"/>
                    <a:pt x="61" y="66"/>
                    <a:pt x="64" y="66"/>
                  </a:cubicBezTo>
                  <a:cubicBezTo>
                    <a:pt x="66" y="66"/>
                    <a:pt x="68" y="58"/>
                    <a:pt x="68" y="54"/>
                  </a:cubicBezTo>
                  <a:cubicBezTo>
                    <a:pt x="67" y="51"/>
                    <a:pt x="71" y="41"/>
                    <a:pt x="68" y="39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2598738" y="2871788"/>
              <a:ext cx="66675" cy="52388"/>
            </a:xfrm>
            <a:custGeom>
              <a:rect b="b" l="l" r="r" t="t"/>
              <a:pathLst>
                <a:path extrusionOk="0" h="21" w="27">
                  <a:moveTo>
                    <a:pt x="26" y="17"/>
                  </a:moveTo>
                  <a:cubicBezTo>
                    <a:pt x="25" y="16"/>
                    <a:pt x="25" y="14"/>
                    <a:pt x="27" y="12"/>
                  </a:cubicBezTo>
                  <a:cubicBezTo>
                    <a:pt x="24" y="9"/>
                    <a:pt x="21" y="4"/>
                    <a:pt x="19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3" y="0"/>
                    <a:pt x="9" y="1"/>
                    <a:pt x="7" y="0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3" y="1"/>
                    <a:pt x="3" y="2"/>
                    <a:pt x="2" y="3"/>
                  </a:cubicBezTo>
                  <a:cubicBezTo>
                    <a:pt x="0" y="4"/>
                    <a:pt x="0" y="8"/>
                    <a:pt x="4" y="10"/>
                  </a:cubicBezTo>
                  <a:cubicBezTo>
                    <a:pt x="8" y="11"/>
                    <a:pt x="7" y="9"/>
                    <a:pt x="9" y="9"/>
                  </a:cubicBezTo>
                  <a:cubicBezTo>
                    <a:pt x="11" y="9"/>
                    <a:pt x="10" y="12"/>
                    <a:pt x="12" y="12"/>
                  </a:cubicBezTo>
                  <a:cubicBezTo>
                    <a:pt x="14" y="12"/>
                    <a:pt x="18" y="14"/>
                    <a:pt x="18" y="17"/>
                  </a:cubicBezTo>
                  <a:cubicBezTo>
                    <a:pt x="18" y="20"/>
                    <a:pt x="19" y="21"/>
                    <a:pt x="23" y="21"/>
                  </a:cubicBezTo>
                  <a:cubicBezTo>
                    <a:pt x="23" y="21"/>
                    <a:pt x="24" y="21"/>
                    <a:pt x="24" y="21"/>
                  </a:cubicBezTo>
                  <a:cubicBezTo>
                    <a:pt x="25" y="19"/>
                    <a:pt x="26" y="18"/>
                    <a:pt x="26" y="1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2659063" y="2895600"/>
              <a:ext cx="117475" cy="58738"/>
            </a:xfrm>
            <a:custGeom>
              <a:rect b="b" l="l" r="r" t="t"/>
              <a:pathLst>
                <a:path extrusionOk="0" h="23" w="47">
                  <a:moveTo>
                    <a:pt x="42" y="7"/>
                  </a:moveTo>
                  <a:cubicBezTo>
                    <a:pt x="40" y="3"/>
                    <a:pt x="34" y="3"/>
                    <a:pt x="31" y="1"/>
                  </a:cubicBezTo>
                  <a:cubicBezTo>
                    <a:pt x="28" y="0"/>
                    <a:pt x="24" y="2"/>
                    <a:pt x="20" y="6"/>
                  </a:cubicBezTo>
                  <a:cubicBezTo>
                    <a:pt x="16" y="10"/>
                    <a:pt x="10" y="7"/>
                    <a:pt x="7" y="5"/>
                  </a:cubicBezTo>
                  <a:cubicBezTo>
                    <a:pt x="6" y="5"/>
                    <a:pt x="4" y="3"/>
                    <a:pt x="3" y="2"/>
                  </a:cubicBezTo>
                  <a:cubicBezTo>
                    <a:pt x="1" y="4"/>
                    <a:pt x="1" y="6"/>
                    <a:pt x="2" y="7"/>
                  </a:cubicBezTo>
                  <a:cubicBezTo>
                    <a:pt x="2" y="8"/>
                    <a:pt x="1" y="9"/>
                    <a:pt x="0" y="11"/>
                  </a:cubicBezTo>
                  <a:cubicBezTo>
                    <a:pt x="4" y="12"/>
                    <a:pt x="9" y="13"/>
                    <a:pt x="11" y="16"/>
                  </a:cubicBezTo>
                  <a:cubicBezTo>
                    <a:pt x="13" y="19"/>
                    <a:pt x="15" y="17"/>
                    <a:pt x="17" y="20"/>
                  </a:cubicBezTo>
                  <a:cubicBezTo>
                    <a:pt x="18" y="23"/>
                    <a:pt x="22" y="20"/>
                    <a:pt x="23" y="18"/>
                  </a:cubicBezTo>
                  <a:cubicBezTo>
                    <a:pt x="24" y="16"/>
                    <a:pt x="21" y="16"/>
                    <a:pt x="21" y="14"/>
                  </a:cubicBezTo>
                  <a:cubicBezTo>
                    <a:pt x="20" y="12"/>
                    <a:pt x="24" y="13"/>
                    <a:pt x="25" y="10"/>
                  </a:cubicBezTo>
                  <a:cubicBezTo>
                    <a:pt x="26" y="7"/>
                    <a:pt x="31" y="6"/>
                    <a:pt x="34" y="7"/>
                  </a:cubicBezTo>
                  <a:cubicBezTo>
                    <a:pt x="36" y="8"/>
                    <a:pt x="38" y="10"/>
                    <a:pt x="36" y="13"/>
                  </a:cubicBezTo>
                  <a:cubicBezTo>
                    <a:pt x="34" y="15"/>
                    <a:pt x="38" y="18"/>
                    <a:pt x="41" y="21"/>
                  </a:cubicBezTo>
                  <a:cubicBezTo>
                    <a:pt x="43" y="19"/>
                    <a:pt x="45" y="16"/>
                    <a:pt x="46" y="16"/>
                  </a:cubicBezTo>
                  <a:cubicBezTo>
                    <a:pt x="47" y="15"/>
                    <a:pt x="47" y="14"/>
                    <a:pt x="47" y="13"/>
                  </a:cubicBezTo>
                  <a:cubicBezTo>
                    <a:pt x="46" y="12"/>
                    <a:pt x="44" y="10"/>
                    <a:pt x="42" y="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2738438" y="2838450"/>
              <a:ext cx="244475" cy="344488"/>
            </a:xfrm>
            <a:custGeom>
              <a:rect b="b" l="l" r="r" t="t"/>
              <a:pathLst>
                <a:path extrusionOk="0" h="137" w="97">
                  <a:moveTo>
                    <a:pt x="15" y="100"/>
                  </a:moveTo>
                  <a:cubicBezTo>
                    <a:pt x="18" y="101"/>
                    <a:pt x="21" y="101"/>
                    <a:pt x="21" y="100"/>
                  </a:cubicBezTo>
                  <a:cubicBezTo>
                    <a:pt x="22" y="99"/>
                    <a:pt x="24" y="101"/>
                    <a:pt x="27" y="104"/>
                  </a:cubicBezTo>
                  <a:cubicBezTo>
                    <a:pt x="27" y="104"/>
                    <a:pt x="27" y="104"/>
                    <a:pt x="28" y="105"/>
                  </a:cubicBezTo>
                  <a:cubicBezTo>
                    <a:pt x="30" y="104"/>
                    <a:pt x="33" y="104"/>
                    <a:pt x="35" y="104"/>
                  </a:cubicBezTo>
                  <a:cubicBezTo>
                    <a:pt x="37" y="106"/>
                    <a:pt x="36" y="111"/>
                    <a:pt x="39" y="111"/>
                  </a:cubicBezTo>
                  <a:cubicBezTo>
                    <a:pt x="42" y="111"/>
                    <a:pt x="45" y="114"/>
                    <a:pt x="44" y="116"/>
                  </a:cubicBezTo>
                  <a:cubicBezTo>
                    <a:pt x="44" y="118"/>
                    <a:pt x="48" y="119"/>
                    <a:pt x="47" y="121"/>
                  </a:cubicBezTo>
                  <a:cubicBezTo>
                    <a:pt x="47" y="124"/>
                    <a:pt x="56" y="123"/>
                    <a:pt x="57" y="122"/>
                  </a:cubicBezTo>
                  <a:cubicBezTo>
                    <a:pt x="58" y="121"/>
                    <a:pt x="60" y="121"/>
                    <a:pt x="61" y="122"/>
                  </a:cubicBezTo>
                  <a:cubicBezTo>
                    <a:pt x="63" y="123"/>
                    <a:pt x="65" y="121"/>
                    <a:pt x="67" y="121"/>
                  </a:cubicBezTo>
                  <a:cubicBezTo>
                    <a:pt x="68" y="122"/>
                    <a:pt x="74" y="124"/>
                    <a:pt x="73" y="126"/>
                  </a:cubicBezTo>
                  <a:cubicBezTo>
                    <a:pt x="71" y="128"/>
                    <a:pt x="68" y="131"/>
                    <a:pt x="68" y="133"/>
                  </a:cubicBezTo>
                  <a:cubicBezTo>
                    <a:pt x="69" y="134"/>
                    <a:pt x="72" y="135"/>
                    <a:pt x="73" y="137"/>
                  </a:cubicBezTo>
                  <a:cubicBezTo>
                    <a:pt x="73" y="137"/>
                    <a:pt x="73" y="137"/>
                    <a:pt x="74" y="137"/>
                  </a:cubicBezTo>
                  <a:cubicBezTo>
                    <a:pt x="76" y="136"/>
                    <a:pt x="77" y="128"/>
                    <a:pt x="77" y="126"/>
                  </a:cubicBezTo>
                  <a:cubicBezTo>
                    <a:pt x="77" y="123"/>
                    <a:pt x="78" y="117"/>
                    <a:pt x="78" y="115"/>
                  </a:cubicBezTo>
                  <a:cubicBezTo>
                    <a:pt x="80" y="110"/>
                    <a:pt x="73" y="107"/>
                    <a:pt x="73" y="102"/>
                  </a:cubicBezTo>
                  <a:cubicBezTo>
                    <a:pt x="73" y="97"/>
                    <a:pt x="76" y="100"/>
                    <a:pt x="79" y="97"/>
                  </a:cubicBezTo>
                  <a:cubicBezTo>
                    <a:pt x="82" y="95"/>
                    <a:pt x="78" y="94"/>
                    <a:pt x="77" y="94"/>
                  </a:cubicBezTo>
                  <a:cubicBezTo>
                    <a:pt x="76" y="94"/>
                    <a:pt x="74" y="91"/>
                    <a:pt x="75" y="90"/>
                  </a:cubicBezTo>
                  <a:cubicBezTo>
                    <a:pt x="75" y="88"/>
                    <a:pt x="84" y="89"/>
                    <a:pt x="87" y="89"/>
                  </a:cubicBezTo>
                  <a:cubicBezTo>
                    <a:pt x="90" y="89"/>
                    <a:pt x="96" y="86"/>
                    <a:pt x="96" y="86"/>
                  </a:cubicBezTo>
                  <a:cubicBezTo>
                    <a:pt x="96" y="85"/>
                    <a:pt x="97" y="83"/>
                    <a:pt x="95" y="82"/>
                  </a:cubicBezTo>
                  <a:cubicBezTo>
                    <a:pt x="92" y="80"/>
                    <a:pt x="93" y="78"/>
                    <a:pt x="95" y="76"/>
                  </a:cubicBezTo>
                  <a:cubicBezTo>
                    <a:pt x="97" y="74"/>
                    <a:pt x="94" y="72"/>
                    <a:pt x="92" y="70"/>
                  </a:cubicBezTo>
                  <a:cubicBezTo>
                    <a:pt x="90" y="67"/>
                    <a:pt x="91" y="59"/>
                    <a:pt x="94" y="55"/>
                  </a:cubicBezTo>
                  <a:cubicBezTo>
                    <a:pt x="96" y="51"/>
                    <a:pt x="89" y="52"/>
                    <a:pt x="84" y="52"/>
                  </a:cubicBezTo>
                  <a:cubicBezTo>
                    <a:pt x="80" y="53"/>
                    <a:pt x="76" y="51"/>
                    <a:pt x="73" y="47"/>
                  </a:cubicBezTo>
                  <a:cubicBezTo>
                    <a:pt x="70" y="44"/>
                    <a:pt x="66" y="46"/>
                    <a:pt x="59" y="46"/>
                  </a:cubicBezTo>
                  <a:cubicBezTo>
                    <a:pt x="52" y="46"/>
                    <a:pt x="54" y="39"/>
                    <a:pt x="54" y="36"/>
                  </a:cubicBezTo>
                  <a:cubicBezTo>
                    <a:pt x="54" y="33"/>
                    <a:pt x="51" y="32"/>
                    <a:pt x="51" y="30"/>
                  </a:cubicBezTo>
                  <a:cubicBezTo>
                    <a:pt x="51" y="28"/>
                    <a:pt x="49" y="28"/>
                    <a:pt x="47" y="29"/>
                  </a:cubicBezTo>
                  <a:cubicBezTo>
                    <a:pt x="45" y="29"/>
                    <a:pt x="47" y="26"/>
                    <a:pt x="48" y="25"/>
                  </a:cubicBezTo>
                  <a:cubicBezTo>
                    <a:pt x="49" y="23"/>
                    <a:pt x="49" y="22"/>
                    <a:pt x="49" y="19"/>
                  </a:cubicBezTo>
                  <a:cubicBezTo>
                    <a:pt x="49" y="16"/>
                    <a:pt x="54" y="13"/>
                    <a:pt x="56" y="10"/>
                  </a:cubicBezTo>
                  <a:cubicBezTo>
                    <a:pt x="57" y="9"/>
                    <a:pt x="58" y="9"/>
                    <a:pt x="59" y="8"/>
                  </a:cubicBezTo>
                  <a:cubicBezTo>
                    <a:pt x="59" y="7"/>
                    <a:pt x="60" y="7"/>
                    <a:pt x="61" y="7"/>
                  </a:cubicBezTo>
                  <a:cubicBezTo>
                    <a:pt x="64" y="6"/>
                    <a:pt x="66" y="4"/>
                    <a:pt x="63" y="2"/>
                  </a:cubicBezTo>
                  <a:cubicBezTo>
                    <a:pt x="59" y="0"/>
                    <a:pt x="57" y="5"/>
                    <a:pt x="54" y="6"/>
                  </a:cubicBezTo>
                  <a:cubicBezTo>
                    <a:pt x="50" y="6"/>
                    <a:pt x="49" y="9"/>
                    <a:pt x="47" y="10"/>
                  </a:cubicBezTo>
                  <a:cubicBezTo>
                    <a:pt x="44" y="11"/>
                    <a:pt x="39" y="10"/>
                    <a:pt x="39" y="12"/>
                  </a:cubicBezTo>
                  <a:cubicBezTo>
                    <a:pt x="39" y="15"/>
                    <a:pt x="38" y="12"/>
                    <a:pt x="36" y="12"/>
                  </a:cubicBezTo>
                  <a:cubicBezTo>
                    <a:pt x="33" y="11"/>
                    <a:pt x="28" y="16"/>
                    <a:pt x="28" y="19"/>
                  </a:cubicBezTo>
                  <a:cubicBezTo>
                    <a:pt x="28" y="21"/>
                    <a:pt x="29" y="24"/>
                    <a:pt x="25" y="26"/>
                  </a:cubicBezTo>
                  <a:cubicBezTo>
                    <a:pt x="21" y="29"/>
                    <a:pt x="19" y="34"/>
                    <a:pt x="17" y="36"/>
                  </a:cubicBezTo>
                  <a:cubicBezTo>
                    <a:pt x="17" y="36"/>
                    <a:pt x="16" y="36"/>
                    <a:pt x="15" y="36"/>
                  </a:cubicBezTo>
                  <a:cubicBezTo>
                    <a:pt x="15" y="37"/>
                    <a:pt x="15" y="38"/>
                    <a:pt x="14" y="39"/>
                  </a:cubicBezTo>
                  <a:cubicBezTo>
                    <a:pt x="13" y="39"/>
                    <a:pt x="11" y="42"/>
                    <a:pt x="9" y="44"/>
                  </a:cubicBezTo>
                  <a:cubicBezTo>
                    <a:pt x="10" y="45"/>
                    <a:pt x="11" y="46"/>
                    <a:pt x="11" y="46"/>
                  </a:cubicBezTo>
                  <a:cubicBezTo>
                    <a:pt x="14" y="49"/>
                    <a:pt x="12" y="51"/>
                    <a:pt x="13" y="53"/>
                  </a:cubicBezTo>
                  <a:cubicBezTo>
                    <a:pt x="14" y="54"/>
                    <a:pt x="14" y="56"/>
                    <a:pt x="13" y="57"/>
                  </a:cubicBezTo>
                  <a:cubicBezTo>
                    <a:pt x="12" y="58"/>
                    <a:pt x="13" y="68"/>
                    <a:pt x="14" y="70"/>
                  </a:cubicBezTo>
                  <a:cubicBezTo>
                    <a:pt x="16" y="71"/>
                    <a:pt x="14" y="73"/>
                    <a:pt x="13" y="77"/>
                  </a:cubicBezTo>
                  <a:cubicBezTo>
                    <a:pt x="11" y="80"/>
                    <a:pt x="9" y="82"/>
                    <a:pt x="6" y="82"/>
                  </a:cubicBezTo>
                  <a:cubicBezTo>
                    <a:pt x="3" y="82"/>
                    <a:pt x="3" y="87"/>
                    <a:pt x="2" y="87"/>
                  </a:cubicBezTo>
                  <a:cubicBezTo>
                    <a:pt x="1" y="87"/>
                    <a:pt x="1" y="89"/>
                    <a:pt x="0" y="90"/>
                  </a:cubicBezTo>
                  <a:cubicBezTo>
                    <a:pt x="3" y="93"/>
                    <a:pt x="9" y="96"/>
                    <a:pt x="10" y="96"/>
                  </a:cubicBezTo>
                  <a:cubicBezTo>
                    <a:pt x="12" y="96"/>
                    <a:pt x="13" y="98"/>
                    <a:pt x="15" y="10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2930526" y="3294063"/>
              <a:ext cx="249238" cy="282575"/>
            </a:xfrm>
            <a:custGeom>
              <a:rect b="b" l="l" r="r" t="t"/>
              <a:pathLst>
                <a:path extrusionOk="0" h="112" w="99">
                  <a:moveTo>
                    <a:pt x="98" y="68"/>
                  </a:moveTo>
                  <a:cubicBezTo>
                    <a:pt x="97" y="64"/>
                    <a:pt x="93" y="63"/>
                    <a:pt x="93" y="60"/>
                  </a:cubicBezTo>
                  <a:cubicBezTo>
                    <a:pt x="93" y="56"/>
                    <a:pt x="92" y="55"/>
                    <a:pt x="86" y="56"/>
                  </a:cubicBezTo>
                  <a:cubicBezTo>
                    <a:pt x="81" y="56"/>
                    <a:pt x="78" y="55"/>
                    <a:pt x="77" y="52"/>
                  </a:cubicBezTo>
                  <a:cubicBezTo>
                    <a:pt x="77" y="48"/>
                    <a:pt x="74" y="46"/>
                    <a:pt x="77" y="45"/>
                  </a:cubicBezTo>
                  <a:cubicBezTo>
                    <a:pt x="79" y="44"/>
                    <a:pt x="75" y="42"/>
                    <a:pt x="75" y="39"/>
                  </a:cubicBezTo>
                  <a:cubicBezTo>
                    <a:pt x="76" y="36"/>
                    <a:pt x="74" y="35"/>
                    <a:pt x="72" y="33"/>
                  </a:cubicBezTo>
                  <a:cubicBezTo>
                    <a:pt x="71" y="32"/>
                    <a:pt x="63" y="34"/>
                    <a:pt x="63" y="31"/>
                  </a:cubicBezTo>
                  <a:cubicBezTo>
                    <a:pt x="63" y="29"/>
                    <a:pt x="59" y="28"/>
                    <a:pt x="57" y="28"/>
                  </a:cubicBezTo>
                  <a:cubicBezTo>
                    <a:pt x="54" y="28"/>
                    <a:pt x="56" y="25"/>
                    <a:pt x="53" y="25"/>
                  </a:cubicBezTo>
                  <a:cubicBezTo>
                    <a:pt x="51" y="26"/>
                    <a:pt x="51" y="24"/>
                    <a:pt x="48" y="24"/>
                  </a:cubicBezTo>
                  <a:cubicBezTo>
                    <a:pt x="44" y="25"/>
                    <a:pt x="42" y="23"/>
                    <a:pt x="38" y="19"/>
                  </a:cubicBezTo>
                  <a:cubicBezTo>
                    <a:pt x="34" y="14"/>
                    <a:pt x="35" y="5"/>
                    <a:pt x="36" y="3"/>
                  </a:cubicBezTo>
                  <a:cubicBezTo>
                    <a:pt x="36" y="0"/>
                    <a:pt x="31" y="2"/>
                    <a:pt x="28" y="2"/>
                  </a:cubicBezTo>
                  <a:cubicBezTo>
                    <a:pt x="25" y="2"/>
                    <a:pt x="22" y="5"/>
                    <a:pt x="19" y="7"/>
                  </a:cubicBezTo>
                  <a:cubicBezTo>
                    <a:pt x="15" y="9"/>
                    <a:pt x="13" y="9"/>
                    <a:pt x="12" y="10"/>
                  </a:cubicBezTo>
                  <a:cubicBezTo>
                    <a:pt x="10" y="12"/>
                    <a:pt x="7" y="13"/>
                    <a:pt x="5" y="12"/>
                  </a:cubicBezTo>
                  <a:cubicBezTo>
                    <a:pt x="4" y="12"/>
                    <a:pt x="3" y="11"/>
                    <a:pt x="2" y="11"/>
                  </a:cubicBezTo>
                  <a:cubicBezTo>
                    <a:pt x="3" y="15"/>
                    <a:pt x="7" y="20"/>
                    <a:pt x="8" y="23"/>
                  </a:cubicBezTo>
                  <a:cubicBezTo>
                    <a:pt x="9" y="25"/>
                    <a:pt x="6" y="26"/>
                    <a:pt x="5" y="27"/>
                  </a:cubicBezTo>
                  <a:cubicBezTo>
                    <a:pt x="4" y="28"/>
                    <a:pt x="6" y="36"/>
                    <a:pt x="6" y="38"/>
                  </a:cubicBezTo>
                  <a:cubicBezTo>
                    <a:pt x="6" y="40"/>
                    <a:pt x="3" y="44"/>
                    <a:pt x="4" y="45"/>
                  </a:cubicBezTo>
                  <a:cubicBezTo>
                    <a:pt x="6" y="46"/>
                    <a:pt x="2" y="50"/>
                    <a:pt x="2" y="52"/>
                  </a:cubicBezTo>
                  <a:cubicBezTo>
                    <a:pt x="2" y="54"/>
                    <a:pt x="5" y="54"/>
                    <a:pt x="5" y="56"/>
                  </a:cubicBezTo>
                  <a:cubicBezTo>
                    <a:pt x="5" y="57"/>
                    <a:pt x="3" y="61"/>
                    <a:pt x="1" y="62"/>
                  </a:cubicBezTo>
                  <a:cubicBezTo>
                    <a:pt x="0" y="63"/>
                    <a:pt x="0" y="64"/>
                    <a:pt x="0" y="65"/>
                  </a:cubicBezTo>
                  <a:cubicBezTo>
                    <a:pt x="1" y="65"/>
                    <a:pt x="1" y="67"/>
                    <a:pt x="4" y="69"/>
                  </a:cubicBezTo>
                  <a:cubicBezTo>
                    <a:pt x="7" y="71"/>
                    <a:pt x="3" y="75"/>
                    <a:pt x="6" y="78"/>
                  </a:cubicBezTo>
                  <a:cubicBezTo>
                    <a:pt x="8" y="81"/>
                    <a:pt x="11" y="81"/>
                    <a:pt x="9" y="82"/>
                  </a:cubicBezTo>
                  <a:cubicBezTo>
                    <a:pt x="7" y="84"/>
                    <a:pt x="9" y="87"/>
                    <a:pt x="7" y="88"/>
                  </a:cubicBezTo>
                  <a:cubicBezTo>
                    <a:pt x="5" y="89"/>
                    <a:pt x="8" y="94"/>
                    <a:pt x="10" y="95"/>
                  </a:cubicBezTo>
                  <a:cubicBezTo>
                    <a:pt x="12" y="96"/>
                    <a:pt x="11" y="100"/>
                    <a:pt x="13" y="102"/>
                  </a:cubicBezTo>
                  <a:cubicBezTo>
                    <a:pt x="15" y="104"/>
                    <a:pt x="14" y="109"/>
                    <a:pt x="15" y="111"/>
                  </a:cubicBezTo>
                  <a:cubicBezTo>
                    <a:pt x="16" y="112"/>
                    <a:pt x="22" y="108"/>
                    <a:pt x="26" y="104"/>
                  </a:cubicBezTo>
                  <a:cubicBezTo>
                    <a:pt x="30" y="100"/>
                    <a:pt x="29" y="104"/>
                    <a:pt x="33" y="104"/>
                  </a:cubicBezTo>
                  <a:cubicBezTo>
                    <a:pt x="37" y="105"/>
                    <a:pt x="41" y="105"/>
                    <a:pt x="42" y="108"/>
                  </a:cubicBezTo>
                  <a:cubicBezTo>
                    <a:pt x="44" y="111"/>
                    <a:pt x="46" y="105"/>
                    <a:pt x="47" y="103"/>
                  </a:cubicBezTo>
                  <a:cubicBezTo>
                    <a:pt x="48" y="102"/>
                    <a:pt x="56" y="104"/>
                    <a:pt x="58" y="103"/>
                  </a:cubicBezTo>
                  <a:cubicBezTo>
                    <a:pt x="59" y="103"/>
                    <a:pt x="60" y="92"/>
                    <a:pt x="60" y="91"/>
                  </a:cubicBezTo>
                  <a:cubicBezTo>
                    <a:pt x="60" y="89"/>
                    <a:pt x="63" y="85"/>
                    <a:pt x="66" y="83"/>
                  </a:cubicBezTo>
                  <a:cubicBezTo>
                    <a:pt x="69" y="81"/>
                    <a:pt x="74" y="83"/>
                    <a:pt x="76" y="82"/>
                  </a:cubicBezTo>
                  <a:cubicBezTo>
                    <a:pt x="78" y="80"/>
                    <a:pt x="82" y="81"/>
                    <a:pt x="85" y="81"/>
                  </a:cubicBezTo>
                  <a:cubicBezTo>
                    <a:pt x="89" y="81"/>
                    <a:pt x="91" y="84"/>
                    <a:pt x="93" y="84"/>
                  </a:cubicBezTo>
                  <a:cubicBezTo>
                    <a:pt x="95" y="84"/>
                    <a:pt x="97" y="81"/>
                    <a:pt x="97" y="78"/>
                  </a:cubicBezTo>
                  <a:cubicBezTo>
                    <a:pt x="96" y="75"/>
                    <a:pt x="99" y="71"/>
                    <a:pt x="98" y="68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2689226" y="3100388"/>
              <a:ext cx="263525" cy="377825"/>
            </a:xfrm>
            <a:custGeom>
              <a:rect b="b" l="l" r="r" t="t"/>
              <a:pathLst>
                <a:path extrusionOk="0" h="150" w="105">
                  <a:moveTo>
                    <a:pt x="96" y="143"/>
                  </a:moveTo>
                  <a:cubicBezTo>
                    <a:pt x="96" y="142"/>
                    <a:pt x="96" y="142"/>
                    <a:pt x="96" y="142"/>
                  </a:cubicBezTo>
                  <a:cubicBezTo>
                    <a:pt x="96" y="141"/>
                    <a:pt x="96" y="140"/>
                    <a:pt x="97" y="139"/>
                  </a:cubicBezTo>
                  <a:cubicBezTo>
                    <a:pt x="99" y="138"/>
                    <a:pt x="101" y="134"/>
                    <a:pt x="101" y="133"/>
                  </a:cubicBezTo>
                  <a:cubicBezTo>
                    <a:pt x="101" y="131"/>
                    <a:pt x="98" y="131"/>
                    <a:pt x="98" y="129"/>
                  </a:cubicBezTo>
                  <a:cubicBezTo>
                    <a:pt x="98" y="127"/>
                    <a:pt x="102" y="123"/>
                    <a:pt x="100" y="122"/>
                  </a:cubicBezTo>
                  <a:cubicBezTo>
                    <a:pt x="99" y="121"/>
                    <a:pt x="102" y="117"/>
                    <a:pt x="102" y="115"/>
                  </a:cubicBezTo>
                  <a:cubicBezTo>
                    <a:pt x="102" y="113"/>
                    <a:pt x="100" y="105"/>
                    <a:pt x="101" y="104"/>
                  </a:cubicBezTo>
                  <a:cubicBezTo>
                    <a:pt x="102" y="103"/>
                    <a:pt x="105" y="102"/>
                    <a:pt x="104" y="100"/>
                  </a:cubicBezTo>
                  <a:cubicBezTo>
                    <a:pt x="103" y="97"/>
                    <a:pt x="99" y="92"/>
                    <a:pt x="98" y="88"/>
                  </a:cubicBezTo>
                  <a:cubicBezTo>
                    <a:pt x="95" y="88"/>
                    <a:pt x="92" y="88"/>
                    <a:pt x="90" y="89"/>
                  </a:cubicBezTo>
                  <a:cubicBezTo>
                    <a:pt x="88" y="90"/>
                    <a:pt x="88" y="81"/>
                    <a:pt x="88" y="78"/>
                  </a:cubicBezTo>
                  <a:cubicBezTo>
                    <a:pt x="88" y="75"/>
                    <a:pt x="86" y="77"/>
                    <a:pt x="85" y="79"/>
                  </a:cubicBezTo>
                  <a:cubicBezTo>
                    <a:pt x="84" y="81"/>
                    <a:pt x="80" y="80"/>
                    <a:pt x="76" y="80"/>
                  </a:cubicBezTo>
                  <a:cubicBezTo>
                    <a:pt x="72" y="80"/>
                    <a:pt x="74" y="75"/>
                    <a:pt x="72" y="76"/>
                  </a:cubicBezTo>
                  <a:cubicBezTo>
                    <a:pt x="70" y="76"/>
                    <a:pt x="68" y="75"/>
                    <a:pt x="68" y="72"/>
                  </a:cubicBezTo>
                  <a:cubicBezTo>
                    <a:pt x="68" y="70"/>
                    <a:pt x="66" y="68"/>
                    <a:pt x="65" y="66"/>
                  </a:cubicBezTo>
                  <a:cubicBezTo>
                    <a:pt x="63" y="63"/>
                    <a:pt x="61" y="60"/>
                    <a:pt x="62" y="59"/>
                  </a:cubicBezTo>
                  <a:cubicBezTo>
                    <a:pt x="64" y="57"/>
                    <a:pt x="61" y="56"/>
                    <a:pt x="64" y="53"/>
                  </a:cubicBezTo>
                  <a:cubicBezTo>
                    <a:pt x="66" y="51"/>
                    <a:pt x="68" y="52"/>
                    <a:pt x="67" y="49"/>
                  </a:cubicBezTo>
                  <a:cubicBezTo>
                    <a:pt x="66" y="46"/>
                    <a:pt x="70" y="45"/>
                    <a:pt x="70" y="42"/>
                  </a:cubicBezTo>
                  <a:cubicBezTo>
                    <a:pt x="70" y="38"/>
                    <a:pt x="74" y="39"/>
                    <a:pt x="77" y="37"/>
                  </a:cubicBezTo>
                  <a:cubicBezTo>
                    <a:pt x="80" y="34"/>
                    <a:pt x="84" y="36"/>
                    <a:pt x="87" y="33"/>
                  </a:cubicBezTo>
                  <a:cubicBezTo>
                    <a:pt x="89" y="31"/>
                    <a:pt x="91" y="33"/>
                    <a:pt x="93" y="33"/>
                  </a:cubicBezTo>
                  <a:cubicBezTo>
                    <a:pt x="92" y="31"/>
                    <a:pt x="89" y="30"/>
                    <a:pt x="88" y="29"/>
                  </a:cubicBezTo>
                  <a:cubicBezTo>
                    <a:pt x="88" y="27"/>
                    <a:pt x="91" y="24"/>
                    <a:pt x="93" y="22"/>
                  </a:cubicBezTo>
                  <a:cubicBezTo>
                    <a:pt x="94" y="20"/>
                    <a:pt x="88" y="18"/>
                    <a:pt x="87" y="17"/>
                  </a:cubicBezTo>
                  <a:cubicBezTo>
                    <a:pt x="85" y="17"/>
                    <a:pt x="83" y="19"/>
                    <a:pt x="81" y="18"/>
                  </a:cubicBezTo>
                  <a:cubicBezTo>
                    <a:pt x="80" y="17"/>
                    <a:pt x="78" y="17"/>
                    <a:pt x="77" y="18"/>
                  </a:cubicBezTo>
                  <a:cubicBezTo>
                    <a:pt x="76" y="19"/>
                    <a:pt x="67" y="20"/>
                    <a:pt x="67" y="17"/>
                  </a:cubicBezTo>
                  <a:cubicBezTo>
                    <a:pt x="68" y="15"/>
                    <a:pt x="64" y="14"/>
                    <a:pt x="64" y="12"/>
                  </a:cubicBezTo>
                  <a:cubicBezTo>
                    <a:pt x="65" y="10"/>
                    <a:pt x="62" y="7"/>
                    <a:pt x="59" y="7"/>
                  </a:cubicBezTo>
                  <a:cubicBezTo>
                    <a:pt x="56" y="7"/>
                    <a:pt x="57" y="2"/>
                    <a:pt x="55" y="0"/>
                  </a:cubicBezTo>
                  <a:cubicBezTo>
                    <a:pt x="53" y="0"/>
                    <a:pt x="50" y="0"/>
                    <a:pt x="48" y="1"/>
                  </a:cubicBezTo>
                  <a:cubicBezTo>
                    <a:pt x="50" y="4"/>
                    <a:pt x="51" y="5"/>
                    <a:pt x="49" y="6"/>
                  </a:cubicBezTo>
                  <a:cubicBezTo>
                    <a:pt x="47" y="8"/>
                    <a:pt x="49" y="9"/>
                    <a:pt x="45" y="15"/>
                  </a:cubicBezTo>
                  <a:cubicBezTo>
                    <a:pt x="41" y="20"/>
                    <a:pt x="33" y="22"/>
                    <a:pt x="29" y="23"/>
                  </a:cubicBezTo>
                  <a:cubicBezTo>
                    <a:pt x="26" y="24"/>
                    <a:pt x="24" y="31"/>
                    <a:pt x="22" y="36"/>
                  </a:cubicBezTo>
                  <a:cubicBezTo>
                    <a:pt x="20" y="41"/>
                    <a:pt x="18" y="39"/>
                    <a:pt x="16" y="36"/>
                  </a:cubicBezTo>
                  <a:cubicBezTo>
                    <a:pt x="14" y="33"/>
                    <a:pt x="12" y="37"/>
                    <a:pt x="10" y="35"/>
                  </a:cubicBezTo>
                  <a:cubicBezTo>
                    <a:pt x="8" y="32"/>
                    <a:pt x="9" y="32"/>
                    <a:pt x="10" y="31"/>
                  </a:cubicBezTo>
                  <a:cubicBezTo>
                    <a:pt x="11" y="30"/>
                    <a:pt x="10" y="28"/>
                    <a:pt x="9" y="26"/>
                  </a:cubicBezTo>
                  <a:cubicBezTo>
                    <a:pt x="6" y="27"/>
                    <a:pt x="3" y="31"/>
                    <a:pt x="2" y="33"/>
                  </a:cubicBezTo>
                  <a:cubicBezTo>
                    <a:pt x="0" y="36"/>
                    <a:pt x="4" y="42"/>
                    <a:pt x="5" y="44"/>
                  </a:cubicBezTo>
                  <a:cubicBezTo>
                    <a:pt x="5" y="47"/>
                    <a:pt x="3" y="45"/>
                    <a:pt x="2" y="47"/>
                  </a:cubicBezTo>
                  <a:cubicBezTo>
                    <a:pt x="2" y="49"/>
                    <a:pt x="8" y="51"/>
                    <a:pt x="11" y="54"/>
                  </a:cubicBezTo>
                  <a:cubicBezTo>
                    <a:pt x="14" y="56"/>
                    <a:pt x="16" y="62"/>
                    <a:pt x="19" y="65"/>
                  </a:cubicBezTo>
                  <a:cubicBezTo>
                    <a:pt x="22" y="67"/>
                    <a:pt x="22" y="70"/>
                    <a:pt x="25" y="77"/>
                  </a:cubicBezTo>
                  <a:cubicBezTo>
                    <a:pt x="28" y="84"/>
                    <a:pt x="33" y="96"/>
                    <a:pt x="37" y="101"/>
                  </a:cubicBezTo>
                  <a:cubicBezTo>
                    <a:pt x="41" y="106"/>
                    <a:pt x="43" y="110"/>
                    <a:pt x="42" y="111"/>
                  </a:cubicBezTo>
                  <a:cubicBezTo>
                    <a:pt x="41" y="112"/>
                    <a:pt x="42" y="116"/>
                    <a:pt x="45" y="118"/>
                  </a:cubicBezTo>
                  <a:cubicBezTo>
                    <a:pt x="48" y="120"/>
                    <a:pt x="50" y="123"/>
                    <a:pt x="58" y="127"/>
                  </a:cubicBezTo>
                  <a:cubicBezTo>
                    <a:pt x="65" y="131"/>
                    <a:pt x="79" y="138"/>
                    <a:pt x="81" y="141"/>
                  </a:cubicBezTo>
                  <a:cubicBezTo>
                    <a:pt x="83" y="145"/>
                    <a:pt x="89" y="148"/>
                    <a:pt x="91" y="149"/>
                  </a:cubicBezTo>
                  <a:cubicBezTo>
                    <a:pt x="91" y="149"/>
                    <a:pt x="91" y="150"/>
                    <a:pt x="91" y="150"/>
                  </a:cubicBezTo>
                  <a:cubicBezTo>
                    <a:pt x="92" y="150"/>
                    <a:pt x="92" y="149"/>
                    <a:pt x="93" y="149"/>
                  </a:cubicBezTo>
                  <a:cubicBezTo>
                    <a:pt x="95" y="148"/>
                    <a:pt x="95" y="144"/>
                    <a:pt x="96" y="14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2852738" y="2847975"/>
              <a:ext cx="280988" cy="236538"/>
            </a:xfrm>
            <a:custGeom>
              <a:rect b="b" l="l" r="r" t="t"/>
              <a:pathLst>
                <a:path extrusionOk="0" h="94" w="112">
                  <a:moveTo>
                    <a:pt x="11" y="6"/>
                  </a:moveTo>
                  <a:cubicBezTo>
                    <a:pt x="9" y="9"/>
                    <a:pt x="4" y="12"/>
                    <a:pt x="4" y="15"/>
                  </a:cubicBezTo>
                  <a:cubicBezTo>
                    <a:pt x="4" y="18"/>
                    <a:pt x="4" y="19"/>
                    <a:pt x="3" y="21"/>
                  </a:cubicBezTo>
                  <a:cubicBezTo>
                    <a:pt x="2" y="22"/>
                    <a:pt x="0" y="25"/>
                    <a:pt x="2" y="25"/>
                  </a:cubicBezTo>
                  <a:cubicBezTo>
                    <a:pt x="4" y="24"/>
                    <a:pt x="6" y="24"/>
                    <a:pt x="6" y="26"/>
                  </a:cubicBezTo>
                  <a:cubicBezTo>
                    <a:pt x="6" y="28"/>
                    <a:pt x="9" y="29"/>
                    <a:pt x="9" y="32"/>
                  </a:cubicBezTo>
                  <a:cubicBezTo>
                    <a:pt x="9" y="35"/>
                    <a:pt x="7" y="42"/>
                    <a:pt x="14" y="42"/>
                  </a:cubicBezTo>
                  <a:cubicBezTo>
                    <a:pt x="21" y="42"/>
                    <a:pt x="25" y="40"/>
                    <a:pt x="28" y="43"/>
                  </a:cubicBezTo>
                  <a:cubicBezTo>
                    <a:pt x="31" y="47"/>
                    <a:pt x="35" y="49"/>
                    <a:pt x="39" y="48"/>
                  </a:cubicBezTo>
                  <a:cubicBezTo>
                    <a:pt x="44" y="48"/>
                    <a:pt x="51" y="47"/>
                    <a:pt x="49" y="51"/>
                  </a:cubicBezTo>
                  <a:cubicBezTo>
                    <a:pt x="46" y="55"/>
                    <a:pt x="45" y="63"/>
                    <a:pt x="47" y="66"/>
                  </a:cubicBezTo>
                  <a:cubicBezTo>
                    <a:pt x="49" y="68"/>
                    <a:pt x="52" y="70"/>
                    <a:pt x="50" y="72"/>
                  </a:cubicBezTo>
                  <a:cubicBezTo>
                    <a:pt x="48" y="74"/>
                    <a:pt x="47" y="76"/>
                    <a:pt x="50" y="78"/>
                  </a:cubicBezTo>
                  <a:cubicBezTo>
                    <a:pt x="52" y="79"/>
                    <a:pt x="51" y="81"/>
                    <a:pt x="51" y="82"/>
                  </a:cubicBezTo>
                  <a:cubicBezTo>
                    <a:pt x="51" y="82"/>
                    <a:pt x="51" y="82"/>
                    <a:pt x="50" y="83"/>
                  </a:cubicBezTo>
                  <a:cubicBezTo>
                    <a:pt x="53" y="86"/>
                    <a:pt x="54" y="89"/>
                    <a:pt x="56" y="91"/>
                  </a:cubicBezTo>
                  <a:cubicBezTo>
                    <a:pt x="59" y="93"/>
                    <a:pt x="59" y="94"/>
                    <a:pt x="61" y="93"/>
                  </a:cubicBezTo>
                  <a:cubicBezTo>
                    <a:pt x="63" y="92"/>
                    <a:pt x="64" y="91"/>
                    <a:pt x="65" y="92"/>
                  </a:cubicBezTo>
                  <a:cubicBezTo>
                    <a:pt x="67" y="93"/>
                    <a:pt x="69" y="91"/>
                    <a:pt x="71" y="89"/>
                  </a:cubicBezTo>
                  <a:cubicBezTo>
                    <a:pt x="73" y="87"/>
                    <a:pt x="75" y="89"/>
                    <a:pt x="76" y="86"/>
                  </a:cubicBezTo>
                  <a:cubicBezTo>
                    <a:pt x="77" y="84"/>
                    <a:pt x="78" y="82"/>
                    <a:pt x="81" y="82"/>
                  </a:cubicBezTo>
                  <a:cubicBezTo>
                    <a:pt x="83" y="81"/>
                    <a:pt x="83" y="79"/>
                    <a:pt x="82" y="79"/>
                  </a:cubicBezTo>
                  <a:cubicBezTo>
                    <a:pt x="80" y="79"/>
                    <a:pt x="78" y="81"/>
                    <a:pt x="78" y="78"/>
                  </a:cubicBezTo>
                  <a:cubicBezTo>
                    <a:pt x="78" y="74"/>
                    <a:pt x="75" y="75"/>
                    <a:pt x="75" y="73"/>
                  </a:cubicBezTo>
                  <a:cubicBezTo>
                    <a:pt x="75" y="70"/>
                    <a:pt x="75" y="68"/>
                    <a:pt x="72" y="67"/>
                  </a:cubicBezTo>
                  <a:cubicBezTo>
                    <a:pt x="69" y="65"/>
                    <a:pt x="76" y="64"/>
                    <a:pt x="78" y="66"/>
                  </a:cubicBezTo>
                  <a:cubicBezTo>
                    <a:pt x="79" y="67"/>
                    <a:pt x="84" y="66"/>
                    <a:pt x="85" y="68"/>
                  </a:cubicBezTo>
                  <a:cubicBezTo>
                    <a:pt x="85" y="70"/>
                    <a:pt x="88" y="71"/>
                    <a:pt x="88" y="68"/>
                  </a:cubicBezTo>
                  <a:cubicBezTo>
                    <a:pt x="88" y="66"/>
                    <a:pt x="91" y="65"/>
                    <a:pt x="93" y="65"/>
                  </a:cubicBezTo>
                  <a:cubicBezTo>
                    <a:pt x="96" y="66"/>
                    <a:pt x="101" y="62"/>
                    <a:pt x="103" y="61"/>
                  </a:cubicBezTo>
                  <a:cubicBezTo>
                    <a:pt x="104" y="61"/>
                    <a:pt x="105" y="59"/>
                    <a:pt x="105" y="58"/>
                  </a:cubicBezTo>
                  <a:cubicBezTo>
                    <a:pt x="104" y="56"/>
                    <a:pt x="101" y="53"/>
                    <a:pt x="100" y="52"/>
                  </a:cubicBezTo>
                  <a:cubicBezTo>
                    <a:pt x="98" y="50"/>
                    <a:pt x="101" y="50"/>
                    <a:pt x="101" y="48"/>
                  </a:cubicBezTo>
                  <a:cubicBezTo>
                    <a:pt x="101" y="45"/>
                    <a:pt x="101" y="44"/>
                    <a:pt x="105" y="44"/>
                  </a:cubicBezTo>
                  <a:cubicBezTo>
                    <a:pt x="108" y="43"/>
                    <a:pt x="108" y="41"/>
                    <a:pt x="106" y="39"/>
                  </a:cubicBezTo>
                  <a:cubicBezTo>
                    <a:pt x="104" y="38"/>
                    <a:pt x="107" y="35"/>
                    <a:pt x="109" y="34"/>
                  </a:cubicBezTo>
                  <a:cubicBezTo>
                    <a:pt x="110" y="33"/>
                    <a:pt x="111" y="32"/>
                    <a:pt x="112" y="30"/>
                  </a:cubicBezTo>
                  <a:cubicBezTo>
                    <a:pt x="108" y="29"/>
                    <a:pt x="102" y="29"/>
                    <a:pt x="100" y="29"/>
                  </a:cubicBezTo>
                  <a:cubicBezTo>
                    <a:pt x="97" y="29"/>
                    <a:pt x="102" y="25"/>
                    <a:pt x="102" y="22"/>
                  </a:cubicBezTo>
                  <a:cubicBezTo>
                    <a:pt x="102" y="19"/>
                    <a:pt x="94" y="19"/>
                    <a:pt x="90" y="18"/>
                  </a:cubicBezTo>
                  <a:cubicBezTo>
                    <a:pt x="87" y="17"/>
                    <a:pt x="88" y="14"/>
                    <a:pt x="91" y="13"/>
                  </a:cubicBezTo>
                  <a:cubicBezTo>
                    <a:pt x="95" y="13"/>
                    <a:pt x="89" y="11"/>
                    <a:pt x="85" y="11"/>
                  </a:cubicBezTo>
                  <a:cubicBezTo>
                    <a:pt x="80" y="12"/>
                    <a:pt x="73" y="15"/>
                    <a:pt x="69" y="17"/>
                  </a:cubicBezTo>
                  <a:cubicBezTo>
                    <a:pt x="65" y="19"/>
                    <a:pt x="58" y="11"/>
                    <a:pt x="54" y="12"/>
                  </a:cubicBezTo>
                  <a:cubicBezTo>
                    <a:pt x="49" y="14"/>
                    <a:pt x="43" y="14"/>
                    <a:pt x="43" y="11"/>
                  </a:cubicBezTo>
                  <a:cubicBezTo>
                    <a:pt x="44" y="7"/>
                    <a:pt x="42" y="4"/>
                    <a:pt x="37" y="4"/>
                  </a:cubicBezTo>
                  <a:cubicBezTo>
                    <a:pt x="33" y="5"/>
                    <a:pt x="34" y="0"/>
                    <a:pt x="30" y="0"/>
                  </a:cubicBezTo>
                  <a:cubicBezTo>
                    <a:pt x="27" y="0"/>
                    <a:pt x="30" y="4"/>
                    <a:pt x="28" y="5"/>
                  </a:cubicBezTo>
                  <a:cubicBezTo>
                    <a:pt x="26" y="6"/>
                    <a:pt x="18" y="8"/>
                    <a:pt x="17" y="11"/>
                  </a:cubicBezTo>
                  <a:cubicBezTo>
                    <a:pt x="17" y="15"/>
                    <a:pt x="21" y="20"/>
                    <a:pt x="20" y="23"/>
                  </a:cubicBezTo>
                  <a:cubicBezTo>
                    <a:pt x="18" y="26"/>
                    <a:pt x="13" y="24"/>
                    <a:pt x="11" y="20"/>
                  </a:cubicBezTo>
                  <a:cubicBezTo>
                    <a:pt x="10" y="17"/>
                    <a:pt x="16" y="12"/>
                    <a:pt x="15" y="10"/>
                  </a:cubicBezTo>
                  <a:cubicBezTo>
                    <a:pt x="14" y="8"/>
                    <a:pt x="13" y="6"/>
                    <a:pt x="14" y="4"/>
                  </a:cubicBezTo>
                  <a:cubicBezTo>
                    <a:pt x="13" y="5"/>
                    <a:pt x="12" y="5"/>
                    <a:pt x="11" y="6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3167063" y="2968625"/>
              <a:ext cx="84138" cy="92075"/>
            </a:xfrm>
            <a:custGeom>
              <a:rect b="b" l="l" r="r" t="t"/>
              <a:pathLst>
                <a:path extrusionOk="0" h="36" w="34">
                  <a:moveTo>
                    <a:pt x="8" y="7"/>
                  </a:moveTo>
                  <a:cubicBezTo>
                    <a:pt x="9" y="10"/>
                    <a:pt x="7" y="11"/>
                    <a:pt x="5" y="11"/>
                  </a:cubicBezTo>
                  <a:cubicBezTo>
                    <a:pt x="2" y="11"/>
                    <a:pt x="3" y="17"/>
                    <a:pt x="1" y="18"/>
                  </a:cubicBezTo>
                  <a:cubicBezTo>
                    <a:pt x="0" y="19"/>
                    <a:pt x="7" y="23"/>
                    <a:pt x="8" y="26"/>
                  </a:cubicBezTo>
                  <a:cubicBezTo>
                    <a:pt x="9" y="28"/>
                    <a:pt x="11" y="32"/>
                    <a:pt x="13" y="35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9" y="34"/>
                    <a:pt x="17" y="30"/>
                    <a:pt x="20" y="31"/>
                  </a:cubicBezTo>
                  <a:cubicBezTo>
                    <a:pt x="23" y="31"/>
                    <a:pt x="28" y="29"/>
                    <a:pt x="29" y="31"/>
                  </a:cubicBezTo>
                  <a:cubicBezTo>
                    <a:pt x="29" y="31"/>
                    <a:pt x="30" y="32"/>
                    <a:pt x="30" y="32"/>
                  </a:cubicBezTo>
                  <a:cubicBezTo>
                    <a:pt x="31" y="30"/>
                    <a:pt x="32" y="29"/>
                    <a:pt x="32" y="28"/>
                  </a:cubicBezTo>
                  <a:cubicBezTo>
                    <a:pt x="33" y="27"/>
                    <a:pt x="33" y="21"/>
                    <a:pt x="31" y="17"/>
                  </a:cubicBezTo>
                  <a:cubicBezTo>
                    <a:pt x="30" y="14"/>
                    <a:pt x="31" y="9"/>
                    <a:pt x="33" y="8"/>
                  </a:cubicBezTo>
                  <a:cubicBezTo>
                    <a:pt x="33" y="8"/>
                    <a:pt x="34" y="6"/>
                    <a:pt x="34" y="4"/>
                  </a:cubicBezTo>
                  <a:cubicBezTo>
                    <a:pt x="32" y="3"/>
                    <a:pt x="29" y="2"/>
                    <a:pt x="26" y="2"/>
                  </a:cubicBezTo>
                  <a:cubicBezTo>
                    <a:pt x="22" y="2"/>
                    <a:pt x="18" y="4"/>
                    <a:pt x="16" y="2"/>
                  </a:cubicBezTo>
                  <a:cubicBezTo>
                    <a:pt x="14" y="0"/>
                    <a:pt x="12" y="0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4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3098801" y="2924175"/>
              <a:ext cx="100013" cy="147638"/>
            </a:xfrm>
            <a:custGeom>
              <a:rect b="b" l="l" r="r" t="t"/>
              <a:pathLst>
                <a:path extrusionOk="0" h="59" w="40">
                  <a:moveTo>
                    <a:pt x="11" y="4"/>
                  </a:moveTo>
                  <a:cubicBezTo>
                    <a:pt x="9" y="5"/>
                    <a:pt x="6" y="8"/>
                    <a:pt x="8" y="9"/>
                  </a:cubicBezTo>
                  <a:cubicBezTo>
                    <a:pt x="10" y="11"/>
                    <a:pt x="10" y="13"/>
                    <a:pt x="7" y="14"/>
                  </a:cubicBezTo>
                  <a:cubicBezTo>
                    <a:pt x="3" y="14"/>
                    <a:pt x="3" y="15"/>
                    <a:pt x="3" y="18"/>
                  </a:cubicBezTo>
                  <a:cubicBezTo>
                    <a:pt x="3" y="20"/>
                    <a:pt x="0" y="20"/>
                    <a:pt x="2" y="22"/>
                  </a:cubicBezTo>
                  <a:cubicBezTo>
                    <a:pt x="3" y="23"/>
                    <a:pt x="6" y="26"/>
                    <a:pt x="7" y="28"/>
                  </a:cubicBezTo>
                  <a:cubicBezTo>
                    <a:pt x="8" y="27"/>
                    <a:pt x="9" y="26"/>
                    <a:pt x="10" y="27"/>
                  </a:cubicBezTo>
                  <a:cubicBezTo>
                    <a:pt x="14" y="27"/>
                    <a:pt x="11" y="32"/>
                    <a:pt x="14" y="33"/>
                  </a:cubicBezTo>
                  <a:cubicBezTo>
                    <a:pt x="16" y="35"/>
                    <a:pt x="16" y="39"/>
                    <a:pt x="14" y="40"/>
                  </a:cubicBezTo>
                  <a:cubicBezTo>
                    <a:pt x="12" y="42"/>
                    <a:pt x="12" y="50"/>
                    <a:pt x="16" y="54"/>
                  </a:cubicBezTo>
                  <a:cubicBezTo>
                    <a:pt x="20" y="59"/>
                    <a:pt x="24" y="58"/>
                    <a:pt x="25" y="57"/>
                  </a:cubicBezTo>
                  <a:cubicBezTo>
                    <a:pt x="26" y="56"/>
                    <a:pt x="29" y="57"/>
                    <a:pt x="30" y="55"/>
                  </a:cubicBezTo>
                  <a:cubicBezTo>
                    <a:pt x="31" y="53"/>
                    <a:pt x="32" y="56"/>
                    <a:pt x="34" y="53"/>
                  </a:cubicBezTo>
                  <a:cubicBezTo>
                    <a:pt x="35" y="52"/>
                    <a:pt x="38" y="53"/>
                    <a:pt x="40" y="53"/>
                  </a:cubicBezTo>
                  <a:cubicBezTo>
                    <a:pt x="38" y="50"/>
                    <a:pt x="36" y="46"/>
                    <a:pt x="35" y="44"/>
                  </a:cubicBezTo>
                  <a:cubicBezTo>
                    <a:pt x="34" y="41"/>
                    <a:pt x="27" y="37"/>
                    <a:pt x="28" y="36"/>
                  </a:cubicBezTo>
                  <a:cubicBezTo>
                    <a:pt x="30" y="35"/>
                    <a:pt x="29" y="29"/>
                    <a:pt x="32" y="29"/>
                  </a:cubicBezTo>
                  <a:cubicBezTo>
                    <a:pt x="34" y="29"/>
                    <a:pt x="36" y="28"/>
                    <a:pt x="35" y="25"/>
                  </a:cubicBezTo>
                  <a:cubicBezTo>
                    <a:pt x="35" y="24"/>
                    <a:pt x="35" y="22"/>
                    <a:pt x="36" y="20"/>
                  </a:cubicBezTo>
                  <a:cubicBezTo>
                    <a:pt x="34" y="20"/>
                    <a:pt x="31" y="14"/>
                    <a:pt x="29" y="14"/>
                  </a:cubicBezTo>
                  <a:cubicBezTo>
                    <a:pt x="27" y="14"/>
                    <a:pt x="24" y="12"/>
                    <a:pt x="25" y="9"/>
                  </a:cubicBezTo>
                  <a:cubicBezTo>
                    <a:pt x="25" y="6"/>
                    <a:pt x="20" y="5"/>
                    <a:pt x="17" y="2"/>
                  </a:cubicBezTo>
                  <a:cubicBezTo>
                    <a:pt x="16" y="1"/>
                    <a:pt x="15" y="1"/>
                    <a:pt x="14" y="0"/>
                  </a:cubicBezTo>
                  <a:cubicBezTo>
                    <a:pt x="13" y="2"/>
                    <a:pt x="12" y="3"/>
                    <a:pt x="11" y="4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3241676" y="2979738"/>
              <a:ext cx="63500" cy="77788"/>
            </a:xfrm>
            <a:custGeom>
              <a:rect b="b" l="l" r="r" t="t"/>
              <a:pathLst>
                <a:path extrusionOk="0" h="31" w="25">
                  <a:moveTo>
                    <a:pt x="1" y="13"/>
                  </a:moveTo>
                  <a:cubicBezTo>
                    <a:pt x="3" y="17"/>
                    <a:pt x="3" y="23"/>
                    <a:pt x="2" y="24"/>
                  </a:cubicBezTo>
                  <a:cubicBezTo>
                    <a:pt x="2" y="25"/>
                    <a:pt x="1" y="26"/>
                    <a:pt x="0" y="28"/>
                  </a:cubicBezTo>
                  <a:cubicBezTo>
                    <a:pt x="1" y="29"/>
                    <a:pt x="3" y="30"/>
                    <a:pt x="7" y="29"/>
                  </a:cubicBezTo>
                  <a:cubicBezTo>
                    <a:pt x="12" y="28"/>
                    <a:pt x="14" y="31"/>
                    <a:pt x="16" y="26"/>
                  </a:cubicBezTo>
                  <a:cubicBezTo>
                    <a:pt x="17" y="22"/>
                    <a:pt x="22" y="16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2" y="11"/>
                    <a:pt x="16" y="3"/>
                    <a:pt x="11" y="2"/>
                  </a:cubicBezTo>
                  <a:cubicBezTo>
                    <a:pt x="9" y="2"/>
                    <a:pt x="7" y="1"/>
                    <a:pt x="4" y="0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1" y="5"/>
                    <a:pt x="0" y="10"/>
                    <a:pt x="1" y="1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2624138" y="2609850"/>
              <a:ext cx="215900" cy="74613"/>
            </a:xfrm>
            <a:custGeom>
              <a:rect b="b" l="l" r="r" t="t"/>
              <a:pathLst>
                <a:path extrusionOk="0" h="30" w="86">
                  <a:moveTo>
                    <a:pt x="69" y="19"/>
                  </a:moveTo>
                  <a:cubicBezTo>
                    <a:pt x="64" y="19"/>
                    <a:pt x="47" y="7"/>
                    <a:pt x="31" y="3"/>
                  </a:cubicBezTo>
                  <a:cubicBezTo>
                    <a:pt x="14" y="0"/>
                    <a:pt x="0" y="11"/>
                    <a:pt x="2" y="13"/>
                  </a:cubicBezTo>
                  <a:cubicBezTo>
                    <a:pt x="4" y="16"/>
                    <a:pt x="12" y="10"/>
                    <a:pt x="16" y="7"/>
                  </a:cubicBezTo>
                  <a:cubicBezTo>
                    <a:pt x="20" y="4"/>
                    <a:pt x="23" y="8"/>
                    <a:pt x="24" y="10"/>
                  </a:cubicBezTo>
                  <a:cubicBezTo>
                    <a:pt x="24" y="12"/>
                    <a:pt x="29" y="13"/>
                    <a:pt x="37" y="13"/>
                  </a:cubicBezTo>
                  <a:cubicBezTo>
                    <a:pt x="46" y="13"/>
                    <a:pt x="47" y="20"/>
                    <a:pt x="54" y="22"/>
                  </a:cubicBezTo>
                  <a:cubicBezTo>
                    <a:pt x="62" y="24"/>
                    <a:pt x="54" y="27"/>
                    <a:pt x="58" y="28"/>
                  </a:cubicBezTo>
                  <a:cubicBezTo>
                    <a:pt x="62" y="30"/>
                    <a:pt x="83" y="30"/>
                    <a:pt x="84" y="28"/>
                  </a:cubicBezTo>
                  <a:cubicBezTo>
                    <a:pt x="86" y="26"/>
                    <a:pt x="75" y="19"/>
                    <a:pt x="69" y="19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2746376" y="2709863"/>
              <a:ext cx="50800" cy="25400"/>
            </a:xfrm>
            <a:custGeom>
              <a:rect b="b" l="l" r="r" t="t"/>
              <a:pathLst>
                <a:path extrusionOk="0" h="10" w="20">
                  <a:moveTo>
                    <a:pt x="2" y="3"/>
                  </a:moveTo>
                  <a:cubicBezTo>
                    <a:pt x="4" y="6"/>
                    <a:pt x="17" y="10"/>
                    <a:pt x="19" y="6"/>
                  </a:cubicBezTo>
                  <a:cubicBezTo>
                    <a:pt x="20" y="3"/>
                    <a:pt x="0" y="0"/>
                    <a:pt x="2" y="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2974976" y="2708275"/>
              <a:ext cx="46038" cy="23813"/>
            </a:xfrm>
            <a:custGeom>
              <a:rect b="b" l="l" r="r" t="t"/>
              <a:pathLst>
                <a:path extrusionOk="0" h="10" w="18">
                  <a:moveTo>
                    <a:pt x="3" y="5"/>
                  </a:moveTo>
                  <a:cubicBezTo>
                    <a:pt x="6" y="10"/>
                    <a:pt x="15" y="7"/>
                    <a:pt x="16" y="5"/>
                  </a:cubicBezTo>
                  <a:cubicBezTo>
                    <a:pt x="18" y="2"/>
                    <a:pt x="0" y="0"/>
                    <a:pt x="3" y="5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3100388" y="4243388"/>
              <a:ext cx="73025" cy="31750"/>
            </a:xfrm>
            <a:custGeom>
              <a:rect b="b" l="l" r="r" t="t"/>
              <a:pathLst>
                <a:path extrusionOk="0" h="13" w="29">
                  <a:moveTo>
                    <a:pt x="28" y="5"/>
                  </a:moveTo>
                  <a:cubicBezTo>
                    <a:pt x="25" y="0"/>
                    <a:pt x="12" y="10"/>
                    <a:pt x="15" y="11"/>
                  </a:cubicBezTo>
                  <a:cubicBezTo>
                    <a:pt x="17" y="13"/>
                    <a:pt x="29" y="8"/>
                    <a:pt x="28" y="5"/>
                  </a:cubicBezTo>
                  <a:close/>
                  <a:moveTo>
                    <a:pt x="13" y="1"/>
                  </a:moveTo>
                  <a:cubicBezTo>
                    <a:pt x="9" y="0"/>
                    <a:pt x="0" y="8"/>
                    <a:pt x="4" y="10"/>
                  </a:cubicBezTo>
                  <a:cubicBezTo>
                    <a:pt x="8" y="13"/>
                    <a:pt x="17" y="2"/>
                    <a:pt x="13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2479676" y="3065463"/>
              <a:ext cx="336550" cy="138113"/>
            </a:xfrm>
            <a:custGeom>
              <a:rect b="b" l="l" r="r" t="t"/>
              <a:pathLst>
                <a:path extrusionOk="0" h="55" w="134">
                  <a:moveTo>
                    <a:pt x="130" y="14"/>
                  </a:moveTo>
                  <a:cubicBezTo>
                    <a:pt x="127" y="11"/>
                    <a:pt x="125" y="9"/>
                    <a:pt x="124" y="10"/>
                  </a:cubicBezTo>
                  <a:cubicBezTo>
                    <a:pt x="124" y="11"/>
                    <a:pt x="121" y="11"/>
                    <a:pt x="118" y="10"/>
                  </a:cubicBezTo>
                  <a:cubicBezTo>
                    <a:pt x="116" y="8"/>
                    <a:pt x="115" y="6"/>
                    <a:pt x="113" y="6"/>
                  </a:cubicBezTo>
                  <a:cubicBezTo>
                    <a:pt x="112" y="6"/>
                    <a:pt x="106" y="3"/>
                    <a:pt x="103" y="0"/>
                  </a:cubicBezTo>
                  <a:cubicBezTo>
                    <a:pt x="103" y="1"/>
                    <a:pt x="103" y="1"/>
                    <a:pt x="103" y="2"/>
                  </a:cubicBezTo>
                  <a:cubicBezTo>
                    <a:pt x="104" y="3"/>
                    <a:pt x="101" y="4"/>
                    <a:pt x="98" y="4"/>
                  </a:cubicBezTo>
                  <a:cubicBezTo>
                    <a:pt x="95" y="5"/>
                    <a:pt x="95" y="8"/>
                    <a:pt x="95" y="10"/>
                  </a:cubicBezTo>
                  <a:cubicBezTo>
                    <a:pt x="95" y="13"/>
                    <a:pt x="93" y="13"/>
                    <a:pt x="92" y="15"/>
                  </a:cubicBezTo>
                  <a:cubicBezTo>
                    <a:pt x="91" y="18"/>
                    <a:pt x="92" y="18"/>
                    <a:pt x="89" y="19"/>
                  </a:cubicBezTo>
                  <a:cubicBezTo>
                    <a:pt x="87" y="21"/>
                    <a:pt x="86" y="23"/>
                    <a:pt x="88" y="25"/>
                  </a:cubicBezTo>
                  <a:cubicBezTo>
                    <a:pt x="89" y="27"/>
                    <a:pt x="88" y="29"/>
                    <a:pt x="87" y="30"/>
                  </a:cubicBezTo>
                  <a:cubicBezTo>
                    <a:pt x="87" y="32"/>
                    <a:pt x="89" y="32"/>
                    <a:pt x="92" y="34"/>
                  </a:cubicBezTo>
                  <a:cubicBezTo>
                    <a:pt x="94" y="37"/>
                    <a:pt x="95" y="33"/>
                    <a:pt x="96" y="35"/>
                  </a:cubicBezTo>
                  <a:cubicBezTo>
                    <a:pt x="97" y="37"/>
                    <a:pt x="95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3" y="42"/>
                    <a:pt x="94" y="44"/>
                    <a:pt x="93" y="45"/>
                  </a:cubicBezTo>
                  <a:cubicBezTo>
                    <a:pt x="92" y="46"/>
                    <a:pt x="91" y="46"/>
                    <a:pt x="93" y="49"/>
                  </a:cubicBezTo>
                  <a:cubicBezTo>
                    <a:pt x="95" y="51"/>
                    <a:pt x="97" y="47"/>
                    <a:pt x="99" y="50"/>
                  </a:cubicBezTo>
                  <a:cubicBezTo>
                    <a:pt x="101" y="53"/>
                    <a:pt x="103" y="55"/>
                    <a:pt x="105" y="50"/>
                  </a:cubicBezTo>
                  <a:cubicBezTo>
                    <a:pt x="107" y="45"/>
                    <a:pt x="109" y="38"/>
                    <a:pt x="112" y="37"/>
                  </a:cubicBezTo>
                  <a:cubicBezTo>
                    <a:pt x="116" y="36"/>
                    <a:pt x="124" y="34"/>
                    <a:pt x="128" y="29"/>
                  </a:cubicBezTo>
                  <a:cubicBezTo>
                    <a:pt x="132" y="23"/>
                    <a:pt x="130" y="22"/>
                    <a:pt x="132" y="20"/>
                  </a:cubicBezTo>
                  <a:cubicBezTo>
                    <a:pt x="134" y="19"/>
                    <a:pt x="133" y="18"/>
                    <a:pt x="130" y="14"/>
                  </a:cubicBezTo>
                  <a:close/>
                  <a:moveTo>
                    <a:pt x="3" y="12"/>
                  </a:moveTo>
                  <a:cubicBezTo>
                    <a:pt x="0" y="17"/>
                    <a:pt x="7" y="22"/>
                    <a:pt x="8" y="20"/>
                  </a:cubicBezTo>
                  <a:cubicBezTo>
                    <a:pt x="10" y="17"/>
                    <a:pt x="7" y="7"/>
                    <a:pt x="3" y="1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2870201" y="771525"/>
              <a:ext cx="1236663" cy="927100"/>
            </a:xfrm>
            <a:custGeom>
              <a:rect b="b" l="l" r="r" t="t"/>
              <a:pathLst>
                <a:path extrusionOk="0" h="368" w="492">
                  <a:moveTo>
                    <a:pt x="465" y="34"/>
                  </a:moveTo>
                  <a:cubicBezTo>
                    <a:pt x="456" y="34"/>
                    <a:pt x="449" y="36"/>
                    <a:pt x="448" y="42"/>
                  </a:cubicBezTo>
                  <a:cubicBezTo>
                    <a:pt x="448" y="48"/>
                    <a:pt x="437" y="41"/>
                    <a:pt x="432" y="43"/>
                  </a:cubicBezTo>
                  <a:cubicBezTo>
                    <a:pt x="427" y="45"/>
                    <a:pt x="430" y="38"/>
                    <a:pt x="425" y="40"/>
                  </a:cubicBezTo>
                  <a:cubicBezTo>
                    <a:pt x="420" y="42"/>
                    <a:pt x="415" y="48"/>
                    <a:pt x="409" y="51"/>
                  </a:cubicBezTo>
                  <a:cubicBezTo>
                    <a:pt x="403" y="53"/>
                    <a:pt x="399" y="59"/>
                    <a:pt x="396" y="59"/>
                  </a:cubicBezTo>
                  <a:cubicBezTo>
                    <a:pt x="392" y="60"/>
                    <a:pt x="403" y="48"/>
                    <a:pt x="409" y="43"/>
                  </a:cubicBezTo>
                  <a:cubicBezTo>
                    <a:pt x="415" y="37"/>
                    <a:pt x="412" y="30"/>
                    <a:pt x="404" y="31"/>
                  </a:cubicBezTo>
                  <a:cubicBezTo>
                    <a:pt x="396" y="32"/>
                    <a:pt x="398" y="37"/>
                    <a:pt x="394" y="37"/>
                  </a:cubicBezTo>
                  <a:cubicBezTo>
                    <a:pt x="389" y="38"/>
                    <a:pt x="369" y="49"/>
                    <a:pt x="368" y="46"/>
                  </a:cubicBezTo>
                  <a:cubicBezTo>
                    <a:pt x="367" y="42"/>
                    <a:pt x="385" y="37"/>
                    <a:pt x="385" y="35"/>
                  </a:cubicBezTo>
                  <a:cubicBezTo>
                    <a:pt x="384" y="33"/>
                    <a:pt x="362" y="33"/>
                    <a:pt x="352" y="34"/>
                  </a:cubicBezTo>
                  <a:cubicBezTo>
                    <a:pt x="342" y="36"/>
                    <a:pt x="325" y="41"/>
                    <a:pt x="324" y="38"/>
                  </a:cubicBezTo>
                  <a:cubicBezTo>
                    <a:pt x="324" y="36"/>
                    <a:pt x="345" y="32"/>
                    <a:pt x="355" y="30"/>
                  </a:cubicBezTo>
                  <a:cubicBezTo>
                    <a:pt x="366" y="29"/>
                    <a:pt x="385" y="31"/>
                    <a:pt x="393" y="28"/>
                  </a:cubicBezTo>
                  <a:cubicBezTo>
                    <a:pt x="401" y="24"/>
                    <a:pt x="413" y="24"/>
                    <a:pt x="415" y="22"/>
                  </a:cubicBezTo>
                  <a:cubicBezTo>
                    <a:pt x="418" y="19"/>
                    <a:pt x="406" y="15"/>
                    <a:pt x="400" y="16"/>
                  </a:cubicBezTo>
                  <a:cubicBezTo>
                    <a:pt x="395" y="16"/>
                    <a:pt x="389" y="15"/>
                    <a:pt x="389" y="12"/>
                  </a:cubicBezTo>
                  <a:cubicBezTo>
                    <a:pt x="390" y="9"/>
                    <a:pt x="381" y="9"/>
                    <a:pt x="380" y="7"/>
                  </a:cubicBezTo>
                  <a:cubicBezTo>
                    <a:pt x="379" y="4"/>
                    <a:pt x="361" y="6"/>
                    <a:pt x="357" y="4"/>
                  </a:cubicBezTo>
                  <a:cubicBezTo>
                    <a:pt x="353" y="1"/>
                    <a:pt x="342" y="0"/>
                    <a:pt x="333" y="1"/>
                  </a:cubicBezTo>
                  <a:cubicBezTo>
                    <a:pt x="323" y="2"/>
                    <a:pt x="304" y="1"/>
                    <a:pt x="299" y="2"/>
                  </a:cubicBezTo>
                  <a:cubicBezTo>
                    <a:pt x="295" y="2"/>
                    <a:pt x="292" y="4"/>
                    <a:pt x="288" y="4"/>
                  </a:cubicBezTo>
                  <a:cubicBezTo>
                    <a:pt x="284" y="3"/>
                    <a:pt x="277" y="5"/>
                    <a:pt x="280" y="8"/>
                  </a:cubicBezTo>
                  <a:cubicBezTo>
                    <a:pt x="284" y="12"/>
                    <a:pt x="273" y="14"/>
                    <a:pt x="274" y="11"/>
                  </a:cubicBezTo>
                  <a:cubicBezTo>
                    <a:pt x="275" y="7"/>
                    <a:pt x="265" y="5"/>
                    <a:pt x="262" y="8"/>
                  </a:cubicBezTo>
                  <a:cubicBezTo>
                    <a:pt x="258" y="11"/>
                    <a:pt x="242" y="5"/>
                    <a:pt x="240" y="8"/>
                  </a:cubicBezTo>
                  <a:cubicBezTo>
                    <a:pt x="237" y="11"/>
                    <a:pt x="219" y="10"/>
                    <a:pt x="213" y="11"/>
                  </a:cubicBezTo>
                  <a:cubicBezTo>
                    <a:pt x="208" y="12"/>
                    <a:pt x="222" y="16"/>
                    <a:pt x="221" y="18"/>
                  </a:cubicBezTo>
                  <a:cubicBezTo>
                    <a:pt x="221" y="21"/>
                    <a:pt x="203" y="18"/>
                    <a:pt x="207" y="23"/>
                  </a:cubicBezTo>
                  <a:cubicBezTo>
                    <a:pt x="211" y="27"/>
                    <a:pt x="222" y="30"/>
                    <a:pt x="228" y="36"/>
                  </a:cubicBezTo>
                  <a:cubicBezTo>
                    <a:pt x="233" y="41"/>
                    <a:pt x="223" y="38"/>
                    <a:pt x="217" y="34"/>
                  </a:cubicBezTo>
                  <a:cubicBezTo>
                    <a:pt x="211" y="30"/>
                    <a:pt x="203" y="31"/>
                    <a:pt x="199" y="27"/>
                  </a:cubicBezTo>
                  <a:cubicBezTo>
                    <a:pt x="195" y="23"/>
                    <a:pt x="181" y="20"/>
                    <a:pt x="178" y="22"/>
                  </a:cubicBezTo>
                  <a:cubicBezTo>
                    <a:pt x="173" y="25"/>
                    <a:pt x="187" y="30"/>
                    <a:pt x="187" y="33"/>
                  </a:cubicBezTo>
                  <a:cubicBezTo>
                    <a:pt x="187" y="37"/>
                    <a:pt x="178" y="33"/>
                    <a:pt x="176" y="34"/>
                  </a:cubicBezTo>
                  <a:cubicBezTo>
                    <a:pt x="174" y="35"/>
                    <a:pt x="166" y="26"/>
                    <a:pt x="161" y="26"/>
                  </a:cubicBezTo>
                  <a:cubicBezTo>
                    <a:pt x="157" y="26"/>
                    <a:pt x="161" y="30"/>
                    <a:pt x="161" y="36"/>
                  </a:cubicBezTo>
                  <a:cubicBezTo>
                    <a:pt x="161" y="42"/>
                    <a:pt x="151" y="46"/>
                    <a:pt x="154" y="42"/>
                  </a:cubicBezTo>
                  <a:cubicBezTo>
                    <a:pt x="157" y="37"/>
                    <a:pt x="155" y="27"/>
                    <a:pt x="150" y="25"/>
                  </a:cubicBezTo>
                  <a:cubicBezTo>
                    <a:pt x="145" y="23"/>
                    <a:pt x="132" y="29"/>
                    <a:pt x="125" y="29"/>
                  </a:cubicBezTo>
                  <a:cubicBezTo>
                    <a:pt x="119" y="29"/>
                    <a:pt x="110" y="31"/>
                    <a:pt x="116" y="34"/>
                  </a:cubicBezTo>
                  <a:cubicBezTo>
                    <a:pt x="121" y="37"/>
                    <a:pt x="115" y="39"/>
                    <a:pt x="110" y="36"/>
                  </a:cubicBezTo>
                  <a:cubicBezTo>
                    <a:pt x="105" y="32"/>
                    <a:pt x="89" y="36"/>
                    <a:pt x="92" y="38"/>
                  </a:cubicBezTo>
                  <a:cubicBezTo>
                    <a:pt x="96" y="41"/>
                    <a:pt x="97" y="47"/>
                    <a:pt x="95" y="50"/>
                  </a:cubicBezTo>
                  <a:cubicBezTo>
                    <a:pt x="92" y="53"/>
                    <a:pt x="86" y="47"/>
                    <a:pt x="79" y="48"/>
                  </a:cubicBezTo>
                  <a:cubicBezTo>
                    <a:pt x="73" y="48"/>
                    <a:pt x="41" y="64"/>
                    <a:pt x="43" y="68"/>
                  </a:cubicBezTo>
                  <a:cubicBezTo>
                    <a:pt x="45" y="72"/>
                    <a:pt x="58" y="68"/>
                    <a:pt x="62" y="71"/>
                  </a:cubicBezTo>
                  <a:cubicBezTo>
                    <a:pt x="67" y="73"/>
                    <a:pt x="61" y="82"/>
                    <a:pt x="56" y="86"/>
                  </a:cubicBezTo>
                  <a:cubicBezTo>
                    <a:pt x="51" y="89"/>
                    <a:pt x="31" y="86"/>
                    <a:pt x="31" y="90"/>
                  </a:cubicBezTo>
                  <a:cubicBezTo>
                    <a:pt x="30" y="94"/>
                    <a:pt x="0" y="95"/>
                    <a:pt x="0" y="102"/>
                  </a:cubicBezTo>
                  <a:cubicBezTo>
                    <a:pt x="0" y="105"/>
                    <a:pt x="1" y="107"/>
                    <a:pt x="5" y="108"/>
                  </a:cubicBezTo>
                  <a:cubicBezTo>
                    <a:pt x="9" y="109"/>
                    <a:pt x="14" y="107"/>
                    <a:pt x="18" y="112"/>
                  </a:cubicBezTo>
                  <a:cubicBezTo>
                    <a:pt x="22" y="116"/>
                    <a:pt x="33" y="116"/>
                    <a:pt x="40" y="113"/>
                  </a:cubicBezTo>
                  <a:cubicBezTo>
                    <a:pt x="47" y="110"/>
                    <a:pt x="53" y="114"/>
                    <a:pt x="52" y="118"/>
                  </a:cubicBezTo>
                  <a:cubicBezTo>
                    <a:pt x="52" y="122"/>
                    <a:pt x="36" y="116"/>
                    <a:pt x="31" y="120"/>
                  </a:cubicBezTo>
                  <a:cubicBezTo>
                    <a:pt x="26" y="123"/>
                    <a:pt x="10" y="120"/>
                    <a:pt x="11" y="123"/>
                  </a:cubicBezTo>
                  <a:cubicBezTo>
                    <a:pt x="12" y="127"/>
                    <a:pt x="19" y="126"/>
                    <a:pt x="26" y="127"/>
                  </a:cubicBezTo>
                  <a:cubicBezTo>
                    <a:pt x="32" y="128"/>
                    <a:pt x="26" y="131"/>
                    <a:pt x="26" y="134"/>
                  </a:cubicBezTo>
                  <a:cubicBezTo>
                    <a:pt x="26" y="136"/>
                    <a:pt x="29" y="136"/>
                    <a:pt x="35" y="139"/>
                  </a:cubicBezTo>
                  <a:cubicBezTo>
                    <a:pt x="42" y="142"/>
                    <a:pt x="52" y="144"/>
                    <a:pt x="48" y="140"/>
                  </a:cubicBezTo>
                  <a:cubicBezTo>
                    <a:pt x="45" y="137"/>
                    <a:pt x="55" y="137"/>
                    <a:pt x="57" y="139"/>
                  </a:cubicBezTo>
                  <a:cubicBezTo>
                    <a:pt x="58" y="141"/>
                    <a:pt x="63" y="136"/>
                    <a:pt x="67" y="137"/>
                  </a:cubicBezTo>
                  <a:cubicBezTo>
                    <a:pt x="72" y="139"/>
                    <a:pt x="73" y="133"/>
                    <a:pt x="77" y="135"/>
                  </a:cubicBezTo>
                  <a:cubicBezTo>
                    <a:pt x="81" y="138"/>
                    <a:pt x="97" y="139"/>
                    <a:pt x="103" y="142"/>
                  </a:cubicBezTo>
                  <a:cubicBezTo>
                    <a:pt x="109" y="145"/>
                    <a:pt x="116" y="146"/>
                    <a:pt x="116" y="151"/>
                  </a:cubicBezTo>
                  <a:cubicBezTo>
                    <a:pt x="115" y="155"/>
                    <a:pt x="121" y="159"/>
                    <a:pt x="127" y="161"/>
                  </a:cubicBezTo>
                  <a:cubicBezTo>
                    <a:pt x="133" y="164"/>
                    <a:pt x="135" y="170"/>
                    <a:pt x="134" y="174"/>
                  </a:cubicBezTo>
                  <a:cubicBezTo>
                    <a:pt x="134" y="178"/>
                    <a:pt x="141" y="181"/>
                    <a:pt x="140" y="183"/>
                  </a:cubicBezTo>
                  <a:cubicBezTo>
                    <a:pt x="139" y="185"/>
                    <a:pt x="140" y="188"/>
                    <a:pt x="144" y="192"/>
                  </a:cubicBezTo>
                  <a:cubicBezTo>
                    <a:pt x="148" y="195"/>
                    <a:pt x="137" y="198"/>
                    <a:pt x="140" y="202"/>
                  </a:cubicBezTo>
                  <a:cubicBezTo>
                    <a:pt x="143" y="205"/>
                    <a:pt x="136" y="211"/>
                    <a:pt x="144" y="212"/>
                  </a:cubicBezTo>
                  <a:cubicBezTo>
                    <a:pt x="151" y="214"/>
                    <a:pt x="150" y="207"/>
                    <a:pt x="156" y="207"/>
                  </a:cubicBezTo>
                  <a:cubicBezTo>
                    <a:pt x="162" y="207"/>
                    <a:pt x="156" y="212"/>
                    <a:pt x="159" y="215"/>
                  </a:cubicBezTo>
                  <a:cubicBezTo>
                    <a:pt x="162" y="218"/>
                    <a:pt x="168" y="218"/>
                    <a:pt x="174" y="223"/>
                  </a:cubicBezTo>
                  <a:cubicBezTo>
                    <a:pt x="180" y="228"/>
                    <a:pt x="176" y="230"/>
                    <a:pt x="171" y="226"/>
                  </a:cubicBezTo>
                  <a:cubicBezTo>
                    <a:pt x="165" y="222"/>
                    <a:pt x="150" y="223"/>
                    <a:pt x="150" y="224"/>
                  </a:cubicBezTo>
                  <a:cubicBezTo>
                    <a:pt x="150" y="226"/>
                    <a:pt x="167" y="236"/>
                    <a:pt x="171" y="234"/>
                  </a:cubicBezTo>
                  <a:cubicBezTo>
                    <a:pt x="175" y="233"/>
                    <a:pt x="181" y="240"/>
                    <a:pt x="178" y="243"/>
                  </a:cubicBezTo>
                  <a:cubicBezTo>
                    <a:pt x="176" y="245"/>
                    <a:pt x="177" y="251"/>
                    <a:pt x="177" y="254"/>
                  </a:cubicBezTo>
                  <a:cubicBezTo>
                    <a:pt x="176" y="257"/>
                    <a:pt x="170" y="254"/>
                    <a:pt x="166" y="254"/>
                  </a:cubicBezTo>
                  <a:cubicBezTo>
                    <a:pt x="163" y="255"/>
                    <a:pt x="160" y="256"/>
                    <a:pt x="160" y="260"/>
                  </a:cubicBezTo>
                  <a:cubicBezTo>
                    <a:pt x="160" y="264"/>
                    <a:pt x="154" y="267"/>
                    <a:pt x="153" y="272"/>
                  </a:cubicBezTo>
                  <a:cubicBezTo>
                    <a:pt x="153" y="277"/>
                    <a:pt x="158" y="277"/>
                    <a:pt x="161" y="279"/>
                  </a:cubicBezTo>
                  <a:cubicBezTo>
                    <a:pt x="164" y="281"/>
                    <a:pt x="155" y="282"/>
                    <a:pt x="155" y="286"/>
                  </a:cubicBezTo>
                  <a:cubicBezTo>
                    <a:pt x="155" y="290"/>
                    <a:pt x="163" y="296"/>
                    <a:pt x="166" y="298"/>
                  </a:cubicBezTo>
                  <a:cubicBezTo>
                    <a:pt x="169" y="299"/>
                    <a:pt x="166" y="307"/>
                    <a:pt x="168" y="311"/>
                  </a:cubicBezTo>
                  <a:cubicBezTo>
                    <a:pt x="169" y="315"/>
                    <a:pt x="173" y="310"/>
                    <a:pt x="172" y="316"/>
                  </a:cubicBezTo>
                  <a:cubicBezTo>
                    <a:pt x="172" y="321"/>
                    <a:pt x="176" y="321"/>
                    <a:pt x="176" y="324"/>
                  </a:cubicBezTo>
                  <a:cubicBezTo>
                    <a:pt x="177" y="327"/>
                    <a:pt x="184" y="326"/>
                    <a:pt x="183" y="331"/>
                  </a:cubicBezTo>
                  <a:cubicBezTo>
                    <a:pt x="181" y="335"/>
                    <a:pt x="185" y="338"/>
                    <a:pt x="186" y="340"/>
                  </a:cubicBezTo>
                  <a:cubicBezTo>
                    <a:pt x="188" y="343"/>
                    <a:pt x="194" y="347"/>
                    <a:pt x="195" y="350"/>
                  </a:cubicBezTo>
                  <a:cubicBezTo>
                    <a:pt x="197" y="353"/>
                    <a:pt x="200" y="357"/>
                    <a:pt x="204" y="356"/>
                  </a:cubicBezTo>
                  <a:cubicBezTo>
                    <a:pt x="209" y="355"/>
                    <a:pt x="209" y="359"/>
                    <a:pt x="212" y="358"/>
                  </a:cubicBezTo>
                  <a:cubicBezTo>
                    <a:pt x="216" y="358"/>
                    <a:pt x="221" y="360"/>
                    <a:pt x="222" y="362"/>
                  </a:cubicBezTo>
                  <a:cubicBezTo>
                    <a:pt x="223" y="365"/>
                    <a:pt x="233" y="367"/>
                    <a:pt x="236" y="368"/>
                  </a:cubicBezTo>
                  <a:cubicBezTo>
                    <a:pt x="239" y="368"/>
                    <a:pt x="239" y="363"/>
                    <a:pt x="242" y="362"/>
                  </a:cubicBezTo>
                  <a:cubicBezTo>
                    <a:pt x="244" y="360"/>
                    <a:pt x="243" y="350"/>
                    <a:pt x="246" y="349"/>
                  </a:cubicBezTo>
                  <a:cubicBezTo>
                    <a:pt x="248" y="348"/>
                    <a:pt x="247" y="337"/>
                    <a:pt x="245" y="336"/>
                  </a:cubicBezTo>
                  <a:cubicBezTo>
                    <a:pt x="243" y="335"/>
                    <a:pt x="244" y="332"/>
                    <a:pt x="249" y="332"/>
                  </a:cubicBezTo>
                  <a:cubicBezTo>
                    <a:pt x="255" y="333"/>
                    <a:pt x="253" y="328"/>
                    <a:pt x="255" y="327"/>
                  </a:cubicBezTo>
                  <a:cubicBezTo>
                    <a:pt x="258" y="326"/>
                    <a:pt x="257" y="321"/>
                    <a:pt x="259" y="321"/>
                  </a:cubicBezTo>
                  <a:cubicBezTo>
                    <a:pt x="261" y="320"/>
                    <a:pt x="260" y="317"/>
                    <a:pt x="259" y="315"/>
                  </a:cubicBezTo>
                  <a:cubicBezTo>
                    <a:pt x="257" y="313"/>
                    <a:pt x="259" y="312"/>
                    <a:pt x="262" y="311"/>
                  </a:cubicBezTo>
                  <a:cubicBezTo>
                    <a:pt x="265" y="311"/>
                    <a:pt x="264" y="307"/>
                    <a:pt x="260" y="305"/>
                  </a:cubicBezTo>
                  <a:cubicBezTo>
                    <a:pt x="257" y="304"/>
                    <a:pt x="258" y="300"/>
                    <a:pt x="262" y="302"/>
                  </a:cubicBezTo>
                  <a:cubicBezTo>
                    <a:pt x="265" y="305"/>
                    <a:pt x="268" y="303"/>
                    <a:pt x="266" y="300"/>
                  </a:cubicBezTo>
                  <a:cubicBezTo>
                    <a:pt x="264" y="297"/>
                    <a:pt x="269" y="296"/>
                    <a:pt x="274" y="295"/>
                  </a:cubicBezTo>
                  <a:cubicBezTo>
                    <a:pt x="279" y="295"/>
                    <a:pt x="281" y="292"/>
                    <a:pt x="280" y="288"/>
                  </a:cubicBezTo>
                  <a:cubicBezTo>
                    <a:pt x="279" y="285"/>
                    <a:pt x="286" y="285"/>
                    <a:pt x="284" y="288"/>
                  </a:cubicBezTo>
                  <a:cubicBezTo>
                    <a:pt x="283" y="291"/>
                    <a:pt x="284" y="295"/>
                    <a:pt x="286" y="292"/>
                  </a:cubicBezTo>
                  <a:cubicBezTo>
                    <a:pt x="288" y="290"/>
                    <a:pt x="293" y="292"/>
                    <a:pt x="301" y="289"/>
                  </a:cubicBezTo>
                  <a:cubicBezTo>
                    <a:pt x="309" y="287"/>
                    <a:pt x="317" y="280"/>
                    <a:pt x="319" y="274"/>
                  </a:cubicBezTo>
                  <a:cubicBezTo>
                    <a:pt x="321" y="267"/>
                    <a:pt x="330" y="268"/>
                    <a:pt x="329" y="264"/>
                  </a:cubicBezTo>
                  <a:cubicBezTo>
                    <a:pt x="328" y="260"/>
                    <a:pt x="330" y="258"/>
                    <a:pt x="336" y="261"/>
                  </a:cubicBezTo>
                  <a:cubicBezTo>
                    <a:pt x="342" y="264"/>
                    <a:pt x="338" y="259"/>
                    <a:pt x="344" y="259"/>
                  </a:cubicBezTo>
                  <a:cubicBezTo>
                    <a:pt x="351" y="259"/>
                    <a:pt x="350" y="256"/>
                    <a:pt x="356" y="256"/>
                  </a:cubicBezTo>
                  <a:cubicBezTo>
                    <a:pt x="363" y="256"/>
                    <a:pt x="379" y="253"/>
                    <a:pt x="385" y="248"/>
                  </a:cubicBezTo>
                  <a:cubicBezTo>
                    <a:pt x="391" y="244"/>
                    <a:pt x="403" y="240"/>
                    <a:pt x="408" y="237"/>
                  </a:cubicBezTo>
                  <a:cubicBezTo>
                    <a:pt x="413" y="233"/>
                    <a:pt x="414" y="231"/>
                    <a:pt x="411" y="232"/>
                  </a:cubicBezTo>
                  <a:cubicBezTo>
                    <a:pt x="408" y="234"/>
                    <a:pt x="401" y="234"/>
                    <a:pt x="397" y="233"/>
                  </a:cubicBezTo>
                  <a:cubicBezTo>
                    <a:pt x="392" y="232"/>
                    <a:pt x="384" y="228"/>
                    <a:pt x="379" y="231"/>
                  </a:cubicBezTo>
                  <a:cubicBezTo>
                    <a:pt x="373" y="234"/>
                    <a:pt x="377" y="227"/>
                    <a:pt x="381" y="226"/>
                  </a:cubicBezTo>
                  <a:cubicBezTo>
                    <a:pt x="386" y="225"/>
                    <a:pt x="384" y="223"/>
                    <a:pt x="383" y="218"/>
                  </a:cubicBezTo>
                  <a:cubicBezTo>
                    <a:pt x="381" y="213"/>
                    <a:pt x="390" y="217"/>
                    <a:pt x="394" y="222"/>
                  </a:cubicBezTo>
                  <a:cubicBezTo>
                    <a:pt x="398" y="227"/>
                    <a:pt x="405" y="230"/>
                    <a:pt x="412" y="228"/>
                  </a:cubicBezTo>
                  <a:cubicBezTo>
                    <a:pt x="418" y="226"/>
                    <a:pt x="412" y="221"/>
                    <a:pt x="414" y="217"/>
                  </a:cubicBezTo>
                  <a:cubicBezTo>
                    <a:pt x="417" y="214"/>
                    <a:pt x="395" y="203"/>
                    <a:pt x="393" y="199"/>
                  </a:cubicBezTo>
                  <a:cubicBezTo>
                    <a:pt x="392" y="195"/>
                    <a:pt x="399" y="198"/>
                    <a:pt x="405" y="200"/>
                  </a:cubicBezTo>
                  <a:cubicBezTo>
                    <a:pt x="412" y="203"/>
                    <a:pt x="413" y="195"/>
                    <a:pt x="413" y="192"/>
                  </a:cubicBezTo>
                  <a:cubicBezTo>
                    <a:pt x="413" y="188"/>
                    <a:pt x="400" y="188"/>
                    <a:pt x="394" y="192"/>
                  </a:cubicBezTo>
                  <a:cubicBezTo>
                    <a:pt x="388" y="195"/>
                    <a:pt x="382" y="187"/>
                    <a:pt x="390" y="186"/>
                  </a:cubicBezTo>
                  <a:cubicBezTo>
                    <a:pt x="398" y="185"/>
                    <a:pt x="391" y="182"/>
                    <a:pt x="393" y="180"/>
                  </a:cubicBezTo>
                  <a:cubicBezTo>
                    <a:pt x="396" y="177"/>
                    <a:pt x="406" y="187"/>
                    <a:pt x="411" y="185"/>
                  </a:cubicBezTo>
                  <a:cubicBezTo>
                    <a:pt x="416" y="183"/>
                    <a:pt x="420" y="185"/>
                    <a:pt x="425" y="182"/>
                  </a:cubicBezTo>
                  <a:cubicBezTo>
                    <a:pt x="429" y="178"/>
                    <a:pt x="417" y="175"/>
                    <a:pt x="414" y="172"/>
                  </a:cubicBezTo>
                  <a:cubicBezTo>
                    <a:pt x="411" y="168"/>
                    <a:pt x="427" y="170"/>
                    <a:pt x="432" y="170"/>
                  </a:cubicBezTo>
                  <a:cubicBezTo>
                    <a:pt x="437" y="170"/>
                    <a:pt x="438" y="163"/>
                    <a:pt x="434" y="164"/>
                  </a:cubicBezTo>
                  <a:cubicBezTo>
                    <a:pt x="430" y="166"/>
                    <a:pt x="417" y="160"/>
                    <a:pt x="419" y="155"/>
                  </a:cubicBezTo>
                  <a:cubicBezTo>
                    <a:pt x="422" y="151"/>
                    <a:pt x="427" y="156"/>
                    <a:pt x="433" y="153"/>
                  </a:cubicBezTo>
                  <a:cubicBezTo>
                    <a:pt x="439" y="150"/>
                    <a:pt x="434" y="138"/>
                    <a:pt x="430" y="138"/>
                  </a:cubicBezTo>
                  <a:cubicBezTo>
                    <a:pt x="425" y="138"/>
                    <a:pt x="415" y="137"/>
                    <a:pt x="415" y="135"/>
                  </a:cubicBezTo>
                  <a:cubicBezTo>
                    <a:pt x="415" y="133"/>
                    <a:pt x="407" y="131"/>
                    <a:pt x="409" y="129"/>
                  </a:cubicBezTo>
                  <a:cubicBezTo>
                    <a:pt x="412" y="126"/>
                    <a:pt x="415" y="131"/>
                    <a:pt x="420" y="127"/>
                  </a:cubicBezTo>
                  <a:cubicBezTo>
                    <a:pt x="426" y="123"/>
                    <a:pt x="437" y="128"/>
                    <a:pt x="442" y="127"/>
                  </a:cubicBezTo>
                  <a:cubicBezTo>
                    <a:pt x="447" y="126"/>
                    <a:pt x="440" y="117"/>
                    <a:pt x="437" y="119"/>
                  </a:cubicBezTo>
                  <a:cubicBezTo>
                    <a:pt x="434" y="120"/>
                    <a:pt x="425" y="121"/>
                    <a:pt x="424" y="116"/>
                  </a:cubicBezTo>
                  <a:cubicBezTo>
                    <a:pt x="423" y="111"/>
                    <a:pt x="433" y="116"/>
                    <a:pt x="435" y="113"/>
                  </a:cubicBezTo>
                  <a:cubicBezTo>
                    <a:pt x="437" y="111"/>
                    <a:pt x="421" y="105"/>
                    <a:pt x="419" y="110"/>
                  </a:cubicBezTo>
                  <a:cubicBezTo>
                    <a:pt x="416" y="115"/>
                    <a:pt x="408" y="113"/>
                    <a:pt x="412" y="110"/>
                  </a:cubicBezTo>
                  <a:cubicBezTo>
                    <a:pt x="417" y="107"/>
                    <a:pt x="418" y="99"/>
                    <a:pt x="417" y="95"/>
                  </a:cubicBezTo>
                  <a:cubicBezTo>
                    <a:pt x="417" y="91"/>
                    <a:pt x="433" y="91"/>
                    <a:pt x="432" y="84"/>
                  </a:cubicBezTo>
                  <a:cubicBezTo>
                    <a:pt x="430" y="78"/>
                    <a:pt x="439" y="76"/>
                    <a:pt x="445" y="76"/>
                  </a:cubicBezTo>
                  <a:cubicBezTo>
                    <a:pt x="450" y="76"/>
                    <a:pt x="445" y="69"/>
                    <a:pt x="439" y="70"/>
                  </a:cubicBezTo>
                  <a:cubicBezTo>
                    <a:pt x="434" y="71"/>
                    <a:pt x="429" y="76"/>
                    <a:pt x="426" y="74"/>
                  </a:cubicBezTo>
                  <a:cubicBezTo>
                    <a:pt x="423" y="72"/>
                    <a:pt x="432" y="67"/>
                    <a:pt x="437" y="67"/>
                  </a:cubicBezTo>
                  <a:cubicBezTo>
                    <a:pt x="442" y="67"/>
                    <a:pt x="453" y="67"/>
                    <a:pt x="457" y="65"/>
                  </a:cubicBezTo>
                  <a:cubicBezTo>
                    <a:pt x="461" y="62"/>
                    <a:pt x="450" y="60"/>
                    <a:pt x="442" y="61"/>
                  </a:cubicBezTo>
                  <a:cubicBezTo>
                    <a:pt x="435" y="62"/>
                    <a:pt x="435" y="59"/>
                    <a:pt x="446" y="58"/>
                  </a:cubicBezTo>
                  <a:cubicBezTo>
                    <a:pt x="458" y="58"/>
                    <a:pt x="456" y="56"/>
                    <a:pt x="464" y="55"/>
                  </a:cubicBezTo>
                  <a:cubicBezTo>
                    <a:pt x="472" y="54"/>
                    <a:pt x="469" y="51"/>
                    <a:pt x="474" y="50"/>
                  </a:cubicBezTo>
                  <a:cubicBezTo>
                    <a:pt x="479" y="50"/>
                    <a:pt x="492" y="45"/>
                    <a:pt x="492" y="42"/>
                  </a:cubicBezTo>
                  <a:cubicBezTo>
                    <a:pt x="492" y="39"/>
                    <a:pt x="474" y="34"/>
                    <a:pt x="465" y="34"/>
                  </a:cubicBezTo>
                  <a:close/>
                  <a:moveTo>
                    <a:pt x="169" y="241"/>
                  </a:moveTo>
                  <a:cubicBezTo>
                    <a:pt x="169" y="237"/>
                    <a:pt x="164" y="240"/>
                    <a:pt x="162" y="235"/>
                  </a:cubicBezTo>
                  <a:cubicBezTo>
                    <a:pt x="160" y="231"/>
                    <a:pt x="148" y="229"/>
                    <a:pt x="146" y="232"/>
                  </a:cubicBezTo>
                  <a:cubicBezTo>
                    <a:pt x="146" y="234"/>
                    <a:pt x="142" y="236"/>
                    <a:pt x="145" y="239"/>
                  </a:cubicBezTo>
                  <a:cubicBezTo>
                    <a:pt x="148" y="243"/>
                    <a:pt x="150" y="241"/>
                    <a:pt x="154" y="245"/>
                  </a:cubicBezTo>
                  <a:cubicBezTo>
                    <a:pt x="158" y="248"/>
                    <a:pt x="168" y="245"/>
                    <a:pt x="169" y="24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3576638" y="4321175"/>
              <a:ext cx="49213" cy="38100"/>
            </a:xfrm>
            <a:custGeom>
              <a:rect b="b" l="l" r="r" t="t"/>
              <a:pathLst>
                <a:path extrusionOk="0" h="15" w="20">
                  <a:moveTo>
                    <a:pt x="1" y="2"/>
                  </a:moveTo>
                  <a:cubicBezTo>
                    <a:pt x="1" y="5"/>
                    <a:pt x="5" y="4"/>
                    <a:pt x="8" y="7"/>
                  </a:cubicBezTo>
                  <a:cubicBezTo>
                    <a:pt x="11" y="9"/>
                    <a:pt x="14" y="15"/>
                    <a:pt x="17" y="10"/>
                  </a:cubicBezTo>
                  <a:cubicBezTo>
                    <a:pt x="20" y="5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1479551" y="788988"/>
              <a:ext cx="1801813" cy="1390650"/>
            </a:xfrm>
            <a:custGeom>
              <a:rect b="b" l="l" r="r" t="t"/>
              <a:pathLst>
                <a:path extrusionOk="0" h="552" w="717">
                  <a:moveTo>
                    <a:pt x="141" y="484"/>
                  </a:moveTo>
                  <a:cubicBezTo>
                    <a:pt x="139" y="481"/>
                    <a:pt x="133" y="482"/>
                    <a:pt x="132" y="479"/>
                  </a:cubicBezTo>
                  <a:cubicBezTo>
                    <a:pt x="131" y="477"/>
                    <a:pt x="126" y="469"/>
                    <a:pt x="123" y="469"/>
                  </a:cubicBezTo>
                  <a:cubicBezTo>
                    <a:pt x="120" y="469"/>
                    <a:pt x="116" y="469"/>
                    <a:pt x="112" y="467"/>
                  </a:cubicBezTo>
                  <a:cubicBezTo>
                    <a:pt x="109" y="464"/>
                    <a:pt x="106" y="464"/>
                    <a:pt x="104" y="465"/>
                  </a:cubicBezTo>
                  <a:cubicBezTo>
                    <a:pt x="101" y="467"/>
                    <a:pt x="106" y="467"/>
                    <a:pt x="106" y="469"/>
                  </a:cubicBezTo>
                  <a:cubicBezTo>
                    <a:pt x="106" y="471"/>
                    <a:pt x="108" y="472"/>
                    <a:pt x="110" y="472"/>
                  </a:cubicBezTo>
                  <a:cubicBezTo>
                    <a:pt x="112" y="471"/>
                    <a:pt x="113" y="476"/>
                    <a:pt x="115" y="476"/>
                  </a:cubicBezTo>
                  <a:cubicBezTo>
                    <a:pt x="118" y="476"/>
                    <a:pt x="118" y="479"/>
                    <a:pt x="121" y="479"/>
                  </a:cubicBezTo>
                  <a:cubicBezTo>
                    <a:pt x="123" y="479"/>
                    <a:pt x="124" y="482"/>
                    <a:pt x="125" y="484"/>
                  </a:cubicBezTo>
                  <a:cubicBezTo>
                    <a:pt x="126" y="486"/>
                    <a:pt x="129" y="484"/>
                    <a:pt x="129" y="486"/>
                  </a:cubicBezTo>
                  <a:cubicBezTo>
                    <a:pt x="129" y="487"/>
                    <a:pt x="132" y="488"/>
                    <a:pt x="133" y="490"/>
                  </a:cubicBezTo>
                  <a:cubicBezTo>
                    <a:pt x="138" y="491"/>
                    <a:pt x="142" y="491"/>
                    <a:pt x="145" y="490"/>
                  </a:cubicBezTo>
                  <a:cubicBezTo>
                    <a:pt x="146" y="489"/>
                    <a:pt x="146" y="488"/>
                    <a:pt x="146" y="487"/>
                  </a:cubicBezTo>
                  <a:cubicBezTo>
                    <a:pt x="148" y="485"/>
                    <a:pt x="144" y="486"/>
                    <a:pt x="141" y="484"/>
                  </a:cubicBezTo>
                  <a:close/>
                  <a:moveTo>
                    <a:pt x="135" y="200"/>
                  </a:moveTo>
                  <a:cubicBezTo>
                    <a:pt x="142" y="202"/>
                    <a:pt x="142" y="213"/>
                    <a:pt x="147" y="213"/>
                  </a:cubicBezTo>
                  <a:cubicBezTo>
                    <a:pt x="150" y="213"/>
                    <a:pt x="147" y="210"/>
                    <a:pt x="152" y="210"/>
                  </a:cubicBezTo>
                  <a:cubicBezTo>
                    <a:pt x="157" y="210"/>
                    <a:pt x="156" y="207"/>
                    <a:pt x="160" y="208"/>
                  </a:cubicBezTo>
                  <a:cubicBezTo>
                    <a:pt x="164" y="208"/>
                    <a:pt x="168" y="206"/>
                    <a:pt x="168" y="201"/>
                  </a:cubicBezTo>
                  <a:cubicBezTo>
                    <a:pt x="168" y="196"/>
                    <a:pt x="171" y="195"/>
                    <a:pt x="175" y="194"/>
                  </a:cubicBezTo>
                  <a:cubicBezTo>
                    <a:pt x="179" y="193"/>
                    <a:pt x="176" y="187"/>
                    <a:pt x="182" y="186"/>
                  </a:cubicBezTo>
                  <a:cubicBezTo>
                    <a:pt x="188" y="184"/>
                    <a:pt x="204" y="177"/>
                    <a:pt x="207" y="175"/>
                  </a:cubicBezTo>
                  <a:cubicBezTo>
                    <a:pt x="210" y="173"/>
                    <a:pt x="204" y="170"/>
                    <a:pt x="197" y="166"/>
                  </a:cubicBezTo>
                  <a:cubicBezTo>
                    <a:pt x="191" y="162"/>
                    <a:pt x="186" y="161"/>
                    <a:pt x="181" y="164"/>
                  </a:cubicBezTo>
                  <a:cubicBezTo>
                    <a:pt x="176" y="168"/>
                    <a:pt x="180" y="161"/>
                    <a:pt x="176" y="163"/>
                  </a:cubicBezTo>
                  <a:cubicBezTo>
                    <a:pt x="172" y="164"/>
                    <a:pt x="161" y="160"/>
                    <a:pt x="160" y="158"/>
                  </a:cubicBezTo>
                  <a:cubicBezTo>
                    <a:pt x="158" y="156"/>
                    <a:pt x="139" y="162"/>
                    <a:pt x="135" y="162"/>
                  </a:cubicBezTo>
                  <a:cubicBezTo>
                    <a:pt x="130" y="162"/>
                    <a:pt x="135" y="167"/>
                    <a:pt x="138" y="169"/>
                  </a:cubicBezTo>
                  <a:cubicBezTo>
                    <a:pt x="141" y="172"/>
                    <a:pt x="130" y="180"/>
                    <a:pt x="132" y="181"/>
                  </a:cubicBezTo>
                  <a:cubicBezTo>
                    <a:pt x="135" y="183"/>
                    <a:pt x="130" y="188"/>
                    <a:pt x="125" y="194"/>
                  </a:cubicBezTo>
                  <a:cubicBezTo>
                    <a:pt x="120" y="199"/>
                    <a:pt x="129" y="199"/>
                    <a:pt x="135" y="200"/>
                  </a:cubicBezTo>
                  <a:close/>
                  <a:moveTo>
                    <a:pt x="314" y="230"/>
                  </a:moveTo>
                  <a:cubicBezTo>
                    <a:pt x="316" y="227"/>
                    <a:pt x="325" y="235"/>
                    <a:pt x="325" y="229"/>
                  </a:cubicBezTo>
                  <a:cubicBezTo>
                    <a:pt x="325" y="224"/>
                    <a:pt x="315" y="221"/>
                    <a:pt x="311" y="219"/>
                  </a:cubicBezTo>
                  <a:cubicBezTo>
                    <a:pt x="306" y="216"/>
                    <a:pt x="305" y="217"/>
                    <a:pt x="298" y="212"/>
                  </a:cubicBezTo>
                  <a:cubicBezTo>
                    <a:pt x="291" y="207"/>
                    <a:pt x="300" y="205"/>
                    <a:pt x="295" y="201"/>
                  </a:cubicBezTo>
                  <a:cubicBezTo>
                    <a:pt x="290" y="197"/>
                    <a:pt x="288" y="186"/>
                    <a:pt x="291" y="183"/>
                  </a:cubicBezTo>
                  <a:cubicBezTo>
                    <a:pt x="295" y="179"/>
                    <a:pt x="299" y="174"/>
                    <a:pt x="293" y="171"/>
                  </a:cubicBezTo>
                  <a:cubicBezTo>
                    <a:pt x="286" y="169"/>
                    <a:pt x="276" y="173"/>
                    <a:pt x="277" y="175"/>
                  </a:cubicBezTo>
                  <a:cubicBezTo>
                    <a:pt x="278" y="176"/>
                    <a:pt x="287" y="181"/>
                    <a:pt x="287" y="183"/>
                  </a:cubicBezTo>
                  <a:cubicBezTo>
                    <a:pt x="287" y="185"/>
                    <a:pt x="279" y="177"/>
                    <a:pt x="276" y="179"/>
                  </a:cubicBezTo>
                  <a:cubicBezTo>
                    <a:pt x="273" y="181"/>
                    <a:pt x="270" y="175"/>
                    <a:pt x="267" y="179"/>
                  </a:cubicBezTo>
                  <a:cubicBezTo>
                    <a:pt x="265" y="183"/>
                    <a:pt x="270" y="195"/>
                    <a:pt x="273" y="199"/>
                  </a:cubicBezTo>
                  <a:cubicBezTo>
                    <a:pt x="275" y="202"/>
                    <a:pt x="270" y="202"/>
                    <a:pt x="268" y="203"/>
                  </a:cubicBezTo>
                  <a:cubicBezTo>
                    <a:pt x="265" y="204"/>
                    <a:pt x="264" y="193"/>
                    <a:pt x="262" y="189"/>
                  </a:cubicBezTo>
                  <a:cubicBezTo>
                    <a:pt x="259" y="185"/>
                    <a:pt x="247" y="180"/>
                    <a:pt x="247" y="183"/>
                  </a:cubicBezTo>
                  <a:cubicBezTo>
                    <a:pt x="246" y="186"/>
                    <a:pt x="254" y="186"/>
                    <a:pt x="253" y="190"/>
                  </a:cubicBezTo>
                  <a:cubicBezTo>
                    <a:pt x="252" y="194"/>
                    <a:pt x="247" y="188"/>
                    <a:pt x="243" y="191"/>
                  </a:cubicBezTo>
                  <a:cubicBezTo>
                    <a:pt x="239" y="194"/>
                    <a:pt x="240" y="192"/>
                    <a:pt x="241" y="189"/>
                  </a:cubicBezTo>
                  <a:cubicBezTo>
                    <a:pt x="242" y="185"/>
                    <a:pt x="235" y="182"/>
                    <a:pt x="228" y="183"/>
                  </a:cubicBezTo>
                  <a:cubicBezTo>
                    <a:pt x="221" y="183"/>
                    <a:pt x="225" y="188"/>
                    <a:pt x="223" y="190"/>
                  </a:cubicBezTo>
                  <a:cubicBezTo>
                    <a:pt x="221" y="192"/>
                    <a:pt x="210" y="189"/>
                    <a:pt x="217" y="188"/>
                  </a:cubicBezTo>
                  <a:cubicBezTo>
                    <a:pt x="223" y="186"/>
                    <a:pt x="221" y="182"/>
                    <a:pt x="218" y="178"/>
                  </a:cubicBezTo>
                  <a:cubicBezTo>
                    <a:pt x="216" y="174"/>
                    <a:pt x="209" y="179"/>
                    <a:pt x="198" y="183"/>
                  </a:cubicBezTo>
                  <a:cubicBezTo>
                    <a:pt x="187" y="187"/>
                    <a:pt x="182" y="191"/>
                    <a:pt x="183" y="191"/>
                  </a:cubicBezTo>
                  <a:cubicBezTo>
                    <a:pt x="184" y="192"/>
                    <a:pt x="185" y="194"/>
                    <a:pt x="181" y="197"/>
                  </a:cubicBezTo>
                  <a:cubicBezTo>
                    <a:pt x="176" y="201"/>
                    <a:pt x="181" y="204"/>
                    <a:pt x="184" y="204"/>
                  </a:cubicBezTo>
                  <a:cubicBezTo>
                    <a:pt x="188" y="204"/>
                    <a:pt x="185" y="207"/>
                    <a:pt x="188" y="208"/>
                  </a:cubicBezTo>
                  <a:cubicBezTo>
                    <a:pt x="190" y="209"/>
                    <a:pt x="203" y="203"/>
                    <a:pt x="207" y="205"/>
                  </a:cubicBezTo>
                  <a:cubicBezTo>
                    <a:pt x="210" y="208"/>
                    <a:pt x="186" y="209"/>
                    <a:pt x="186" y="214"/>
                  </a:cubicBezTo>
                  <a:cubicBezTo>
                    <a:pt x="186" y="218"/>
                    <a:pt x="199" y="220"/>
                    <a:pt x="209" y="219"/>
                  </a:cubicBezTo>
                  <a:cubicBezTo>
                    <a:pt x="219" y="217"/>
                    <a:pt x="237" y="220"/>
                    <a:pt x="237" y="222"/>
                  </a:cubicBezTo>
                  <a:cubicBezTo>
                    <a:pt x="237" y="225"/>
                    <a:pt x="225" y="224"/>
                    <a:pt x="216" y="224"/>
                  </a:cubicBezTo>
                  <a:cubicBezTo>
                    <a:pt x="207" y="224"/>
                    <a:pt x="192" y="226"/>
                    <a:pt x="192" y="229"/>
                  </a:cubicBezTo>
                  <a:cubicBezTo>
                    <a:pt x="193" y="232"/>
                    <a:pt x="194" y="232"/>
                    <a:pt x="203" y="237"/>
                  </a:cubicBezTo>
                  <a:cubicBezTo>
                    <a:pt x="213" y="241"/>
                    <a:pt x="222" y="235"/>
                    <a:pt x="222" y="241"/>
                  </a:cubicBezTo>
                  <a:cubicBezTo>
                    <a:pt x="222" y="247"/>
                    <a:pt x="227" y="248"/>
                    <a:pt x="239" y="249"/>
                  </a:cubicBezTo>
                  <a:cubicBezTo>
                    <a:pt x="252" y="249"/>
                    <a:pt x="258" y="243"/>
                    <a:pt x="264" y="243"/>
                  </a:cubicBezTo>
                  <a:cubicBezTo>
                    <a:pt x="270" y="244"/>
                    <a:pt x="273" y="242"/>
                    <a:pt x="275" y="238"/>
                  </a:cubicBezTo>
                  <a:cubicBezTo>
                    <a:pt x="278" y="234"/>
                    <a:pt x="281" y="236"/>
                    <a:pt x="281" y="239"/>
                  </a:cubicBezTo>
                  <a:cubicBezTo>
                    <a:pt x="282" y="241"/>
                    <a:pt x="290" y="240"/>
                    <a:pt x="292" y="242"/>
                  </a:cubicBezTo>
                  <a:cubicBezTo>
                    <a:pt x="296" y="247"/>
                    <a:pt x="311" y="245"/>
                    <a:pt x="317" y="242"/>
                  </a:cubicBezTo>
                  <a:cubicBezTo>
                    <a:pt x="323" y="240"/>
                    <a:pt x="315" y="232"/>
                    <a:pt x="312" y="235"/>
                  </a:cubicBezTo>
                  <a:cubicBezTo>
                    <a:pt x="309" y="239"/>
                    <a:pt x="306" y="237"/>
                    <a:pt x="306" y="235"/>
                  </a:cubicBezTo>
                  <a:cubicBezTo>
                    <a:pt x="305" y="233"/>
                    <a:pt x="311" y="232"/>
                    <a:pt x="314" y="230"/>
                  </a:cubicBezTo>
                  <a:close/>
                  <a:moveTo>
                    <a:pt x="178" y="142"/>
                  </a:moveTo>
                  <a:cubicBezTo>
                    <a:pt x="184" y="143"/>
                    <a:pt x="191" y="137"/>
                    <a:pt x="191" y="134"/>
                  </a:cubicBezTo>
                  <a:cubicBezTo>
                    <a:pt x="190" y="130"/>
                    <a:pt x="175" y="142"/>
                    <a:pt x="178" y="142"/>
                  </a:cubicBezTo>
                  <a:close/>
                  <a:moveTo>
                    <a:pt x="148" y="132"/>
                  </a:moveTo>
                  <a:cubicBezTo>
                    <a:pt x="151" y="133"/>
                    <a:pt x="148" y="138"/>
                    <a:pt x="151" y="137"/>
                  </a:cubicBezTo>
                  <a:cubicBezTo>
                    <a:pt x="154" y="135"/>
                    <a:pt x="155" y="135"/>
                    <a:pt x="157" y="135"/>
                  </a:cubicBezTo>
                  <a:cubicBezTo>
                    <a:pt x="161" y="137"/>
                    <a:pt x="162" y="133"/>
                    <a:pt x="163" y="132"/>
                  </a:cubicBezTo>
                  <a:cubicBezTo>
                    <a:pt x="165" y="130"/>
                    <a:pt x="165" y="138"/>
                    <a:pt x="169" y="138"/>
                  </a:cubicBezTo>
                  <a:cubicBezTo>
                    <a:pt x="173" y="138"/>
                    <a:pt x="172" y="129"/>
                    <a:pt x="176" y="132"/>
                  </a:cubicBezTo>
                  <a:cubicBezTo>
                    <a:pt x="179" y="134"/>
                    <a:pt x="181" y="131"/>
                    <a:pt x="181" y="128"/>
                  </a:cubicBezTo>
                  <a:cubicBezTo>
                    <a:pt x="182" y="126"/>
                    <a:pt x="182" y="122"/>
                    <a:pt x="186" y="121"/>
                  </a:cubicBezTo>
                  <a:cubicBezTo>
                    <a:pt x="190" y="120"/>
                    <a:pt x="187" y="125"/>
                    <a:pt x="188" y="128"/>
                  </a:cubicBezTo>
                  <a:cubicBezTo>
                    <a:pt x="191" y="133"/>
                    <a:pt x="196" y="128"/>
                    <a:pt x="196" y="126"/>
                  </a:cubicBezTo>
                  <a:cubicBezTo>
                    <a:pt x="196" y="124"/>
                    <a:pt x="203" y="125"/>
                    <a:pt x="202" y="123"/>
                  </a:cubicBezTo>
                  <a:cubicBezTo>
                    <a:pt x="202" y="120"/>
                    <a:pt x="204" y="120"/>
                    <a:pt x="202" y="117"/>
                  </a:cubicBezTo>
                  <a:cubicBezTo>
                    <a:pt x="201" y="114"/>
                    <a:pt x="205" y="115"/>
                    <a:pt x="207" y="113"/>
                  </a:cubicBezTo>
                  <a:cubicBezTo>
                    <a:pt x="209" y="110"/>
                    <a:pt x="204" y="112"/>
                    <a:pt x="201" y="109"/>
                  </a:cubicBezTo>
                  <a:cubicBezTo>
                    <a:pt x="197" y="106"/>
                    <a:pt x="196" y="110"/>
                    <a:pt x="196" y="112"/>
                  </a:cubicBezTo>
                  <a:cubicBezTo>
                    <a:pt x="196" y="114"/>
                    <a:pt x="189" y="113"/>
                    <a:pt x="185" y="111"/>
                  </a:cubicBezTo>
                  <a:cubicBezTo>
                    <a:pt x="181" y="110"/>
                    <a:pt x="176" y="116"/>
                    <a:pt x="171" y="119"/>
                  </a:cubicBezTo>
                  <a:cubicBezTo>
                    <a:pt x="165" y="122"/>
                    <a:pt x="165" y="127"/>
                    <a:pt x="159" y="126"/>
                  </a:cubicBezTo>
                  <a:cubicBezTo>
                    <a:pt x="154" y="126"/>
                    <a:pt x="146" y="131"/>
                    <a:pt x="148" y="132"/>
                  </a:cubicBezTo>
                  <a:close/>
                  <a:moveTo>
                    <a:pt x="204" y="130"/>
                  </a:moveTo>
                  <a:cubicBezTo>
                    <a:pt x="199" y="130"/>
                    <a:pt x="199" y="135"/>
                    <a:pt x="205" y="135"/>
                  </a:cubicBezTo>
                  <a:cubicBezTo>
                    <a:pt x="211" y="135"/>
                    <a:pt x="213" y="137"/>
                    <a:pt x="204" y="137"/>
                  </a:cubicBezTo>
                  <a:cubicBezTo>
                    <a:pt x="196" y="137"/>
                    <a:pt x="193" y="144"/>
                    <a:pt x="198" y="142"/>
                  </a:cubicBezTo>
                  <a:cubicBezTo>
                    <a:pt x="204" y="141"/>
                    <a:pt x="211" y="141"/>
                    <a:pt x="207" y="142"/>
                  </a:cubicBezTo>
                  <a:cubicBezTo>
                    <a:pt x="202" y="144"/>
                    <a:pt x="191" y="145"/>
                    <a:pt x="192" y="147"/>
                  </a:cubicBezTo>
                  <a:cubicBezTo>
                    <a:pt x="193" y="148"/>
                    <a:pt x="198" y="148"/>
                    <a:pt x="203" y="150"/>
                  </a:cubicBezTo>
                  <a:cubicBezTo>
                    <a:pt x="207" y="152"/>
                    <a:pt x="210" y="153"/>
                    <a:pt x="214" y="149"/>
                  </a:cubicBezTo>
                  <a:cubicBezTo>
                    <a:pt x="217" y="145"/>
                    <a:pt x="222" y="141"/>
                    <a:pt x="220" y="146"/>
                  </a:cubicBezTo>
                  <a:cubicBezTo>
                    <a:pt x="218" y="152"/>
                    <a:pt x="226" y="148"/>
                    <a:pt x="235" y="147"/>
                  </a:cubicBezTo>
                  <a:cubicBezTo>
                    <a:pt x="245" y="147"/>
                    <a:pt x="234" y="153"/>
                    <a:pt x="224" y="154"/>
                  </a:cubicBezTo>
                  <a:cubicBezTo>
                    <a:pt x="214" y="154"/>
                    <a:pt x="216" y="159"/>
                    <a:pt x="223" y="161"/>
                  </a:cubicBezTo>
                  <a:cubicBezTo>
                    <a:pt x="231" y="163"/>
                    <a:pt x="248" y="156"/>
                    <a:pt x="252" y="152"/>
                  </a:cubicBezTo>
                  <a:cubicBezTo>
                    <a:pt x="256" y="148"/>
                    <a:pt x="259" y="154"/>
                    <a:pt x="263" y="152"/>
                  </a:cubicBezTo>
                  <a:cubicBezTo>
                    <a:pt x="267" y="149"/>
                    <a:pt x="275" y="152"/>
                    <a:pt x="281" y="150"/>
                  </a:cubicBezTo>
                  <a:cubicBezTo>
                    <a:pt x="288" y="149"/>
                    <a:pt x="289" y="136"/>
                    <a:pt x="284" y="134"/>
                  </a:cubicBezTo>
                  <a:cubicBezTo>
                    <a:pt x="279" y="132"/>
                    <a:pt x="279" y="137"/>
                    <a:pt x="275" y="137"/>
                  </a:cubicBezTo>
                  <a:cubicBezTo>
                    <a:pt x="272" y="138"/>
                    <a:pt x="269" y="133"/>
                    <a:pt x="266" y="130"/>
                  </a:cubicBezTo>
                  <a:cubicBezTo>
                    <a:pt x="263" y="127"/>
                    <a:pt x="265" y="120"/>
                    <a:pt x="260" y="121"/>
                  </a:cubicBezTo>
                  <a:cubicBezTo>
                    <a:pt x="256" y="122"/>
                    <a:pt x="246" y="129"/>
                    <a:pt x="252" y="130"/>
                  </a:cubicBezTo>
                  <a:cubicBezTo>
                    <a:pt x="258" y="131"/>
                    <a:pt x="256" y="134"/>
                    <a:pt x="253" y="135"/>
                  </a:cubicBezTo>
                  <a:cubicBezTo>
                    <a:pt x="249" y="137"/>
                    <a:pt x="260" y="139"/>
                    <a:pt x="259" y="142"/>
                  </a:cubicBezTo>
                  <a:cubicBezTo>
                    <a:pt x="257" y="144"/>
                    <a:pt x="241" y="142"/>
                    <a:pt x="240" y="138"/>
                  </a:cubicBezTo>
                  <a:cubicBezTo>
                    <a:pt x="239" y="135"/>
                    <a:pt x="227" y="128"/>
                    <a:pt x="221" y="130"/>
                  </a:cubicBezTo>
                  <a:cubicBezTo>
                    <a:pt x="216" y="131"/>
                    <a:pt x="218" y="125"/>
                    <a:pt x="213" y="125"/>
                  </a:cubicBezTo>
                  <a:cubicBezTo>
                    <a:pt x="207" y="125"/>
                    <a:pt x="209" y="130"/>
                    <a:pt x="204" y="130"/>
                  </a:cubicBezTo>
                  <a:close/>
                  <a:moveTo>
                    <a:pt x="223" y="104"/>
                  </a:moveTo>
                  <a:cubicBezTo>
                    <a:pt x="224" y="100"/>
                    <a:pt x="211" y="101"/>
                    <a:pt x="212" y="102"/>
                  </a:cubicBezTo>
                  <a:cubicBezTo>
                    <a:pt x="214" y="105"/>
                    <a:pt x="221" y="109"/>
                    <a:pt x="223" y="104"/>
                  </a:cubicBezTo>
                  <a:close/>
                  <a:moveTo>
                    <a:pt x="252" y="103"/>
                  </a:moveTo>
                  <a:cubicBezTo>
                    <a:pt x="257" y="102"/>
                    <a:pt x="255" y="98"/>
                    <a:pt x="247" y="99"/>
                  </a:cubicBezTo>
                  <a:cubicBezTo>
                    <a:pt x="240" y="100"/>
                    <a:pt x="227" y="100"/>
                    <a:pt x="227" y="106"/>
                  </a:cubicBezTo>
                  <a:cubicBezTo>
                    <a:pt x="227" y="110"/>
                    <a:pt x="229" y="112"/>
                    <a:pt x="238" y="113"/>
                  </a:cubicBezTo>
                  <a:cubicBezTo>
                    <a:pt x="246" y="114"/>
                    <a:pt x="253" y="106"/>
                    <a:pt x="249" y="106"/>
                  </a:cubicBezTo>
                  <a:cubicBezTo>
                    <a:pt x="245" y="106"/>
                    <a:pt x="248" y="103"/>
                    <a:pt x="252" y="103"/>
                  </a:cubicBezTo>
                  <a:close/>
                  <a:moveTo>
                    <a:pt x="235" y="96"/>
                  </a:moveTo>
                  <a:cubicBezTo>
                    <a:pt x="238" y="97"/>
                    <a:pt x="242" y="93"/>
                    <a:pt x="244" y="95"/>
                  </a:cubicBezTo>
                  <a:cubicBezTo>
                    <a:pt x="247" y="97"/>
                    <a:pt x="258" y="99"/>
                    <a:pt x="258" y="93"/>
                  </a:cubicBezTo>
                  <a:cubicBezTo>
                    <a:pt x="258" y="87"/>
                    <a:pt x="244" y="87"/>
                    <a:pt x="240" y="89"/>
                  </a:cubicBezTo>
                  <a:cubicBezTo>
                    <a:pt x="237" y="91"/>
                    <a:pt x="221" y="92"/>
                    <a:pt x="225" y="95"/>
                  </a:cubicBezTo>
                  <a:cubicBezTo>
                    <a:pt x="228" y="97"/>
                    <a:pt x="231" y="94"/>
                    <a:pt x="235" y="96"/>
                  </a:cubicBezTo>
                  <a:close/>
                  <a:moveTo>
                    <a:pt x="294" y="85"/>
                  </a:moveTo>
                  <a:cubicBezTo>
                    <a:pt x="299" y="82"/>
                    <a:pt x="306" y="87"/>
                    <a:pt x="305" y="90"/>
                  </a:cubicBezTo>
                  <a:cubicBezTo>
                    <a:pt x="304" y="93"/>
                    <a:pt x="291" y="89"/>
                    <a:pt x="292" y="92"/>
                  </a:cubicBezTo>
                  <a:cubicBezTo>
                    <a:pt x="293" y="93"/>
                    <a:pt x="294" y="97"/>
                    <a:pt x="303" y="95"/>
                  </a:cubicBezTo>
                  <a:cubicBezTo>
                    <a:pt x="311" y="92"/>
                    <a:pt x="318" y="94"/>
                    <a:pt x="324" y="99"/>
                  </a:cubicBezTo>
                  <a:cubicBezTo>
                    <a:pt x="330" y="103"/>
                    <a:pt x="335" y="105"/>
                    <a:pt x="339" y="100"/>
                  </a:cubicBezTo>
                  <a:cubicBezTo>
                    <a:pt x="343" y="96"/>
                    <a:pt x="334" y="95"/>
                    <a:pt x="336" y="92"/>
                  </a:cubicBezTo>
                  <a:cubicBezTo>
                    <a:pt x="337" y="88"/>
                    <a:pt x="330" y="86"/>
                    <a:pt x="326" y="86"/>
                  </a:cubicBezTo>
                  <a:cubicBezTo>
                    <a:pt x="322" y="86"/>
                    <a:pt x="321" y="79"/>
                    <a:pt x="318" y="80"/>
                  </a:cubicBezTo>
                  <a:cubicBezTo>
                    <a:pt x="314" y="82"/>
                    <a:pt x="312" y="84"/>
                    <a:pt x="312" y="79"/>
                  </a:cubicBezTo>
                  <a:cubicBezTo>
                    <a:pt x="312" y="75"/>
                    <a:pt x="294" y="74"/>
                    <a:pt x="289" y="76"/>
                  </a:cubicBezTo>
                  <a:cubicBezTo>
                    <a:pt x="284" y="78"/>
                    <a:pt x="290" y="88"/>
                    <a:pt x="294" y="85"/>
                  </a:cubicBezTo>
                  <a:close/>
                  <a:moveTo>
                    <a:pt x="297" y="115"/>
                  </a:moveTo>
                  <a:cubicBezTo>
                    <a:pt x="300" y="111"/>
                    <a:pt x="285" y="100"/>
                    <a:pt x="285" y="105"/>
                  </a:cubicBezTo>
                  <a:cubicBezTo>
                    <a:pt x="284" y="110"/>
                    <a:pt x="294" y="119"/>
                    <a:pt x="297" y="115"/>
                  </a:cubicBezTo>
                  <a:close/>
                  <a:moveTo>
                    <a:pt x="343" y="68"/>
                  </a:moveTo>
                  <a:cubicBezTo>
                    <a:pt x="346" y="64"/>
                    <a:pt x="328" y="60"/>
                    <a:pt x="333" y="64"/>
                  </a:cubicBezTo>
                  <a:cubicBezTo>
                    <a:pt x="335" y="66"/>
                    <a:pt x="341" y="72"/>
                    <a:pt x="343" y="68"/>
                  </a:cubicBezTo>
                  <a:close/>
                  <a:moveTo>
                    <a:pt x="303" y="149"/>
                  </a:moveTo>
                  <a:cubicBezTo>
                    <a:pt x="305" y="146"/>
                    <a:pt x="298" y="140"/>
                    <a:pt x="295" y="145"/>
                  </a:cubicBezTo>
                  <a:cubicBezTo>
                    <a:pt x="293" y="150"/>
                    <a:pt x="300" y="152"/>
                    <a:pt x="303" y="149"/>
                  </a:cubicBezTo>
                  <a:close/>
                  <a:moveTo>
                    <a:pt x="343" y="124"/>
                  </a:moveTo>
                  <a:cubicBezTo>
                    <a:pt x="343" y="128"/>
                    <a:pt x="335" y="123"/>
                    <a:pt x="328" y="121"/>
                  </a:cubicBezTo>
                  <a:cubicBezTo>
                    <a:pt x="322" y="118"/>
                    <a:pt x="326" y="126"/>
                    <a:pt x="331" y="130"/>
                  </a:cubicBezTo>
                  <a:cubicBezTo>
                    <a:pt x="336" y="134"/>
                    <a:pt x="328" y="132"/>
                    <a:pt x="321" y="128"/>
                  </a:cubicBezTo>
                  <a:cubicBezTo>
                    <a:pt x="315" y="123"/>
                    <a:pt x="315" y="131"/>
                    <a:pt x="319" y="133"/>
                  </a:cubicBezTo>
                  <a:cubicBezTo>
                    <a:pt x="322" y="136"/>
                    <a:pt x="318" y="139"/>
                    <a:pt x="314" y="134"/>
                  </a:cubicBezTo>
                  <a:cubicBezTo>
                    <a:pt x="309" y="128"/>
                    <a:pt x="307" y="122"/>
                    <a:pt x="300" y="122"/>
                  </a:cubicBezTo>
                  <a:cubicBezTo>
                    <a:pt x="294" y="121"/>
                    <a:pt x="297" y="128"/>
                    <a:pt x="299" y="132"/>
                  </a:cubicBezTo>
                  <a:cubicBezTo>
                    <a:pt x="303" y="136"/>
                    <a:pt x="306" y="137"/>
                    <a:pt x="312" y="140"/>
                  </a:cubicBezTo>
                  <a:cubicBezTo>
                    <a:pt x="318" y="144"/>
                    <a:pt x="327" y="139"/>
                    <a:pt x="331" y="140"/>
                  </a:cubicBezTo>
                  <a:cubicBezTo>
                    <a:pt x="336" y="141"/>
                    <a:pt x="327" y="147"/>
                    <a:pt x="330" y="150"/>
                  </a:cubicBezTo>
                  <a:cubicBezTo>
                    <a:pt x="333" y="154"/>
                    <a:pt x="340" y="151"/>
                    <a:pt x="346" y="151"/>
                  </a:cubicBezTo>
                  <a:cubicBezTo>
                    <a:pt x="352" y="150"/>
                    <a:pt x="350" y="147"/>
                    <a:pt x="353" y="144"/>
                  </a:cubicBezTo>
                  <a:cubicBezTo>
                    <a:pt x="357" y="142"/>
                    <a:pt x="350" y="142"/>
                    <a:pt x="352" y="136"/>
                  </a:cubicBezTo>
                  <a:cubicBezTo>
                    <a:pt x="355" y="130"/>
                    <a:pt x="344" y="120"/>
                    <a:pt x="343" y="124"/>
                  </a:cubicBezTo>
                  <a:close/>
                  <a:moveTo>
                    <a:pt x="358" y="103"/>
                  </a:moveTo>
                  <a:cubicBezTo>
                    <a:pt x="364" y="103"/>
                    <a:pt x="368" y="102"/>
                    <a:pt x="372" y="100"/>
                  </a:cubicBezTo>
                  <a:cubicBezTo>
                    <a:pt x="377" y="99"/>
                    <a:pt x="370" y="99"/>
                    <a:pt x="373" y="94"/>
                  </a:cubicBezTo>
                  <a:cubicBezTo>
                    <a:pt x="376" y="90"/>
                    <a:pt x="365" y="90"/>
                    <a:pt x="365" y="91"/>
                  </a:cubicBezTo>
                  <a:cubicBezTo>
                    <a:pt x="364" y="93"/>
                    <a:pt x="350" y="83"/>
                    <a:pt x="348" y="86"/>
                  </a:cubicBezTo>
                  <a:cubicBezTo>
                    <a:pt x="346" y="89"/>
                    <a:pt x="353" y="103"/>
                    <a:pt x="358" y="103"/>
                  </a:cubicBezTo>
                  <a:close/>
                  <a:moveTo>
                    <a:pt x="387" y="105"/>
                  </a:moveTo>
                  <a:cubicBezTo>
                    <a:pt x="386" y="103"/>
                    <a:pt x="359" y="106"/>
                    <a:pt x="364" y="109"/>
                  </a:cubicBezTo>
                  <a:cubicBezTo>
                    <a:pt x="371" y="114"/>
                    <a:pt x="388" y="107"/>
                    <a:pt x="387" y="105"/>
                  </a:cubicBezTo>
                  <a:close/>
                  <a:moveTo>
                    <a:pt x="383" y="157"/>
                  </a:moveTo>
                  <a:cubicBezTo>
                    <a:pt x="390" y="156"/>
                    <a:pt x="386" y="149"/>
                    <a:pt x="379" y="143"/>
                  </a:cubicBezTo>
                  <a:cubicBezTo>
                    <a:pt x="372" y="138"/>
                    <a:pt x="356" y="149"/>
                    <a:pt x="359" y="151"/>
                  </a:cubicBezTo>
                  <a:cubicBezTo>
                    <a:pt x="362" y="154"/>
                    <a:pt x="377" y="157"/>
                    <a:pt x="383" y="157"/>
                  </a:cubicBezTo>
                  <a:close/>
                  <a:moveTo>
                    <a:pt x="337" y="207"/>
                  </a:moveTo>
                  <a:cubicBezTo>
                    <a:pt x="345" y="212"/>
                    <a:pt x="343" y="203"/>
                    <a:pt x="352" y="203"/>
                  </a:cubicBezTo>
                  <a:cubicBezTo>
                    <a:pt x="361" y="203"/>
                    <a:pt x="361" y="189"/>
                    <a:pt x="362" y="183"/>
                  </a:cubicBezTo>
                  <a:cubicBezTo>
                    <a:pt x="364" y="178"/>
                    <a:pt x="355" y="178"/>
                    <a:pt x="357" y="182"/>
                  </a:cubicBezTo>
                  <a:cubicBezTo>
                    <a:pt x="360" y="186"/>
                    <a:pt x="357" y="190"/>
                    <a:pt x="356" y="185"/>
                  </a:cubicBezTo>
                  <a:cubicBezTo>
                    <a:pt x="356" y="181"/>
                    <a:pt x="349" y="185"/>
                    <a:pt x="346" y="181"/>
                  </a:cubicBezTo>
                  <a:cubicBezTo>
                    <a:pt x="344" y="178"/>
                    <a:pt x="354" y="178"/>
                    <a:pt x="357" y="173"/>
                  </a:cubicBezTo>
                  <a:cubicBezTo>
                    <a:pt x="359" y="168"/>
                    <a:pt x="349" y="169"/>
                    <a:pt x="351" y="165"/>
                  </a:cubicBezTo>
                  <a:cubicBezTo>
                    <a:pt x="354" y="162"/>
                    <a:pt x="335" y="166"/>
                    <a:pt x="341" y="168"/>
                  </a:cubicBezTo>
                  <a:cubicBezTo>
                    <a:pt x="346" y="170"/>
                    <a:pt x="341" y="173"/>
                    <a:pt x="336" y="169"/>
                  </a:cubicBezTo>
                  <a:cubicBezTo>
                    <a:pt x="331" y="166"/>
                    <a:pt x="317" y="172"/>
                    <a:pt x="322" y="176"/>
                  </a:cubicBezTo>
                  <a:cubicBezTo>
                    <a:pt x="326" y="179"/>
                    <a:pt x="338" y="174"/>
                    <a:pt x="331" y="183"/>
                  </a:cubicBezTo>
                  <a:cubicBezTo>
                    <a:pt x="324" y="192"/>
                    <a:pt x="321" y="180"/>
                    <a:pt x="315" y="181"/>
                  </a:cubicBezTo>
                  <a:cubicBezTo>
                    <a:pt x="309" y="183"/>
                    <a:pt x="311" y="190"/>
                    <a:pt x="321" y="193"/>
                  </a:cubicBezTo>
                  <a:cubicBezTo>
                    <a:pt x="331" y="196"/>
                    <a:pt x="330" y="201"/>
                    <a:pt x="337" y="207"/>
                  </a:cubicBezTo>
                  <a:close/>
                  <a:moveTo>
                    <a:pt x="396" y="150"/>
                  </a:moveTo>
                  <a:cubicBezTo>
                    <a:pt x="398" y="157"/>
                    <a:pt x="401" y="152"/>
                    <a:pt x="405" y="155"/>
                  </a:cubicBezTo>
                  <a:cubicBezTo>
                    <a:pt x="409" y="158"/>
                    <a:pt x="415" y="159"/>
                    <a:pt x="418" y="156"/>
                  </a:cubicBezTo>
                  <a:cubicBezTo>
                    <a:pt x="421" y="154"/>
                    <a:pt x="423" y="152"/>
                    <a:pt x="424" y="154"/>
                  </a:cubicBezTo>
                  <a:cubicBezTo>
                    <a:pt x="426" y="158"/>
                    <a:pt x="433" y="159"/>
                    <a:pt x="451" y="159"/>
                  </a:cubicBezTo>
                  <a:cubicBezTo>
                    <a:pt x="468" y="159"/>
                    <a:pt x="463" y="152"/>
                    <a:pt x="468" y="155"/>
                  </a:cubicBezTo>
                  <a:cubicBezTo>
                    <a:pt x="473" y="158"/>
                    <a:pt x="485" y="158"/>
                    <a:pt x="490" y="156"/>
                  </a:cubicBezTo>
                  <a:cubicBezTo>
                    <a:pt x="495" y="155"/>
                    <a:pt x="497" y="148"/>
                    <a:pt x="497" y="144"/>
                  </a:cubicBezTo>
                  <a:cubicBezTo>
                    <a:pt x="497" y="140"/>
                    <a:pt x="458" y="137"/>
                    <a:pt x="452" y="140"/>
                  </a:cubicBezTo>
                  <a:cubicBezTo>
                    <a:pt x="445" y="144"/>
                    <a:pt x="434" y="139"/>
                    <a:pt x="429" y="142"/>
                  </a:cubicBezTo>
                  <a:cubicBezTo>
                    <a:pt x="423" y="144"/>
                    <a:pt x="425" y="138"/>
                    <a:pt x="416" y="138"/>
                  </a:cubicBezTo>
                  <a:cubicBezTo>
                    <a:pt x="406" y="137"/>
                    <a:pt x="416" y="132"/>
                    <a:pt x="418" y="130"/>
                  </a:cubicBezTo>
                  <a:cubicBezTo>
                    <a:pt x="420" y="128"/>
                    <a:pt x="403" y="122"/>
                    <a:pt x="397" y="124"/>
                  </a:cubicBezTo>
                  <a:cubicBezTo>
                    <a:pt x="390" y="125"/>
                    <a:pt x="386" y="122"/>
                    <a:pt x="380" y="119"/>
                  </a:cubicBezTo>
                  <a:cubicBezTo>
                    <a:pt x="373" y="116"/>
                    <a:pt x="356" y="117"/>
                    <a:pt x="359" y="122"/>
                  </a:cubicBezTo>
                  <a:cubicBezTo>
                    <a:pt x="362" y="125"/>
                    <a:pt x="382" y="133"/>
                    <a:pt x="385" y="129"/>
                  </a:cubicBezTo>
                  <a:cubicBezTo>
                    <a:pt x="387" y="125"/>
                    <a:pt x="392" y="133"/>
                    <a:pt x="395" y="137"/>
                  </a:cubicBezTo>
                  <a:cubicBezTo>
                    <a:pt x="398" y="141"/>
                    <a:pt x="393" y="143"/>
                    <a:pt x="396" y="150"/>
                  </a:cubicBezTo>
                  <a:close/>
                  <a:moveTo>
                    <a:pt x="414" y="108"/>
                  </a:moveTo>
                  <a:cubicBezTo>
                    <a:pt x="407" y="104"/>
                    <a:pt x="399" y="111"/>
                    <a:pt x="406" y="114"/>
                  </a:cubicBezTo>
                  <a:cubicBezTo>
                    <a:pt x="412" y="116"/>
                    <a:pt x="420" y="111"/>
                    <a:pt x="414" y="108"/>
                  </a:cubicBezTo>
                  <a:close/>
                  <a:moveTo>
                    <a:pt x="362" y="68"/>
                  </a:moveTo>
                  <a:cubicBezTo>
                    <a:pt x="368" y="70"/>
                    <a:pt x="365" y="74"/>
                    <a:pt x="370" y="76"/>
                  </a:cubicBezTo>
                  <a:cubicBezTo>
                    <a:pt x="376" y="79"/>
                    <a:pt x="392" y="73"/>
                    <a:pt x="394" y="77"/>
                  </a:cubicBezTo>
                  <a:cubicBezTo>
                    <a:pt x="395" y="81"/>
                    <a:pt x="377" y="81"/>
                    <a:pt x="380" y="84"/>
                  </a:cubicBezTo>
                  <a:cubicBezTo>
                    <a:pt x="382" y="86"/>
                    <a:pt x="392" y="90"/>
                    <a:pt x="391" y="92"/>
                  </a:cubicBezTo>
                  <a:cubicBezTo>
                    <a:pt x="390" y="94"/>
                    <a:pt x="408" y="100"/>
                    <a:pt x="410" y="98"/>
                  </a:cubicBezTo>
                  <a:cubicBezTo>
                    <a:pt x="412" y="95"/>
                    <a:pt x="417" y="96"/>
                    <a:pt x="421" y="97"/>
                  </a:cubicBezTo>
                  <a:cubicBezTo>
                    <a:pt x="426" y="99"/>
                    <a:pt x="426" y="86"/>
                    <a:pt x="430" y="88"/>
                  </a:cubicBezTo>
                  <a:cubicBezTo>
                    <a:pt x="433" y="91"/>
                    <a:pt x="432" y="84"/>
                    <a:pt x="438" y="82"/>
                  </a:cubicBezTo>
                  <a:cubicBezTo>
                    <a:pt x="443" y="79"/>
                    <a:pt x="451" y="79"/>
                    <a:pt x="451" y="77"/>
                  </a:cubicBezTo>
                  <a:cubicBezTo>
                    <a:pt x="452" y="75"/>
                    <a:pt x="450" y="73"/>
                    <a:pt x="443" y="73"/>
                  </a:cubicBezTo>
                  <a:cubicBezTo>
                    <a:pt x="437" y="74"/>
                    <a:pt x="433" y="72"/>
                    <a:pt x="436" y="68"/>
                  </a:cubicBezTo>
                  <a:cubicBezTo>
                    <a:pt x="438" y="64"/>
                    <a:pt x="428" y="63"/>
                    <a:pt x="432" y="61"/>
                  </a:cubicBezTo>
                  <a:cubicBezTo>
                    <a:pt x="436" y="58"/>
                    <a:pt x="425" y="55"/>
                    <a:pt x="426" y="59"/>
                  </a:cubicBezTo>
                  <a:cubicBezTo>
                    <a:pt x="427" y="63"/>
                    <a:pt x="420" y="59"/>
                    <a:pt x="419" y="56"/>
                  </a:cubicBezTo>
                  <a:cubicBezTo>
                    <a:pt x="418" y="52"/>
                    <a:pt x="403" y="50"/>
                    <a:pt x="394" y="42"/>
                  </a:cubicBezTo>
                  <a:cubicBezTo>
                    <a:pt x="384" y="33"/>
                    <a:pt x="374" y="39"/>
                    <a:pt x="380" y="40"/>
                  </a:cubicBezTo>
                  <a:cubicBezTo>
                    <a:pt x="385" y="41"/>
                    <a:pt x="385" y="44"/>
                    <a:pt x="380" y="43"/>
                  </a:cubicBezTo>
                  <a:cubicBezTo>
                    <a:pt x="376" y="43"/>
                    <a:pt x="367" y="44"/>
                    <a:pt x="375" y="47"/>
                  </a:cubicBezTo>
                  <a:cubicBezTo>
                    <a:pt x="382" y="49"/>
                    <a:pt x="374" y="51"/>
                    <a:pt x="368" y="51"/>
                  </a:cubicBezTo>
                  <a:cubicBezTo>
                    <a:pt x="362" y="51"/>
                    <a:pt x="362" y="58"/>
                    <a:pt x="370" y="59"/>
                  </a:cubicBezTo>
                  <a:cubicBezTo>
                    <a:pt x="377" y="61"/>
                    <a:pt x="372" y="65"/>
                    <a:pt x="365" y="63"/>
                  </a:cubicBezTo>
                  <a:cubicBezTo>
                    <a:pt x="359" y="62"/>
                    <a:pt x="357" y="65"/>
                    <a:pt x="362" y="68"/>
                  </a:cubicBezTo>
                  <a:close/>
                  <a:moveTo>
                    <a:pt x="406" y="32"/>
                  </a:moveTo>
                  <a:cubicBezTo>
                    <a:pt x="411" y="29"/>
                    <a:pt x="415" y="31"/>
                    <a:pt x="410" y="33"/>
                  </a:cubicBezTo>
                  <a:cubicBezTo>
                    <a:pt x="406" y="36"/>
                    <a:pt x="407" y="37"/>
                    <a:pt x="413" y="37"/>
                  </a:cubicBezTo>
                  <a:cubicBezTo>
                    <a:pt x="420" y="36"/>
                    <a:pt x="411" y="38"/>
                    <a:pt x="411" y="42"/>
                  </a:cubicBezTo>
                  <a:cubicBezTo>
                    <a:pt x="411" y="46"/>
                    <a:pt x="418" y="43"/>
                    <a:pt x="418" y="47"/>
                  </a:cubicBezTo>
                  <a:cubicBezTo>
                    <a:pt x="419" y="51"/>
                    <a:pt x="434" y="52"/>
                    <a:pt x="439" y="48"/>
                  </a:cubicBezTo>
                  <a:cubicBezTo>
                    <a:pt x="443" y="43"/>
                    <a:pt x="442" y="49"/>
                    <a:pt x="441" y="52"/>
                  </a:cubicBezTo>
                  <a:cubicBezTo>
                    <a:pt x="441" y="54"/>
                    <a:pt x="463" y="57"/>
                    <a:pt x="464" y="53"/>
                  </a:cubicBezTo>
                  <a:cubicBezTo>
                    <a:pt x="465" y="50"/>
                    <a:pt x="468" y="51"/>
                    <a:pt x="473" y="52"/>
                  </a:cubicBezTo>
                  <a:cubicBezTo>
                    <a:pt x="477" y="53"/>
                    <a:pt x="498" y="48"/>
                    <a:pt x="498" y="44"/>
                  </a:cubicBezTo>
                  <a:cubicBezTo>
                    <a:pt x="499" y="40"/>
                    <a:pt x="505" y="46"/>
                    <a:pt x="498" y="51"/>
                  </a:cubicBezTo>
                  <a:cubicBezTo>
                    <a:pt x="492" y="56"/>
                    <a:pt x="478" y="55"/>
                    <a:pt x="472" y="57"/>
                  </a:cubicBezTo>
                  <a:cubicBezTo>
                    <a:pt x="466" y="58"/>
                    <a:pt x="476" y="63"/>
                    <a:pt x="482" y="67"/>
                  </a:cubicBezTo>
                  <a:cubicBezTo>
                    <a:pt x="488" y="72"/>
                    <a:pt x="474" y="69"/>
                    <a:pt x="468" y="63"/>
                  </a:cubicBezTo>
                  <a:cubicBezTo>
                    <a:pt x="463" y="57"/>
                    <a:pt x="450" y="57"/>
                    <a:pt x="443" y="58"/>
                  </a:cubicBezTo>
                  <a:cubicBezTo>
                    <a:pt x="436" y="58"/>
                    <a:pt x="438" y="71"/>
                    <a:pt x="443" y="71"/>
                  </a:cubicBezTo>
                  <a:cubicBezTo>
                    <a:pt x="448" y="71"/>
                    <a:pt x="453" y="72"/>
                    <a:pt x="458" y="80"/>
                  </a:cubicBezTo>
                  <a:cubicBezTo>
                    <a:pt x="463" y="88"/>
                    <a:pt x="474" y="86"/>
                    <a:pt x="474" y="90"/>
                  </a:cubicBezTo>
                  <a:cubicBezTo>
                    <a:pt x="474" y="93"/>
                    <a:pt x="460" y="87"/>
                    <a:pt x="452" y="86"/>
                  </a:cubicBezTo>
                  <a:cubicBezTo>
                    <a:pt x="445" y="84"/>
                    <a:pt x="432" y="89"/>
                    <a:pt x="432" y="95"/>
                  </a:cubicBezTo>
                  <a:cubicBezTo>
                    <a:pt x="431" y="100"/>
                    <a:pt x="443" y="100"/>
                    <a:pt x="451" y="95"/>
                  </a:cubicBezTo>
                  <a:cubicBezTo>
                    <a:pt x="459" y="91"/>
                    <a:pt x="453" y="97"/>
                    <a:pt x="449" y="100"/>
                  </a:cubicBezTo>
                  <a:cubicBezTo>
                    <a:pt x="445" y="104"/>
                    <a:pt x="458" y="107"/>
                    <a:pt x="458" y="111"/>
                  </a:cubicBezTo>
                  <a:cubicBezTo>
                    <a:pt x="458" y="115"/>
                    <a:pt x="449" y="114"/>
                    <a:pt x="448" y="110"/>
                  </a:cubicBezTo>
                  <a:cubicBezTo>
                    <a:pt x="447" y="106"/>
                    <a:pt x="443" y="102"/>
                    <a:pt x="434" y="103"/>
                  </a:cubicBezTo>
                  <a:cubicBezTo>
                    <a:pt x="425" y="103"/>
                    <a:pt x="427" y="110"/>
                    <a:pt x="433" y="110"/>
                  </a:cubicBezTo>
                  <a:cubicBezTo>
                    <a:pt x="438" y="111"/>
                    <a:pt x="439" y="115"/>
                    <a:pt x="432" y="115"/>
                  </a:cubicBezTo>
                  <a:cubicBezTo>
                    <a:pt x="426" y="115"/>
                    <a:pt x="411" y="120"/>
                    <a:pt x="416" y="124"/>
                  </a:cubicBezTo>
                  <a:cubicBezTo>
                    <a:pt x="421" y="128"/>
                    <a:pt x="439" y="124"/>
                    <a:pt x="442" y="127"/>
                  </a:cubicBezTo>
                  <a:cubicBezTo>
                    <a:pt x="446" y="129"/>
                    <a:pt x="454" y="130"/>
                    <a:pt x="457" y="127"/>
                  </a:cubicBezTo>
                  <a:cubicBezTo>
                    <a:pt x="459" y="124"/>
                    <a:pt x="466" y="125"/>
                    <a:pt x="473" y="125"/>
                  </a:cubicBezTo>
                  <a:cubicBezTo>
                    <a:pt x="480" y="125"/>
                    <a:pt x="482" y="127"/>
                    <a:pt x="485" y="129"/>
                  </a:cubicBezTo>
                  <a:cubicBezTo>
                    <a:pt x="488" y="132"/>
                    <a:pt x="494" y="131"/>
                    <a:pt x="498" y="128"/>
                  </a:cubicBezTo>
                  <a:cubicBezTo>
                    <a:pt x="502" y="125"/>
                    <a:pt x="502" y="125"/>
                    <a:pt x="507" y="125"/>
                  </a:cubicBezTo>
                  <a:cubicBezTo>
                    <a:pt x="512" y="125"/>
                    <a:pt x="513" y="122"/>
                    <a:pt x="510" y="118"/>
                  </a:cubicBezTo>
                  <a:cubicBezTo>
                    <a:pt x="508" y="114"/>
                    <a:pt x="502" y="121"/>
                    <a:pt x="501" y="118"/>
                  </a:cubicBezTo>
                  <a:cubicBezTo>
                    <a:pt x="500" y="115"/>
                    <a:pt x="494" y="114"/>
                    <a:pt x="484" y="115"/>
                  </a:cubicBezTo>
                  <a:cubicBezTo>
                    <a:pt x="474" y="117"/>
                    <a:pt x="478" y="109"/>
                    <a:pt x="484" y="110"/>
                  </a:cubicBezTo>
                  <a:cubicBezTo>
                    <a:pt x="491" y="112"/>
                    <a:pt x="499" y="112"/>
                    <a:pt x="506" y="110"/>
                  </a:cubicBezTo>
                  <a:cubicBezTo>
                    <a:pt x="512" y="108"/>
                    <a:pt x="507" y="105"/>
                    <a:pt x="507" y="102"/>
                  </a:cubicBezTo>
                  <a:cubicBezTo>
                    <a:pt x="507" y="99"/>
                    <a:pt x="515" y="101"/>
                    <a:pt x="522" y="101"/>
                  </a:cubicBezTo>
                  <a:cubicBezTo>
                    <a:pt x="528" y="101"/>
                    <a:pt x="538" y="91"/>
                    <a:pt x="538" y="84"/>
                  </a:cubicBezTo>
                  <a:cubicBezTo>
                    <a:pt x="538" y="78"/>
                    <a:pt x="524" y="80"/>
                    <a:pt x="517" y="80"/>
                  </a:cubicBezTo>
                  <a:cubicBezTo>
                    <a:pt x="509" y="80"/>
                    <a:pt x="521" y="74"/>
                    <a:pt x="535" y="75"/>
                  </a:cubicBezTo>
                  <a:cubicBezTo>
                    <a:pt x="548" y="76"/>
                    <a:pt x="542" y="70"/>
                    <a:pt x="545" y="68"/>
                  </a:cubicBezTo>
                  <a:cubicBezTo>
                    <a:pt x="547" y="66"/>
                    <a:pt x="554" y="70"/>
                    <a:pt x="560" y="69"/>
                  </a:cubicBezTo>
                  <a:cubicBezTo>
                    <a:pt x="567" y="67"/>
                    <a:pt x="563" y="62"/>
                    <a:pt x="567" y="62"/>
                  </a:cubicBezTo>
                  <a:cubicBezTo>
                    <a:pt x="570" y="62"/>
                    <a:pt x="578" y="57"/>
                    <a:pt x="593" y="48"/>
                  </a:cubicBezTo>
                  <a:cubicBezTo>
                    <a:pt x="607" y="40"/>
                    <a:pt x="619" y="42"/>
                    <a:pt x="619" y="37"/>
                  </a:cubicBezTo>
                  <a:cubicBezTo>
                    <a:pt x="620" y="32"/>
                    <a:pt x="599" y="37"/>
                    <a:pt x="595" y="36"/>
                  </a:cubicBezTo>
                  <a:cubicBezTo>
                    <a:pt x="592" y="34"/>
                    <a:pt x="610" y="30"/>
                    <a:pt x="614" y="31"/>
                  </a:cubicBezTo>
                  <a:cubicBezTo>
                    <a:pt x="619" y="32"/>
                    <a:pt x="624" y="31"/>
                    <a:pt x="639" y="24"/>
                  </a:cubicBezTo>
                  <a:cubicBezTo>
                    <a:pt x="654" y="17"/>
                    <a:pt x="647" y="15"/>
                    <a:pt x="641" y="16"/>
                  </a:cubicBezTo>
                  <a:cubicBezTo>
                    <a:pt x="635" y="17"/>
                    <a:pt x="628" y="15"/>
                    <a:pt x="629" y="11"/>
                  </a:cubicBezTo>
                  <a:cubicBezTo>
                    <a:pt x="629" y="7"/>
                    <a:pt x="620" y="11"/>
                    <a:pt x="619" y="9"/>
                  </a:cubicBezTo>
                  <a:cubicBezTo>
                    <a:pt x="619" y="7"/>
                    <a:pt x="610" y="8"/>
                    <a:pt x="601" y="11"/>
                  </a:cubicBezTo>
                  <a:cubicBezTo>
                    <a:pt x="592" y="15"/>
                    <a:pt x="600" y="8"/>
                    <a:pt x="604" y="6"/>
                  </a:cubicBezTo>
                  <a:cubicBezTo>
                    <a:pt x="608" y="5"/>
                    <a:pt x="581" y="6"/>
                    <a:pt x="576" y="3"/>
                  </a:cubicBezTo>
                  <a:cubicBezTo>
                    <a:pt x="571" y="0"/>
                    <a:pt x="566" y="8"/>
                    <a:pt x="562" y="4"/>
                  </a:cubicBezTo>
                  <a:cubicBezTo>
                    <a:pt x="558" y="0"/>
                    <a:pt x="547" y="3"/>
                    <a:pt x="548" y="7"/>
                  </a:cubicBezTo>
                  <a:cubicBezTo>
                    <a:pt x="549" y="10"/>
                    <a:pt x="546" y="10"/>
                    <a:pt x="542" y="6"/>
                  </a:cubicBezTo>
                  <a:cubicBezTo>
                    <a:pt x="538" y="3"/>
                    <a:pt x="529" y="7"/>
                    <a:pt x="522" y="6"/>
                  </a:cubicBezTo>
                  <a:cubicBezTo>
                    <a:pt x="514" y="5"/>
                    <a:pt x="518" y="12"/>
                    <a:pt x="509" y="8"/>
                  </a:cubicBezTo>
                  <a:cubicBezTo>
                    <a:pt x="501" y="5"/>
                    <a:pt x="492" y="6"/>
                    <a:pt x="495" y="7"/>
                  </a:cubicBezTo>
                  <a:cubicBezTo>
                    <a:pt x="497" y="8"/>
                    <a:pt x="494" y="11"/>
                    <a:pt x="491" y="10"/>
                  </a:cubicBezTo>
                  <a:cubicBezTo>
                    <a:pt x="487" y="8"/>
                    <a:pt x="484" y="10"/>
                    <a:pt x="486" y="13"/>
                  </a:cubicBezTo>
                  <a:cubicBezTo>
                    <a:pt x="487" y="17"/>
                    <a:pt x="472" y="12"/>
                    <a:pt x="472" y="16"/>
                  </a:cubicBezTo>
                  <a:cubicBezTo>
                    <a:pt x="472" y="20"/>
                    <a:pt x="467" y="22"/>
                    <a:pt x="463" y="19"/>
                  </a:cubicBezTo>
                  <a:cubicBezTo>
                    <a:pt x="458" y="15"/>
                    <a:pt x="445" y="14"/>
                    <a:pt x="449" y="17"/>
                  </a:cubicBezTo>
                  <a:cubicBezTo>
                    <a:pt x="453" y="21"/>
                    <a:pt x="437" y="19"/>
                    <a:pt x="441" y="22"/>
                  </a:cubicBezTo>
                  <a:cubicBezTo>
                    <a:pt x="445" y="25"/>
                    <a:pt x="436" y="28"/>
                    <a:pt x="436" y="26"/>
                  </a:cubicBezTo>
                  <a:cubicBezTo>
                    <a:pt x="436" y="24"/>
                    <a:pt x="427" y="21"/>
                    <a:pt x="423" y="24"/>
                  </a:cubicBezTo>
                  <a:cubicBezTo>
                    <a:pt x="420" y="27"/>
                    <a:pt x="418" y="31"/>
                    <a:pt x="417" y="29"/>
                  </a:cubicBezTo>
                  <a:cubicBezTo>
                    <a:pt x="415" y="27"/>
                    <a:pt x="407" y="28"/>
                    <a:pt x="400" y="31"/>
                  </a:cubicBezTo>
                  <a:cubicBezTo>
                    <a:pt x="392" y="33"/>
                    <a:pt x="401" y="36"/>
                    <a:pt x="406" y="32"/>
                  </a:cubicBezTo>
                  <a:close/>
                  <a:moveTo>
                    <a:pt x="496" y="340"/>
                  </a:moveTo>
                  <a:cubicBezTo>
                    <a:pt x="498" y="340"/>
                    <a:pt x="503" y="331"/>
                    <a:pt x="497" y="331"/>
                  </a:cubicBezTo>
                  <a:cubicBezTo>
                    <a:pt x="490" y="332"/>
                    <a:pt x="492" y="341"/>
                    <a:pt x="496" y="340"/>
                  </a:cubicBezTo>
                  <a:close/>
                  <a:moveTo>
                    <a:pt x="464" y="332"/>
                  </a:moveTo>
                  <a:cubicBezTo>
                    <a:pt x="470" y="336"/>
                    <a:pt x="478" y="326"/>
                    <a:pt x="478" y="323"/>
                  </a:cubicBezTo>
                  <a:cubicBezTo>
                    <a:pt x="477" y="321"/>
                    <a:pt x="457" y="328"/>
                    <a:pt x="464" y="332"/>
                  </a:cubicBezTo>
                  <a:close/>
                  <a:moveTo>
                    <a:pt x="490" y="313"/>
                  </a:moveTo>
                  <a:cubicBezTo>
                    <a:pt x="491" y="309"/>
                    <a:pt x="478" y="308"/>
                    <a:pt x="479" y="304"/>
                  </a:cubicBezTo>
                  <a:cubicBezTo>
                    <a:pt x="479" y="300"/>
                    <a:pt x="467" y="297"/>
                    <a:pt x="463" y="295"/>
                  </a:cubicBezTo>
                  <a:cubicBezTo>
                    <a:pt x="459" y="292"/>
                    <a:pt x="453" y="291"/>
                    <a:pt x="453" y="287"/>
                  </a:cubicBezTo>
                  <a:cubicBezTo>
                    <a:pt x="453" y="283"/>
                    <a:pt x="445" y="286"/>
                    <a:pt x="444" y="292"/>
                  </a:cubicBezTo>
                  <a:cubicBezTo>
                    <a:pt x="444" y="299"/>
                    <a:pt x="440" y="297"/>
                    <a:pt x="442" y="303"/>
                  </a:cubicBezTo>
                  <a:cubicBezTo>
                    <a:pt x="444" y="310"/>
                    <a:pt x="434" y="311"/>
                    <a:pt x="435" y="314"/>
                  </a:cubicBezTo>
                  <a:cubicBezTo>
                    <a:pt x="436" y="317"/>
                    <a:pt x="441" y="314"/>
                    <a:pt x="445" y="314"/>
                  </a:cubicBezTo>
                  <a:cubicBezTo>
                    <a:pt x="450" y="314"/>
                    <a:pt x="444" y="320"/>
                    <a:pt x="450" y="320"/>
                  </a:cubicBezTo>
                  <a:cubicBezTo>
                    <a:pt x="454" y="321"/>
                    <a:pt x="461" y="316"/>
                    <a:pt x="463" y="313"/>
                  </a:cubicBezTo>
                  <a:cubicBezTo>
                    <a:pt x="465" y="310"/>
                    <a:pt x="468" y="309"/>
                    <a:pt x="473" y="312"/>
                  </a:cubicBezTo>
                  <a:cubicBezTo>
                    <a:pt x="478" y="316"/>
                    <a:pt x="489" y="316"/>
                    <a:pt x="490" y="313"/>
                  </a:cubicBezTo>
                  <a:close/>
                  <a:moveTo>
                    <a:pt x="606" y="281"/>
                  </a:moveTo>
                  <a:cubicBezTo>
                    <a:pt x="611" y="282"/>
                    <a:pt x="611" y="287"/>
                    <a:pt x="618" y="293"/>
                  </a:cubicBezTo>
                  <a:cubicBezTo>
                    <a:pt x="625" y="298"/>
                    <a:pt x="626" y="295"/>
                    <a:pt x="627" y="291"/>
                  </a:cubicBezTo>
                  <a:cubicBezTo>
                    <a:pt x="628" y="287"/>
                    <a:pt x="635" y="290"/>
                    <a:pt x="635" y="286"/>
                  </a:cubicBezTo>
                  <a:cubicBezTo>
                    <a:pt x="635" y="282"/>
                    <a:pt x="641" y="277"/>
                    <a:pt x="645" y="276"/>
                  </a:cubicBezTo>
                  <a:cubicBezTo>
                    <a:pt x="650" y="274"/>
                    <a:pt x="642" y="270"/>
                    <a:pt x="636" y="270"/>
                  </a:cubicBezTo>
                  <a:cubicBezTo>
                    <a:pt x="630" y="270"/>
                    <a:pt x="629" y="266"/>
                    <a:pt x="629" y="264"/>
                  </a:cubicBezTo>
                  <a:cubicBezTo>
                    <a:pt x="629" y="261"/>
                    <a:pt x="619" y="255"/>
                    <a:pt x="615" y="256"/>
                  </a:cubicBezTo>
                  <a:cubicBezTo>
                    <a:pt x="611" y="257"/>
                    <a:pt x="605" y="252"/>
                    <a:pt x="601" y="251"/>
                  </a:cubicBezTo>
                  <a:cubicBezTo>
                    <a:pt x="596" y="251"/>
                    <a:pt x="589" y="247"/>
                    <a:pt x="590" y="242"/>
                  </a:cubicBezTo>
                  <a:cubicBezTo>
                    <a:pt x="591" y="237"/>
                    <a:pt x="599" y="244"/>
                    <a:pt x="601" y="240"/>
                  </a:cubicBezTo>
                  <a:cubicBezTo>
                    <a:pt x="603" y="236"/>
                    <a:pt x="592" y="238"/>
                    <a:pt x="592" y="235"/>
                  </a:cubicBezTo>
                  <a:cubicBezTo>
                    <a:pt x="591" y="232"/>
                    <a:pt x="594" y="234"/>
                    <a:pt x="596" y="232"/>
                  </a:cubicBezTo>
                  <a:cubicBezTo>
                    <a:pt x="599" y="230"/>
                    <a:pt x="595" y="226"/>
                    <a:pt x="592" y="225"/>
                  </a:cubicBezTo>
                  <a:cubicBezTo>
                    <a:pt x="590" y="224"/>
                    <a:pt x="589" y="228"/>
                    <a:pt x="586" y="228"/>
                  </a:cubicBezTo>
                  <a:cubicBezTo>
                    <a:pt x="584" y="228"/>
                    <a:pt x="586" y="224"/>
                    <a:pt x="588" y="221"/>
                  </a:cubicBezTo>
                  <a:cubicBezTo>
                    <a:pt x="590" y="219"/>
                    <a:pt x="580" y="216"/>
                    <a:pt x="575" y="217"/>
                  </a:cubicBezTo>
                  <a:cubicBezTo>
                    <a:pt x="571" y="219"/>
                    <a:pt x="570" y="216"/>
                    <a:pt x="570" y="214"/>
                  </a:cubicBezTo>
                  <a:cubicBezTo>
                    <a:pt x="570" y="211"/>
                    <a:pt x="562" y="214"/>
                    <a:pt x="559" y="216"/>
                  </a:cubicBezTo>
                  <a:cubicBezTo>
                    <a:pt x="557" y="218"/>
                    <a:pt x="553" y="214"/>
                    <a:pt x="557" y="213"/>
                  </a:cubicBezTo>
                  <a:cubicBezTo>
                    <a:pt x="560" y="213"/>
                    <a:pt x="564" y="210"/>
                    <a:pt x="563" y="207"/>
                  </a:cubicBezTo>
                  <a:cubicBezTo>
                    <a:pt x="562" y="204"/>
                    <a:pt x="553" y="203"/>
                    <a:pt x="551" y="207"/>
                  </a:cubicBezTo>
                  <a:cubicBezTo>
                    <a:pt x="549" y="211"/>
                    <a:pt x="542" y="203"/>
                    <a:pt x="542" y="200"/>
                  </a:cubicBezTo>
                  <a:cubicBezTo>
                    <a:pt x="542" y="196"/>
                    <a:pt x="530" y="199"/>
                    <a:pt x="532" y="194"/>
                  </a:cubicBezTo>
                  <a:cubicBezTo>
                    <a:pt x="533" y="189"/>
                    <a:pt x="519" y="187"/>
                    <a:pt x="515" y="187"/>
                  </a:cubicBezTo>
                  <a:cubicBezTo>
                    <a:pt x="511" y="187"/>
                    <a:pt x="505" y="190"/>
                    <a:pt x="506" y="194"/>
                  </a:cubicBezTo>
                  <a:cubicBezTo>
                    <a:pt x="507" y="198"/>
                    <a:pt x="502" y="196"/>
                    <a:pt x="501" y="192"/>
                  </a:cubicBezTo>
                  <a:cubicBezTo>
                    <a:pt x="500" y="188"/>
                    <a:pt x="491" y="196"/>
                    <a:pt x="488" y="196"/>
                  </a:cubicBezTo>
                  <a:cubicBezTo>
                    <a:pt x="485" y="196"/>
                    <a:pt x="489" y="186"/>
                    <a:pt x="488" y="183"/>
                  </a:cubicBezTo>
                  <a:cubicBezTo>
                    <a:pt x="487" y="180"/>
                    <a:pt x="484" y="179"/>
                    <a:pt x="482" y="173"/>
                  </a:cubicBezTo>
                  <a:cubicBezTo>
                    <a:pt x="480" y="168"/>
                    <a:pt x="469" y="170"/>
                    <a:pt x="467" y="173"/>
                  </a:cubicBezTo>
                  <a:cubicBezTo>
                    <a:pt x="464" y="176"/>
                    <a:pt x="454" y="175"/>
                    <a:pt x="450" y="180"/>
                  </a:cubicBezTo>
                  <a:cubicBezTo>
                    <a:pt x="445" y="185"/>
                    <a:pt x="450" y="190"/>
                    <a:pt x="452" y="192"/>
                  </a:cubicBezTo>
                  <a:cubicBezTo>
                    <a:pt x="454" y="194"/>
                    <a:pt x="445" y="196"/>
                    <a:pt x="448" y="199"/>
                  </a:cubicBezTo>
                  <a:cubicBezTo>
                    <a:pt x="451" y="202"/>
                    <a:pt x="456" y="201"/>
                    <a:pt x="456" y="205"/>
                  </a:cubicBezTo>
                  <a:cubicBezTo>
                    <a:pt x="457" y="210"/>
                    <a:pt x="445" y="204"/>
                    <a:pt x="443" y="200"/>
                  </a:cubicBezTo>
                  <a:cubicBezTo>
                    <a:pt x="441" y="196"/>
                    <a:pt x="443" y="193"/>
                    <a:pt x="441" y="190"/>
                  </a:cubicBezTo>
                  <a:cubicBezTo>
                    <a:pt x="438" y="187"/>
                    <a:pt x="441" y="183"/>
                    <a:pt x="445" y="178"/>
                  </a:cubicBezTo>
                  <a:cubicBezTo>
                    <a:pt x="450" y="173"/>
                    <a:pt x="453" y="174"/>
                    <a:pt x="453" y="171"/>
                  </a:cubicBezTo>
                  <a:cubicBezTo>
                    <a:pt x="453" y="168"/>
                    <a:pt x="433" y="168"/>
                    <a:pt x="422" y="179"/>
                  </a:cubicBezTo>
                  <a:cubicBezTo>
                    <a:pt x="410" y="190"/>
                    <a:pt x="413" y="204"/>
                    <a:pt x="414" y="207"/>
                  </a:cubicBezTo>
                  <a:cubicBezTo>
                    <a:pt x="415" y="210"/>
                    <a:pt x="425" y="208"/>
                    <a:pt x="431" y="210"/>
                  </a:cubicBezTo>
                  <a:cubicBezTo>
                    <a:pt x="437" y="212"/>
                    <a:pt x="434" y="214"/>
                    <a:pt x="430" y="214"/>
                  </a:cubicBezTo>
                  <a:cubicBezTo>
                    <a:pt x="425" y="213"/>
                    <a:pt x="417" y="211"/>
                    <a:pt x="417" y="215"/>
                  </a:cubicBezTo>
                  <a:cubicBezTo>
                    <a:pt x="418" y="218"/>
                    <a:pt x="427" y="224"/>
                    <a:pt x="433" y="222"/>
                  </a:cubicBezTo>
                  <a:cubicBezTo>
                    <a:pt x="439" y="221"/>
                    <a:pt x="439" y="221"/>
                    <a:pt x="441" y="224"/>
                  </a:cubicBezTo>
                  <a:cubicBezTo>
                    <a:pt x="444" y="227"/>
                    <a:pt x="451" y="226"/>
                    <a:pt x="457" y="227"/>
                  </a:cubicBezTo>
                  <a:cubicBezTo>
                    <a:pt x="464" y="227"/>
                    <a:pt x="472" y="230"/>
                    <a:pt x="475" y="230"/>
                  </a:cubicBezTo>
                  <a:cubicBezTo>
                    <a:pt x="478" y="230"/>
                    <a:pt x="482" y="228"/>
                    <a:pt x="483" y="226"/>
                  </a:cubicBezTo>
                  <a:cubicBezTo>
                    <a:pt x="484" y="225"/>
                    <a:pt x="498" y="229"/>
                    <a:pt x="502" y="229"/>
                  </a:cubicBezTo>
                  <a:cubicBezTo>
                    <a:pt x="506" y="229"/>
                    <a:pt x="503" y="225"/>
                    <a:pt x="501" y="224"/>
                  </a:cubicBezTo>
                  <a:cubicBezTo>
                    <a:pt x="498" y="223"/>
                    <a:pt x="499" y="218"/>
                    <a:pt x="502" y="220"/>
                  </a:cubicBezTo>
                  <a:cubicBezTo>
                    <a:pt x="506" y="222"/>
                    <a:pt x="511" y="223"/>
                    <a:pt x="512" y="226"/>
                  </a:cubicBezTo>
                  <a:cubicBezTo>
                    <a:pt x="513" y="229"/>
                    <a:pt x="516" y="227"/>
                    <a:pt x="516" y="230"/>
                  </a:cubicBezTo>
                  <a:cubicBezTo>
                    <a:pt x="517" y="232"/>
                    <a:pt x="528" y="235"/>
                    <a:pt x="528" y="238"/>
                  </a:cubicBezTo>
                  <a:cubicBezTo>
                    <a:pt x="529" y="241"/>
                    <a:pt x="517" y="242"/>
                    <a:pt x="520" y="245"/>
                  </a:cubicBezTo>
                  <a:cubicBezTo>
                    <a:pt x="524" y="247"/>
                    <a:pt x="529" y="242"/>
                    <a:pt x="533" y="241"/>
                  </a:cubicBezTo>
                  <a:cubicBezTo>
                    <a:pt x="537" y="241"/>
                    <a:pt x="537" y="251"/>
                    <a:pt x="540" y="249"/>
                  </a:cubicBezTo>
                  <a:cubicBezTo>
                    <a:pt x="545" y="247"/>
                    <a:pt x="548" y="251"/>
                    <a:pt x="553" y="257"/>
                  </a:cubicBezTo>
                  <a:cubicBezTo>
                    <a:pt x="557" y="263"/>
                    <a:pt x="552" y="269"/>
                    <a:pt x="553" y="271"/>
                  </a:cubicBezTo>
                  <a:cubicBezTo>
                    <a:pt x="553" y="273"/>
                    <a:pt x="561" y="272"/>
                    <a:pt x="566" y="270"/>
                  </a:cubicBezTo>
                  <a:cubicBezTo>
                    <a:pt x="570" y="267"/>
                    <a:pt x="575" y="273"/>
                    <a:pt x="578" y="276"/>
                  </a:cubicBezTo>
                  <a:cubicBezTo>
                    <a:pt x="582" y="279"/>
                    <a:pt x="565" y="285"/>
                    <a:pt x="566" y="282"/>
                  </a:cubicBezTo>
                  <a:cubicBezTo>
                    <a:pt x="568" y="279"/>
                    <a:pt x="557" y="270"/>
                    <a:pt x="546" y="274"/>
                  </a:cubicBezTo>
                  <a:cubicBezTo>
                    <a:pt x="536" y="278"/>
                    <a:pt x="543" y="284"/>
                    <a:pt x="544" y="288"/>
                  </a:cubicBezTo>
                  <a:cubicBezTo>
                    <a:pt x="545" y="291"/>
                    <a:pt x="535" y="295"/>
                    <a:pt x="525" y="292"/>
                  </a:cubicBezTo>
                  <a:cubicBezTo>
                    <a:pt x="515" y="288"/>
                    <a:pt x="518" y="294"/>
                    <a:pt x="514" y="294"/>
                  </a:cubicBezTo>
                  <a:cubicBezTo>
                    <a:pt x="510" y="294"/>
                    <a:pt x="506" y="300"/>
                    <a:pt x="510" y="304"/>
                  </a:cubicBezTo>
                  <a:cubicBezTo>
                    <a:pt x="513" y="308"/>
                    <a:pt x="521" y="304"/>
                    <a:pt x="528" y="305"/>
                  </a:cubicBezTo>
                  <a:cubicBezTo>
                    <a:pt x="534" y="305"/>
                    <a:pt x="535" y="307"/>
                    <a:pt x="535" y="303"/>
                  </a:cubicBezTo>
                  <a:cubicBezTo>
                    <a:pt x="536" y="300"/>
                    <a:pt x="543" y="301"/>
                    <a:pt x="548" y="302"/>
                  </a:cubicBezTo>
                  <a:cubicBezTo>
                    <a:pt x="552" y="303"/>
                    <a:pt x="551" y="310"/>
                    <a:pt x="557" y="311"/>
                  </a:cubicBezTo>
                  <a:cubicBezTo>
                    <a:pt x="563" y="311"/>
                    <a:pt x="558" y="317"/>
                    <a:pt x="562" y="321"/>
                  </a:cubicBezTo>
                  <a:cubicBezTo>
                    <a:pt x="565" y="325"/>
                    <a:pt x="576" y="323"/>
                    <a:pt x="581" y="327"/>
                  </a:cubicBezTo>
                  <a:cubicBezTo>
                    <a:pt x="585" y="331"/>
                    <a:pt x="603" y="340"/>
                    <a:pt x="606" y="337"/>
                  </a:cubicBezTo>
                  <a:cubicBezTo>
                    <a:pt x="609" y="333"/>
                    <a:pt x="590" y="317"/>
                    <a:pt x="585" y="315"/>
                  </a:cubicBezTo>
                  <a:cubicBezTo>
                    <a:pt x="579" y="314"/>
                    <a:pt x="590" y="312"/>
                    <a:pt x="597" y="317"/>
                  </a:cubicBezTo>
                  <a:cubicBezTo>
                    <a:pt x="604" y="323"/>
                    <a:pt x="614" y="325"/>
                    <a:pt x="619" y="319"/>
                  </a:cubicBezTo>
                  <a:cubicBezTo>
                    <a:pt x="624" y="312"/>
                    <a:pt x="614" y="314"/>
                    <a:pt x="614" y="310"/>
                  </a:cubicBezTo>
                  <a:cubicBezTo>
                    <a:pt x="614" y="305"/>
                    <a:pt x="611" y="298"/>
                    <a:pt x="606" y="298"/>
                  </a:cubicBezTo>
                  <a:cubicBezTo>
                    <a:pt x="601" y="298"/>
                    <a:pt x="588" y="288"/>
                    <a:pt x="593" y="286"/>
                  </a:cubicBezTo>
                  <a:cubicBezTo>
                    <a:pt x="598" y="284"/>
                    <a:pt x="591" y="281"/>
                    <a:pt x="595" y="277"/>
                  </a:cubicBezTo>
                  <a:cubicBezTo>
                    <a:pt x="599" y="273"/>
                    <a:pt x="602" y="281"/>
                    <a:pt x="606" y="281"/>
                  </a:cubicBezTo>
                  <a:close/>
                  <a:moveTo>
                    <a:pt x="531" y="264"/>
                  </a:moveTo>
                  <a:cubicBezTo>
                    <a:pt x="535" y="264"/>
                    <a:pt x="535" y="257"/>
                    <a:pt x="532" y="254"/>
                  </a:cubicBezTo>
                  <a:cubicBezTo>
                    <a:pt x="530" y="251"/>
                    <a:pt x="526" y="251"/>
                    <a:pt x="522" y="251"/>
                  </a:cubicBezTo>
                  <a:cubicBezTo>
                    <a:pt x="518" y="251"/>
                    <a:pt x="511" y="257"/>
                    <a:pt x="515" y="264"/>
                  </a:cubicBezTo>
                  <a:cubicBezTo>
                    <a:pt x="518" y="270"/>
                    <a:pt x="527" y="265"/>
                    <a:pt x="531" y="264"/>
                  </a:cubicBezTo>
                  <a:close/>
                  <a:moveTo>
                    <a:pt x="487" y="171"/>
                  </a:moveTo>
                  <a:cubicBezTo>
                    <a:pt x="484" y="176"/>
                    <a:pt x="491" y="176"/>
                    <a:pt x="492" y="181"/>
                  </a:cubicBezTo>
                  <a:cubicBezTo>
                    <a:pt x="492" y="187"/>
                    <a:pt x="499" y="189"/>
                    <a:pt x="504" y="185"/>
                  </a:cubicBezTo>
                  <a:cubicBezTo>
                    <a:pt x="509" y="182"/>
                    <a:pt x="523" y="186"/>
                    <a:pt x="523" y="182"/>
                  </a:cubicBezTo>
                  <a:cubicBezTo>
                    <a:pt x="523" y="178"/>
                    <a:pt x="508" y="171"/>
                    <a:pt x="503" y="172"/>
                  </a:cubicBezTo>
                  <a:cubicBezTo>
                    <a:pt x="497" y="173"/>
                    <a:pt x="489" y="167"/>
                    <a:pt x="487" y="171"/>
                  </a:cubicBezTo>
                  <a:close/>
                  <a:moveTo>
                    <a:pt x="620" y="475"/>
                  </a:moveTo>
                  <a:cubicBezTo>
                    <a:pt x="621" y="478"/>
                    <a:pt x="642" y="486"/>
                    <a:pt x="642" y="483"/>
                  </a:cubicBezTo>
                  <a:cubicBezTo>
                    <a:pt x="643" y="479"/>
                    <a:pt x="620" y="473"/>
                    <a:pt x="620" y="475"/>
                  </a:cubicBezTo>
                  <a:close/>
                  <a:moveTo>
                    <a:pt x="711" y="496"/>
                  </a:moveTo>
                  <a:cubicBezTo>
                    <a:pt x="709" y="499"/>
                    <a:pt x="707" y="494"/>
                    <a:pt x="710" y="492"/>
                  </a:cubicBezTo>
                  <a:cubicBezTo>
                    <a:pt x="713" y="490"/>
                    <a:pt x="710" y="489"/>
                    <a:pt x="707" y="490"/>
                  </a:cubicBezTo>
                  <a:cubicBezTo>
                    <a:pt x="704" y="492"/>
                    <a:pt x="705" y="484"/>
                    <a:pt x="708" y="482"/>
                  </a:cubicBezTo>
                  <a:cubicBezTo>
                    <a:pt x="710" y="481"/>
                    <a:pt x="701" y="478"/>
                    <a:pt x="701" y="481"/>
                  </a:cubicBezTo>
                  <a:cubicBezTo>
                    <a:pt x="701" y="483"/>
                    <a:pt x="695" y="482"/>
                    <a:pt x="694" y="479"/>
                  </a:cubicBezTo>
                  <a:cubicBezTo>
                    <a:pt x="693" y="477"/>
                    <a:pt x="689" y="476"/>
                    <a:pt x="690" y="474"/>
                  </a:cubicBezTo>
                  <a:cubicBezTo>
                    <a:pt x="692" y="473"/>
                    <a:pt x="685" y="472"/>
                    <a:pt x="684" y="475"/>
                  </a:cubicBezTo>
                  <a:cubicBezTo>
                    <a:pt x="683" y="478"/>
                    <a:pt x="681" y="473"/>
                    <a:pt x="685" y="469"/>
                  </a:cubicBezTo>
                  <a:cubicBezTo>
                    <a:pt x="688" y="465"/>
                    <a:pt x="687" y="462"/>
                    <a:pt x="691" y="460"/>
                  </a:cubicBezTo>
                  <a:cubicBezTo>
                    <a:pt x="694" y="458"/>
                    <a:pt x="690" y="456"/>
                    <a:pt x="687" y="457"/>
                  </a:cubicBezTo>
                  <a:cubicBezTo>
                    <a:pt x="683" y="459"/>
                    <a:pt x="674" y="472"/>
                    <a:pt x="674" y="475"/>
                  </a:cubicBezTo>
                  <a:cubicBezTo>
                    <a:pt x="674" y="479"/>
                    <a:pt x="674" y="483"/>
                    <a:pt x="670" y="483"/>
                  </a:cubicBezTo>
                  <a:cubicBezTo>
                    <a:pt x="667" y="483"/>
                    <a:pt x="663" y="486"/>
                    <a:pt x="666" y="488"/>
                  </a:cubicBezTo>
                  <a:cubicBezTo>
                    <a:pt x="668" y="490"/>
                    <a:pt x="659" y="495"/>
                    <a:pt x="663" y="498"/>
                  </a:cubicBezTo>
                  <a:cubicBezTo>
                    <a:pt x="666" y="499"/>
                    <a:pt x="671" y="497"/>
                    <a:pt x="676" y="497"/>
                  </a:cubicBezTo>
                  <a:cubicBezTo>
                    <a:pt x="680" y="498"/>
                    <a:pt x="683" y="498"/>
                    <a:pt x="687" y="495"/>
                  </a:cubicBezTo>
                  <a:cubicBezTo>
                    <a:pt x="691" y="493"/>
                    <a:pt x="691" y="498"/>
                    <a:pt x="694" y="497"/>
                  </a:cubicBezTo>
                  <a:cubicBezTo>
                    <a:pt x="698" y="497"/>
                    <a:pt x="692" y="500"/>
                    <a:pt x="693" y="503"/>
                  </a:cubicBezTo>
                  <a:cubicBezTo>
                    <a:pt x="693" y="506"/>
                    <a:pt x="697" y="502"/>
                    <a:pt x="699" y="500"/>
                  </a:cubicBezTo>
                  <a:cubicBezTo>
                    <a:pt x="702" y="499"/>
                    <a:pt x="706" y="500"/>
                    <a:pt x="704" y="502"/>
                  </a:cubicBezTo>
                  <a:cubicBezTo>
                    <a:pt x="703" y="505"/>
                    <a:pt x="712" y="507"/>
                    <a:pt x="714" y="503"/>
                  </a:cubicBezTo>
                  <a:cubicBezTo>
                    <a:pt x="717" y="500"/>
                    <a:pt x="712" y="494"/>
                    <a:pt x="711" y="496"/>
                  </a:cubicBezTo>
                  <a:close/>
                  <a:moveTo>
                    <a:pt x="66" y="431"/>
                  </a:moveTo>
                  <a:cubicBezTo>
                    <a:pt x="60" y="434"/>
                    <a:pt x="75" y="450"/>
                    <a:pt x="78" y="448"/>
                  </a:cubicBezTo>
                  <a:cubicBezTo>
                    <a:pt x="81" y="447"/>
                    <a:pt x="75" y="440"/>
                    <a:pt x="75" y="436"/>
                  </a:cubicBezTo>
                  <a:cubicBezTo>
                    <a:pt x="75" y="432"/>
                    <a:pt x="73" y="427"/>
                    <a:pt x="66" y="431"/>
                  </a:cubicBezTo>
                  <a:close/>
                  <a:moveTo>
                    <a:pt x="654" y="512"/>
                  </a:moveTo>
                  <a:cubicBezTo>
                    <a:pt x="651" y="512"/>
                    <a:pt x="653" y="509"/>
                    <a:pt x="654" y="507"/>
                  </a:cubicBezTo>
                  <a:cubicBezTo>
                    <a:pt x="654" y="505"/>
                    <a:pt x="648" y="507"/>
                    <a:pt x="648" y="510"/>
                  </a:cubicBezTo>
                  <a:cubicBezTo>
                    <a:pt x="648" y="512"/>
                    <a:pt x="644" y="513"/>
                    <a:pt x="644" y="514"/>
                  </a:cubicBezTo>
                  <a:cubicBezTo>
                    <a:pt x="644" y="519"/>
                    <a:pt x="644" y="516"/>
                    <a:pt x="641" y="518"/>
                  </a:cubicBezTo>
                  <a:cubicBezTo>
                    <a:pt x="638" y="519"/>
                    <a:pt x="627" y="518"/>
                    <a:pt x="626" y="515"/>
                  </a:cubicBezTo>
                  <a:cubicBezTo>
                    <a:pt x="626" y="513"/>
                    <a:pt x="618" y="512"/>
                    <a:pt x="618" y="508"/>
                  </a:cubicBezTo>
                  <a:cubicBezTo>
                    <a:pt x="617" y="505"/>
                    <a:pt x="613" y="504"/>
                    <a:pt x="617" y="500"/>
                  </a:cubicBezTo>
                  <a:cubicBezTo>
                    <a:pt x="620" y="496"/>
                    <a:pt x="616" y="494"/>
                    <a:pt x="613" y="497"/>
                  </a:cubicBezTo>
                  <a:cubicBezTo>
                    <a:pt x="610" y="500"/>
                    <a:pt x="608" y="496"/>
                    <a:pt x="612" y="494"/>
                  </a:cubicBezTo>
                  <a:cubicBezTo>
                    <a:pt x="616" y="493"/>
                    <a:pt x="624" y="491"/>
                    <a:pt x="620" y="484"/>
                  </a:cubicBezTo>
                  <a:cubicBezTo>
                    <a:pt x="616" y="477"/>
                    <a:pt x="592" y="486"/>
                    <a:pt x="585" y="489"/>
                  </a:cubicBezTo>
                  <a:cubicBezTo>
                    <a:pt x="579" y="493"/>
                    <a:pt x="571" y="504"/>
                    <a:pt x="568" y="504"/>
                  </a:cubicBezTo>
                  <a:cubicBezTo>
                    <a:pt x="565" y="504"/>
                    <a:pt x="574" y="498"/>
                    <a:pt x="575" y="496"/>
                  </a:cubicBezTo>
                  <a:cubicBezTo>
                    <a:pt x="577" y="494"/>
                    <a:pt x="575" y="491"/>
                    <a:pt x="577" y="492"/>
                  </a:cubicBezTo>
                  <a:cubicBezTo>
                    <a:pt x="579" y="493"/>
                    <a:pt x="584" y="485"/>
                    <a:pt x="588" y="482"/>
                  </a:cubicBezTo>
                  <a:cubicBezTo>
                    <a:pt x="592" y="479"/>
                    <a:pt x="596" y="482"/>
                    <a:pt x="596" y="479"/>
                  </a:cubicBezTo>
                  <a:cubicBezTo>
                    <a:pt x="597" y="477"/>
                    <a:pt x="599" y="475"/>
                    <a:pt x="602" y="472"/>
                  </a:cubicBezTo>
                  <a:cubicBezTo>
                    <a:pt x="606" y="469"/>
                    <a:pt x="649" y="470"/>
                    <a:pt x="653" y="470"/>
                  </a:cubicBezTo>
                  <a:cubicBezTo>
                    <a:pt x="657" y="470"/>
                    <a:pt x="665" y="464"/>
                    <a:pt x="667" y="461"/>
                  </a:cubicBezTo>
                  <a:cubicBezTo>
                    <a:pt x="669" y="457"/>
                    <a:pt x="672" y="457"/>
                    <a:pt x="678" y="458"/>
                  </a:cubicBezTo>
                  <a:cubicBezTo>
                    <a:pt x="684" y="458"/>
                    <a:pt x="687" y="453"/>
                    <a:pt x="689" y="451"/>
                  </a:cubicBezTo>
                  <a:cubicBezTo>
                    <a:pt x="692" y="449"/>
                    <a:pt x="691" y="448"/>
                    <a:pt x="689" y="447"/>
                  </a:cubicBezTo>
                  <a:cubicBezTo>
                    <a:pt x="686" y="447"/>
                    <a:pt x="684" y="445"/>
                    <a:pt x="686" y="445"/>
                  </a:cubicBezTo>
                  <a:cubicBezTo>
                    <a:pt x="689" y="445"/>
                    <a:pt x="690" y="443"/>
                    <a:pt x="691" y="440"/>
                  </a:cubicBezTo>
                  <a:cubicBezTo>
                    <a:pt x="692" y="437"/>
                    <a:pt x="690" y="438"/>
                    <a:pt x="687" y="434"/>
                  </a:cubicBezTo>
                  <a:cubicBezTo>
                    <a:pt x="683" y="430"/>
                    <a:pt x="682" y="435"/>
                    <a:pt x="678" y="435"/>
                  </a:cubicBezTo>
                  <a:cubicBezTo>
                    <a:pt x="675" y="435"/>
                    <a:pt x="681" y="430"/>
                    <a:pt x="678" y="429"/>
                  </a:cubicBezTo>
                  <a:cubicBezTo>
                    <a:pt x="675" y="427"/>
                    <a:pt x="670" y="428"/>
                    <a:pt x="665" y="432"/>
                  </a:cubicBezTo>
                  <a:cubicBezTo>
                    <a:pt x="661" y="435"/>
                    <a:pt x="661" y="432"/>
                    <a:pt x="658" y="435"/>
                  </a:cubicBezTo>
                  <a:cubicBezTo>
                    <a:pt x="654" y="439"/>
                    <a:pt x="654" y="433"/>
                    <a:pt x="656" y="432"/>
                  </a:cubicBezTo>
                  <a:cubicBezTo>
                    <a:pt x="657" y="430"/>
                    <a:pt x="659" y="432"/>
                    <a:pt x="660" y="430"/>
                  </a:cubicBezTo>
                  <a:cubicBezTo>
                    <a:pt x="662" y="428"/>
                    <a:pt x="664" y="430"/>
                    <a:pt x="668" y="427"/>
                  </a:cubicBezTo>
                  <a:cubicBezTo>
                    <a:pt x="672" y="425"/>
                    <a:pt x="675" y="426"/>
                    <a:pt x="677" y="424"/>
                  </a:cubicBezTo>
                  <a:cubicBezTo>
                    <a:pt x="678" y="422"/>
                    <a:pt x="675" y="419"/>
                    <a:pt x="671" y="420"/>
                  </a:cubicBezTo>
                  <a:cubicBezTo>
                    <a:pt x="667" y="421"/>
                    <a:pt x="664" y="415"/>
                    <a:pt x="662" y="417"/>
                  </a:cubicBezTo>
                  <a:cubicBezTo>
                    <a:pt x="659" y="418"/>
                    <a:pt x="660" y="414"/>
                    <a:pt x="657" y="416"/>
                  </a:cubicBezTo>
                  <a:cubicBezTo>
                    <a:pt x="654" y="417"/>
                    <a:pt x="652" y="415"/>
                    <a:pt x="651" y="412"/>
                  </a:cubicBezTo>
                  <a:cubicBezTo>
                    <a:pt x="650" y="408"/>
                    <a:pt x="642" y="403"/>
                    <a:pt x="637" y="401"/>
                  </a:cubicBezTo>
                  <a:cubicBezTo>
                    <a:pt x="633" y="400"/>
                    <a:pt x="636" y="397"/>
                    <a:pt x="638" y="399"/>
                  </a:cubicBezTo>
                  <a:cubicBezTo>
                    <a:pt x="641" y="401"/>
                    <a:pt x="644" y="397"/>
                    <a:pt x="645" y="396"/>
                  </a:cubicBezTo>
                  <a:cubicBezTo>
                    <a:pt x="646" y="394"/>
                    <a:pt x="643" y="392"/>
                    <a:pt x="642" y="392"/>
                  </a:cubicBezTo>
                  <a:cubicBezTo>
                    <a:pt x="640" y="392"/>
                    <a:pt x="640" y="390"/>
                    <a:pt x="641" y="388"/>
                  </a:cubicBezTo>
                  <a:cubicBezTo>
                    <a:pt x="641" y="386"/>
                    <a:pt x="636" y="384"/>
                    <a:pt x="635" y="382"/>
                  </a:cubicBezTo>
                  <a:cubicBezTo>
                    <a:pt x="635" y="380"/>
                    <a:pt x="632" y="379"/>
                    <a:pt x="632" y="377"/>
                  </a:cubicBezTo>
                  <a:cubicBezTo>
                    <a:pt x="632" y="376"/>
                    <a:pt x="629" y="373"/>
                    <a:pt x="629" y="371"/>
                  </a:cubicBezTo>
                  <a:cubicBezTo>
                    <a:pt x="629" y="369"/>
                    <a:pt x="624" y="365"/>
                    <a:pt x="624" y="362"/>
                  </a:cubicBezTo>
                  <a:cubicBezTo>
                    <a:pt x="624" y="360"/>
                    <a:pt x="621" y="358"/>
                    <a:pt x="620" y="355"/>
                  </a:cubicBezTo>
                  <a:cubicBezTo>
                    <a:pt x="619" y="352"/>
                    <a:pt x="617" y="353"/>
                    <a:pt x="616" y="358"/>
                  </a:cubicBezTo>
                  <a:cubicBezTo>
                    <a:pt x="615" y="362"/>
                    <a:pt x="611" y="362"/>
                    <a:pt x="612" y="363"/>
                  </a:cubicBezTo>
                  <a:cubicBezTo>
                    <a:pt x="615" y="366"/>
                    <a:pt x="613" y="366"/>
                    <a:pt x="611" y="368"/>
                  </a:cubicBezTo>
                  <a:cubicBezTo>
                    <a:pt x="610" y="370"/>
                    <a:pt x="612" y="372"/>
                    <a:pt x="610" y="372"/>
                  </a:cubicBezTo>
                  <a:cubicBezTo>
                    <a:pt x="607" y="372"/>
                    <a:pt x="608" y="378"/>
                    <a:pt x="607" y="376"/>
                  </a:cubicBezTo>
                  <a:cubicBezTo>
                    <a:pt x="605" y="373"/>
                    <a:pt x="602" y="374"/>
                    <a:pt x="602" y="376"/>
                  </a:cubicBezTo>
                  <a:cubicBezTo>
                    <a:pt x="602" y="379"/>
                    <a:pt x="596" y="381"/>
                    <a:pt x="594" y="381"/>
                  </a:cubicBezTo>
                  <a:cubicBezTo>
                    <a:pt x="592" y="381"/>
                    <a:pt x="592" y="376"/>
                    <a:pt x="590" y="377"/>
                  </a:cubicBezTo>
                  <a:cubicBezTo>
                    <a:pt x="588" y="379"/>
                    <a:pt x="588" y="373"/>
                    <a:pt x="585" y="373"/>
                  </a:cubicBezTo>
                  <a:cubicBezTo>
                    <a:pt x="582" y="374"/>
                    <a:pt x="580" y="373"/>
                    <a:pt x="581" y="371"/>
                  </a:cubicBezTo>
                  <a:cubicBezTo>
                    <a:pt x="582" y="368"/>
                    <a:pt x="576" y="367"/>
                    <a:pt x="578" y="365"/>
                  </a:cubicBezTo>
                  <a:cubicBezTo>
                    <a:pt x="580" y="363"/>
                    <a:pt x="577" y="361"/>
                    <a:pt x="577" y="356"/>
                  </a:cubicBezTo>
                  <a:cubicBezTo>
                    <a:pt x="576" y="351"/>
                    <a:pt x="579" y="351"/>
                    <a:pt x="579" y="349"/>
                  </a:cubicBezTo>
                  <a:cubicBezTo>
                    <a:pt x="579" y="347"/>
                    <a:pt x="577" y="347"/>
                    <a:pt x="575" y="349"/>
                  </a:cubicBezTo>
                  <a:cubicBezTo>
                    <a:pt x="573" y="350"/>
                    <a:pt x="573" y="347"/>
                    <a:pt x="571" y="347"/>
                  </a:cubicBezTo>
                  <a:cubicBezTo>
                    <a:pt x="568" y="347"/>
                    <a:pt x="561" y="347"/>
                    <a:pt x="561" y="344"/>
                  </a:cubicBezTo>
                  <a:cubicBezTo>
                    <a:pt x="561" y="340"/>
                    <a:pt x="558" y="342"/>
                    <a:pt x="557" y="339"/>
                  </a:cubicBezTo>
                  <a:cubicBezTo>
                    <a:pt x="556" y="336"/>
                    <a:pt x="553" y="338"/>
                    <a:pt x="553" y="336"/>
                  </a:cubicBezTo>
                  <a:cubicBezTo>
                    <a:pt x="553" y="334"/>
                    <a:pt x="552" y="333"/>
                    <a:pt x="550" y="333"/>
                  </a:cubicBezTo>
                  <a:cubicBezTo>
                    <a:pt x="548" y="333"/>
                    <a:pt x="547" y="330"/>
                    <a:pt x="544" y="330"/>
                  </a:cubicBezTo>
                  <a:cubicBezTo>
                    <a:pt x="541" y="330"/>
                    <a:pt x="538" y="332"/>
                    <a:pt x="536" y="333"/>
                  </a:cubicBezTo>
                  <a:cubicBezTo>
                    <a:pt x="535" y="333"/>
                    <a:pt x="530" y="330"/>
                    <a:pt x="529" y="331"/>
                  </a:cubicBezTo>
                  <a:cubicBezTo>
                    <a:pt x="527" y="333"/>
                    <a:pt x="527" y="331"/>
                    <a:pt x="522" y="329"/>
                  </a:cubicBezTo>
                  <a:cubicBezTo>
                    <a:pt x="518" y="328"/>
                    <a:pt x="512" y="328"/>
                    <a:pt x="512" y="329"/>
                  </a:cubicBezTo>
                  <a:cubicBezTo>
                    <a:pt x="511" y="331"/>
                    <a:pt x="508" y="331"/>
                    <a:pt x="508" y="335"/>
                  </a:cubicBezTo>
                  <a:cubicBezTo>
                    <a:pt x="509" y="339"/>
                    <a:pt x="513" y="338"/>
                    <a:pt x="514" y="341"/>
                  </a:cubicBezTo>
                  <a:cubicBezTo>
                    <a:pt x="514" y="343"/>
                    <a:pt x="512" y="342"/>
                    <a:pt x="512" y="345"/>
                  </a:cubicBezTo>
                  <a:cubicBezTo>
                    <a:pt x="511" y="347"/>
                    <a:pt x="509" y="347"/>
                    <a:pt x="509" y="348"/>
                  </a:cubicBezTo>
                  <a:cubicBezTo>
                    <a:pt x="509" y="350"/>
                    <a:pt x="511" y="350"/>
                    <a:pt x="512" y="353"/>
                  </a:cubicBezTo>
                  <a:cubicBezTo>
                    <a:pt x="512" y="356"/>
                    <a:pt x="514" y="356"/>
                    <a:pt x="515" y="360"/>
                  </a:cubicBezTo>
                  <a:cubicBezTo>
                    <a:pt x="515" y="364"/>
                    <a:pt x="513" y="364"/>
                    <a:pt x="512" y="364"/>
                  </a:cubicBezTo>
                  <a:cubicBezTo>
                    <a:pt x="510" y="365"/>
                    <a:pt x="512" y="367"/>
                    <a:pt x="509" y="370"/>
                  </a:cubicBezTo>
                  <a:cubicBezTo>
                    <a:pt x="507" y="372"/>
                    <a:pt x="505" y="376"/>
                    <a:pt x="507" y="377"/>
                  </a:cubicBezTo>
                  <a:cubicBezTo>
                    <a:pt x="509" y="379"/>
                    <a:pt x="516" y="382"/>
                    <a:pt x="519" y="387"/>
                  </a:cubicBezTo>
                  <a:cubicBezTo>
                    <a:pt x="522" y="392"/>
                    <a:pt x="521" y="399"/>
                    <a:pt x="520" y="405"/>
                  </a:cubicBezTo>
                  <a:cubicBezTo>
                    <a:pt x="520" y="410"/>
                    <a:pt x="514" y="411"/>
                    <a:pt x="509" y="416"/>
                  </a:cubicBezTo>
                  <a:cubicBezTo>
                    <a:pt x="505" y="420"/>
                    <a:pt x="500" y="420"/>
                    <a:pt x="498" y="420"/>
                  </a:cubicBezTo>
                  <a:cubicBezTo>
                    <a:pt x="496" y="420"/>
                    <a:pt x="497" y="424"/>
                    <a:pt x="500" y="428"/>
                  </a:cubicBezTo>
                  <a:cubicBezTo>
                    <a:pt x="503" y="431"/>
                    <a:pt x="501" y="432"/>
                    <a:pt x="502" y="436"/>
                  </a:cubicBezTo>
                  <a:cubicBezTo>
                    <a:pt x="504" y="439"/>
                    <a:pt x="502" y="442"/>
                    <a:pt x="504" y="445"/>
                  </a:cubicBezTo>
                  <a:cubicBezTo>
                    <a:pt x="507" y="449"/>
                    <a:pt x="505" y="450"/>
                    <a:pt x="503" y="452"/>
                  </a:cubicBezTo>
                  <a:cubicBezTo>
                    <a:pt x="500" y="455"/>
                    <a:pt x="504" y="453"/>
                    <a:pt x="504" y="456"/>
                  </a:cubicBezTo>
                  <a:cubicBezTo>
                    <a:pt x="504" y="459"/>
                    <a:pt x="503" y="458"/>
                    <a:pt x="500" y="456"/>
                  </a:cubicBezTo>
                  <a:cubicBezTo>
                    <a:pt x="498" y="454"/>
                    <a:pt x="496" y="459"/>
                    <a:pt x="496" y="461"/>
                  </a:cubicBezTo>
                  <a:cubicBezTo>
                    <a:pt x="496" y="463"/>
                    <a:pt x="490" y="458"/>
                    <a:pt x="489" y="458"/>
                  </a:cubicBezTo>
                  <a:cubicBezTo>
                    <a:pt x="488" y="459"/>
                    <a:pt x="489" y="455"/>
                    <a:pt x="486" y="453"/>
                  </a:cubicBezTo>
                  <a:cubicBezTo>
                    <a:pt x="483" y="450"/>
                    <a:pt x="481" y="450"/>
                    <a:pt x="481" y="447"/>
                  </a:cubicBezTo>
                  <a:cubicBezTo>
                    <a:pt x="481" y="445"/>
                    <a:pt x="475" y="443"/>
                    <a:pt x="475" y="440"/>
                  </a:cubicBezTo>
                  <a:cubicBezTo>
                    <a:pt x="475" y="437"/>
                    <a:pt x="476" y="430"/>
                    <a:pt x="474" y="428"/>
                  </a:cubicBezTo>
                  <a:cubicBezTo>
                    <a:pt x="473" y="426"/>
                    <a:pt x="474" y="423"/>
                    <a:pt x="475" y="422"/>
                  </a:cubicBezTo>
                  <a:cubicBezTo>
                    <a:pt x="476" y="420"/>
                    <a:pt x="474" y="417"/>
                    <a:pt x="471" y="417"/>
                  </a:cubicBezTo>
                  <a:cubicBezTo>
                    <a:pt x="468" y="417"/>
                    <a:pt x="463" y="415"/>
                    <a:pt x="459" y="416"/>
                  </a:cubicBezTo>
                  <a:cubicBezTo>
                    <a:pt x="454" y="416"/>
                    <a:pt x="452" y="415"/>
                    <a:pt x="450" y="414"/>
                  </a:cubicBezTo>
                  <a:cubicBezTo>
                    <a:pt x="449" y="413"/>
                    <a:pt x="445" y="410"/>
                    <a:pt x="439" y="409"/>
                  </a:cubicBezTo>
                  <a:cubicBezTo>
                    <a:pt x="434" y="407"/>
                    <a:pt x="431" y="405"/>
                    <a:pt x="431" y="403"/>
                  </a:cubicBezTo>
                  <a:cubicBezTo>
                    <a:pt x="430" y="401"/>
                    <a:pt x="425" y="400"/>
                    <a:pt x="423" y="399"/>
                  </a:cubicBezTo>
                  <a:cubicBezTo>
                    <a:pt x="422" y="397"/>
                    <a:pt x="417" y="396"/>
                    <a:pt x="415" y="396"/>
                  </a:cubicBezTo>
                  <a:cubicBezTo>
                    <a:pt x="413" y="397"/>
                    <a:pt x="407" y="392"/>
                    <a:pt x="404" y="392"/>
                  </a:cubicBezTo>
                  <a:cubicBezTo>
                    <a:pt x="401" y="392"/>
                    <a:pt x="393" y="395"/>
                    <a:pt x="392" y="396"/>
                  </a:cubicBezTo>
                  <a:cubicBezTo>
                    <a:pt x="391" y="396"/>
                    <a:pt x="392" y="393"/>
                    <a:pt x="393" y="392"/>
                  </a:cubicBezTo>
                  <a:cubicBezTo>
                    <a:pt x="394" y="390"/>
                    <a:pt x="390" y="385"/>
                    <a:pt x="390" y="382"/>
                  </a:cubicBezTo>
                  <a:cubicBezTo>
                    <a:pt x="389" y="378"/>
                    <a:pt x="387" y="374"/>
                    <a:pt x="384" y="375"/>
                  </a:cubicBezTo>
                  <a:cubicBezTo>
                    <a:pt x="380" y="375"/>
                    <a:pt x="376" y="373"/>
                    <a:pt x="375" y="372"/>
                  </a:cubicBezTo>
                  <a:cubicBezTo>
                    <a:pt x="374" y="372"/>
                    <a:pt x="374" y="362"/>
                    <a:pt x="374" y="357"/>
                  </a:cubicBezTo>
                  <a:cubicBezTo>
                    <a:pt x="375" y="353"/>
                    <a:pt x="380" y="347"/>
                    <a:pt x="380" y="344"/>
                  </a:cubicBezTo>
                  <a:cubicBezTo>
                    <a:pt x="380" y="341"/>
                    <a:pt x="383" y="340"/>
                    <a:pt x="386" y="339"/>
                  </a:cubicBezTo>
                  <a:cubicBezTo>
                    <a:pt x="388" y="339"/>
                    <a:pt x="386" y="333"/>
                    <a:pt x="389" y="333"/>
                  </a:cubicBezTo>
                  <a:cubicBezTo>
                    <a:pt x="392" y="333"/>
                    <a:pt x="392" y="332"/>
                    <a:pt x="392" y="329"/>
                  </a:cubicBezTo>
                  <a:cubicBezTo>
                    <a:pt x="393" y="327"/>
                    <a:pt x="396" y="329"/>
                    <a:pt x="394" y="327"/>
                  </a:cubicBezTo>
                  <a:cubicBezTo>
                    <a:pt x="392" y="325"/>
                    <a:pt x="394" y="325"/>
                    <a:pt x="398" y="325"/>
                  </a:cubicBezTo>
                  <a:cubicBezTo>
                    <a:pt x="402" y="325"/>
                    <a:pt x="408" y="323"/>
                    <a:pt x="407" y="319"/>
                  </a:cubicBezTo>
                  <a:cubicBezTo>
                    <a:pt x="406" y="315"/>
                    <a:pt x="396" y="318"/>
                    <a:pt x="396" y="315"/>
                  </a:cubicBezTo>
                  <a:cubicBezTo>
                    <a:pt x="396" y="311"/>
                    <a:pt x="382" y="311"/>
                    <a:pt x="383" y="309"/>
                  </a:cubicBezTo>
                  <a:cubicBezTo>
                    <a:pt x="384" y="307"/>
                    <a:pt x="397" y="311"/>
                    <a:pt x="401" y="312"/>
                  </a:cubicBezTo>
                  <a:cubicBezTo>
                    <a:pt x="406" y="314"/>
                    <a:pt x="407" y="314"/>
                    <a:pt x="411" y="314"/>
                  </a:cubicBezTo>
                  <a:cubicBezTo>
                    <a:pt x="415" y="314"/>
                    <a:pt x="412" y="309"/>
                    <a:pt x="413" y="307"/>
                  </a:cubicBezTo>
                  <a:cubicBezTo>
                    <a:pt x="413" y="305"/>
                    <a:pt x="421" y="310"/>
                    <a:pt x="425" y="309"/>
                  </a:cubicBezTo>
                  <a:cubicBezTo>
                    <a:pt x="429" y="308"/>
                    <a:pt x="433" y="299"/>
                    <a:pt x="436" y="297"/>
                  </a:cubicBezTo>
                  <a:cubicBezTo>
                    <a:pt x="440" y="295"/>
                    <a:pt x="436" y="293"/>
                    <a:pt x="430" y="293"/>
                  </a:cubicBezTo>
                  <a:cubicBezTo>
                    <a:pt x="423" y="294"/>
                    <a:pt x="420" y="291"/>
                    <a:pt x="416" y="288"/>
                  </a:cubicBezTo>
                  <a:cubicBezTo>
                    <a:pt x="412" y="286"/>
                    <a:pt x="413" y="284"/>
                    <a:pt x="417" y="284"/>
                  </a:cubicBezTo>
                  <a:cubicBezTo>
                    <a:pt x="420" y="284"/>
                    <a:pt x="429" y="292"/>
                    <a:pt x="433" y="292"/>
                  </a:cubicBezTo>
                  <a:cubicBezTo>
                    <a:pt x="436" y="292"/>
                    <a:pt x="442" y="285"/>
                    <a:pt x="445" y="283"/>
                  </a:cubicBezTo>
                  <a:cubicBezTo>
                    <a:pt x="448" y="281"/>
                    <a:pt x="442" y="280"/>
                    <a:pt x="440" y="278"/>
                  </a:cubicBezTo>
                  <a:cubicBezTo>
                    <a:pt x="438" y="277"/>
                    <a:pt x="443" y="276"/>
                    <a:pt x="446" y="276"/>
                  </a:cubicBezTo>
                  <a:cubicBezTo>
                    <a:pt x="449" y="276"/>
                    <a:pt x="450" y="278"/>
                    <a:pt x="451" y="280"/>
                  </a:cubicBezTo>
                  <a:cubicBezTo>
                    <a:pt x="453" y="281"/>
                    <a:pt x="458" y="279"/>
                    <a:pt x="460" y="279"/>
                  </a:cubicBezTo>
                  <a:cubicBezTo>
                    <a:pt x="463" y="279"/>
                    <a:pt x="460" y="275"/>
                    <a:pt x="456" y="273"/>
                  </a:cubicBezTo>
                  <a:cubicBezTo>
                    <a:pt x="451" y="271"/>
                    <a:pt x="456" y="268"/>
                    <a:pt x="457" y="271"/>
                  </a:cubicBezTo>
                  <a:cubicBezTo>
                    <a:pt x="458" y="273"/>
                    <a:pt x="461" y="273"/>
                    <a:pt x="463" y="276"/>
                  </a:cubicBezTo>
                  <a:cubicBezTo>
                    <a:pt x="465" y="280"/>
                    <a:pt x="466" y="277"/>
                    <a:pt x="469" y="276"/>
                  </a:cubicBezTo>
                  <a:cubicBezTo>
                    <a:pt x="473" y="275"/>
                    <a:pt x="475" y="272"/>
                    <a:pt x="477" y="270"/>
                  </a:cubicBezTo>
                  <a:cubicBezTo>
                    <a:pt x="479" y="268"/>
                    <a:pt x="479" y="271"/>
                    <a:pt x="481" y="267"/>
                  </a:cubicBezTo>
                  <a:cubicBezTo>
                    <a:pt x="484" y="264"/>
                    <a:pt x="480" y="261"/>
                    <a:pt x="478" y="259"/>
                  </a:cubicBezTo>
                  <a:cubicBezTo>
                    <a:pt x="475" y="256"/>
                    <a:pt x="478" y="254"/>
                    <a:pt x="475" y="253"/>
                  </a:cubicBezTo>
                  <a:cubicBezTo>
                    <a:pt x="472" y="251"/>
                    <a:pt x="471" y="249"/>
                    <a:pt x="475" y="249"/>
                  </a:cubicBezTo>
                  <a:cubicBezTo>
                    <a:pt x="479" y="250"/>
                    <a:pt x="481" y="249"/>
                    <a:pt x="483" y="247"/>
                  </a:cubicBezTo>
                  <a:cubicBezTo>
                    <a:pt x="485" y="244"/>
                    <a:pt x="478" y="244"/>
                    <a:pt x="481" y="242"/>
                  </a:cubicBezTo>
                  <a:cubicBezTo>
                    <a:pt x="484" y="240"/>
                    <a:pt x="481" y="238"/>
                    <a:pt x="478" y="238"/>
                  </a:cubicBezTo>
                  <a:cubicBezTo>
                    <a:pt x="475" y="238"/>
                    <a:pt x="472" y="237"/>
                    <a:pt x="472" y="234"/>
                  </a:cubicBezTo>
                  <a:cubicBezTo>
                    <a:pt x="472" y="231"/>
                    <a:pt x="466" y="233"/>
                    <a:pt x="463" y="231"/>
                  </a:cubicBezTo>
                  <a:cubicBezTo>
                    <a:pt x="460" y="230"/>
                    <a:pt x="452" y="230"/>
                    <a:pt x="450" y="230"/>
                  </a:cubicBezTo>
                  <a:cubicBezTo>
                    <a:pt x="449" y="231"/>
                    <a:pt x="448" y="238"/>
                    <a:pt x="451" y="238"/>
                  </a:cubicBezTo>
                  <a:cubicBezTo>
                    <a:pt x="454" y="238"/>
                    <a:pt x="456" y="241"/>
                    <a:pt x="454" y="242"/>
                  </a:cubicBezTo>
                  <a:cubicBezTo>
                    <a:pt x="451" y="243"/>
                    <a:pt x="454" y="246"/>
                    <a:pt x="452" y="245"/>
                  </a:cubicBezTo>
                  <a:cubicBezTo>
                    <a:pt x="450" y="245"/>
                    <a:pt x="448" y="244"/>
                    <a:pt x="447" y="249"/>
                  </a:cubicBezTo>
                  <a:cubicBezTo>
                    <a:pt x="446" y="254"/>
                    <a:pt x="446" y="255"/>
                    <a:pt x="443" y="257"/>
                  </a:cubicBezTo>
                  <a:cubicBezTo>
                    <a:pt x="440" y="259"/>
                    <a:pt x="442" y="252"/>
                    <a:pt x="440" y="252"/>
                  </a:cubicBezTo>
                  <a:cubicBezTo>
                    <a:pt x="437" y="252"/>
                    <a:pt x="436" y="258"/>
                    <a:pt x="438" y="258"/>
                  </a:cubicBezTo>
                  <a:cubicBezTo>
                    <a:pt x="441" y="259"/>
                    <a:pt x="441" y="261"/>
                    <a:pt x="441" y="263"/>
                  </a:cubicBezTo>
                  <a:cubicBezTo>
                    <a:pt x="442" y="266"/>
                    <a:pt x="438" y="264"/>
                    <a:pt x="436" y="267"/>
                  </a:cubicBezTo>
                  <a:cubicBezTo>
                    <a:pt x="434" y="270"/>
                    <a:pt x="434" y="266"/>
                    <a:pt x="431" y="264"/>
                  </a:cubicBezTo>
                  <a:cubicBezTo>
                    <a:pt x="429" y="262"/>
                    <a:pt x="426" y="258"/>
                    <a:pt x="426" y="255"/>
                  </a:cubicBezTo>
                  <a:cubicBezTo>
                    <a:pt x="426" y="253"/>
                    <a:pt x="427" y="252"/>
                    <a:pt x="429" y="252"/>
                  </a:cubicBezTo>
                  <a:cubicBezTo>
                    <a:pt x="431" y="251"/>
                    <a:pt x="429" y="250"/>
                    <a:pt x="429" y="246"/>
                  </a:cubicBezTo>
                  <a:cubicBezTo>
                    <a:pt x="429" y="243"/>
                    <a:pt x="427" y="244"/>
                    <a:pt x="424" y="241"/>
                  </a:cubicBezTo>
                  <a:cubicBezTo>
                    <a:pt x="421" y="237"/>
                    <a:pt x="418" y="237"/>
                    <a:pt x="416" y="239"/>
                  </a:cubicBezTo>
                  <a:cubicBezTo>
                    <a:pt x="415" y="241"/>
                    <a:pt x="416" y="244"/>
                    <a:pt x="413" y="245"/>
                  </a:cubicBezTo>
                  <a:cubicBezTo>
                    <a:pt x="411" y="246"/>
                    <a:pt x="412" y="251"/>
                    <a:pt x="410" y="251"/>
                  </a:cubicBezTo>
                  <a:cubicBezTo>
                    <a:pt x="408" y="252"/>
                    <a:pt x="409" y="242"/>
                    <a:pt x="407" y="242"/>
                  </a:cubicBezTo>
                  <a:cubicBezTo>
                    <a:pt x="405" y="241"/>
                    <a:pt x="405" y="239"/>
                    <a:pt x="408" y="238"/>
                  </a:cubicBezTo>
                  <a:cubicBezTo>
                    <a:pt x="411" y="238"/>
                    <a:pt x="412" y="235"/>
                    <a:pt x="410" y="235"/>
                  </a:cubicBezTo>
                  <a:cubicBezTo>
                    <a:pt x="408" y="235"/>
                    <a:pt x="404" y="232"/>
                    <a:pt x="402" y="232"/>
                  </a:cubicBezTo>
                  <a:cubicBezTo>
                    <a:pt x="400" y="231"/>
                    <a:pt x="398" y="235"/>
                    <a:pt x="396" y="233"/>
                  </a:cubicBezTo>
                  <a:cubicBezTo>
                    <a:pt x="394" y="232"/>
                    <a:pt x="396" y="228"/>
                    <a:pt x="396" y="226"/>
                  </a:cubicBezTo>
                  <a:cubicBezTo>
                    <a:pt x="397" y="224"/>
                    <a:pt x="399" y="227"/>
                    <a:pt x="401" y="225"/>
                  </a:cubicBezTo>
                  <a:cubicBezTo>
                    <a:pt x="403" y="222"/>
                    <a:pt x="396" y="222"/>
                    <a:pt x="396" y="220"/>
                  </a:cubicBezTo>
                  <a:cubicBezTo>
                    <a:pt x="396" y="217"/>
                    <a:pt x="391" y="216"/>
                    <a:pt x="389" y="215"/>
                  </a:cubicBezTo>
                  <a:cubicBezTo>
                    <a:pt x="387" y="214"/>
                    <a:pt x="390" y="210"/>
                    <a:pt x="389" y="208"/>
                  </a:cubicBezTo>
                  <a:cubicBezTo>
                    <a:pt x="388" y="206"/>
                    <a:pt x="382" y="201"/>
                    <a:pt x="379" y="201"/>
                  </a:cubicBezTo>
                  <a:cubicBezTo>
                    <a:pt x="376" y="202"/>
                    <a:pt x="375" y="197"/>
                    <a:pt x="377" y="198"/>
                  </a:cubicBezTo>
                  <a:cubicBezTo>
                    <a:pt x="379" y="198"/>
                    <a:pt x="380" y="197"/>
                    <a:pt x="383" y="193"/>
                  </a:cubicBezTo>
                  <a:cubicBezTo>
                    <a:pt x="386" y="190"/>
                    <a:pt x="386" y="189"/>
                    <a:pt x="384" y="188"/>
                  </a:cubicBezTo>
                  <a:cubicBezTo>
                    <a:pt x="382" y="187"/>
                    <a:pt x="381" y="185"/>
                    <a:pt x="385" y="185"/>
                  </a:cubicBezTo>
                  <a:cubicBezTo>
                    <a:pt x="388" y="186"/>
                    <a:pt x="395" y="188"/>
                    <a:pt x="397" y="186"/>
                  </a:cubicBezTo>
                  <a:cubicBezTo>
                    <a:pt x="399" y="185"/>
                    <a:pt x="406" y="174"/>
                    <a:pt x="409" y="171"/>
                  </a:cubicBezTo>
                  <a:cubicBezTo>
                    <a:pt x="411" y="167"/>
                    <a:pt x="407" y="166"/>
                    <a:pt x="400" y="167"/>
                  </a:cubicBezTo>
                  <a:cubicBezTo>
                    <a:pt x="394" y="168"/>
                    <a:pt x="392" y="165"/>
                    <a:pt x="387" y="164"/>
                  </a:cubicBezTo>
                  <a:cubicBezTo>
                    <a:pt x="382" y="164"/>
                    <a:pt x="372" y="165"/>
                    <a:pt x="370" y="167"/>
                  </a:cubicBezTo>
                  <a:cubicBezTo>
                    <a:pt x="369" y="168"/>
                    <a:pt x="373" y="170"/>
                    <a:pt x="372" y="172"/>
                  </a:cubicBezTo>
                  <a:cubicBezTo>
                    <a:pt x="372" y="173"/>
                    <a:pt x="369" y="170"/>
                    <a:pt x="367" y="171"/>
                  </a:cubicBezTo>
                  <a:cubicBezTo>
                    <a:pt x="366" y="172"/>
                    <a:pt x="368" y="174"/>
                    <a:pt x="367" y="180"/>
                  </a:cubicBezTo>
                  <a:cubicBezTo>
                    <a:pt x="367" y="187"/>
                    <a:pt x="369" y="187"/>
                    <a:pt x="370" y="189"/>
                  </a:cubicBezTo>
                  <a:cubicBezTo>
                    <a:pt x="372" y="192"/>
                    <a:pt x="372" y="195"/>
                    <a:pt x="372" y="199"/>
                  </a:cubicBezTo>
                  <a:cubicBezTo>
                    <a:pt x="372" y="203"/>
                    <a:pt x="368" y="202"/>
                    <a:pt x="367" y="203"/>
                  </a:cubicBezTo>
                  <a:cubicBezTo>
                    <a:pt x="366" y="204"/>
                    <a:pt x="370" y="206"/>
                    <a:pt x="369" y="208"/>
                  </a:cubicBezTo>
                  <a:cubicBezTo>
                    <a:pt x="369" y="211"/>
                    <a:pt x="365" y="207"/>
                    <a:pt x="363" y="207"/>
                  </a:cubicBezTo>
                  <a:cubicBezTo>
                    <a:pt x="361" y="208"/>
                    <a:pt x="359" y="214"/>
                    <a:pt x="361" y="216"/>
                  </a:cubicBezTo>
                  <a:cubicBezTo>
                    <a:pt x="363" y="218"/>
                    <a:pt x="364" y="218"/>
                    <a:pt x="362" y="220"/>
                  </a:cubicBezTo>
                  <a:cubicBezTo>
                    <a:pt x="361" y="222"/>
                    <a:pt x="359" y="226"/>
                    <a:pt x="363" y="229"/>
                  </a:cubicBezTo>
                  <a:cubicBezTo>
                    <a:pt x="367" y="232"/>
                    <a:pt x="375" y="232"/>
                    <a:pt x="379" y="235"/>
                  </a:cubicBezTo>
                  <a:cubicBezTo>
                    <a:pt x="383" y="237"/>
                    <a:pt x="377" y="236"/>
                    <a:pt x="379" y="239"/>
                  </a:cubicBezTo>
                  <a:cubicBezTo>
                    <a:pt x="381" y="242"/>
                    <a:pt x="376" y="243"/>
                    <a:pt x="377" y="245"/>
                  </a:cubicBezTo>
                  <a:cubicBezTo>
                    <a:pt x="377" y="248"/>
                    <a:pt x="378" y="246"/>
                    <a:pt x="380" y="242"/>
                  </a:cubicBezTo>
                  <a:cubicBezTo>
                    <a:pt x="383" y="239"/>
                    <a:pt x="384" y="244"/>
                    <a:pt x="384" y="247"/>
                  </a:cubicBezTo>
                  <a:cubicBezTo>
                    <a:pt x="384" y="250"/>
                    <a:pt x="381" y="248"/>
                    <a:pt x="379" y="252"/>
                  </a:cubicBezTo>
                  <a:cubicBezTo>
                    <a:pt x="376" y="255"/>
                    <a:pt x="374" y="256"/>
                    <a:pt x="371" y="255"/>
                  </a:cubicBezTo>
                  <a:cubicBezTo>
                    <a:pt x="367" y="254"/>
                    <a:pt x="369" y="260"/>
                    <a:pt x="371" y="263"/>
                  </a:cubicBezTo>
                  <a:cubicBezTo>
                    <a:pt x="372" y="266"/>
                    <a:pt x="370" y="267"/>
                    <a:pt x="366" y="266"/>
                  </a:cubicBezTo>
                  <a:cubicBezTo>
                    <a:pt x="362" y="265"/>
                    <a:pt x="360" y="262"/>
                    <a:pt x="362" y="259"/>
                  </a:cubicBezTo>
                  <a:cubicBezTo>
                    <a:pt x="364" y="256"/>
                    <a:pt x="366" y="253"/>
                    <a:pt x="363" y="253"/>
                  </a:cubicBezTo>
                  <a:cubicBezTo>
                    <a:pt x="361" y="253"/>
                    <a:pt x="356" y="253"/>
                    <a:pt x="354" y="250"/>
                  </a:cubicBezTo>
                  <a:cubicBezTo>
                    <a:pt x="352" y="248"/>
                    <a:pt x="355" y="249"/>
                    <a:pt x="360" y="249"/>
                  </a:cubicBezTo>
                  <a:cubicBezTo>
                    <a:pt x="365" y="250"/>
                    <a:pt x="361" y="246"/>
                    <a:pt x="364" y="246"/>
                  </a:cubicBezTo>
                  <a:cubicBezTo>
                    <a:pt x="368" y="246"/>
                    <a:pt x="370" y="248"/>
                    <a:pt x="373" y="245"/>
                  </a:cubicBezTo>
                  <a:cubicBezTo>
                    <a:pt x="376" y="243"/>
                    <a:pt x="371" y="238"/>
                    <a:pt x="369" y="239"/>
                  </a:cubicBezTo>
                  <a:cubicBezTo>
                    <a:pt x="366" y="239"/>
                    <a:pt x="362" y="241"/>
                    <a:pt x="362" y="238"/>
                  </a:cubicBezTo>
                  <a:cubicBezTo>
                    <a:pt x="362" y="236"/>
                    <a:pt x="367" y="237"/>
                    <a:pt x="369" y="237"/>
                  </a:cubicBezTo>
                  <a:cubicBezTo>
                    <a:pt x="371" y="236"/>
                    <a:pt x="368" y="233"/>
                    <a:pt x="364" y="234"/>
                  </a:cubicBezTo>
                  <a:cubicBezTo>
                    <a:pt x="361" y="235"/>
                    <a:pt x="358" y="235"/>
                    <a:pt x="355" y="232"/>
                  </a:cubicBezTo>
                  <a:cubicBezTo>
                    <a:pt x="352" y="229"/>
                    <a:pt x="347" y="227"/>
                    <a:pt x="346" y="234"/>
                  </a:cubicBezTo>
                  <a:cubicBezTo>
                    <a:pt x="345" y="241"/>
                    <a:pt x="340" y="237"/>
                    <a:pt x="338" y="240"/>
                  </a:cubicBezTo>
                  <a:cubicBezTo>
                    <a:pt x="336" y="242"/>
                    <a:pt x="340" y="244"/>
                    <a:pt x="345" y="244"/>
                  </a:cubicBezTo>
                  <a:cubicBezTo>
                    <a:pt x="350" y="244"/>
                    <a:pt x="353" y="248"/>
                    <a:pt x="351" y="248"/>
                  </a:cubicBezTo>
                  <a:cubicBezTo>
                    <a:pt x="349" y="248"/>
                    <a:pt x="350" y="252"/>
                    <a:pt x="347" y="250"/>
                  </a:cubicBezTo>
                  <a:cubicBezTo>
                    <a:pt x="345" y="249"/>
                    <a:pt x="342" y="250"/>
                    <a:pt x="344" y="253"/>
                  </a:cubicBezTo>
                  <a:cubicBezTo>
                    <a:pt x="346" y="255"/>
                    <a:pt x="343" y="256"/>
                    <a:pt x="344" y="258"/>
                  </a:cubicBezTo>
                  <a:cubicBezTo>
                    <a:pt x="344" y="260"/>
                    <a:pt x="340" y="258"/>
                    <a:pt x="336" y="258"/>
                  </a:cubicBezTo>
                  <a:cubicBezTo>
                    <a:pt x="332" y="257"/>
                    <a:pt x="325" y="259"/>
                    <a:pt x="320" y="260"/>
                  </a:cubicBezTo>
                  <a:cubicBezTo>
                    <a:pt x="315" y="261"/>
                    <a:pt x="310" y="259"/>
                    <a:pt x="308" y="257"/>
                  </a:cubicBezTo>
                  <a:cubicBezTo>
                    <a:pt x="306" y="254"/>
                    <a:pt x="303" y="255"/>
                    <a:pt x="299" y="255"/>
                  </a:cubicBezTo>
                  <a:cubicBezTo>
                    <a:pt x="296" y="255"/>
                    <a:pt x="297" y="251"/>
                    <a:pt x="292" y="251"/>
                  </a:cubicBezTo>
                  <a:cubicBezTo>
                    <a:pt x="287" y="251"/>
                    <a:pt x="288" y="247"/>
                    <a:pt x="288" y="245"/>
                  </a:cubicBezTo>
                  <a:cubicBezTo>
                    <a:pt x="287" y="242"/>
                    <a:pt x="278" y="243"/>
                    <a:pt x="275" y="245"/>
                  </a:cubicBezTo>
                  <a:cubicBezTo>
                    <a:pt x="271" y="247"/>
                    <a:pt x="265" y="246"/>
                    <a:pt x="263" y="250"/>
                  </a:cubicBezTo>
                  <a:cubicBezTo>
                    <a:pt x="261" y="254"/>
                    <a:pt x="265" y="254"/>
                    <a:pt x="267" y="254"/>
                  </a:cubicBezTo>
                  <a:cubicBezTo>
                    <a:pt x="269" y="254"/>
                    <a:pt x="269" y="250"/>
                    <a:pt x="274" y="251"/>
                  </a:cubicBezTo>
                  <a:cubicBezTo>
                    <a:pt x="279" y="252"/>
                    <a:pt x="283" y="246"/>
                    <a:pt x="285" y="248"/>
                  </a:cubicBezTo>
                  <a:cubicBezTo>
                    <a:pt x="287" y="250"/>
                    <a:pt x="276" y="254"/>
                    <a:pt x="272" y="255"/>
                  </a:cubicBezTo>
                  <a:cubicBezTo>
                    <a:pt x="267" y="256"/>
                    <a:pt x="268" y="260"/>
                    <a:pt x="272" y="266"/>
                  </a:cubicBezTo>
                  <a:cubicBezTo>
                    <a:pt x="277" y="273"/>
                    <a:pt x="270" y="269"/>
                    <a:pt x="270" y="272"/>
                  </a:cubicBezTo>
                  <a:cubicBezTo>
                    <a:pt x="270" y="275"/>
                    <a:pt x="262" y="271"/>
                    <a:pt x="265" y="270"/>
                  </a:cubicBezTo>
                  <a:cubicBezTo>
                    <a:pt x="269" y="269"/>
                    <a:pt x="267" y="266"/>
                    <a:pt x="265" y="264"/>
                  </a:cubicBezTo>
                  <a:cubicBezTo>
                    <a:pt x="262" y="261"/>
                    <a:pt x="260" y="264"/>
                    <a:pt x="260" y="261"/>
                  </a:cubicBezTo>
                  <a:cubicBezTo>
                    <a:pt x="261" y="259"/>
                    <a:pt x="258" y="261"/>
                    <a:pt x="255" y="259"/>
                  </a:cubicBezTo>
                  <a:cubicBezTo>
                    <a:pt x="253" y="257"/>
                    <a:pt x="251" y="256"/>
                    <a:pt x="248" y="258"/>
                  </a:cubicBezTo>
                  <a:cubicBezTo>
                    <a:pt x="245" y="259"/>
                    <a:pt x="241" y="259"/>
                    <a:pt x="233" y="260"/>
                  </a:cubicBezTo>
                  <a:cubicBezTo>
                    <a:pt x="226" y="261"/>
                    <a:pt x="212" y="261"/>
                    <a:pt x="209" y="259"/>
                  </a:cubicBezTo>
                  <a:cubicBezTo>
                    <a:pt x="207" y="256"/>
                    <a:pt x="216" y="252"/>
                    <a:pt x="219" y="252"/>
                  </a:cubicBezTo>
                  <a:cubicBezTo>
                    <a:pt x="221" y="253"/>
                    <a:pt x="220" y="249"/>
                    <a:pt x="216" y="246"/>
                  </a:cubicBezTo>
                  <a:cubicBezTo>
                    <a:pt x="211" y="243"/>
                    <a:pt x="202" y="241"/>
                    <a:pt x="202" y="243"/>
                  </a:cubicBezTo>
                  <a:cubicBezTo>
                    <a:pt x="203" y="245"/>
                    <a:pt x="197" y="243"/>
                    <a:pt x="191" y="242"/>
                  </a:cubicBezTo>
                  <a:cubicBezTo>
                    <a:pt x="184" y="241"/>
                    <a:pt x="183" y="238"/>
                    <a:pt x="179" y="238"/>
                  </a:cubicBezTo>
                  <a:cubicBezTo>
                    <a:pt x="175" y="238"/>
                    <a:pt x="168" y="237"/>
                    <a:pt x="163" y="233"/>
                  </a:cubicBezTo>
                  <a:cubicBezTo>
                    <a:pt x="158" y="229"/>
                    <a:pt x="146" y="230"/>
                    <a:pt x="145" y="234"/>
                  </a:cubicBezTo>
                  <a:cubicBezTo>
                    <a:pt x="144" y="237"/>
                    <a:pt x="140" y="237"/>
                    <a:pt x="136" y="237"/>
                  </a:cubicBezTo>
                  <a:cubicBezTo>
                    <a:pt x="132" y="237"/>
                    <a:pt x="138" y="233"/>
                    <a:pt x="136" y="232"/>
                  </a:cubicBezTo>
                  <a:cubicBezTo>
                    <a:pt x="134" y="231"/>
                    <a:pt x="136" y="226"/>
                    <a:pt x="133" y="226"/>
                  </a:cubicBezTo>
                  <a:cubicBezTo>
                    <a:pt x="131" y="225"/>
                    <a:pt x="128" y="237"/>
                    <a:pt x="123" y="237"/>
                  </a:cubicBezTo>
                  <a:cubicBezTo>
                    <a:pt x="117" y="237"/>
                    <a:pt x="115" y="224"/>
                    <a:pt x="110" y="221"/>
                  </a:cubicBezTo>
                  <a:cubicBezTo>
                    <a:pt x="106" y="218"/>
                    <a:pt x="102" y="217"/>
                    <a:pt x="106" y="222"/>
                  </a:cubicBezTo>
                  <a:cubicBezTo>
                    <a:pt x="109" y="227"/>
                    <a:pt x="102" y="224"/>
                    <a:pt x="103" y="227"/>
                  </a:cubicBezTo>
                  <a:cubicBezTo>
                    <a:pt x="103" y="230"/>
                    <a:pt x="97" y="234"/>
                    <a:pt x="97" y="232"/>
                  </a:cubicBezTo>
                  <a:cubicBezTo>
                    <a:pt x="97" y="230"/>
                    <a:pt x="93" y="228"/>
                    <a:pt x="89" y="233"/>
                  </a:cubicBezTo>
                  <a:cubicBezTo>
                    <a:pt x="85" y="238"/>
                    <a:pt x="82" y="238"/>
                    <a:pt x="81" y="236"/>
                  </a:cubicBezTo>
                  <a:cubicBezTo>
                    <a:pt x="81" y="234"/>
                    <a:pt x="68" y="241"/>
                    <a:pt x="69" y="243"/>
                  </a:cubicBezTo>
                  <a:cubicBezTo>
                    <a:pt x="69" y="245"/>
                    <a:pt x="67" y="246"/>
                    <a:pt x="64" y="246"/>
                  </a:cubicBezTo>
                  <a:cubicBezTo>
                    <a:pt x="60" y="246"/>
                    <a:pt x="63" y="243"/>
                    <a:pt x="66" y="242"/>
                  </a:cubicBezTo>
                  <a:cubicBezTo>
                    <a:pt x="69" y="240"/>
                    <a:pt x="77" y="234"/>
                    <a:pt x="81" y="233"/>
                  </a:cubicBezTo>
                  <a:cubicBezTo>
                    <a:pt x="85" y="232"/>
                    <a:pt x="94" y="229"/>
                    <a:pt x="94" y="227"/>
                  </a:cubicBezTo>
                  <a:cubicBezTo>
                    <a:pt x="94" y="225"/>
                    <a:pt x="90" y="226"/>
                    <a:pt x="87" y="226"/>
                  </a:cubicBezTo>
                  <a:cubicBezTo>
                    <a:pt x="84" y="225"/>
                    <a:pt x="79" y="229"/>
                    <a:pt x="74" y="231"/>
                  </a:cubicBezTo>
                  <a:cubicBezTo>
                    <a:pt x="69" y="233"/>
                    <a:pt x="64" y="232"/>
                    <a:pt x="65" y="235"/>
                  </a:cubicBezTo>
                  <a:cubicBezTo>
                    <a:pt x="67" y="238"/>
                    <a:pt x="61" y="235"/>
                    <a:pt x="59" y="237"/>
                  </a:cubicBezTo>
                  <a:cubicBezTo>
                    <a:pt x="58" y="239"/>
                    <a:pt x="56" y="236"/>
                    <a:pt x="58" y="235"/>
                  </a:cubicBezTo>
                  <a:cubicBezTo>
                    <a:pt x="59" y="234"/>
                    <a:pt x="53" y="232"/>
                    <a:pt x="53" y="234"/>
                  </a:cubicBezTo>
                  <a:cubicBezTo>
                    <a:pt x="53" y="235"/>
                    <a:pt x="52" y="236"/>
                    <a:pt x="48" y="236"/>
                  </a:cubicBezTo>
                  <a:cubicBezTo>
                    <a:pt x="44" y="236"/>
                    <a:pt x="39" y="239"/>
                    <a:pt x="42" y="242"/>
                  </a:cubicBezTo>
                  <a:cubicBezTo>
                    <a:pt x="45" y="244"/>
                    <a:pt x="47" y="245"/>
                    <a:pt x="46" y="246"/>
                  </a:cubicBezTo>
                  <a:cubicBezTo>
                    <a:pt x="44" y="248"/>
                    <a:pt x="40" y="242"/>
                    <a:pt x="33" y="243"/>
                  </a:cubicBezTo>
                  <a:cubicBezTo>
                    <a:pt x="27" y="244"/>
                    <a:pt x="15" y="236"/>
                    <a:pt x="15" y="234"/>
                  </a:cubicBezTo>
                  <a:cubicBezTo>
                    <a:pt x="15" y="233"/>
                    <a:pt x="6" y="234"/>
                    <a:pt x="0" y="233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0" y="356"/>
                    <a:pt x="3" y="359"/>
                    <a:pt x="4" y="357"/>
                  </a:cubicBezTo>
                  <a:cubicBezTo>
                    <a:pt x="5" y="356"/>
                    <a:pt x="7" y="358"/>
                    <a:pt x="11" y="356"/>
                  </a:cubicBezTo>
                  <a:cubicBezTo>
                    <a:pt x="16" y="354"/>
                    <a:pt x="17" y="358"/>
                    <a:pt x="17" y="360"/>
                  </a:cubicBezTo>
                  <a:cubicBezTo>
                    <a:pt x="17" y="362"/>
                    <a:pt x="23" y="365"/>
                    <a:pt x="25" y="368"/>
                  </a:cubicBezTo>
                  <a:cubicBezTo>
                    <a:pt x="27" y="371"/>
                    <a:pt x="29" y="374"/>
                    <a:pt x="31" y="372"/>
                  </a:cubicBezTo>
                  <a:cubicBezTo>
                    <a:pt x="34" y="370"/>
                    <a:pt x="39" y="369"/>
                    <a:pt x="39" y="366"/>
                  </a:cubicBezTo>
                  <a:cubicBezTo>
                    <a:pt x="39" y="363"/>
                    <a:pt x="50" y="363"/>
                    <a:pt x="50" y="367"/>
                  </a:cubicBezTo>
                  <a:cubicBezTo>
                    <a:pt x="50" y="371"/>
                    <a:pt x="61" y="376"/>
                    <a:pt x="67" y="386"/>
                  </a:cubicBezTo>
                  <a:cubicBezTo>
                    <a:pt x="73" y="397"/>
                    <a:pt x="72" y="400"/>
                    <a:pt x="81" y="403"/>
                  </a:cubicBezTo>
                  <a:cubicBezTo>
                    <a:pt x="90" y="407"/>
                    <a:pt x="90" y="409"/>
                    <a:pt x="89" y="412"/>
                  </a:cubicBezTo>
                  <a:cubicBezTo>
                    <a:pt x="88" y="415"/>
                    <a:pt x="94" y="417"/>
                    <a:pt x="90" y="419"/>
                  </a:cubicBezTo>
                  <a:cubicBezTo>
                    <a:pt x="89" y="420"/>
                    <a:pt x="87" y="422"/>
                    <a:pt x="85" y="423"/>
                  </a:cubicBezTo>
                  <a:cubicBezTo>
                    <a:pt x="85" y="425"/>
                    <a:pt x="87" y="426"/>
                    <a:pt x="88" y="427"/>
                  </a:cubicBezTo>
                  <a:cubicBezTo>
                    <a:pt x="90" y="429"/>
                    <a:pt x="84" y="429"/>
                    <a:pt x="86" y="431"/>
                  </a:cubicBezTo>
                  <a:cubicBezTo>
                    <a:pt x="88" y="432"/>
                    <a:pt x="86" y="435"/>
                    <a:pt x="88" y="437"/>
                  </a:cubicBezTo>
                  <a:cubicBezTo>
                    <a:pt x="89" y="439"/>
                    <a:pt x="93" y="438"/>
                    <a:pt x="95" y="436"/>
                  </a:cubicBezTo>
                  <a:cubicBezTo>
                    <a:pt x="97" y="435"/>
                    <a:pt x="98" y="438"/>
                    <a:pt x="96" y="441"/>
                  </a:cubicBezTo>
                  <a:cubicBezTo>
                    <a:pt x="95" y="444"/>
                    <a:pt x="98" y="446"/>
                    <a:pt x="100" y="444"/>
                  </a:cubicBezTo>
                  <a:cubicBezTo>
                    <a:pt x="101" y="442"/>
                    <a:pt x="105" y="447"/>
                    <a:pt x="106" y="448"/>
                  </a:cubicBezTo>
                  <a:cubicBezTo>
                    <a:pt x="108" y="449"/>
                    <a:pt x="110" y="451"/>
                    <a:pt x="107" y="451"/>
                  </a:cubicBezTo>
                  <a:cubicBezTo>
                    <a:pt x="104" y="451"/>
                    <a:pt x="105" y="456"/>
                    <a:pt x="107" y="456"/>
                  </a:cubicBezTo>
                  <a:cubicBezTo>
                    <a:pt x="109" y="456"/>
                    <a:pt x="108" y="459"/>
                    <a:pt x="108" y="460"/>
                  </a:cubicBezTo>
                  <a:cubicBezTo>
                    <a:pt x="108" y="462"/>
                    <a:pt x="115" y="464"/>
                    <a:pt x="117" y="464"/>
                  </a:cubicBezTo>
                  <a:cubicBezTo>
                    <a:pt x="119" y="463"/>
                    <a:pt x="121" y="465"/>
                    <a:pt x="122" y="467"/>
                  </a:cubicBezTo>
                  <a:cubicBezTo>
                    <a:pt x="123" y="469"/>
                    <a:pt x="128" y="470"/>
                    <a:pt x="129" y="469"/>
                  </a:cubicBezTo>
                  <a:cubicBezTo>
                    <a:pt x="131" y="468"/>
                    <a:pt x="132" y="471"/>
                    <a:pt x="132" y="474"/>
                  </a:cubicBezTo>
                  <a:cubicBezTo>
                    <a:pt x="133" y="476"/>
                    <a:pt x="136" y="475"/>
                    <a:pt x="138" y="475"/>
                  </a:cubicBezTo>
                  <a:cubicBezTo>
                    <a:pt x="141" y="475"/>
                    <a:pt x="142" y="478"/>
                    <a:pt x="143" y="477"/>
                  </a:cubicBezTo>
                  <a:cubicBezTo>
                    <a:pt x="146" y="476"/>
                    <a:pt x="147" y="481"/>
                    <a:pt x="149" y="485"/>
                  </a:cubicBezTo>
                  <a:cubicBezTo>
                    <a:pt x="371" y="484"/>
                    <a:pt x="371" y="484"/>
                    <a:pt x="371" y="484"/>
                  </a:cubicBezTo>
                  <a:cubicBezTo>
                    <a:pt x="371" y="484"/>
                    <a:pt x="371" y="478"/>
                    <a:pt x="374" y="480"/>
                  </a:cubicBezTo>
                  <a:cubicBezTo>
                    <a:pt x="376" y="482"/>
                    <a:pt x="374" y="485"/>
                    <a:pt x="377" y="486"/>
                  </a:cubicBezTo>
                  <a:cubicBezTo>
                    <a:pt x="380" y="487"/>
                    <a:pt x="382" y="489"/>
                    <a:pt x="384" y="488"/>
                  </a:cubicBezTo>
                  <a:cubicBezTo>
                    <a:pt x="386" y="488"/>
                    <a:pt x="389" y="485"/>
                    <a:pt x="391" y="489"/>
                  </a:cubicBezTo>
                  <a:cubicBezTo>
                    <a:pt x="394" y="492"/>
                    <a:pt x="396" y="489"/>
                    <a:pt x="398" y="491"/>
                  </a:cubicBezTo>
                  <a:cubicBezTo>
                    <a:pt x="400" y="493"/>
                    <a:pt x="403" y="495"/>
                    <a:pt x="405" y="493"/>
                  </a:cubicBezTo>
                  <a:cubicBezTo>
                    <a:pt x="407" y="490"/>
                    <a:pt x="413" y="493"/>
                    <a:pt x="417" y="494"/>
                  </a:cubicBezTo>
                  <a:cubicBezTo>
                    <a:pt x="420" y="491"/>
                    <a:pt x="424" y="484"/>
                    <a:pt x="427" y="484"/>
                  </a:cubicBezTo>
                  <a:cubicBezTo>
                    <a:pt x="432" y="484"/>
                    <a:pt x="443" y="485"/>
                    <a:pt x="444" y="491"/>
                  </a:cubicBezTo>
                  <a:cubicBezTo>
                    <a:pt x="445" y="498"/>
                    <a:pt x="452" y="492"/>
                    <a:pt x="453" y="498"/>
                  </a:cubicBezTo>
                  <a:cubicBezTo>
                    <a:pt x="453" y="502"/>
                    <a:pt x="458" y="506"/>
                    <a:pt x="457" y="509"/>
                  </a:cubicBezTo>
                  <a:cubicBezTo>
                    <a:pt x="459" y="510"/>
                    <a:pt x="460" y="511"/>
                    <a:pt x="462" y="512"/>
                  </a:cubicBezTo>
                  <a:cubicBezTo>
                    <a:pt x="464" y="511"/>
                    <a:pt x="470" y="512"/>
                    <a:pt x="474" y="514"/>
                  </a:cubicBezTo>
                  <a:cubicBezTo>
                    <a:pt x="479" y="515"/>
                    <a:pt x="487" y="511"/>
                    <a:pt x="489" y="517"/>
                  </a:cubicBezTo>
                  <a:cubicBezTo>
                    <a:pt x="492" y="524"/>
                    <a:pt x="497" y="528"/>
                    <a:pt x="492" y="529"/>
                  </a:cubicBezTo>
                  <a:cubicBezTo>
                    <a:pt x="487" y="529"/>
                    <a:pt x="481" y="522"/>
                    <a:pt x="482" y="526"/>
                  </a:cubicBezTo>
                  <a:cubicBezTo>
                    <a:pt x="482" y="530"/>
                    <a:pt x="479" y="528"/>
                    <a:pt x="479" y="533"/>
                  </a:cubicBezTo>
                  <a:cubicBezTo>
                    <a:pt x="479" y="539"/>
                    <a:pt x="476" y="546"/>
                    <a:pt x="473" y="546"/>
                  </a:cubicBezTo>
                  <a:cubicBezTo>
                    <a:pt x="473" y="546"/>
                    <a:pt x="473" y="546"/>
                    <a:pt x="473" y="546"/>
                  </a:cubicBezTo>
                  <a:cubicBezTo>
                    <a:pt x="473" y="548"/>
                    <a:pt x="473" y="550"/>
                    <a:pt x="474" y="552"/>
                  </a:cubicBezTo>
                  <a:cubicBezTo>
                    <a:pt x="477" y="550"/>
                    <a:pt x="481" y="547"/>
                    <a:pt x="484" y="547"/>
                  </a:cubicBezTo>
                  <a:cubicBezTo>
                    <a:pt x="490" y="547"/>
                    <a:pt x="491" y="550"/>
                    <a:pt x="495" y="548"/>
                  </a:cubicBezTo>
                  <a:cubicBezTo>
                    <a:pt x="498" y="545"/>
                    <a:pt x="499" y="544"/>
                    <a:pt x="500" y="546"/>
                  </a:cubicBezTo>
                  <a:cubicBezTo>
                    <a:pt x="500" y="546"/>
                    <a:pt x="500" y="547"/>
                    <a:pt x="500" y="547"/>
                  </a:cubicBezTo>
                  <a:cubicBezTo>
                    <a:pt x="501" y="546"/>
                    <a:pt x="502" y="545"/>
                    <a:pt x="502" y="545"/>
                  </a:cubicBezTo>
                  <a:cubicBezTo>
                    <a:pt x="502" y="544"/>
                    <a:pt x="502" y="543"/>
                    <a:pt x="502" y="542"/>
                  </a:cubicBezTo>
                  <a:cubicBezTo>
                    <a:pt x="498" y="542"/>
                    <a:pt x="497" y="542"/>
                    <a:pt x="496" y="540"/>
                  </a:cubicBezTo>
                  <a:cubicBezTo>
                    <a:pt x="494" y="536"/>
                    <a:pt x="507" y="533"/>
                    <a:pt x="512" y="534"/>
                  </a:cubicBezTo>
                  <a:cubicBezTo>
                    <a:pt x="518" y="534"/>
                    <a:pt x="521" y="530"/>
                    <a:pt x="523" y="533"/>
                  </a:cubicBezTo>
                  <a:cubicBezTo>
                    <a:pt x="527" y="530"/>
                    <a:pt x="533" y="525"/>
                    <a:pt x="534" y="525"/>
                  </a:cubicBezTo>
                  <a:cubicBezTo>
                    <a:pt x="536" y="525"/>
                    <a:pt x="562" y="524"/>
                    <a:pt x="562" y="524"/>
                  </a:cubicBezTo>
                  <a:cubicBezTo>
                    <a:pt x="562" y="524"/>
                    <a:pt x="571" y="519"/>
                    <a:pt x="572" y="514"/>
                  </a:cubicBezTo>
                  <a:cubicBezTo>
                    <a:pt x="573" y="509"/>
                    <a:pt x="579" y="497"/>
                    <a:pt x="582" y="500"/>
                  </a:cubicBezTo>
                  <a:cubicBezTo>
                    <a:pt x="585" y="502"/>
                    <a:pt x="592" y="500"/>
                    <a:pt x="593" y="503"/>
                  </a:cubicBezTo>
                  <a:cubicBezTo>
                    <a:pt x="593" y="505"/>
                    <a:pt x="590" y="513"/>
                    <a:pt x="599" y="525"/>
                  </a:cubicBezTo>
                  <a:cubicBezTo>
                    <a:pt x="603" y="523"/>
                    <a:pt x="606" y="521"/>
                    <a:pt x="608" y="522"/>
                  </a:cubicBezTo>
                  <a:cubicBezTo>
                    <a:pt x="611" y="522"/>
                    <a:pt x="616" y="517"/>
                    <a:pt x="617" y="515"/>
                  </a:cubicBezTo>
                  <a:cubicBezTo>
                    <a:pt x="619" y="512"/>
                    <a:pt x="621" y="517"/>
                    <a:pt x="618" y="518"/>
                  </a:cubicBezTo>
                  <a:cubicBezTo>
                    <a:pt x="615" y="519"/>
                    <a:pt x="620" y="521"/>
                    <a:pt x="625" y="521"/>
                  </a:cubicBezTo>
                  <a:cubicBezTo>
                    <a:pt x="630" y="521"/>
                    <a:pt x="623" y="523"/>
                    <a:pt x="619" y="523"/>
                  </a:cubicBezTo>
                  <a:cubicBezTo>
                    <a:pt x="615" y="522"/>
                    <a:pt x="614" y="523"/>
                    <a:pt x="609" y="528"/>
                  </a:cubicBezTo>
                  <a:cubicBezTo>
                    <a:pt x="604" y="533"/>
                    <a:pt x="605" y="534"/>
                    <a:pt x="608" y="537"/>
                  </a:cubicBezTo>
                  <a:cubicBezTo>
                    <a:pt x="611" y="539"/>
                    <a:pt x="614" y="538"/>
                    <a:pt x="618" y="535"/>
                  </a:cubicBezTo>
                  <a:cubicBezTo>
                    <a:pt x="622" y="532"/>
                    <a:pt x="622" y="528"/>
                    <a:pt x="626" y="528"/>
                  </a:cubicBezTo>
                  <a:cubicBezTo>
                    <a:pt x="630" y="529"/>
                    <a:pt x="640" y="525"/>
                    <a:pt x="645" y="523"/>
                  </a:cubicBezTo>
                  <a:cubicBezTo>
                    <a:pt x="649" y="522"/>
                    <a:pt x="646" y="521"/>
                    <a:pt x="646" y="519"/>
                  </a:cubicBezTo>
                  <a:cubicBezTo>
                    <a:pt x="646" y="517"/>
                    <a:pt x="654" y="517"/>
                    <a:pt x="657" y="515"/>
                  </a:cubicBezTo>
                  <a:cubicBezTo>
                    <a:pt x="660" y="513"/>
                    <a:pt x="656" y="512"/>
                    <a:pt x="654" y="512"/>
                  </a:cubicBezTo>
                  <a:close/>
                  <a:moveTo>
                    <a:pt x="190" y="281"/>
                  </a:moveTo>
                  <a:cubicBezTo>
                    <a:pt x="185" y="287"/>
                    <a:pt x="183" y="288"/>
                    <a:pt x="179" y="287"/>
                  </a:cubicBezTo>
                  <a:cubicBezTo>
                    <a:pt x="174" y="286"/>
                    <a:pt x="171" y="288"/>
                    <a:pt x="173" y="290"/>
                  </a:cubicBezTo>
                  <a:cubicBezTo>
                    <a:pt x="176" y="292"/>
                    <a:pt x="176" y="293"/>
                    <a:pt x="171" y="294"/>
                  </a:cubicBezTo>
                  <a:cubicBezTo>
                    <a:pt x="166" y="295"/>
                    <a:pt x="163" y="299"/>
                    <a:pt x="161" y="299"/>
                  </a:cubicBezTo>
                  <a:cubicBezTo>
                    <a:pt x="159" y="298"/>
                    <a:pt x="169" y="291"/>
                    <a:pt x="166" y="289"/>
                  </a:cubicBezTo>
                  <a:cubicBezTo>
                    <a:pt x="164" y="287"/>
                    <a:pt x="157" y="292"/>
                    <a:pt x="157" y="295"/>
                  </a:cubicBezTo>
                  <a:cubicBezTo>
                    <a:pt x="157" y="297"/>
                    <a:pt x="152" y="297"/>
                    <a:pt x="150" y="297"/>
                  </a:cubicBezTo>
                  <a:cubicBezTo>
                    <a:pt x="147" y="297"/>
                    <a:pt x="143" y="294"/>
                    <a:pt x="146" y="294"/>
                  </a:cubicBezTo>
                  <a:cubicBezTo>
                    <a:pt x="149" y="294"/>
                    <a:pt x="147" y="291"/>
                    <a:pt x="151" y="289"/>
                  </a:cubicBezTo>
                  <a:cubicBezTo>
                    <a:pt x="154" y="288"/>
                    <a:pt x="150" y="286"/>
                    <a:pt x="151" y="284"/>
                  </a:cubicBezTo>
                  <a:cubicBezTo>
                    <a:pt x="152" y="283"/>
                    <a:pt x="160" y="286"/>
                    <a:pt x="160" y="283"/>
                  </a:cubicBezTo>
                  <a:cubicBezTo>
                    <a:pt x="160" y="280"/>
                    <a:pt x="152" y="278"/>
                    <a:pt x="150" y="280"/>
                  </a:cubicBezTo>
                  <a:cubicBezTo>
                    <a:pt x="147" y="281"/>
                    <a:pt x="141" y="285"/>
                    <a:pt x="134" y="282"/>
                  </a:cubicBezTo>
                  <a:cubicBezTo>
                    <a:pt x="132" y="281"/>
                    <a:pt x="152" y="279"/>
                    <a:pt x="156" y="276"/>
                  </a:cubicBezTo>
                  <a:cubicBezTo>
                    <a:pt x="159" y="273"/>
                    <a:pt x="174" y="269"/>
                    <a:pt x="175" y="272"/>
                  </a:cubicBezTo>
                  <a:cubicBezTo>
                    <a:pt x="177" y="275"/>
                    <a:pt x="167" y="277"/>
                    <a:pt x="172" y="279"/>
                  </a:cubicBezTo>
                  <a:cubicBezTo>
                    <a:pt x="176" y="282"/>
                    <a:pt x="184" y="280"/>
                    <a:pt x="185" y="277"/>
                  </a:cubicBezTo>
                  <a:cubicBezTo>
                    <a:pt x="187" y="275"/>
                    <a:pt x="194" y="275"/>
                    <a:pt x="190" y="281"/>
                  </a:cubicBezTo>
                  <a:close/>
                  <a:moveTo>
                    <a:pt x="235" y="338"/>
                  </a:moveTo>
                  <a:cubicBezTo>
                    <a:pt x="229" y="343"/>
                    <a:pt x="230" y="342"/>
                    <a:pt x="225" y="343"/>
                  </a:cubicBezTo>
                  <a:cubicBezTo>
                    <a:pt x="220" y="343"/>
                    <a:pt x="224" y="348"/>
                    <a:pt x="218" y="349"/>
                  </a:cubicBezTo>
                  <a:cubicBezTo>
                    <a:pt x="212" y="349"/>
                    <a:pt x="198" y="350"/>
                    <a:pt x="196" y="346"/>
                  </a:cubicBezTo>
                  <a:cubicBezTo>
                    <a:pt x="196" y="345"/>
                    <a:pt x="204" y="346"/>
                    <a:pt x="204" y="344"/>
                  </a:cubicBezTo>
                  <a:cubicBezTo>
                    <a:pt x="205" y="341"/>
                    <a:pt x="207" y="338"/>
                    <a:pt x="211" y="338"/>
                  </a:cubicBezTo>
                  <a:cubicBezTo>
                    <a:pt x="214" y="338"/>
                    <a:pt x="214" y="333"/>
                    <a:pt x="208" y="330"/>
                  </a:cubicBezTo>
                  <a:cubicBezTo>
                    <a:pt x="202" y="327"/>
                    <a:pt x="217" y="325"/>
                    <a:pt x="220" y="330"/>
                  </a:cubicBezTo>
                  <a:cubicBezTo>
                    <a:pt x="223" y="334"/>
                    <a:pt x="229" y="338"/>
                    <a:pt x="232" y="334"/>
                  </a:cubicBezTo>
                  <a:cubicBezTo>
                    <a:pt x="235" y="331"/>
                    <a:pt x="254" y="322"/>
                    <a:pt x="254" y="326"/>
                  </a:cubicBezTo>
                  <a:cubicBezTo>
                    <a:pt x="254" y="331"/>
                    <a:pt x="240" y="333"/>
                    <a:pt x="235" y="338"/>
                  </a:cubicBezTo>
                  <a:close/>
                  <a:moveTo>
                    <a:pt x="359" y="468"/>
                  </a:moveTo>
                  <a:cubicBezTo>
                    <a:pt x="355" y="468"/>
                    <a:pt x="359" y="458"/>
                    <a:pt x="352" y="454"/>
                  </a:cubicBezTo>
                  <a:cubicBezTo>
                    <a:pt x="344" y="449"/>
                    <a:pt x="340" y="440"/>
                    <a:pt x="340" y="436"/>
                  </a:cubicBezTo>
                  <a:cubicBezTo>
                    <a:pt x="340" y="431"/>
                    <a:pt x="347" y="429"/>
                    <a:pt x="350" y="433"/>
                  </a:cubicBezTo>
                  <a:cubicBezTo>
                    <a:pt x="353" y="436"/>
                    <a:pt x="357" y="451"/>
                    <a:pt x="360" y="455"/>
                  </a:cubicBezTo>
                  <a:cubicBezTo>
                    <a:pt x="362" y="460"/>
                    <a:pt x="362" y="468"/>
                    <a:pt x="359" y="468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931863" y="1312863"/>
              <a:ext cx="2054225" cy="1400175"/>
            </a:xfrm>
            <a:custGeom>
              <a:rect b="b" l="l" r="r" t="t"/>
              <a:pathLst>
                <a:path extrusionOk="0" h="556" w="817">
                  <a:moveTo>
                    <a:pt x="307" y="204"/>
                  </a:moveTo>
                  <a:cubicBezTo>
                    <a:pt x="308" y="201"/>
                    <a:pt x="308" y="199"/>
                    <a:pt x="299" y="195"/>
                  </a:cubicBezTo>
                  <a:cubicBezTo>
                    <a:pt x="290" y="192"/>
                    <a:pt x="291" y="189"/>
                    <a:pt x="285" y="178"/>
                  </a:cubicBezTo>
                  <a:cubicBezTo>
                    <a:pt x="279" y="168"/>
                    <a:pt x="268" y="163"/>
                    <a:pt x="268" y="159"/>
                  </a:cubicBezTo>
                  <a:cubicBezTo>
                    <a:pt x="268" y="155"/>
                    <a:pt x="257" y="155"/>
                    <a:pt x="257" y="158"/>
                  </a:cubicBezTo>
                  <a:cubicBezTo>
                    <a:pt x="257" y="161"/>
                    <a:pt x="252" y="162"/>
                    <a:pt x="249" y="164"/>
                  </a:cubicBezTo>
                  <a:cubicBezTo>
                    <a:pt x="247" y="166"/>
                    <a:pt x="245" y="163"/>
                    <a:pt x="243" y="160"/>
                  </a:cubicBezTo>
                  <a:cubicBezTo>
                    <a:pt x="241" y="157"/>
                    <a:pt x="235" y="154"/>
                    <a:pt x="235" y="152"/>
                  </a:cubicBezTo>
                  <a:cubicBezTo>
                    <a:pt x="235" y="150"/>
                    <a:pt x="234" y="146"/>
                    <a:pt x="229" y="148"/>
                  </a:cubicBezTo>
                  <a:cubicBezTo>
                    <a:pt x="225" y="150"/>
                    <a:pt x="223" y="148"/>
                    <a:pt x="222" y="149"/>
                  </a:cubicBezTo>
                  <a:cubicBezTo>
                    <a:pt x="221" y="151"/>
                    <a:pt x="218" y="148"/>
                    <a:pt x="218" y="148"/>
                  </a:cubicBezTo>
                  <a:cubicBezTo>
                    <a:pt x="218" y="25"/>
                    <a:pt x="218" y="25"/>
                    <a:pt x="218" y="25"/>
                  </a:cubicBezTo>
                  <a:cubicBezTo>
                    <a:pt x="216" y="25"/>
                    <a:pt x="215" y="25"/>
                    <a:pt x="214" y="24"/>
                  </a:cubicBezTo>
                  <a:cubicBezTo>
                    <a:pt x="209" y="22"/>
                    <a:pt x="201" y="19"/>
                    <a:pt x="197" y="20"/>
                  </a:cubicBezTo>
                  <a:cubicBezTo>
                    <a:pt x="193" y="21"/>
                    <a:pt x="185" y="22"/>
                    <a:pt x="182" y="20"/>
                  </a:cubicBezTo>
                  <a:cubicBezTo>
                    <a:pt x="179" y="19"/>
                    <a:pt x="175" y="18"/>
                    <a:pt x="169" y="18"/>
                  </a:cubicBezTo>
                  <a:cubicBezTo>
                    <a:pt x="163" y="19"/>
                    <a:pt x="160" y="15"/>
                    <a:pt x="152" y="13"/>
                  </a:cubicBezTo>
                  <a:cubicBezTo>
                    <a:pt x="145" y="12"/>
                    <a:pt x="134" y="14"/>
                    <a:pt x="132" y="15"/>
                  </a:cubicBezTo>
                  <a:cubicBezTo>
                    <a:pt x="129" y="16"/>
                    <a:pt x="130" y="12"/>
                    <a:pt x="127" y="13"/>
                  </a:cubicBezTo>
                  <a:cubicBezTo>
                    <a:pt x="123" y="13"/>
                    <a:pt x="126" y="11"/>
                    <a:pt x="124" y="8"/>
                  </a:cubicBezTo>
                  <a:cubicBezTo>
                    <a:pt x="122" y="6"/>
                    <a:pt x="113" y="8"/>
                    <a:pt x="110" y="9"/>
                  </a:cubicBezTo>
                  <a:cubicBezTo>
                    <a:pt x="107" y="9"/>
                    <a:pt x="106" y="7"/>
                    <a:pt x="106" y="5"/>
                  </a:cubicBezTo>
                  <a:cubicBezTo>
                    <a:pt x="106" y="4"/>
                    <a:pt x="103" y="4"/>
                    <a:pt x="102" y="6"/>
                  </a:cubicBezTo>
                  <a:cubicBezTo>
                    <a:pt x="101" y="9"/>
                    <a:pt x="97" y="9"/>
                    <a:pt x="96" y="8"/>
                  </a:cubicBezTo>
                  <a:cubicBezTo>
                    <a:pt x="94" y="6"/>
                    <a:pt x="99" y="6"/>
                    <a:pt x="99" y="4"/>
                  </a:cubicBezTo>
                  <a:cubicBezTo>
                    <a:pt x="99" y="2"/>
                    <a:pt x="94" y="1"/>
                    <a:pt x="93" y="1"/>
                  </a:cubicBezTo>
                  <a:cubicBezTo>
                    <a:pt x="91" y="0"/>
                    <a:pt x="88" y="3"/>
                    <a:pt x="84" y="6"/>
                  </a:cubicBezTo>
                  <a:cubicBezTo>
                    <a:pt x="81" y="9"/>
                    <a:pt x="75" y="9"/>
                    <a:pt x="72" y="9"/>
                  </a:cubicBezTo>
                  <a:cubicBezTo>
                    <a:pt x="68" y="8"/>
                    <a:pt x="64" y="9"/>
                    <a:pt x="64" y="11"/>
                  </a:cubicBezTo>
                  <a:cubicBezTo>
                    <a:pt x="64" y="13"/>
                    <a:pt x="68" y="13"/>
                    <a:pt x="66" y="15"/>
                  </a:cubicBezTo>
                  <a:cubicBezTo>
                    <a:pt x="63" y="18"/>
                    <a:pt x="63" y="12"/>
                    <a:pt x="60" y="15"/>
                  </a:cubicBezTo>
                  <a:cubicBezTo>
                    <a:pt x="58" y="17"/>
                    <a:pt x="50" y="17"/>
                    <a:pt x="48" y="17"/>
                  </a:cubicBezTo>
                  <a:cubicBezTo>
                    <a:pt x="47" y="16"/>
                    <a:pt x="41" y="23"/>
                    <a:pt x="39" y="25"/>
                  </a:cubicBezTo>
                  <a:cubicBezTo>
                    <a:pt x="37" y="26"/>
                    <a:pt x="40" y="28"/>
                    <a:pt x="35" y="33"/>
                  </a:cubicBezTo>
                  <a:cubicBezTo>
                    <a:pt x="31" y="38"/>
                    <a:pt x="18" y="37"/>
                    <a:pt x="15" y="37"/>
                  </a:cubicBezTo>
                  <a:cubicBezTo>
                    <a:pt x="12" y="37"/>
                    <a:pt x="14" y="40"/>
                    <a:pt x="13" y="42"/>
                  </a:cubicBezTo>
                  <a:cubicBezTo>
                    <a:pt x="12" y="44"/>
                    <a:pt x="15" y="46"/>
                    <a:pt x="22" y="48"/>
                  </a:cubicBezTo>
                  <a:cubicBezTo>
                    <a:pt x="29" y="50"/>
                    <a:pt x="34" y="60"/>
                    <a:pt x="35" y="62"/>
                  </a:cubicBezTo>
                  <a:cubicBezTo>
                    <a:pt x="36" y="64"/>
                    <a:pt x="45" y="62"/>
                    <a:pt x="49" y="62"/>
                  </a:cubicBezTo>
                  <a:cubicBezTo>
                    <a:pt x="52" y="63"/>
                    <a:pt x="48" y="68"/>
                    <a:pt x="51" y="69"/>
                  </a:cubicBezTo>
                  <a:cubicBezTo>
                    <a:pt x="54" y="71"/>
                    <a:pt x="59" y="69"/>
                    <a:pt x="60" y="71"/>
                  </a:cubicBezTo>
                  <a:cubicBezTo>
                    <a:pt x="61" y="74"/>
                    <a:pt x="54" y="71"/>
                    <a:pt x="50" y="74"/>
                  </a:cubicBezTo>
                  <a:cubicBezTo>
                    <a:pt x="47" y="76"/>
                    <a:pt x="45" y="78"/>
                    <a:pt x="43" y="76"/>
                  </a:cubicBezTo>
                  <a:cubicBezTo>
                    <a:pt x="42" y="74"/>
                    <a:pt x="36" y="75"/>
                    <a:pt x="33" y="75"/>
                  </a:cubicBezTo>
                  <a:cubicBezTo>
                    <a:pt x="30" y="76"/>
                    <a:pt x="33" y="72"/>
                    <a:pt x="33" y="70"/>
                  </a:cubicBezTo>
                  <a:cubicBezTo>
                    <a:pt x="33" y="68"/>
                    <a:pt x="29" y="67"/>
                    <a:pt x="23" y="70"/>
                  </a:cubicBezTo>
                  <a:cubicBezTo>
                    <a:pt x="17" y="74"/>
                    <a:pt x="19" y="72"/>
                    <a:pt x="19" y="75"/>
                  </a:cubicBezTo>
                  <a:cubicBezTo>
                    <a:pt x="18" y="78"/>
                    <a:pt x="15" y="73"/>
                    <a:pt x="12" y="76"/>
                  </a:cubicBezTo>
                  <a:cubicBezTo>
                    <a:pt x="8" y="78"/>
                    <a:pt x="2" y="80"/>
                    <a:pt x="1" y="82"/>
                  </a:cubicBezTo>
                  <a:cubicBezTo>
                    <a:pt x="0" y="84"/>
                    <a:pt x="9" y="86"/>
                    <a:pt x="12" y="87"/>
                  </a:cubicBezTo>
                  <a:cubicBezTo>
                    <a:pt x="16" y="87"/>
                    <a:pt x="8" y="90"/>
                    <a:pt x="11" y="90"/>
                  </a:cubicBezTo>
                  <a:cubicBezTo>
                    <a:pt x="14" y="91"/>
                    <a:pt x="13" y="94"/>
                    <a:pt x="17" y="96"/>
                  </a:cubicBezTo>
                  <a:cubicBezTo>
                    <a:pt x="22" y="99"/>
                    <a:pt x="32" y="96"/>
                    <a:pt x="34" y="96"/>
                  </a:cubicBezTo>
                  <a:cubicBezTo>
                    <a:pt x="37" y="96"/>
                    <a:pt x="39" y="100"/>
                    <a:pt x="42" y="97"/>
                  </a:cubicBezTo>
                  <a:cubicBezTo>
                    <a:pt x="44" y="95"/>
                    <a:pt x="52" y="89"/>
                    <a:pt x="56" y="92"/>
                  </a:cubicBezTo>
                  <a:cubicBezTo>
                    <a:pt x="60" y="96"/>
                    <a:pt x="51" y="95"/>
                    <a:pt x="53" y="98"/>
                  </a:cubicBezTo>
                  <a:cubicBezTo>
                    <a:pt x="56" y="100"/>
                    <a:pt x="58" y="106"/>
                    <a:pt x="54" y="108"/>
                  </a:cubicBezTo>
                  <a:cubicBezTo>
                    <a:pt x="50" y="111"/>
                    <a:pt x="47" y="109"/>
                    <a:pt x="45" y="109"/>
                  </a:cubicBezTo>
                  <a:cubicBezTo>
                    <a:pt x="42" y="109"/>
                    <a:pt x="44" y="113"/>
                    <a:pt x="40" y="116"/>
                  </a:cubicBezTo>
                  <a:cubicBezTo>
                    <a:pt x="37" y="118"/>
                    <a:pt x="34" y="113"/>
                    <a:pt x="30" y="113"/>
                  </a:cubicBezTo>
                  <a:cubicBezTo>
                    <a:pt x="26" y="113"/>
                    <a:pt x="27" y="118"/>
                    <a:pt x="27" y="121"/>
                  </a:cubicBezTo>
                  <a:cubicBezTo>
                    <a:pt x="27" y="124"/>
                    <a:pt x="20" y="121"/>
                    <a:pt x="19" y="127"/>
                  </a:cubicBezTo>
                  <a:cubicBezTo>
                    <a:pt x="17" y="133"/>
                    <a:pt x="10" y="128"/>
                    <a:pt x="15" y="134"/>
                  </a:cubicBezTo>
                  <a:cubicBezTo>
                    <a:pt x="19" y="140"/>
                    <a:pt x="19" y="136"/>
                    <a:pt x="22" y="139"/>
                  </a:cubicBezTo>
                  <a:cubicBezTo>
                    <a:pt x="26" y="141"/>
                    <a:pt x="18" y="146"/>
                    <a:pt x="22" y="147"/>
                  </a:cubicBezTo>
                  <a:cubicBezTo>
                    <a:pt x="25" y="147"/>
                    <a:pt x="29" y="154"/>
                    <a:pt x="32" y="156"/>
                  </a:cubicBezTo>
                  <a:cubicBezTo>
                    <a:pt x="34" y="158"/>
                    <a:pt x="38" y="155"/>
                    <a:pt x="41" y="155"/>
                  </a:cubicBezTo>
                  <a:cubicBezTo>
                    <a:pt x="45" y="154"/>
                    <a:pt x="43" y="149"/>
                    <a:pt x="45" y="151"/>
                  </a:cubicBezTo>
                  <a:cubicBezTo>
                    <a:pt x="48" y="153"/>
                    <a:pt x="51" y="159"/>
                    <a:pt x="49" y="160"/>
                  </a:cubicBezTo>
                  <a:cubicBezTo>
                    <a:pt x="47" y="162"/>
                    <a:pt x="48" y="166"/>
                    <a:pt x="48" y="168"/>
                  </a:cubicBezTo>
                  <a:cubicBezTo>
                    <a:pt x="48" y="171"/>
                    <a:pt x="56" y="170"/>
                    <a:pt x="57" y="167"/>
                  </a:cubicBezTo>
                  <a:cubicBezTo>
                    <a:pt x="57" y="165"/>
                    <a:pt x="64" y="164"/>
                    <a:pt x="68" y="168"/>
                  </a:cubicBezTo>
                  <a:cubicBezTo>
                    <a:pt x="71" y="172"/>
                    <a:pt x="73" y="173"/>
                    <a:pt x="73" y="170"/>
                  </a:cubicBezTo>
                  <a:cubicBezTo>
                    <a:pt x="73" y="167"/>
                    <a:pt x="76" y="163"/>
                    <a:pt x="76" y="166"/>
                  </a:cubicBezTo>
                  <a:cubicBezTo>
                    <a:pt x="76" y="168"/>
                    <a:pt x="79" y="169"/>
                    <a:pt x="85" y="167"/>
                  </a:cubicBezTo>
                  <a:cubicBezTo>
                    <a:pt x="90" y="164"/>
                    <a:pt x="88" y="167"/>
                    <a:pt x="85" y="170"/>
                  </a:cubicBezTo>
                  <a:cubicBezTo>
                    <a:pt x="81" y="175"/>
                    <a:pt x="85" y="182"/>
                    <a:pt x="82" y="183"/>
                  </a:cubicBezTo>
                  <a:cubicBezTo>
                    <a:pt x="79" y="184"/>
                    <a:pt x="77" y="191"/>
                    <a:pt x="72" y="192"/>
                  </a:cubicBezTo>
                  <a:cubicBezTo>
                    <a:pt x="68" y="192"/>
                    <a:pt x="60" y="201"/>
                    <a:pt x="59" y="202"/>
                  </a:cubicBezTo>
                  <a:cubicBezTo>
                    <a:pt x="58" y="204"/>
                    <a:pt x="48" y="200"/>
                    <a:pt x="46" y="204"/>
                  </a:cubicBezTo>
                  <a:cubicBezTo>
                    <a:pt x="45" y="208"/>
                    <a:pt x="39" y="211"/>
                    <a:pt x="40" y="212"/>
                  </a:cubicBezTo>
                  <a:cubicBezTo>
                    <a:pt x="42" y="214"/>
                    <a:pt x="50" y="209"/>
                    <a:pt x="50" y="207"/>
                  </a:cubicBezTo>
                  <a:cubicBezTo>
                    <a:pt x="50" y="205"/>
                    <a:pt x="51" y="206"/>
                    <a:pt x="53" y="207"/>
                  </a:cubicBezTo>
                  <a:cubicBezTo>
                    <a:pt x="54" y="209"/>
                    <a:pt x="58" y="206"/>
                    <a:pt x="60" y="205"/>
                  </a:cubicBezTo>
                  <a:cubicBezTo>
                    <a:pt x="61" y="204"/>
                    <a:pt x="64" y="204"/>
                    <a:pt x="65" y="204"/>
                  </a:cubicBezTo>
                  <a:cubicBezTo>
                    <a:pt x="67" y="204"/>
                    <a:pt x="68" y="202"/>
                    <a:pt x="73" y="201"/>
                  </a:cubicBezTo>
                  <a:cubicBezTo>
                    <a:pt x="77" y="201"/>
                    <a:pt x="76" y="199"/>
                    <a:pt x="77" y="197"/>
                  </a:cubicBezTo>
                  <a:cubicBezTo>
                    <a:pt x="78" y="194"/>
                    <a:pt x="90" y="189"/>
                    <a:pt x="92" y="188"/>
                  </a:cubicBezTo>
                  <a:cubicBezTo>
                    <a:pt x="94" y="188"/>
                    <a:pt x="93" y="184"/>
                    <a:pt x="95" y="184"/>
                  </a:cubicBezTo>
                  <a:cubicBezTo>
                    <a:pt x="98" y="184"/>
                    <a:pt x="101" y="181"/>
                    <a:pt x="104" y="178"/>
                  </a:cubicBezTo>
                  <a:cubicBezTo>
                    <a:pt x="107" y="176"/>
                    <a:pt x="108" y="177"/>
                    <a:pt x="110" y="176"/>
                  </a:cubicBezTo>
                  <a:cubicBezTo>
                    <a:pt x="112" y="175"/>
                    <a:pt x="111" y="171"/>
                    <a:pt x="113" y="170"/>
                  </a:cubicBezTo>
                  <a:cubicBezTo>
                    <a:pt x="115" y="170"/>
                    <a:pt x="117" y="168"/>
                    <a:pt x="117" y="166"/>
                  </a:cubicBezTo>
                  <a:cubicBezTo>
                    <a:pt x="117" y="164"/>
                    <a:pt x="111" y="164"/>
                    <a:pt x="111" y="163"/>
                  </a:cubicBezTo>
                  <a:cubicBezTo>
                    <a:pt x="110" y="162"/>
                    <a:pt x="115" y="157"/>
                    <a:pt x="117" y="157"/>
                  </a:cubicBezTo>
                  <a:cubicBezTo>
                    <a:pt x="119" y="157"/>
                    <a:pt x="122" y="155"/>
                    <a:pt x="123" y="152"/>
                  </a:cubicBezTo>
                  <a:cubicBezTo>
                    <a:pt x="123" y="149"/>
                    <a:pt x="126" y="149"/>
                    <a:pt x="128" y="146"/>
                  </a:cubicBezTo>
                  <a:cubicBezTo>
                    <a:pt x="130" y="144"/>
                    <a:pt x="130" y="142"/>
                    <a:pt x="132" y="142"/>
                  </a:cubicBezTo>
                  <a:cubicBezTo>
                    <a:pt x="134" y="141"/>
                    <a:pt x="137" y="138"/>
                    <a:pt x="139" y="137"/>
                  </a:cubicBezTo>
                  <a:cubicBezTo>
                    <a:pt x="142" y="135"/>
                    <a:pt x="139" y="139"/>
                    <a:pt x="144" y="139"/>
                  </a:cubicBezTo>
                  <a:cubicBezTo>
                    <a:pt x="149" y="139"/>
                    <a:pt x="148" y="143"/>
                    <a:pt x="144" y="142"/>
                  </a:cubicBezTo>
                  <a:cubicBezTo>
                    <a:pt x="140" y="140"/>
                    <a:pt x="139" y="140"/>
                    <a:pt x="136" y="143"/>
                  </a:cubicBezTo>
                  <a:cubicBezTo>
                    <a:pt x="132" y="146"/>
                    <a:pt x="135" y="147"/>
                    <a:pt x="132" y="151"/>
                  </a:cubicBezTo>
                  <a:cubicBezTo>
                    <a:pt x="130" y="154"/>
                    <a:pt x="130" y="156"/>
                    <a:pt x="133" y="157"/>
                  </a:cubicBezTo>
                  <a:cubicBezTo>
                    <a:pt x="136" y="157"/>
                    <a:pt x="133" y="159"/>
                    <a:pt x="130" y="160"/>
                  </a:cubicBezTo>
                  <a:cubicBezTo>
                    <a:pt x="127" y="161"/>
                    <a:pt x="129" y="163"/>
                    <a:pt x="133" y="163"/>
                  </a:cubicBezTo>
                  <a:cubicBezTo>
                    <a:pt x="137" y="163"/>
                    <a:pt x="144" y="157"/>
                    <a:pt x="149" y="154"/>
                  </a:cubicBezTo>
                  <a:cubicBezTo>
                    <a:pt x="155" y="151"/>
                    <a:pt x="159" y="154"/>
                    <a:pt x="161" y="154"/>
                  </a:cubicBezTo>
                  <a:cubicBezTo>
                    <a:pt x="162" y="153"/>
                    <a:pt x="159" y="150"/>
                    <a:pt x="161" y="149"/>
                  </a:cubicBezTo>
                  <a:cubicBezTo>
                    <a:pt x="163" y="149"/>
                    <a:pt x="159" y="148"/>
                    <a:pt x="157" y="145"/>
                  </a:cubicBezTo>
                  <a:cubicBezTo>
                    <a:pt x="156" y="141"/>
                    <a:pt x="159" y="143"/>
                    <a:pt x="160" y="141"/>
                  </a:cubicBezTo>
                  <a:cubicBezTo>
                    <a:pt x="161" y="138"/>
                    <a:pt x="163" y="139"/>
                    <a:pt x="165" y="140"/>
                  </a:cubicBezTo>
                  <a:cubicBezTo>
                    <a:pt x="166" y="142"/>
                    <a:pt x="169" y="139"/>
                    <a:pt x="170" y="143"/>
                  </a:cubicBezTo>
                  <a:cubicBezTo>
                    <a:pt x="172" y="146"/>
                    <a:pt x="174" y="142"/>
                    <a:pt x="177" y="144"/>
                  </a:cubicBezTo>
                  <a:cubicBezTo>
                    <a:pt x="180" y="146"/>
                    <a:pt x="176" y="146"/>
                    <a:pt x="173" y="147"/>
                  </a:cubicBezTo>
                  <a:cubicBezTo>
                    <a:pt x="170" y="147"/>
                    <a:pt x="172" y="151"/>
                    <a:pt x="174" y="149"/>
                  </a:cubicBezTo>
                  <a:cubicBezTo>
                    <a:pt x="176" y="148"/>
                    <a:pt x="178" y="146"/>
                    <a:pt x="180" y="148"/>
                  </a:cubicBezTo>
                  <a:cubicBezTo>
                    <a:pt x="183" y="150"/>
                    <a:pt x="183" y="149"/>
                    <a:pt x="185" y="148"/>
                  </a:cubicBezTo>
                  <a:cubicBezTo>
                    <a:pt x="187" y="146"/>
                    <a:pt x="187" y="148"/>
                    <a:pt x="187" y="149"/>
                  </a:cubicBezTo>
                  <a:cubicBezTo>
                    <a:pt x="187" y="151"/>
                    <a:pt x="191" y="151"/>
                    <a:pt x="196" y="152"/>
                  </a:cubicBezTo>
                  <a:cubicBezTo>
                    <a:pt x="201" y="153"/>
                    <a:pt x="211" y="152"/>
                    <a:pt x="214" y="151"/>
                  </a:cubicBezTo>
                  <a:cubicBezTo>
                    <a:pt x="216" y="151"/>
                    <a:pt x="215" y="155"/>
                    <a:pt x="221" y="156"/>
                  </a:cubicBezTo>
                  <a:cubicBezTo>
                    <a:pt x="226" y="157"/>
                    <a:pt x="228" y="151"/>
                    <a:pt x="231" y="153"/>
                  </a:cubicBezTo>
                  <a:cubicBezTo>
                    <a:pt x="233" y="155"/>
                    <a:pt x="231" y="156"/>
                    <a:pt x="229" y="158"/>
                  </a:cubicBezTo>
                  <a:cubicBezTo>
                    <a:pt x="227" y="160"/>
                    <a:pt x="231" y="160"/>
                    <a:pt x="233" y="161"/>
                  </a:cubicBezTo>
                  <a:cubicBezTo>
                    <a:pt x="235" y="162"/>
                    <a:pt x="240" y="163"/>
                    <a:pt x="242" y="166"/>
                  </a:cubicBezTo>
                  <a:cubicBezTo>
                    <a:pt x="245" y="168"/>
                    <a:pt x="246" y="170"/>
                    <a:pt x="252" y="173"/>
                  </a:cubicBezTo>
                  <a:cubicBezTo>
                    <a:pt x="257" y="176"/>
                    <a:pt x="252" y="166"/>
                    <a:pt x="256" y="169"/>
                  </a:cubicBezTo>
                  <a:cubicBezTo>
                    <a:pt x="261" y="173"/>
                    <a:pt x="259" y="169"/>
                    <a:pt x="263" y="173"/>
                  </a:cubicBezTo>
                  <a:cubicBezTo>
                    <a:pt x="266" y="176"/>
                    <a:pt x="265" y="171"/>
                    <a:pt x="264" y="166"/>
                  </a:cubicBezTo>
                  <a:cubicBezTo>
                    <a:pt x="262" y="161"/>
                    <a:pt x="265" y="164"/>
                    <a:pt x="267" y="167"/>
                  </a:cubicBezTo>
                  <a:cubicBezTo>
                    <a:pt x="268" y="169"/>
                    <a:pt x="268" y="174"/>
                    <a:pt x="267" y="177"/>
                  </a:cubicBezTo>
                  <a:cubicBezTo>
                    <a:pt x="266" y="180"/>
                    <a:pt x="261" y="178"/>
                    <a:pt x="261" y="176"/>
                  </a:cubicBezTo>
                  <a:cubicBezTo>
                    <a:pt x="262" y="174"/>
                    <a:pt x="256" y="175"/>
                    <a:pt x="256" y="177"/>
                  </a:cubicBezTo>
                  <a:cubicBezTo>
                    <a:pt x="256" y="180"/>
                    <a:pt x="260" y="185"/>
                    <a:pt x="262" y="185"/>
                  </a:cubicBezTo>
                  <a:cubicBezTo>
                    <a:pt x="265" y="186"/>
                    <a:pt x="263" y="190"/>
                    <a:pt x="265" y="191"/>
                  </a:cubicBezTo>
                  <a:cubicBezTo>
                    <a:pt x="267" y="191"/>
                    <a:pt x="267" y="196"/>
                    <a:pt x="269" y="195"/>
                  </a:cubicBezTo>
                  <a:cubicBezTo>
                    <a:pt x="270" y="195"/>
                    <a:pt x="270" y="189"/>
                    <a:pt x="268" y="187"/>
                  </a:cubicBezTo>
                  <a:cubicBezTo>
                    <a:pt x="266" y="184"/>
                    <a:pt x="267" y="181"/>
                    <a:pt x="269" y="181"/>
                  </a:cubicBezTo>
                  <a:cubicBezTo>
                    <a:pt x="271" y="182"/>
                    <a:pt x="269" y="186"/>
                    <a:pt x="270" y="187"/>
                  </a:cubicBezTo>
                  <a:cubicBezTo>
                    <a:pt x="271" y="188"/>
                    <a:pt x="273" y="186"/>
                    <a:pt x="275" y="184"/>
                  </a:cubicBezTo>
                  <a:cubicBezTo>
                    <a:pt x="278" y="183"/>
                    <a:pt x="274" y="179"/>
                    <a:pt x="275" y="177"/>
                  </a:cubicBezTo>
                  <a:cubicBezTo>
                    <a:pt x="276" y="174"/>
                    <a:pt x="279" y="178"/>
                    <a:pt x="280" y="182"/>
                  </a:cubicBezTo>
                  <a:cubicBezTo>
                    <a:pt x="281" y="186"/>
                    <a:pt x="277" y="186"/>
                    <a:pt x="277" y="188"/>
                  </a:cubicBezTo>
                  <a:cubicBezTo>
                    <a:pt x="277" y="190"/>
                    <a:pt x="274" y="189"/>
                    <a:pt x="273" y="190"/>
                  </a:cubicBezTo>
                  <a:cubicBezTo>
                    <a:pt x="272" y="191"/>
                    <a:pt x="272" y="198"/>
                    <a:pt x="274" y="198"/>
                  </a:cubicBezTo>
                  <a:cubicBezTo>
                    <a:pt x="275" y="198"/>
                    <a:pt x="276" y="192"/>
                    <a:pt x="277" y="195"/>
                  </a:cubicBezTo>
                  <a:cubicBezTo>
                    <a:pt x="278" y="198"/>
                    <a:pt x="281" y="191"/>
                    <a:pt x="282" y="194"/>
                  </a:cubicBezTo>
                  <a:cubicBezTo>
                    <a:pt x="283" y="197"/>
                    <a:pt x="287" y="200"/>
                    <a:pt x="289" y="200"/>
                  </a:cubicBezTo>
                  <a:cubicBezTo>
                    <a:pt x="290" y="199"/>
                    <a:pt x="288" y="196"/>
                    <a:pt x="285" y="196"/>
                  </a:cubicBezTo>
                  <a:cubicBezTo>
                    <a:pt x="283" y="196"/>
                    <a:pt x="283" y="191"/>
                    <a:pt x="286" y="191"/>
                  </a:cubicBezTo>
                  <a:cubicBezTo>
                    <a:pt x="288" y="191"/>
                    <a:pt x="292" y="197"/>
                    <a:pt x="292" y="199"/>
                  </a:cubicBezTo>
                  <a:cubicBezTo>
                    <a:pt x="292" y="201"/>
                    <a:pt x="290" y="201"/>
                    <a:pt x="288" y="203"/>
                  </a:cubicBezTo>
                  <a:cubicBezTo>
                    <a:pt x="286" y="206"/>
                    <a:pt x="283" y="200"/>
                    <a:pt x="281" y="200"/>
                  </a:cubicBezTo>
                  <a:cubicBezTo>
                    <a:pt x="279" y="200"/>
                    <a:pt x="281" y="204"/>
                    <a:pt x="282" y="206"/>
                  </a:cubicBezTo>
                  <a:cubicBezTo>
                    <a:pt x="283" y="209"/>
                    <a:pt x="279" y="212"/>
                    <a:pt x="282" y="214"/>
                  </a:cubicBezTo>
                  <a:cubicBezTo>
                    <a:pt x="285" y="216"/>
                    <a:pt x="284" y="213"/>
                    <a:pt x="285" y="211"/>
                  </a:cubicBezTo>
                  <a:cubicBezTo>
                    <a:pt x="285" y="210"/>
                    <a:pt x="288" y="212"/>
                    <a:pt x="289" y="213"/>
                  </a:cubicBezTo>
                  <a:cubicBezTo>
                    <a:pt x="291" y="214"/>
                    <a:pt x="291" y="210"/>
                    <a:pt x="291" y="209"/>
                  </a:cubicBezTo>
                  <a:cubicBezTo>
                    <a:pt x="291" y="207"/>
                    <a:pt x="294" y="208"/>
                    <a:pt x="295" y="210"/>
                  </a:cubicBezTo>
                  <a:cubicBezTo>
                    <a:pt x="297" y="212"/>
                    <a:pt x="297" y="208"/>
                    <a:pt x="299" y="208"/>
                  </a:cubicBezTo>
                  <a:cubicBezTo>
                    <a:pt x="301" y="208"/>
                    <a:pt x="300" y="212"/>
                    <a:pt x="300" y="214"/>
                  </a:cubicBezTo>
                  <a:cubicBezTo>
                    <a:pt x="300" y="216"/>
                    <a:pt x="303" y="212"/>
                    <a:pt x="303" y="214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5" y="214"/>
                    <a:pt x="307" y="212"/>
                    <a:pt x="308" y="211"/>
                  </a:cubicBezTo>
                  <a:cubicBezTo>
                    <a:pt x="312" y="209"/>
                    <a:pt x="306" y="207"/>
                    <a:pt x="307" y="204"/>
                  </a:cubicBezTo>
                  <a:close/>
                  <a:moveTo>
                    <a:pt x="6" y="229"/>
                  </a:moveTo>
                  <a:cubicBezTo>
                    <a:pt x="10" y="227"/>
                    <a:pt x="12" y="225"/>
                    <a:pt x="10" y="223"/>
                  </a:cubicBezTo>
                  <a:cubicBezTo>
                    <a:pt x="8" y="221"/>
                    <a:pt x="3" y="231"/>
                    <a:pt x="6" y="229"/>
                  </a:cubicBezTo>
                  <a:close/>
                  <a:moveTo>
                    <a:pt x="36" y="213"/>
                  </a:moveTo>
                  <a:cubicBezTo>
                    <a:pt x="32" y="212"/>
                    <a:pt x="22" y="218"/>
                    <a:pt x="25" y="219"/>
                  </a:cubicBezTo>
                  <a:cubicBezTo>
                    <a:pt x="28" y="219"/>
                    <a:pt x="29" y="216"/>
                    <a:pt x="32" y="216"/>
                  </a:cubicBezTo>
                  <a:cubicBezTo>
                    <a:pt x="35" y="216"/>
                    <a:pt x="40" y="215"/>
                    <a:pt x="36" y="213"/>
                  </a:cubicBezTo>
                  <a:close/>
                  <a:moveTo>
                    <a:pt x="127" y="171"/>
                  </a:moveTo>
                  <a:cubicBezTo>
                    <a:pt x="127" y="169"/>
                    <a:pt x="124" y="169"/>
                    <a:pt x="120" y="174"/>
                  </a:cubicBezTo>
                  <a:cubicBezTo>
                    <a:pt x="117" y="178"/>
                    <a:pt x="114" y="180"/>
                    <a:pt x="113" y="182"/>
                  </a:cubicBezTo>
                  <a:cubicBezTo>
                    <a:pt x="113" y="184"/>
                    <a:pt x="109" y="181"/>
                    <a:pt x="107" y="184"/>
                  </a:cubicBezTo>
                  <a:cubicBezTo>
                    <a:pt x="106" y="186"/>
                    <a:pt x="108" y="192"/>
                    <a:pt x="111" y="190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7" y="190"/>
                    <a:pt x="124" y="185"/>
                    <a:pt x="126" y="183"/>
                  </a:cubicBezTo>
                  <a:cubicBezTo>
                    <a:pt x="127" y="180"/>
                    <a:pt x="123" y="179"/>
                    <a:pt x="122" y="178"/>
                  </a:cubicBezTo>
                  <a:cubicBezTo>
                    <a:pt x="122" y="176"/>
                    <a:pt x="126" y="176"/>
                    <a:pt x="128" y="175"/>
                  </a:cubicBezTo>
                  <a:cubicBezTo>
                    <a:pt x="130" y="174"/>
                    <a:pt x="126" y="173"/>
                    <a:pt x="127" y="171"/>
                  </a:cubicBezTo>
                  <a:close/>
                  <a:moveTo>
                    <a:pt x="13" y="150"/>
                  </a:moveTo>
                  <a:cubicBezTo>
                    <a:pt x="13" y="147"/>
                    <a:pt x="5" y="150"/>
                    <a:pt x="6" y="153"/>
                  </a:cubicBezTo>
                  <a:cubicBezTo>
                    <a:pt x="7" y="155"/>
                    <a:pt x="14" y="157"/>
                    <a:pt x="17" y="156"/>
                  </a:cubicBezTo>
                  <a:cubicBezTo>
                    <a:pt x="20" y="155"/>
                    <a:pt x="21" y="152"/>
                    <a:pt x="19" y="151"/>
                  </a:cubicBezTo>
                  <a:cubicBezTo>
                    <a:pt x="17" y="149"/>
                    <a:pt x="13" y="153"/>
                    <a:pt x="13" y="150"/>
                  </a:cubicBezTo>
                  <a:close/>
                  <a:moveTo>
                    <a:pt x="100" y="544"/>
                  </a:moveTo>
                  <a:cubicBezTo>
                    <a:pt x="95" y="545"/>
                    <a:pt x="98" y="556"/>
                    <a:pt x="100" y="554"/>
                  </a:cubicBezTo>
                  <a:cubicBezTo>
                    <a:pt x="102" y="553"/>
                    <a:pt x="105" y="552"/>
                    <a:pt x="106" y="551"/>
                  </a:cubicBezTo>
                  <a:cubicBezTo>
                    <a:pt x="107" y="548"/>
                    <a:pt x="104" y="543"/>
                    <a:pt x="100" y="544"/>
                  </a:cubicBezTo>
                  <a:close/>
                  <a:moveTo>
                    <a:pt x="94" y="537"/>
                  </a:moveTo>
                  <a:cubicBezTo>
                    <a:pt x="91" y="538"/>
                    <a:pt x="93" y="542"/>
                    <a:pt x="95" y="541"/>
                  </a:cubicBezTo>
                  <a:cubicBezTo>
                    <a:pt x="98" y="539"/>
                    <a:pt x="97" y="537"/>
                    <a:pt x="94" y="537"/>
                  </a:cubicBezTo>
                  <a:close/>
                  <a:moveTo>
                    <a:pt x="66" y="528"/>
                  </a:moveTo>
                  <a:cubicBezTo>
                    <a:pt x="69" y="531"/>
                    <a:pt x="70" y="530"/>
                    <a:pt x="71" y="528"/>
                  </a:cubicBezTo>
                  <a:cubicBezTo>
                    <a:pt x="72" y="526"/>
                    <a:pt x="64" y="525"/>
                    <a:pt x="66" y="528"/>
                  </a:cubicBezTo>
                  <a:close/>
                  <a:moveTo>
                    <a:pt x="79" y="534"/>
                  </a:moveTo>
                  <a:cubicBezTo>
                    <a:pt x="80" y="536"/>
                    <a:pt x="82" y="537"/>
                    <a:pt x="84" y="534"/>
                  </a:cubicBezTo>
                  <a:cubicBezTo>
                    <a:pt x="85" y="532"/>
                    <a:pt x="77" y="530"/>
                    <a:pt x="79" y="534"/>
                  </a:cubicBezTo>
                  <a:close/>
                  <a:moveTo>
                    <a:pt x="811" y="295"/>
                  </a:moveTo>
                  <a:cubicBezTo>
                    <a:pt x="810" y="292"/>
                    <a:pt x="803" y="294"/>
                    <a:pt x="800" y="292"/>
                  </a:cubicBezTo>
                  <a:cubicBezTo>
                    <a:pt x="797" y="289"/>
                    <a:pt x="791" y="301"/>
                    <a:pt x="790" y="306"/>
                  </a:cubicBezTo>
                  <a:cubicBezTo>
                    <a:pt x="789" y="311"/>
                    <a:pt x="780" y="316"/>
                    <a:pt x="780" y="316"/>
                  </a:cubicBezTo>
                  <a:cubicBezTo>
                    <a:pt x="780" y="316"/>
                    <a:pt x="754" y="317"/>
                    <a:pt x="752" y="317"/>
                  </a:cubicBezTo>
                  <a:cubicBezTo>
                    <a:pt x="751" y="317"/>
                    <a:pt x="745" y="322"/>
                    <a:pt x="741" y="325"/>
                  </a:cubicBezTo>
                  <a:cubicBezTo>
                    <a:pt x="741" y="325"/>
                    <a:pt x="742" y="325"/>
                    <a:pt x="742" y="325"/>
                  </a:cubicBezTo>
                  <a:cubicBezTo>
                    <a:pt x="744" y="330"/>
                    <a:pt x="735" y="333"/>
                    <a:pt x="726" y="333"/>
                  </a:cubicBezTo>
                  <a:cubicBezTo>
                    <a:pt x="723" y="333"/>
                    <a:pt x="721" y="333"/>
                    <a:pt x="720" y="334"/>
                  </a:cubicBezTo>
                  <a:cubicBezTo>
                    <a:pt x="720" y="335"/>
                    <a:pt x="720" y="336"/>
                    <a:pt x="720" y="337"/>
                  </a:cubicBezTo>
                  <a:cubicBezTo>
                    <a:pt x="720" y="337"/>
                    <a:pt x="719" y="338"/>
                    <a:pt x="718" y="339"/>
                  </a:cubicBezTo>
                  <a:cubicBezTo>
                    <a:pt x="716" y="342"/>
                    <a:pt x="705" y="347"/>
                    <a:pt x="699" y="350"/>
                  </a:cubicBezTo>
                  <a:cubicBezTo>
                    <a:pt x="692" y="354"/>
                    <a:pt x="683" y="352"/>
                    <a:pt x="683" y="347"/>
                  </a:cubicBezTo>
                  <a:cubicBezTo>
                    <a:pt x="683" y="341"/>
                    <a:pt x="688" y="342"/>
                    <a:pt x="689" y="345"/>
                  </a:cubicBezTo>
                  <a:cubicBezTo>
                    <a:pt x="690" y="346"/>
                    <a:pt x="691" y="345"/>
                    <a:pt x="692" y="344"/>
                  </a:cubicBezTo>
                  <a:cubicBezTo>
                    <a:pt x="691" y="342"/>
                    <a:pt x="691" y="340"/>
                    <a:pt x="691" y="338"/>
                  </a:cubicBezTo>
                  <a:cubicBezTo>
                    <a:pt x="689" y="337"/>
                    <a:pt x="692" y="329"/>
                    <a:pt x="688" y="327"/>
                  </a:cubicBezTo>
                  <a:cubicBezTo>
                    <a:pt x="684" y="326"/>
                    <a:pt x="679" y="333"/>
                    <a:pt x="680" y="329"/>
                  </a:cubicBezTo>
                  <a:cubicBezTo>
                    <a:pt x="680" y="324"/>
                    <a:pt x="687" y="320"/>
                    <a:pt x="683" y="314"/>
                  </a:cubicBezTo>
                  <a:cubicBezTo>
                    <a:pt x="679" y="308"/>
                    <a:pt x="672" y="308"/>
                    <a:pt x="670" y="313"/>
                  </a:cubicBezTo>
                  <a:cubicBezTo>
                    <a:pt x="669" y="317"/>
                    <a:pt x="664" y="315"/>
                    <a:pt x="662" y="319"/>
                  </a:cubicBezTo>
                  <a:cubicBezTo>
                    <a:pt x="660" y="322"/>
                    <a:pt x="659" y="330"/>
                    <a:pt x="660" y="336"/>
                  </a:cubicBezTo>
                  <a:cubicBezTo>
                    <a:pt x="661" y="342"/>
                    <a:pt x="660" y="344"/>
                    <a:pt x="654" y="348"/>
                  </a:cubicBezTo>
                  <a:cubicBezTo>
                    <a:pt x="649" y="351"/>
                    <a:pt x="646" y="343"/>
                    <a:pt x="648" y="332"/>
                  </a:cubicBezTo>
                  <a:cubicBezTo>
                    <a:pt x="650" y="325"/>
                    <a:pt x="654" y="318"/>
                    <a:pt x="650" y="318"/>
                  </a:cubicBezTo>
                  <a:cubicBezTo>
                    <a:pt x="646" y="318"/>
                    <a:pt x="655" y="310"/>
                    <a:pt x="662" y="308"/>
                  </a:cubicBezTo>
                  <a:cubicBezTo>
                    <a:pt x="670" y="306"/>
                    <a:pt x="679" y="307"/>
                    <a:pt x="679" y="305"/>
                  </a:cubicBezTo>
                  <a:cubicBezTo>
                    <a:pt x="679" y="304"/>
                    <a:pt x="679" y="304"/>
                    <a:pt x="680" y="304"/>
                  </a:cubicBezTo>
                  <a:cubicBezTo>
                    <a:pt x="678" y="303"/>
                    <a:pt x="677" y="302"/>
                    <a:pt x="675" y="301"/>
                  </a:cubicBezTo>
                  <a:cubicBezTo>
                    <a:pt x="675" y="301"/>
                    <a:pt x="675" y="302"/>
                    <a:pt x="674" y="302"/>
                  </a:cubicBezTo>
                  <a:cubicBezTo>
                    <a:pt x="671" y="304"/>
                    <a:pt x="672" y="299"/>
                    <a:pt x="667" y="299"/>
                  </a:cubicBezTo>
                  <a:cubicBezTo>
                    <a:pt x="661" y="299"/>
                    <a:pt x="656" y="304"/>
                    <a:pt x="652" y="302"/>
                  </a:cubicBezTo>
                  <a:cubicBezTo>
                    <a:pt x="648" y="299"/>
                    <a:pt x="650" y="297"/>
                    <a:pt x="646" y="297"/>
                  </a:cubicBezTo>
                  <a:cubicBezTo>
                    <a:pt x="642" y="297"/>
                    <a:pt x="649" y="289"/>
                    <a:pt x="643" y="292"/>
                  </a:cubicBezTo>
                  <a:cubicBezTo>
                    <a:pt x="637" y="296"/>
                    <a:pt x="629" y="303"/>
                    <a:pt x="625" y="300"/>
                  </a:cubicBezTo>
                  <a:cubicBezTo>
                    <a:pt x="621" y="296"/>
                    <a:pt x="617" y="301"/>
                    <a:pt x="614" y="298"/>
                  </a:cubicBezTo>
                  <a:cubicBezTo>
                    <a:pt x="612" y="295"/>
                    <a:pt x="624" y="287"/>
                    <a:pt x="630" y="288"/>
                  </a:cubicBezTo>
                  <a:cubicBezTo>
                    <a:pt x="632" y="288"/>
                    <a:pt x="633" y="287"/>
                    <a:pt x="635" y="286"/>
                  </a:cubicBezTo>
                  <a:cubicBezTo>
                    <a:pt x="631" y="285"/>
                    <a:pt x="625" y="282"/>
                    <a:pt x="623" y="285"/>
                  </a:cubicBezTo>
                  <a:cubicBezTo>
                    <a:pt x="621" y="287"/>
                    <a:pt x="618" y="285"/>
                    <a:pt x="616" y="283"/>
                  </a:cubicBezTo>
                  <a:cubicBezTo>
                    <a:pt x="614" y="281"/>
                    <a:pt x="612" y="284"/>
                    <a:pt x="609" y="281"/>
                  </a:cubicBezTo>
                  <a:cubicBezTo>
                    <a:pt x="607" y="277"/>
                    <a:pt x="604" y="280"/>
                    <a:pt x="602" y="280"/>
                  </a:cubicBezTo>
                  <a:cubicBezTo>
                    <a:pt x="600" y="281"/>
                    <a:pt x="598" y="279"/>
                    <a:pt x="595" y="278"/>
                  </a:cubicBezTo>
                  <a:cubicBezTo>
                    <a:pt x="592" y="277"/>
                    <a:pt x="594" y="274"/>
                    <a:pt x="592" y="272"/>
                  </a:cubicBezTo>
                  <a:cubicBezTo>
                    <a:pt x="589" y="270"/>
                    <a:pt x="589" y="276"/>
                    <a:pt x="589" y="276"/>
                  </a:cubicBezTo>
                  <a:cubicBezTo>
                    <a:pt x="367" y="277"/>
                    <a:pt x="367" y="277"/>
                    <a:pt x="367" y="277"/>
                  </a:cubicBezTo>
                  <a:cubicBezTo>
                    <a:pt x="368" y="277"/>
                    <a:pt x="368" y="277"/>
                    <a:pt x="368" y="278"/>
                  </a:cubicBezTo>
                  <a:cubicBezTo>
                    <a:pt x="371" y="281"/>
                    <a:pt x="369" y="283"/>
                    <a:pt x="370" y="286"/>
                  </a:cubicBezTo>
                  <a:cubicBezTo>
                    <a:pt x="371" y="290"/>
                    <a:pt x="370" y="294"/>
                    <a:pt x="367" y="294"/>
                  </a:cubicBezTo>
                  <a:cubicBezTo>
                    <a:pt x="364" y="294"/>
                    <a:pt x="364" y="291"/>
                    <a:pt x="366" y="290"/>
                  </a:cubicBezTo>
                  <a:cubicBezTo>
                    <a:pt x="368" y="289"/>
                    <a:pt x="367" y="285"/>
                    <a:pt x="365" y="285"/>
                  </a:cubicBezTo>
                  <a:cubicBezTo>
                    <a:pt x="364" y="285"/>
                    <a:pt x="363" y="284"/>
                    <a:pt x="363" y="282"/>
                  </a:cubicBezTo>
                  <a:cubicBezTo>
                    <a:pt x="360" y="283"/>
                    <a:pt x="356" y="283"/>
                    <a:pt x="351" y="282"/>
                  </a:cubicBezTo>
                  <a:cubicBezTo>
                    <a:pt x="351" y="282"/>
                    <a:pt x="351" y="283"/>
                    <a:pt x="351" y="283"/>
                  </a:cubicBezTo>
                  <a:cubicBezTo>
                    <a:pt x="351" y="285"/>
                    <a:pt x="352" y="290"/>
                    <a:pt x="355" y="294"/>
                  </a:cubicBezTo>
                  <a:cubicBezTo>
                    <a:pt x="358" y="297"/>
                    <a:pt x="356" y="300"/>
                    <a:pt x="359" y="301"/>
                  </a:cubicBezTo>
                  <a:cubicBezTo>
                    <a:pt x="361" y="303"/>
                    <a:pt x="361" y="304"/>
                    <a:pt x="359" y="304"/>
                  </a:cubicBezTo>
                  <a:cubicBezTo>
                    <a:pt x="356" y="303"/>
                    <a:pt x="358" y="306"/>
                    <a:pt x="357" y="311"/>
                  </a:cubicBezTo>
                  <a:cubicBezTo>
                    <a:pt x="356" y="316"/>
                    <a:pt x="356" y="327"/>
                    <a:pt x="356" y="331"/>
                  </a:cubicBezTo>
                  <a:cubicBezTo>
                    <a:pt x="355" y="334"/>
                    <a:pt x="351" y="340"/>
                    <a:pt x="354" y="343"/>
                  </a:cubicBezTo>
                  <a:cubicBezTo>
                    <a:pt x="356" y="347"/>
                    <a:pt x="358" y="352"/>
                    <a:pt x="356" y="356"/>
                  </a:cubicBezTo>
                  <a:cubicBezTo>
                    <a:pt x="355" y="361"/>
                    <a:pt x="355" y="364"/>
                    <a:pt x="357" y="367"/>
                  </a:cubicBezTo>
                  <a:cubicBezTo>
                    <a:pt x="359" y="370"/>
                    <a:pt x="358" y="376"/>
                    <a:pt x="360" y="377"/>
                  </a:cubicBezTo>
                  <a:cubicBezTo>
                    <a:pt x="362" y="379"/>
                    <a:pt x="364" y="381"/>
                    <a:pt x="366" y="384"/>
                  </a:cubicBezTo>
                  <a:cubicBezTo>
                    <a:pt x="368" y="388"/>
                    <a:pt x="369" y="386"/>
                    <a:pt x="370" y="389"/>
                  </a:cubicBezTo>
                  <a:cubicBezTo>
                    <a:pt x="370" y="392"/>
                    <a:pt x="370" y="393"/>
                    <a:pt x="373" y="394"/>
                  </a:cubicBezTo>
                  <a:cubicBezTo>
                    <a:pt x="376" y="395"/>
                    <a:pt x="374" y="398"/>
                    <a:pt x="374" y="400"/>
                  </a:cubicBezTo>
                  <a:cubicBezTo>
                    <a:pt x="374" y="402"/>
                    <a:pt x="378" y="405"/>
                    <a:pt x="383" y="409"/>
                  </a:cubicBezTo>
                  <a:cubicBezTo>
                    <a:pt x="387" y="413"/>
                    <a:pt x="383" y="417"/>
                    <a:pt x="387" y="417"/>
                  </a:cubicBezTo>
                  <a:cubicBezTo>
                    <a:pt x="390" y="417"/>
                    <a:pt x="393" y="419"/>
                    <a:pt x="397" y="421"/>
                  </a:cubicBezTo>
                  <a:cubicBezTo>
                    <a:pt x="400" y="423"/>
                    <a:pt x="401" y="422"/>
                    <a:pt x="403" y="422"/>
                  </a:cubicBezTo>
                  <a:cubicBezTo>
                    <a:pt x="406" y="423"/>
                    <a:pt x="410" y="428"/>
                    <a:pt x="411" y="431"/>
                  </a:cubicBezTo>
                  <a:cubicBezTo>
                    <a:pt x="411" y="433"/>
                    <a:pt x="412" y="434"/>
                    <a:pt x="413" y="436"/>
                  </a:cubicBezTo>
                  <a:cubicBezTo>
                    <a:pt x="431" y="434"/>
                    <a:pt x="431" y="434"/>
                    <a:pt x="431" y="434"/>
                  </a:cubicBezTo>
                  <a:cubicBezTo>
                    <a:pt x="431" y="434"/>
                    <a:pt x="437" y="438"/>
                    <a:pt x="440" y="439"/>
                  </a:cubicBezTo>
                  <a:cubicBezTo>
                    <a:pt x="443" y="439"/>
                    <a:pt x="461" y="446"/>
                    <a:pt x="461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99" y="442"/>
                    <a:pt x="499" y="442"/>
                    <a:pt x="499" y="442"/>
                  </a:cubicBezTo>
                  <a:cubicBezTo>
                    <a:pt x="499" y="442"/>
                    <a:pt x="507" y="450"/>
                    <a:pt x="508" y="450"/>
                  </a:cubicBezTo>
                  <a:cubicBezTo>
                    <a:pt x="509" y="451"/>
                    <a:pt x="513" y="454"/>
                    <a:pt x="513" y="457"/>
                  </a:cubicBezTo>
                  <a:cubicBezTo>
                    <a:pt x="513" y="459"/>
                    <a:pt x="514" y="461"/>
                    <a:pt x="516" y="462"/>
                  </a:cubicBezTo>
                  <a:cubicBezTo>
                    <a:pt x="518" y="463"/>
                    <a:pt x="525" y="467"/>
                    <a:pt x="525" y="467"/>
                  </a:cubicBezTo>
                  <a:cubicBezTo>
                    <a:pt x="526" y="466"/>
                    <a:pt x="528" y="459"/>
                    <a:pt x="532" y="459"/>
                  </a:cubicBezTo>
                  <a:cubicBezTo>
                    <a:pt x="535" y="459"/>
                    <a:pt x="545" y="462"/>
                    <a:pt x="546" y="467"/>
                  </a:cubicBezTo>
                  <a:cubicBezTo>
                    <a:pt x="548" y="473"/>
                    <a:pt x="552" y="477"/>
                    <a:pt x="554" y="478"/>
                  </a:cubicBezTo>
                  <a:cubicBezTo>
                    <a:pt x="555" y="479"/>
                    <a:pt x="554" y="483"/>
                    <a:pt x="556" y="484"/>
                  </a:cubicBezTo>
                  <a:cubicBezTo>
                    <a:pt x="557" y="486"/>
                    <a:pt x="557" y="489"/>
                    <a:pt x="558" y="489"/>
                  </a:cubicBezTo>
                  <a:cubicBezTo>
                    <a:pt x="559" y="489"/>
                    <a:pt x="566" y="493"/>
                    <a:pt x="569" y="493"/>
                  </a:cubicBezTo>
                  <a:cubicBezTo>
                    <a:pt x="570" y="493"/>
                    <a:pt x="571" y="494"/>
                    <a:pt x="572" y="494"/>
                  </a:cubicBezTo>
                  <a:cubicBezTo>
                    <a:pt x="573" y="488"/>
                    <a:pt x="566" y="487"/>
                    <a:pt x="570" y="484"/>
                  </a:cubicBezTo>
                  <a:cubicBezTo>
                    <a:pt x="575" y="481"/>
                    <a:pt x="570" y="478"/>
                    <a:pt x="572" y="476"/>
                  </a:cubicBezTo>
                  <a:cubicBezTo>
                    <a:pt x="574" y="475"/>
                    <a:pt x="578" y="474"/>
                    <a:pt x="578" y="471"/>
                  </a:cubicBezTo>
                  <a:cubicBezTo>
                    <a:pt x="578" y="469"/>
                    <a:pt x="580" y="469"/>
                    <a:pt x="583" y="470"/>
                  </a:cubicBezTo>
                  <a:cubicBezTo>
                    <a:pt x="586" y="470"/>
                    <a:pt x="591" y="465"/>
                    <a:pt x="591" y="463"/>
                  </a:cubicBezTo>
                  <a:cubicBezTo>
                    <a:pt x="590" y="461"/>
                    <a:pt x="591" y="461"/>
                    <a:pt x="595" y="461"/>
                  </a:cubicBezTo>
                  <a:cubicBezTo>
                    <a:pt x="598" y="462"/>
                    <a:pt x="597" y="458"/>
                    <a:pt x="600" y="458"/>
                  </a:cubicBezTo>
                  <a:cubicBezTo>
                    <a:pt x="602" y="459"/>
                    <a:pt x="603" y="460"/>
                    <a:pt x="604" y="459"/>
                  </a:cubicBezTo>
                  <a:cubicBezTo>
                    <a:pt x="604" y="457"/>
                    <a:pt x="606" y="457"/>
                    <a:pt x="608" y="459"/>
                  </a:cubicBezTo>
                  <a:cubicBezTo>
                    <a:pt x="609" y="462"/>
                    <a:pt x="614" y="462"/>
                    <a:pt x="614" y="460"/>
                  </a:cubicBezTo>
                  <a:cubicBezTo>
                    <a:pt x="615" y="457"/>
                    <a:pt x="617" y="460"/>
                    <a:pt x="620" y="462"/>
                  </a:cubicBezTo>
                  <a:cubicBezTo>
                    <a:pt x="622" y="465"/>
                    <a:pt x="623" y="464"/>
                    <a:pt x="626" y="464"/>
                  </a:cubicBezTo>
                  <a:cubicBezTo>
                    <a:pt x="630" y="464"/>
                    <a:pt x="630" y="463"/>
                    <a:pt x="630" y="461"/>
                  </a:cubicBezTo>
                  <a:cubicBezTo>
                    <a:pt x="630" y="459"/>
                    <a:pt x="634" y="466"/>
                    <a:pt x="637" y="466"/>
                  </a:cubicBezTo>
                  <a:cubicBezTo>
                    <a:pt x="640" y="467"/>
                    <a:pt x="638" y="464"/>
                    <a:pt x="635" y="462"/>
                  </a:cubicBezTo>
                  <a:cubicBezTo>
                    <a:pt x="633" y="460"/>
                    <a:pt x="636" y="459"/>
                    <a:pt x="634" y="458"/>
                  </a:cubicBezTo>
                  <a:cubicBezTo>
                    <a:pt x="631" y="456"/>
                    <a:pt x="636" y="454"/>
                    <a:pt x="641" y="454"/>
                  </a:cubicBezTo>
                  <a:cubicBezTo>
                    <a:pt x="645" y="454"/>
                    <a:pt x="645" y="455"/>
                    <a:pt x="646" y="453"/>
                  </a:cubicBezTo>
                  <a:cubicBezTo>
                    <a:pt x="648" y="450"/>
                    <a:pt x="649" y="453"/>
                    <a:pt x="649" y="455"/>
                  </a:cubicBezTo>
                  <a:cubicBezTo>
                    <a:pt x="649" y="457"/>
                    <a:pt x="656" y="454"/>
                    <a:pt x="660" y="454"/>
                  </a:cubicBezTo>
                  <a:cubicBezTo>
                    <a:pt x="664" y="454"/>
                    <a:pt x="667" y="457"/>
                    <a:pt x="668" y="459"/>
                  </a:cubicBezTo>
                  <a:cubicBezTo>
                    <a:pt x="668" y="461"/>
                    <a:pt x="671" y="462"/>
                    <a:pt x="673" y="460"/>
                  </a:cubicBezTo>
                  <a:cubicBezTo>
                    <a:pt x="676" y="458"/>
                    <a:pt x="678" y="455"/>
                    <a:pt x="681" y="458"/>
                  </a:cubicBezTo>
                  <a:cubicBezTo>
                    <a:pt x="683" y="460"/>
                    <a:pt x="686" y="463"/>
                    <a:pt x="689" y="466"/>
                  </a:cubicBezTo>
                  <a:cubicBezTo>
                    <a:pt x="692" y="469"/>
                    <a:pt x="687" y="473"/>
                    <a:pt x="689" y="476"/>
                  </a:cubicBezTo>
                  <a:cubicBezTo>
                    <a:pt x="691" y="478"/>
                    <a:pt x="689" y="481"/>
                    <a:pt x="692" y="484"/>
                  </a:cubicBezTo>
                  <a:cubicBezTo>
                    <a:pt x="696" y="486"/>
                    <a:pt x="693" y="491"/>
                    <a:pt x="696" y="492"/>
                  </a:cubicBezTo>
                  <a:cubicBezTo>
                    <a:pt x="698" y="493"/>
                    <a:pt x="701" y="497"/>
                    <a:pt x="701" y="499"/>
                  </a:cubicBezTo>
                  <a:cubicBezTo>
                    <a:pt x="701" y="501"/>
                    <a:pt x="707" y="503"/>
                    <a:pt x="707" y="500"/>
                  </a:cubicBezTo>
                  <a:cubicBezTo>
                    <a:pt x="707" y="497"/>
                    <a:pt x="710" y="493"/>
                    <a:pt x="711" y="490"/>
                  </a:cubicBezTo>
                  <a:cubicBezTo>
                    <a:pt x="711" y="488"/>
                    <a:pt x="709" y="477"/>
                    <a:pt x="706" y="474"/>
                  </a:cubicBezTo>
                  <a:cubicBezTo>
                    <a:pt x="704" y="471"/>
                    <a:pt x="707" y="470"/>
                    <a:pt x="704" y="467"/>
                  </a:cubicBezTo>
                  <a:cubicBezTo>
                    <a:pt x="701" y="463"/>
                    <a:pt x="699" y="456"/>
                    <a:pt x="699" y="451"/>
                  </a:cubicBezTo>
                  <a:cubicBezTo>
                    <a:pt x="700" y="446"/>
                    <a:pt x="706" y="437"/>
                    <a:pt x="709" y="434"/>
                  </a:cubicBezTo>
                  <a:cubicBezTo>
                    <a:pt x="712" y="431"/>
                    <a:pt x="715" y="433"/>
                    <a:pt x="716" y="430"/>
                  </a:cubicBezTo>
                  <a:cubicBezTo>
                    <a:pt x="717" y="427"/>
                    <a:pt x="720" y="424"/>
                    <a:pt x="723" y="424"/>
                  </a:cubicBezTo>
                  <a:cubicBezTo>
                    <a:pt x="725" y="424"/>
                    <a:pt x="727" y="424"/>
                    <a:pt x="727" y="422"/>
                  </a:cubicBezTo>
                  <a:cubicBezTo>
                    <a:pt x="728" y="420"/>
                    <a:pt x="731" y="417"/>
                    <a:pt x="736" y="416"/>
                  </a:cubicBezTo>
                  <a:cubicBezTo>
                    <a:pt x="741" y="415"/>
                    <a:pt x="738" y="413"/>
                    <a:pt x="737" y="411"/>
                  </a:cubicBezTo>
                  <a:cubicBezTo>
                    <a:pt x="735" y="408"/>
                    <a:pt x="738" y="406"/>
                    <a:pt x="739" y="408"/>
                  </a:cubicBezTo>
                  <a:cubicBezTo>
                    <a:pt x="740" y="409"/>
                    <a:pt x="742" y="409"/>
                    <a:pt x="744" y="408"/>
                  </a:cubicBezTo>
                  <a:cubicBezTo>
                    <a:pt x="746" y="407"/>
                    <a:pt x="750" y="403"/>
                    <a:pt x="746" y="403"/>
                  </a:cubicBezTo>
                  <a:cubicBezTo>
                    <a:pt x="742" y="403"/>
                    <a:pt x="741" y="402"/>
                    <a:pt x="744" y="401"/>
                  </a:cubicBezTo>
                  <a:cubicBezTo>
                    <a:pt x="746" y="400"/>
                    <a:pt x="744" y="395"/>
                    <a:pt x="741" y="395"/>
                  </a:cubicBezTo>
                  <a:cubicBezTo>
                    <a:pt x="738" y="395"/>
                    <a:pt x="739" y="393"/>
                    <a:pt x="741" y="391"/>
                  </a:cubicBezTo>
                  <a:cubicBezTo>
                    <a:pt x="743" y="389"/>
                    <a:pt x="738" y="386"/>
                    <a:pt x="735" y="384"/>
                  </a:cubicBezTo>
                  <a:cubicBezTo>
                    <a:pt x="733" y="383"/>
                    <a:pt x="737" y="382"/>
                    <a:pt x="739" y="382"/>
                  </a:cubicBezTo>
                  <a:cubicBezTo>
                    <a:pt x="740" y="381"/>
                    <a:pt x="739" y="373"/>
                    <a:pt x="740" y="371"/>
                  </a:cubicBezTo>
                  <a:cubicBezTo>
                    <a:pt x="741" y="369"/>
                    <a:pt x="744" y="369"/>
                    <a:pt x="743" y="371"/>
                  </a:cubicBezTo>
                  <a:cubicBezTo>
                    <a:pt x="741" y="373"/>
                    <a:pt x="740" y="376"/>
                    <a:pt x="742" y="379"/>
                  </a:cubicBezTo>
                  <a:cubicBezTo>
                    <a:pt x="744" y="382"/>
                    <a:pt x="745" y="384"/>
                    <a:pt x="744" y="388"/>
                  </a:cubicBezTo>
                  <a:cubicBezTo>
                    <a:pt x="743" y="393"/>
                    <a:pt x="745" y="392"/>
                    <a:pt x="748" y="386"/>
                  </a:cubicBezTo>
                  <a:cubicBezTo>
                    <a:pt x="750" y="381"/>
                    <a:pt x="751" y="376"/>
                    <a:pt x="749" y="376"/>
                  </a:cubicBezTo>
                  <a:cubicBezTo>
                    <a:pt x="747" y="375"/>
                    <a:pt x="747" y="370"/>
                    <a:pt x="749" y="372"/>
                  </a:cubicBezTo>
                  <a:cubicBezTo>
                    <a:pt x="751" y="375"/>
                    <a:pt x="752" y="375"/>
                    <a:pt x="755" y="372"/>
                  </a:cubicBezTo>
                  <a:cubicBezTo>
                    <a:pt x="758" y="369"/>
                    <a:pt x="761" y="363"/>
                    <a:pt x="759" y="362"/>
                  </a:cubicBezTo>
                  <a:cubicBezTo>
                    <a:pt x="757" y="361"/>
                    <a:pt x="760" y="359"/>
                    <a:pt x="764" y="360"/>
                  </a:cubicBezTo>
                  <a:cubicBezTo>
                    <a:pt x="767" y="360"/>
                    <a:pt x="775" y="357"/>
                    <a:pt x="775" y="356"/>
                  </a:cubicBezTo>
                  <a:cubicBezTo>
                    <a:pt x="777" y="353"/>
                    <a:pt x="763" y="358"/>
                    <a:pt x="763" y="356"/>
                  </a:cubicBezTo>
                  <a:cubicBezTo>
                    <a:pt x="763" y="354"/>
                    <a:pt x="772" y="352"/>
                    <a:pt x="776" y="352"/>
                  </a:cubicBezTo>
                  <a:cubicBezTo>
                    <a:pt x="780" y="352"/>
                    <a:pt x="778" y="346"/>
                    <a:pt x="780" y="349"/>
                  </a:cubicBezTo>
                  <a:cubicBezTo>
                    <a:pt x="782" y="351"/>
                    <a:pt x="784" y="350"/>
                    <a:pt x="787" y="349"/>
                  </a:cubicBezTo>
                  <a:cubicBezTo>
                    <a:pt x="789" y="348"/>
                    <a:pt x="787" y="344"/>
                    <a:pt x="785" y="343"/>
                  </a:cubicBezTo>
                  <a:cubicBezTo>
                    <a:pt x="782" y="342"/>
                    <a:pt x="787" y="340"/>
                    <a:pt x="786" y="339"/>
                  </a:cubicBezTo>
                  <a:cubicBezTo>
                    <a:pt x="785" y="337"/>
                    <a:pt x="788" y="331"/>
                    <a:pt x="791" y="330"/>
                  </a:cubicBezTo>
                  <a:cubicBezTo>
                    <a:pt x="794" y="329"/>
                    <a:pt x="793" y="327"/>
                    <a:pt x="796" y="327"/>
                  </a:cubicBezTo>
                  <a:cubicBezTo>
                    <a:pt x="798" y="327"/>
                    <a:pt x="799" y="324"/>
                    <a:pt x="801" y="321"/>
                  </a:cubicBezTo>
                  <a:cubicBezTo>
                    <a:pt x="804" y="319"/>
                    <a:pt x="808" y="325"/>
                    <a:pt x="811" y="322"/>
                  </a:cubicBezTo>
                  <a:cubicBezTo>
                    <a:pt x="813" y="320"/>
                    <a:pt x="815" y="319"/>
                    <a:pt x="817" y="317"/>
                  </a:cubicBezTo>
                  <a:cubicBezTo>
                    <a:pt x="808" y="305"/>
                    <a:pt x="811" y="297"/>
                    <a:pt x="811" y="295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4162426" y="2141538"/>
              <a:ext cx="258763" cy="185738"/>
            </a:xfrm>
            <a:custGeom>
              <a:rect b="b" l="l" r="r" t="t"/>
              <a:pathLst>
                <a:path extrusionOk="0" h="74" w="103">
                  <a:moveTo>
                    <a:pt x="102" y="13"/>
                  </a:moveTo>
                  <a:cubicBezTo>
                    <a:pt x="99" y="13"/>
                    <a:pt x="96" y="13"/>
                    <a:pt x="94" y="13"/>
                  </a:cubicBezTo>
                  <a:cubicBezTo>
                    <a:pt x="91" y="12"/>
                    <a:pt x="86" y="12"/>
                    <a:pt x="84" y="10"/>
                  </a:cubicBezTo>
                  <a:cubicBezTo>
                    <a:pt x="83" y="9"/>
                    <a:pt x="81" y="8"/>
                    <a:pt x="81" y="10"/>
                  </a:cubicBezTo>
                  <a:cubicBezTo>
                    <a:pt x="81" y="11"/>
                    <a:pt x="77" y="12"/>
                    <a:pt x="74" y="10"/>
                  </a:cubicBezTo>
                  <a:cubicBezTo>
                    <a:pt x="72" y="9"/>
                    <a:pt x="68" y="8"/>
                    <a:pt x="66" y="6"/>
                  </a:cubicBezTo>
                  <a:cubicBezTo>
                    <a:pt x="66" y="6"/>
                    <a:pt x="64" y="5"/>
                    <a:pt x="62" y="4"/>
                  </a:cubicBezTo>
                  <a:cubicBezTo>
                    <a:pt x="59" y="5"/>
                    <a:pt x="53" y="2"/>
                    <a:pt x="48" y="3"/>
                  </a:cubicBezTo>
                  <a:cubicBezTo>
                    <a:pt x="43" y="3"/>
                    <a:pt x="28" y="2"/>
                    <a:pt x="21" y="2"/>
                  </a:cubicBezTo>
                  <a:cubicBezTo>
                    <a:pt x="15" y="3"/>
                    <a:pt x="15" y="0"/>
                    <a:pt x="12" y="0"/>
                  </a:cubicBezTo>
                  <a:cubicBezTo>
                    <a:pt x="8" y="0"/>
                    <a:pt x="10" y="4"/>
                    <a:pt x="5" y="4"/>
                  </a:cubicBezTo>
                  <a:cubicBezTo>
                    <a:pt x="0" y="4"/>
                    <a:pt x="0" y="7"/>
                    <a:pt x="3" y="10"/>
                  </a:cubicBezTo>
                  <a:cubicBezTo>
                    <a:pt x="5" y="11"/>
                    <a:pt x="5" y="15"/>
                    <a:pt x="5" y="18"/>
                  </a:cubicBezTo>
                  <a:cubicBezTo>
                    <a:pt x="6" y="18"/>
                    <a:pt x="6" y="17"/>
                    <a:pt x="7" y="17"/>
                  </a:cubicBezTo>
                  <a:cubicBezTo>
                    <a:pt x="8" y="15"/>
                    <a:pt x="10" y="15"/>
                    <a:pt x="10" y="17"/>
                  </a:cubicBezTo>
                  <a:cubicBezTo>
                    <a:pt x="10" y="19"/>
                    <a:pt x="13" y="18"/>
                    <a:pt x="15" y="18"/>
                  </a:cubicBezTo>
                  <a:cubicBezTo>
                    <a:pt x="16" y="18"/>
                    <a:pt x="16" y="20"/>
                    <a:pt x="18" y="18"/>
                  </a:cubicBezTo>
                  <a:cubicBezTo>
                    <a:pt x="20" y="17"/>
                    <a:pt x="23" y="17"/>
                    <a:pt x="23" y="19"/>
                  </a:cubicBezTo>
                  <a:cubicBezTo>
                    <a:pt x="23" y="21"/>
                    <a:pt x="27" y="20"/>
                    <a:pt x="25" y="22"/>
                  </a:cubicBezTo>
                  <a:cubicBezTo>
                    <a:pt x="22" y="25"/>
                    <a:pt x="20" y="25"/>
                    <a:pt x="20" y="27"/>
                  </a:cubicBezTo>
                  <a:cubicBezTo>
                    <a:pt x="20" y="29"/>
                    <a:pt x="22" y="32"/>
                    <a:pt x="20" y="34"/>
                  </a:cubicBezTo>
                  <a:cubicBezTo>
                    <a:pt x="18" y="36"/>
                    <a:pt x="21" y="40"/>
                    <a:pt x="19" y="40"/>
                  </a:cubicBezTo>
                  <a:cubicBezTo>
                    <a:pt x="17" y="40"/>
                    <a:pt x="14" y="41"/>
                    <a:pt x="17" y="43"/>
                  </a:cubicBezTo>
                  <a:cubicBezTo>
                    <a:pt x="19" y="45"/>
                    <a:pt x="21" y="47"/>
                    <a:pt x="19" y="47"/>
                  </a:cubicBezTo>
                  <a:cubicBezTo>
                    <a:pt x="17" y="47"/>
                    <a:pt x="16" y="51"/>
                    <a:pt x="17" y="52"/>
                  </a:cubicBezTo>
                  <a:cubicBezTo>
                    <a:pt x="18" y="53"/>
                    <a:pt x="22" y="55"/>
                    <a:pt x="19" y="56"/>
                  </a:cubicBezTo>
                  <a:cubicBezTo>
                    <a:pt x="16" y="56"/>
                    <a:pt x="16" y="59"/>
                    <a:pt x="16" y="61"/>
                  </a:cubicBezTo>
                  <a:cubicBezTo>
                    <a:pt x="16" y="61"/>
                    <a:pt x="16" y="62"/>
                    <a:pt x="17" y="63"/>
                  </a:cubicBezTo>
                  <a:cubicBezTo>
                    <a:pt x="18" y="63"/>
                    <a:pt x="20" y="63"/>
                    <a:pt x="21" y="64"/>
                  </a:cubicBezTo>
                  <a:cubicBezTo>
                    <a:pt x="24" y="65"/>
                    <a:pt x="26" y="74"/>
                    <a:pt x="31" y="73"/>
                  </a:cubicBezTo>
                  <a:cubicBezTo>
                    <a:pt x="33" y="73"/>
                    <a:pt x="32" y="71"/>
                    <a:pt x="33" y="70"/>
                  </a:cubicBezTo>
                  <a:cubicBezTo>
                    <a:pt x="34" y="69"/>
                    <a:pt x="35" y="70"/>
                    <a:pt x="37" y="70"/>
                  </a:cubicBezTo>
                  <a:cubicBezTo>
                    <a:pt x="39" y="70"/>
                    <a:pt x="40" y="67"/>
                    <a:pt x="45" y="67"/>
                  </a:cubicBezTo>
                  <a:cubicBezTo>
                    <a:pt x="49" y="67"/>
                    <a:pt x="52" y="67"/>
                    <a:pt x="55" y="67"/>
                  </a:cubicBezTo>
                  <a:cubicBezTo>
                    <a:pt x="58" y="67"/>
                    <a:pt x="60" y="66"/>
                    <a:pt x="61" y="64"/>
                  </a:cubicBezTo>
                  <a:cubicBezTo>
                    <a:pt x="61" y="62"/>
                    <a:pt x="64" y="60"/>
                    <a:pt x="67" y="60"/>
                  </a:cubicBezTo>
                  <a:cubicBezTo>
                    <a:pt x="70" y="59"/>
                    <a:pt x="70" y="56"/>
                    <a:pt x="70" y="54"/>
                  </a:cubicBezTo>
                  <a:cubicBezTo>
                    <a:pt x="70" y="52"/>
                    <a:pt x="76" y="49"/>
                    <a:pt x="76" y="48"/>
                  </a:cubicBezTo>
                  <a:cubicBezTo>
                    <a:pt x="76" y="46"/>
                    <a:pt x="73" y="41"/>
                    <a:pt x="76" y="36"/>
                  </a:cubicBezTo>
                  <a:cubicBezTo>
                    <a:pt x="79" y="31"/>
                    <a:pt x="83" y="31"/>
                    <a:pt x="83" y="28"/>
                  </a:cubicBezTo>
                  <a:cubicBezTo>
                    <a:pt x="83" y="26"/>
                    <a:pt x="86" y="25"/>
                    <a:pt x="90" y="24"/>
                  </a:cubicBezTo>
                  <a:cubicBezTo>
                    <a:pt x="94" y="24"/>
                    <a:pt x="95" y="21"/>
                    <a:pt x="99" y="20"/>
                  </a:cubicBezTo>
                  <a:cubicBezTo>
                    <a:pt x="102" y="19"/>
                    <a:pt x="103" y="16"/>
                    <a:pt x="102" y="13"/>
                  </a:cubicBezTo>
                  <a:close/>
                  <a:moveTo>
                    <a:pt x="103" y="39"/>
                  </a:moveTo>
                  <a:cubicBezTo>
                    <a:pt x="102" y="35"/>
                    <a:pt x="94" y="40"/>
                    <a:pt x="96" y="41"/>
                  </a:cubicBezTo>
                  <a:cubicBezTo>
                    <a:pt x="99" y="44"/>
                    <a:pt x="103" y="43"/>
                    <a:pt x="103" y="39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4614863" y="2060575"/>
              <a:ext cx="68263" cy="38100"/>
            </a:xfrm>
            <a:custGeom>
              <a:rect b="b" l="l" r="r" t="t"/>
              <a:pathLst>
                <a:path extrusionOk="0" h="15" w="27">
                  <a:moveTo>
                    <a:pt x="0" y="13"/>
                  </a:moveTo>
                  <a:cubicBezTo>
                    <a:pt x="2" y="12"/>
                    <a:pt x="4" y="12"/>
                    <a:pt x="5" y="13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8" y="15"/>
                    <a:pt x="11" y="14"/>
                    <a:pt x="12" y="14"/>
                  </a:cubicBezTo>
                  <a:cubicBezTo>
                    <a:pt x="13" y="13"/>
                    <a:pt x="17" y="15"/>
                    <a:pt x="17" y="14"/>
                  </a:cubicBezTo>
                  <a:cubicBezTo>
                    <a:pt x="17" y="13"/>
                    <a:pt x="18" y="11"/>
                    <a:pt x="20" y="11"/>
                  </a:cubicBezTo>
                  <a:cubicBezTo>
                    <a:pt x="21" y="11"/>
                    <a:pt x="20" y="7"/>
                    <a:pt x="22" y="7"/>
                  </a:cubicBezTo>
                  <a:cubicBezTo>
                    <a:pt x="23" y="6"/>
                    <a:pt x="27" y="3"/>
                    <a:pt x="27" y="3"/>
                  </a:cubicBezTo>
                  <a:cubicBezTo>
                    <a:pt x="27" y="3"/>
                    <a:pt x="25" y="0"/>
                    <a:pt x="25" y="0"/>
                  </a:cubicBezTo>
                  <a:cubicBezTo>
                    <a:pt x="24" y="0"/>
                    <a:pt x="23" y="2"/>
                    <a:pt x="19" y="2"/>
                  </a:cubicBezTo>
                  <a:cubicBezTo>
                    <a:pt x="16" y="2"/>
                    <a:pt x="14" y="4"/>
                    <a:pt x="12" y="4"/>
                  </a:cubicBezTo>
                  <a:cubicBezTo>
                    <a:pt x="11" y="4"/>
                    <a:pt x="6" y="3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5"/>
                    <a:pt x="0" y="9"/>
                    <a:pt x="0" y="1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4752976" y="2189163"/>
              <a:ext cx="128588" cy="160338"/>
            </a:xfrm>
            <a:custGeom>
              <a:rect b="b" l="l" r="r" t="t"/>
              <a:pathLst>
                <a:path extrusionOk="0" h="64" w="51">
                  <a:moveTo>
                    <a:pt x="51" y="0"/>
                  </a:moveTo>
                  <a:cubicBezTo>
                    <a:pt x="49" y="0"/>
                    <a:pt x="46" y="1"/>
                    <a:pt x="47" y="2"/>
                  </a:cubicBezTo>
                  <a:cubicBezTo>
                    <a:pt x="47" y="3"/>
                    <a:pt x="46" y="4"/>
                    <a:pt x="44" y="4"/>
                  </a:cubicBezTo>
                  <a:cubicBezTo>
                    <a:pt x="44" y="4"/>
                    <a:pt x="37" y="3"/>
                    <a:pt x="35" y="2"/>
                  </a:cubicBezTo>
                  <a:cubicBezTo>
                    <a:pt x="34" y="2"/>
                    <a:pt x="27" y="2"/>
                    <a:pt x="24" y="2"/>
                  </a:cubicBezTo>
                  <a:cubicBezTo>
                    <a:pt x="24" y="2"/>
                    <a:pt x="24" y="2"/>
                    <a:pt x="24" y="3"/>
                  </a:cubicBezTo>
                  <a:cubicBezTo>
                    <a:pt x="24" y="4"/>
                    <a:pt x="18" y="7"/>
                    <a:pt x="17" y="6"/>
                  </a:cubicBezTo>
                  <a:cubicBezTo>
                    <a:pt x="16" y="6"/>
                    <a:pt x="15" y="8"/>
                    <a:pt x="13" y="8"/>
                  </a:cubicBezTo>
                  <a:cubicBezTo>
                    <a:pt x="11" y="9"/>
                    <a:pt x="8" y="8"/>
                    <a:pt x="7" y="9"/>
                  </a:cubicBezTo>
                  <a:cubicBezTo>
                    <a:pt x="7" y="10"/>
                    <a:pt x="6" y="12"/>
                    <a:pt x="5" y="14"/>
                  </a:cubicBezTo>
                  <a:cubicBezTo>
                    <a:pt x="3" y="15"/>
                    <a:pt x="4" y="16"/>
                    <a:pt x="3" y="17"/>
                  </a:cubicBezTo>
                  <a:cubicBezTo>
                    <a:pt x="1" y="17"/>
                    <a:pt x="1" y="19"/>
                    <a:pt x="0" y="21"/>
                  </a:cubicBezTo>
                  <a:cubicBezTo>
                    <a:pt x="0" y="21"/>
                    <a:pt x="1" y="21"/>
                    <a:pt x="1" y="21"/>
                  </a:cubicBezTo>
                  <a:cubicBezTo>
                    <a:pt x="3" y="22"/>
                    <a:pt x="5" y="25"/>
                    <a:pt x="5" y="28"/>
                  </a:cubicBezTo>
                  <a:cubicBezTo>
                    <a:pt x="5" y="31"/>
                    <a:pt x="9" y="32"/>
                    <a:pt x="11" y="30"/>
                  </a:cubicBezTo>
                  <a:cubicBezTo>
                    <a:pt x="13" y="28"/>
                    <a:pt x="18" y="31"/>
                    <a:pt x="18" y="33"/>
                  </a:cubicBezTo>
                  <a:cubicBezTo>
                    <a:pt x="18" y="34"/>
                    <a:pt x="12" y="31"/>
                    <a:pt x="9" y="33"/>
                  </a:cubicBezTo>
                  <a:cubicBezTo>
                    <a:pt x="6" y="36"/>
                    <a:pt x="12" y="38"/>
                    <a:pt x="11" y="40"/>
                  </a:cubicBezTo>
                  <a:cubicBezTo>
                    <a:pt x="10" y="43"/>
                    <a:pt x="12" y="46"/>
                    <a:pt x="15" y="46"/>
                  </a:cubicBezTo>
                  <a:cubicBezTo>
                    <a:pt x="18" y="46"/>
                    <a:pt x="21" y="50"/>
                    <a:pt x="23" y="49"/>
                  </a:cubicBezTo>
                  <a:cubicBezTo>
                    <a:pt x="24" y="49"/>
                    <a:pt x="21" y="42"/>
                    <a:pt x="21" y="41"/>
                  </a:cubicBezTo>
                  <a:cubicBezTo>
                    <a:pt x="22" y="40"/>
                    <a:pt x="25" y="43"/>
                    <a:pt x="27" y="41"/>
                  </a:cubicBezTo>
                  <a:cubicBezTo>
                    <a:pt x="29" y="39"/>
                    <a:pt x="26" y="38"/>
                    <a:pt x="23" y="38"/>
                  </a:cubicBezTo>
                  <a:cubicBezTo>
                    <a:pt x="21" y="38"/>
                    <a:pt x="23" y="34"/>
                    <a:pt x="26" y="36"/>
                  </a:cubicBezTo>
                  <a:cubicBezTo>
                    <a:pt x="29" y="38"/>
                    <a:pt x="30" y="36"/>
                    <a:pt x="32" y="36"/>
                  </a:cubicBezTo>
                  <a:cubicBezTo>
                    <a:pt x="33" y="35"/>
                    <a:pt x="34" y="30"/>
                    <a:pt x="29" y="29"/>
                  </a:cubicBezTo>
                  <a:cubicBezTo>
                    <a:pt x="25" y="28"/>
                    <a:pt x="25" y="32"/>
                    <a:pt x="23" y="29"/>
                  </a:cubicBezTo>
                  <a:cubicBezTo>
                    <a:pt x="20" y="26"/>
                    <a:pt x="25" y="27"/>
                    <a:pt x="25" y="25"/>
                  </a:cubicBezTo>
                  <a:cubicBezTo>
                    <a:pt x="25" y="22"/>
                    <a:pt x="21" y="19"/>
                    <a:pt x="19" y="16"/>
                  </a:cubicBezTo>
                  <a:cubicBezTo>
                    <a:pt x="17" y="13"/>
                    <a:pt x="22" y="12"/>
                    <a:pt x="23" y="14"/>
                  </a:cubicBezTo>
                  <a:cubicBezTo>
                    <a:pt x="24" y="16"/>
                    <a:pt x="27" y="15"/>
                    <a:pt x="29" y="15"/>
                  </a:cubicBezTo>
                  <a:cubicBezTo>
                    <a:pt x="31" y="14"/>
                    <a:pt x="27" y="10"/>
                    <a:pt x="31" y="9"/>
                  </a:cubicBezTo>
                  <a:cubicBezTo>
                    <a:pt x="34" y="7"/>
                    <a:pt x="34" y="10"/>
                    <a:pt x="36" y="10"/>
                  </a:cubicBezTo>
                  <a:cubicBezTo>
                    <a:pt x="37" y="11"/>
                    <a:pt x="38" y="7"/>
                    <a:pt x="42" y="7"/>
                  </a:cubicBezTo>
                  <a:cubicBezTo>
                    <a:pt x="44" y="7"/>
                    <a:pt x="45" y="8"/>
                    <a:pt x="47" y="10"/>
                  </a:cubicBezTo>
                  <a:cubicBezTo>
                    <a:pt x="48" y="9"/>
                    <a:pt x="49" y="8"/>
                    <a:pt x="49" y="7"/>
                  </a:cubicBezTo>
                  <a:cubicBezTo>
                    <a:pt x="49" y="6"/>
                    <a:pt x="51" y="5"/>
                    <a:pt x="51" y="3"/>
                  </a:cubicBezTo>
                  <a:cubicBezTo>
                    <a:pt x="51" y="2"/>
                    <a:pt x="51" y="1"/>
                    <a:pt x="51" y="0"/>
                  </a:cubicBezTo>
                  <a:close/>
                  <a:moveTo>
                    <a:pt x="44" y="60"/>
                  </a:moveTo>
                  <a:cubicBezTo>
                    <a:pt x="42" y="59"/>
                    <a:pt x="34" y="61"/>
                    <a:pt x="31" y="59"/>
                  </a:cubicBezTo>
                  <a:cubicBezTo>
                    <a:pt x="29" y="56"/>
                    <a:pt x="24" y="60"/>
                    <a:pt x="26" y="61"/>
                  </a:cubicBezTo>
                  <a:cubicBezTo>
                    <a:pt x="29" y="61"/>
                    <a:pt x="34" y="64"/>
                    <a:pt x="38" y="64"/>
                  </a:cubicBezTo>
                  <a:cubicBezTo>
                    <a:pt x="43" y="64"/>
                    <a:pt x="49" y="62"/>
                    <a:pt x="49" y="60"/>
                  </a:cubicBezTo>
                  <a:cubicBezTo>
                    <a:pt x="49" y="59"/>
                    <a:pt x="46" y="61"/>
                    <a:pt x="44" y="6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4992688" y="2327275"/>
              <a:ext cx="52388" cy="33338"/>
            </a:xfrm>
            <a:custGeom>
              <a:rect b="b" l="l" r="r" t="t"/>
              <a:pathLst>
                <a:path extrusionOk="0" h="13" w="21">
                  <a:moveTo>
                    <a:pt x="14" y="8"/>
                  </a:moveTo>
                  <a:cubicBezTo>
                    <a:pt x="14" y="7"/>
                    <a:pt x="16" y="4"/>
                    <a:pt x="19" y="3"/>
                  </a:cubicBezTo>
                  <a:cubicBezTo>
                    <a:pt x="21" y="2"/>
                    <a:pt x="20" y="0"/>
                    <a:pt x="18" y="2"/>
                  </a:cubicBezTo>
                  <a:cubicBezTo>
                    <a:pt x="17" y="3"/>
                    <a:pt x="12" y="5"/>
                    <a:pt x="7" y="5"/>
                  </a:cubicBezTo>
                  <a:cubicBezTo>
                    <a:pt x="2" y="5"/>
                    <a:pt x="0" y="9"/>
                    <a:pt x="3" y="11"/>
                  </a:cubicBezTo>
                  <a:cubicBezTo>
                    <a:pt x="8" y="13"/>
                    <a:pt x="14" y="10"/>
                    <a:pt x="14" y="8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3860801" y="1481138"/>
              <a:ext cx="219075" cy="111125"/>
            </a:xfrm>
            <a:custGeom>
              <a:rect b="b" l="l" r="r" t="t"/>
              <a:pathLst>
                <a:path extrusionOk="0" h="44" w="87">
                  <a:moveTo>
                    <a:pt x="73" y="31"/>
                  </a:moveTo>
                  <a:cubicBezTo>
                    <a:pt x="78" y="31"/>
                    <a:pt x="77" y="26"/>
                    <a:pt x="79" y="26"/>
                  </a:cubicBezTo>
                  <a:cubicBezTo>
                    <a:pt x="81" y="26"/>
                    <a:pt x="84" y="23"/>
                    <a:pt x="86" y="20"/>
                  </a:cubicBezTo>
                  <a:cubicBezTo>
                    <a:pt x="87" y="18"/>
                    <a:pt x="84" y="14"/>
                    <a:pt x="81" y="14"/>
                  </a:cubicBezTo>
                  <a:cubicBezTo>
                    <a:pt x="79" y="14"/>
                    <a:pt x="76" y="11"/>
                    <a:pt x="77" y="10"/>
                  </a:cubicBezTo>
                  <a:cubicBezTo>
                    <a:pt x="78" y="8"/>
                    <a:pt x="75" y="6"/>
                    <a:pt x="76" y="5"/>
                  </a:cubicBezTo>
                  <a:cubicBezTo>
                    <a:pt x="76" y="3"/>
                    <a:pt x="72" y="5"/>
                    <a:pt x="70" y="5"/>
                  </a:cubicBezTo>
                  <a:cubicBezTo>
                    <a:pt x="68" y="6"/>
                    <a:pt x="64" y="0"/>
                    <a:pt x="62" y="1"/>
                  </a:cubicBezTo>
                  <a:cubicBezTo>
                    <a:pt x="61" y="2"/>
                    <a:pt x="62" y="5"/>
                    <a:pt x="61" y="6"/>
                  </a:cubicBezTo>
                  <a:cubicBezTo>
                    <a:pt x="61" y="8"/>
                    <a:pt x="57" y="5"/>
                    <a:pt x="57" y="7"/>
                  </a:cubicBezTo>
                  <a:cubicBezTo>
                    <a:pt x="57" y="8"/>
                    <a:pt x="55" y="8"/>
                    <a:pt x="53" y="7"/>
                  </a:cubicBezTo>
                  <a:cubicBezTo>
                    <a:pt x="52" y="5"/>
                    <a:pt x="49" y="6"/>
                    <a:pt x="49" y="7"/>
                  </a:cubicBezTo>
                  <a:cubicBezTo>
                    <a:pt x="49" y="9"/>
                    <a:pt x="47" y="8"/>
                    <a:pt x="45" y="6"/>
                  </a:cubicBezTo>
                  <a:cubicBezTo>
                    <a:pt x="42" y="4"/>
                    <a:pt x="39" y="8"/>
                    <a:pt x="39" y="10"/>
                  </a:cubicBezTo>
                  <a:cubicBezTo>
                    <a:pt x="40" y="11"/>
                    <a:pt x="38" y="12"/>
                    <a:pt x="36" y="8"/>
                  </a:cubicBezTo>
                  <a:cubicBezTo>
                    <a:pt x="34" y="4"/>
                    <a:pt x="31" y="8"/>
                    <a:pt x="32" y="11"/>
                  </a:cubicBezTo>
                  <a:cubicBezTo>
                    <a:pt x="34" y="13"/>
                    <a:pt x="33" y="15"/>
                    <a:pt x="31" y="14"/>
                  </a:cubicBezTo>
                  <a:cubicBezTo>
                    <a:pt x="30" y="13"/>
                    <a:pt x="27" y="15"/>
                    <a:pt x="26" y="17"/>
                  </a:cubicBezTo>
                  <a:cubicBezTo>
                    <a:pt x="25" y="18"/>
                    <a:pt x="21" y="12"/>
                    <a:pt x="24" y="10"/>
                  </a:cubicBezTo>
                  <a:cubicBezTo>
                    <a:pt x="27" y="9"/>
                    <a:pt x="15" y="2"/>
                    <a:pt x="12" y="2"/>
                  </a:cubicBezTo>
                  <a:cubicBezTo>
                    <a:pt x="8" y="2"/>
                    <a:pt x="11" y="5"/>
                    <a:pt x="13" y="7"/>
                  </a:cubicBezTo>
                  <a:cubicBezTo>
                    <a:pt x="15" y="8"/>
                    <a:pt x="11" y="8"/>
                    <a:pt x="10" y="6"/>
                  </a:cubicBezTo>
                  <a:cubicBezTo>
                    <a:pt x="9" y="5"/>
                    <a:pt x="6" y="6"/>
                    <a:pt x="5" y="8"/>
                  </a:cubicBezTo>
                  <a:cubicBezTo>
                    <a:pt x="3" y="11"/>
                    <a:pt x="1" y="12"/>
                    <a:pt x="1" y="14"/>
                  </a:cubicBezTo>
                  <a:cubicBezTo>
                    <a:pt x="0" y="15"/>
                    <a:pt x="5" y="17"/>
                    <a:pt x="8" y="16"/>
                  </a:cubicBezTo>
                  <a:cubicBezTo>
                    <a:pt x="12" y="14"/>
                    <a:pt x="16" y="14"/>
                    <a:pt x="18" y="16"/>
                  </a:cubicBezTo>
                  <a:cubicBezTo>
                    <a:pt x="20" y="17"/>
                    <a:pt x="15" y="18"/>
                    <a:pt x="17" y="20"/>
                  </a:cubicBezTo>
                  <a:cubicBezTo>
                    <a:pt x="19" y="21"/>
                    <a:pt x="17" y="22"/>
                    <a:pt x="12" y="22"/>
                  </a:cubicBezTo>
                  <a:cubicBezTo>
                    <a:pt x="8" y="21"/>
                    <a:pt x="2" y="23"/>
                    <a:pt x="3" y="24"/>
                  </a:cubicBezTo>
                  <a:cubicBezTo>
                    <a:pt x="4" y="26"/>
                    <a:pt x="15" y="23"/>
                    <a:pt x="15" y="25"/>
                  </a:cubicBezTo>
                  <a:cubicBezTo>
                    <a:pt x="15" y="26"/>
                    <a:pt x="15" y="29"/>
                    <a:pt x="18" y="28"/>
                  </a:cubicBezTo>
                  <a:cubicBezTo>
                    <a:pt x="21" y="26"/>
                    <a:pt x="19" y="30"/>
                    <a:pt x="20" y="30"/>
                  </a:cubicBezTo>
                  <a:cubicBezTo>
                    <a:pt x="22" y="31"/>
                    <a:pt x="21" y="34"/>
                    <a:pt x="17" y="34"/>
                  </a:cubicBezTo>
                  <a:cubicBezTo>
                    <a:pt x="14" y="34"/>
                    <a:pt x="12" y="35"/>
                    <a:pt x="13" y="37"/>
                  </a:cubicBezTo>
                  <a:cubicBezTo>
                    <a:pt x="15" y="39"/>
                    <a:pt x="20" y="37"/>
                    <a:pt x="24" y="36"/>
                  </a:cubicBezTo>
                  <a:cubicBezTo>
                    <a:pt x="28" y="35"/>
                    <a:pt x="33" y="40"/>
                    <a:pt x="38" y="42"/>
                  </a:cubicBezTo>
                  <a:cubicBezTo>
                    <a:pt x="43" y="44"/>
                    <a:pt x="51" y="41"/>
                    <a:pt x="52" y="39"/>
                  </a:cubicBezTo>
                  <a:cubicBezTo>
                    <a:pt x="53" y="36"/>
                    <a:pt x="60" y="37"/>
                    <a:pt x="62" y="35"/>
                  </a:cubicBezTo>
                  <a:cubicBezTo>
                    <a:pt x="65" y="34"/>
                    <a:pt x="68" y="32"/>
                    <a:pt x="73" y="3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4140201" y="1836738"/>
              <a:ext cx="92075" cy="103188"/>
            </a:xfrm>
            <a:custGeom>
              <a:rect b="b" l="l" r="r" t="t"/>
              <a:pathLst>
                <a:path extrusionOk="0" h="41" w="37">
                  <a:moveTo>
                    <a:pt x="33" y="13"/>
                  </a:moveTo>
                  <a:cubicBezTo>
                    <a:pt x="32" y="12"/>
                    <a:pt x="31" y="11"/>
                    <a:pt x="30" y="11"/>
                  </a:cubicBezTo>
                  <a:cubicBezTo>
                    <a:pt x="27" y="7"/>
                    <a:pt x="26" y="10"/>
                    <a:pt x="25" y="12"/>
                  </a:cubicBezTo>
                  <a:cubicBezTo>
                    <a:pt x="25" y="14"/>
                    <a:pt x="22" y="11"/>
                    <a:pt x="20" y="11"/>
                  </a:cubicBezTo>
                  <a:cubicBezTo>
                    <a:pt x="19" y="11"/>
                    <a:pt x="21" y="7"/>
                    <a:pt x="22" y="6"/>
                  </a:cubicBezTo>
                  <a:cubicBezTo>
                    <a:pt x="23" y="6"/>
                    <a:pt x="24" y="4"/>
                    <a:pt x="24" y="2"/>
                  </a:cubicBezTo>
                  <a:cubicBezTo>
                    <a:pt x="24" y="2"/>
                    <a:pt x="24" y="2"/>
                    <a:pt x="23" y="1"/>
                  </a:cubicBezTo>
                  <a:cubicBezTo>
                    <a:pt x="20" y="0"/>
                    <a:pt x="15" y="0"/>
                    <a:pt x="15" y="3"/>
                  </a:cubicBezTo>
                  <a:cubicBezTo>
                    <a:pt x="15" y="6"/>
                    <a:pt x="19" y="5"/>
                    <a:pt x="19" y="7"/>
                  </a:cubicBezTo>
                  <a:cubicBezTo>
                    <a:pt x="19" y="9"/>
                    <a:pt x="15" y="8"/>
                    <a:pt x="13" y="10"/>
                  </a:cubicBezTo>
                  <a:cubicBezTo>
                    <a:pt x="10" y="12"/>
                    <a:pt x="7" y="9"/>
                    <a:pt x="4" y="10"/>
                  </a:cubicBezTo>
                  <a:cubicBezTo>
                    <a:pt x="1" y="12"/>
                    <a:pt x="7" y="13"/>
                    <a:pt x="5" y="16"/>
                  </a:cubicBezTo>
                  <a:cubicBezTo>
                    <a:pt x="3" y="19"/>
                    <a:pt x="5" y="19"/>
                    <a:pt x="9" y="22"/>
                  </a:cubicBezTo>
                  <a:cubicBezTo>
                    <a:pt x="12" y="25"/>
                    <a:pt x="7" y="26"/>
                    <a:pt x="7" y="29"/>
                  </a:cubicBezTo>
                  <a:cubicBezTo>
                    <a:pt x="7" y="32"/>
                    <a:pt x="2" y="32"/>
                    <a:pt x="1" y="34"/>
                  </a:cubicBezTo>
                  <a:cubicBezTo>
                    <a:pt x="0" y="36"/>
                    <a:pt x="5" y="41"/>
                    <a:pt x="9" y="41"/>
                  </a:cubicBezTo>
                  <a:cubicBezTo>
                    <a:pt x="12" y="41"/>
                    <a:pt x="19" y="39"/>
                    <a:pt x="23" y="35"/>
                  </a:cubicBezTo>
                  <a:cubicBezTo>
                    <a:pt x="27" y="31"/>
                    <a:pt x="29" y="35"/>
                    <a:pt x="33" y="33"/>
                  </a:cubicBezTo>
                  <a:cubicBezTo>
                    <a:pt x="37" y="31"/>
                    <a:pt x="34" y="17"/>
                    <a:pt x="33" y="14"/>
                  </a:cubicBezTo>
                  <a:cubicBezTo>
                    <a:pt x="33" y="14"/>
                    <a:pt x="33" y="13"/>
                    <a:pt x="33" y="1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4187826" y="1670050"/>
              <a:ext cx="203200" cy="312738"/>
            </a:xfrm>
            <a:custGeom>
              <a:rect b="b" l="l" r="r" t="t"/>
              <a:pathLst>
                <a:path extrusionOk="0" h="124" w="81">
                  <a:moveTo>
                    <a:pt x="16" y="66"/>
                  </a:moveTo>
                  <a:cubicBezTo>
                    <a:pt x="12" y="63"/>
                    <a:pt x="9" y="68"/>
                    <a:pt x="5" y="68"/>
                  </a:cubicBezTo>
                  <a:cubicBezTo>
                    <a:pt x="5" y="70"/>
                    <a:pt x="4" y="72"/>
                    <a:pt x="3" y="72"/>
                  </a:cubicBezTo>
                  <a:cubicBezTo>
                    <a:pt x="2" y="73"/>
                    <a:pt x="0" y="77"/>
                    <a:pt x="1" y="77"/>
                  </a:cubicBezTo>
                  <a:cubicBezTo>
                    <a:pt x="3" y="77"/>
                    <a:pt x="6" y="80"/>
                    <a:pt x="6" y="78"/>
                  </a:cubicBezTo>
                  <a:cubicBezTo>
                    <a:pt x="7" y="76"/>
                    <a:pt x="8" y="73"/>
                    <a:pt x="11" y="77"/>
                  </a:cubicBezTo>
                  <a:cubicBezTo>
                    <a:pt x="12" y="77"/>
                    <a:pt x="13" y="78"/>
                    <a:pt x="14" y="79"/>
                  </a:cubicBezTo>
                  <a:cubicBezTo>
                    <a:pt x="14" y="77"/>
                    <a:pt x="18" y="77"/>
                    <a:pt x="20" y="75"/>
                  </a:cubicBezTo>
                  <a:cubicBezTo>
                    <a:pt x="22" y="73"/>
                    <a:pt x="19" y="69"/>
                    <a:pt x="16" y="66"/>
                  </a:cubicBezTo>
                  <a:close/>
                  <a:moveTo>
                    <a:pt x="81" y="96"/>
                  </a:moveTo>
                  <a:cubicBezTo>
                    <a:pt x="81" y="92"/>
                    <a:pt x="73" y="89"/>
                    <a:pt x="72" y="91"/>
                  </a:cubicBezTo>
                  <a:cubicBezTo>
                    <a:pt x="71" y="93"/>
                    <a:pt x="69" y="93"/>
                    <a:pt x="68" y="91"/>
                  </a:cubicBezTo>
                  <a:cubicBezTo>
                    <a:pt x="67" y="89"/>
                    <a:pt x="69" y="87"/>
                    <a:pt x="68" y="87"/>
                  </a:cubicBezTo>
                  <a:cubicBezTo>
                    <a:pt x="67" y="86"/>
                    <a:pt x="65" y="83"/>
                    <a:pt x="65" y="82"/>
                  </a:cubicBezTo>
                  <a:cubicBezTo>
                    <a:pt x="66" y="81"/>
                    <a:pt x="63" y="73"/>
                    <a:pt x="59" y="72"/>
                  </a:cubicBezTo>
                  <a:cubicBezTo>
                    <a:pt x="55" y="71"/>
                    <a:pt x="55" y="66"/>
                    <a:pt x="54" y="63"/>
                  </a:cubicBezTo>
                  <a:cubicBezTo>
                    <a:pt x="53" y="60"/>
                    <a:pt x="51" y="61"/>
                    <a:pt x="49" y="59"/>
                  </a:cubicBezTo>
                  <a:cubicBezTo>
                    <a:pt x="47" y="56"/>
                    <a:pt x="43" y="57"/>
                    <a:pt x="41" y="57"/>
                  </a:cubicBezTo>
                  <a:cubicBezTo>
                    <a:pt x="40" y="57"/>
                    <a:pt x="41" y="54"/>
                    <a:pt x="44" y="52"/>
                  </a:cubicBezTo>
                  <a:cubicBezTo>
                    <a:pt x="47" y="50"/>
                    <a:pt x="50" y="40"/>
                    <a:pt x="50" y="38"/>
                  </a:cubicBezTo>
                  <a:cubicBezTo>
                    <a:pt x="50" y="36"/>
                    <a:pt x="38" y="36"/>
                    <a:pt x="36" y="37"/>
                  </a:cubicBezTo>
                  <a:cubicBezTo>
                    <a:pt x="33" y="39"/>
                    <a:pt x="31" y="36"/>
                    <a:pt x="33" y="35"/>
                  </a:cubicBezTo>
                  <a:cubicBezTo>
                    <a:pt x="35" y="34"/>
                    <a:pt x="39" y="30"/>
                    <a:pt x="39" y="28"/>
                  </a:cubicBezTo>
                  <a:cubicBezTo>
                    <a:pt x="39" y="26"/>
                    <a:pt x="42" y="25"/>
                    <a:pt x="40" y="23"/>
                  </a:cubicBezTo>
                  <a:cubicBezTo>
                    <a:pt x="38" y="22"/>
                    <a:pt x="38" y="25"/>
                    <a:pt x="37" y="27"/>
                  </a:cubicBezTo>
                  <a:cubicBezTo>
                    <a:pt x="35" y="28"/>
                    <a:pt x="32" y="27"/>
                    <a:pt x="28" y="27"/>
                  </a:cubicBezTo>
                  <a:cubicBezTo>
                    <a:pt x="24" y="26"/>
                    <a:pt x="23" y="31"/>
                    <a:pt x="23" y="33"/>
                  </a:cubicBezTo>
                  <a:cubicBezTo>
                    <a:pt x="23" y="36"/>
                    <a:pt x="19" y="37"/>
                    <a:pt x="19" y="39"/>
                  </a:cubicBezTo>
                  <a:cubicBezTo>
                    <a:pt x="20" y="41"/>
                    <a:pt x="18" y="42"/>
                    <a:pt x="17" y="41"/>
                  </a:cubicBezTo>
                  <a:cubicBezTo>
                    <a:pt x="16" y="40"/>
                    <a:pt x="15" y="38"/>
                    <a:pt x="12" y="39"/>
                  </a:cubicBezTo>
                  <a:cubicBezTo>
                    <a:pt x="10" y="41"/>
                    <a:pt x="15" y="44"/>
                    <a:pt x="18" y="44"/>
                  </a:cubicBezTo>
                  <a:cubicBezTo>
                    <a:pt x="21" y="45"/>
                    <a:pt x="16" y="47"/>
                    <a:pt x="15" y="50"/>
                  </a:cubicBezTo>
                  <a:cubicBezTo>
                    <a:pt x="15" y="53"/>
                    <a:pt x="19" y="52"/>
                    <a:pt x="20" y="54"/>
                  </a:cubicBezTo>
                  <a:cubicBezTo>
                    <a:pt x="20" y="57"/>
                    <a:pt x="13" y="57"/>
                    <a:pt x="13" y="59"/>
                  </a:cubicBezTo>
                  <a:cubicBezTo>
                    <a:pt x="13" y="62"/>
                    <a:pt x="17" y="58"/>
                    <a:pt x="19" y="57"/>
                  </a:cubicBezTo>
                  <a:cubicBezTo>
                    <a:pt x="20" y="56"/>
                    <a:pt x="18" y="63"/>
                    <a:pt x="22" y="62"/>
                  </a:cubicBezTo>
                  <a:cubicBezTo>
                    <a:pt x="26" y="62"/>
                    <a:pt x="25" y="56"/>
                    <a:pt x="27" y="56"/>
                  </a:cubicBezTo>
                  <a:cubicBezTo>
                    <a:pt x="28" y="56"/>
                    <a:pt x="26" y="59"/>
                    <a:pt x="27" y="62"/>
                  </a:cubicBezTo>
                  <a:cubicBezTo>
                    <a:pt x="28" y="64"/>
                    <a:pt x="24" y="68"/>
                    <a:pt x="24" y="70"/>
                  </a:cubicBezTo>
                  <a:cubicBezTo>
                    <a:pt x="25" y="71"/>
                    <a:pt x="33" y="71"/>
                    <a:pt x="36" y="69"/>
                  </a:cubicBezTo>
                  <a:cubicBezTo>
                    <a:pt x="39" y="66"/>
                    <a:pt x="40" y="69"/>
                    <a:pt x="38" y="71"/>
                  </a:cubicBezTo>
                  <a:cubicBezTo>
                    <a:pt x="36" y="73"/>
                    <a:pt x="37" y="75"/>
                    <a:pt x="39" y="76"/>
                  </a:cubicBezTo>
                  <a:cubicBezTo>
                    <a:pt x="42" y="77"/>
                    <a:pt x="42" y="77"/>
                    <a:pt x="41" y="79"/>
                  </a:cubicBezTo>
                  <a:cubicBezTo>
                    <a:pt x="40" y="81"/>
                    <a:pt x="41" y="84"/>
                    <a:pt x="41" y="86"/>
                  </a:cubicBezTo>
                  <a:cubicBezTo>
                    <a:pt x="40" y="88"/>
                    <a:pt x="33" y="88"/>
                    <a:pt x="33" y="87"/>
                  </a:cubicBezTo>
                  <a:cubicBezTo>
                    <a:pt x="32" y="85"/>
                    <a:pt x="29" y="86"/>
                    <a:pt x="30" y="88"/>
                  </a:cubicBezTo>
                  <a:cubicBezTo>
                    <a:pt x="31" y="89"/>
                    <a:pt x="27" y="91"/>
                    <a:pt x="28" y="93"/>
                  </a:cubicBezTo>
                  <a:cubicBezTo>
                    <a:pt x="28" y="94"/>
                    <a:pt x="32" y="94"/>
                    <a:pt x="32" y="96"/>
                  </a:cubicBezTo>
                  <a:cubicBezTo>
                    <a:pt x="32" y="98"/>
                    <a:pt x="29" y="100"/>
                    <a:pt x="25" y="101"/>
                  </a:cubicBezTo>
                  <a:cubicBezTo>
                    <a:pt x="20" y="103"/>
                    <a:pt x="26" y="106"/>
                    <a:pt x="28" y="105"/>
                  </a:cubicBezTo>
                  <a:cubicBezTo>
                    <a:pt x="30" y="103"/>
                    <a:pt x="29" y="106"/>
                    <a:pt x="33" y="106"/>
                  </a:cubicBezTo>
                  <a:cubicBezTo>
                    <a:pt x="36" y="106"/>
                    <a:pt x="37" y="108"/>
                    <a:pt x="41" y="107"/>
                  </a:cubicBezTo>
                  <a:cubicBezTo>
                    <a:pt x="44" y="106"/>
                    <a:pt x="44" y="107"/>
                    <a:pt x="42" y="109"/>
                  </a:cubicBezTo>
                  <a:cubicBezTo>
                    <a:pt x="39" y="111"/>
                    <a:pt x="35" y="109"/>
                    <a:pt x="33" y="110"/>
                  </a:cubicBezTo>
                  <a:cubicBezTo>
                    <a:pt x="30" y="111"/>
                    <a:pt x="21" y="121"/>
                    <a:pt x="23" y="123"/>
                  </a:cubicBezTo>
                  <a:cubicBezTo>
                    <a:pt x="24" y="124"/>
                    <a:pt x="25" y="121"/>
                    <a:pt x="28" y="119"/>
                  </a:cubicBezTo>
                  <a:cubicBezTo>
                    <a:pt x="32" y="118"/>
                    <a:pt x="32" y="120"/>
                    <a:pt x="34" y="121"/>
                  </a:cubicBezTo>
                  <a:cubicBezTo>
                    <a:pt x="36" y="121"/>
                    <a:pt x="36" y="117"/>
                    <a:pt x="38" y="117"/>
                  </a:cubicBezTo>
                  <a:cubicBezTo>
                    <a:pt x="40" y="117"/>
                    <a:pt x="41" y="116"/>
                    <a:pt x="44" y="116"/>
                  </a:cubicBezTo>
                  <a:cubicBezTo>
                    <a:pt x="47" y="117"/>
                    <a:pt x="49" y="116"/>
                    <a:pt x="50" y="114"/>
                  </a:cubicBezTo>
                  <a:cubicBezTo>
                    <a:pt x="52" y="113"/>
                    <a:pt x="55" y="117"/>
                    <a:pt x="57" y="116"/>
                  </a:cubicBezTo>
                  <a:cubicBezTo>
                    <a:pt x="58" y="115"/>
                    <a:pt x="63" y="114"/>
                    <a:pt x="66" y="114"/>
                  </a:cubicBezTo>
                  <a:cubicBezTo>
                    <a:pt x="68" y="114"/>
                    <a:pt x="75" y="111"/>
                    <a:pt x="77" y="110"/>
                  </a:cubicBezTo>
                  <a:cubicBezTo>
                    <a:pt x="79" y="108"/>
                    <a:pt x="76" y="108"/>
                    <a:pt x="73" y="108"/>
                  </a:cubicBezTo>
                  <a:cubicBezTo>
                    <a:pt x="71" y="108"/>
                    <a:pt x="71" y="106"/>
                    <a:pt x="74" y="103"/>
                  </a:cubicBezTo>
                  <a:cubicBezTo>
                    <a:pt x="76" y="101"/>
                    <a:pt x="80" y="99"/>
                    <a:pt x="81" y="96"/>
                  </a:cubicBezTo>
                  <a:close/>
                  <a:moveTo>
                    <a:pt x="9" y="36"/>
                  </a:moveTo>
                  <a:cubicBezTo>
                    <a:pt x="12" y="36"/>
                    <a:pt x="16" y="30"/>
                    <a:pt x="14" y="29"/>
                  </a:cubicBezTo>
                  <a:cubicBezTo>
                    <a:pt x="13" y="27"/>
                    <a:pt x="7" y="36"/>
                    <a:pt x="9" y="36"/>
                  </a:cubicBezTo>
                  <a:close/>
                  <a:moveTo>
                    <a:pt x="55" y="10"/>
                  </a:moveTo>
                  <a:cubicBezTo>
                    <a:pt x="57" y="8"/>
                    <a:pt x="59" y="0"/>
                    <a:pt x="56" y="1"/>
                  </a:cubicBezTo>
                  <a:cubicBezTo>
                    <a:pt x="53" y="2"/>
                    <a:pt x="54" y="11"/>
                    <a:pt x="55" y="1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4187826" y="1670050"/>
              <a:ext cx="203200" cy="312738"/>
            </a:xfrm>
            <a:custGeom>
              <a:rect b="b" l="l" r="r" t="t"/>
              <a:pathLst>
                <a:path extrusionOk="0" h="124" w="81">
                  <a:moveTo>
                    <a:pt x="16" y="66"/>
                  </a:moveTo>
                  <a:cubicBezTo>
                    <a:pt x="12" y="63"/>
                    <a:pt x="9" y="68"/>
                    <a:pt x="5" y="68"/>
                  </a:cubicBezTo>
                  <a:cubicBezTo>
                    <a:pt x="5" y="70"/>
                    <a:pt x="4" y="72"/>
                    <a:pt x="3" y="72"/>
                  </a:cubicBezTo>
                  <a:cubicBezTo>
                    <a:pt x="2" y="73"/>
                    <a:pt x="0" y="77"/>
                    <a:pt x="1" y="77"/>
                  </a:cubicBezTo>
                  <a:cubicBezTo>
                    <a:pt x="3" y="77"/>
                    <a:pt x="6" y="80"/>
                    <a:pt x="6" y="78"/>
                  </a:cubicBezTo>
                  <a:cubicBezTo>
                    <a:pt x="7" y="76"/>
                    <a:pt x="8" y="73"/>
                    <a:pt x="11" y="77"/>
                  </a:cubicBezTo>
                  <a:cubicBezTo>
                    <a:pt x="12" y="77"/>
                    <a:pt x="13" y="78"/>
                    <a:pt x="14" y="79"/>
                  </a:cubicBezTo>
                  <a:cubicBezTo>
                    <a:pt x="14" y="77"/>
                    <a:pt x="18" y="77"/>
                    <a:pt x="20" y="75"/>
                  </a:cubicBezTo>
                  <a:cubicBezTo>
                    <a:pt x="22" y="73"/>
                    <a:pt x="19" y="69"/>
                    <a:pt x="16" y="66"/>
                  </a:cubicBezTo>
                  <a:close/>
                  <a:moveTo>
                    <a:pt x="81" y="96"/>
                  </a:moveTo>
                  <a:cubicBezTo>
                    <a:pt x="81" y="92"/>
                    <a:pt x="73" y="89"/>
                    <a:pt x="72" y="91"/>
                  </a:cubicBezTo>
                  <a:cubicBezTo>
                    <a:pt x="71" y="93"/>
                    <a:pt x="69" y="93"/>
                    <a:pt x="68" y="91"/>
                  </a:cubicBezTo>
                  <a:cubicBezTo>
                    <a:pt x="67" y="89"/>
                    <a:pt x="69" y="87"/>
                    <a:pt x="68" y="87"/>
                  </a:cubicBezTo>
                  <a:cubicBezTo>
                    <a:pt x="67" y="86"/>
                    <a:pt x="65" y="83"/>
                    <a:pt x="65" y="82"/>
                  </a:cubicBezTo>
                  <a:cubicBezTo>
                    <a:pt x="66" y="81"/>
                    <a:pt x="63" y="73"/>
                    <a:pt x="59" y="72"/>
                  </a:cubicBezTo>
                  <a:cubicBezTo>
                    <a:pt x="55" y="71"/>
                    <a:pt x="55" y="66"/>
                    <a:pt x="54" y="63"/>
                  </a:cubicBezTo>
                  <a:cubicBezTo>
                    <a:pt x="53" y="60"/>
                    <a:pt x="51" y="61"/>
                    <a:pt x="49" y="59"/>
                  </a:cubicBezTo>
                  <a:cubicBezTo>
                    <a:pt x="47" y="56"/>
                    <a:pt x="43" y="57"/>
                    <a:pt x="41" y="57"/>
                  </a:cubicBezTo>
                  <a:cubicBezTo>
                    <a:pt x="40" y="57"/>
                    <a:pt x="41" y="54"/>
                    <a:pt x="44" y="52"/>
                  </a:cubicBezTo>
                  <a:cubicBezTo>
                    <a:pt x="47" y="50"/>
                    <a:pt x="50" y="40"/>
                    <a:pt x="50" y="38"/>
                  </a:cubicBezTo>
                  <a:cubicBezTo>
                    <a:pt x="50" y="36"/>
                    <a:pt x="38" y="36"/>
                    <a:pt x="36" y="37"/>
                  </a:cubicBezTo>
                  <a:cubicBezTo>
                    <a:pt x="33" y="39"/>
                    <a:pt x="31" y="36"/>
                    <a:pt x="33" y="35"/>
                  </a:cubicBezTo>
                  <a:cubicBezTo>
                    <a:pt x="35" y="34"/>
                    <a:pt x="39" y="30"/>
                    <a:pt x="39" y="28"/>
                  </a:cubicBezTo>
                  <a:cubicBezTo>
                    <a:pt x="39" y="26"/>
                    <a:pt x="42" y="25"/>
                    <a:pt x="40" y="23"/>
                  </a:cubicBezTo>
                  <a:cubicBezTo>
                    <a:pt x="38" y="22"/>
                    <a:pt x="38" y="25"/>
                    <a:pt x="37" y="27"/>
                  </a:cubicBezTo>
                  <a:cubicBezTo>
                    <a:pt x="35" y="28"/>
                    <a:pt x="32" y="27"/>
                    <a:pt x="28" y="27"/>
                  </a:cubicBezTo>
                  <a:cubicBezTo>
                    <a:pt x="24" y="26"/>
                    <a:pt x="23" y="31"/>
                    <a:pt x="23" y="33"/>
                  </a:cubicBezTo>
                  <a:cubicBezTo>
                    <a:pt x="23" y="36"/>
                    <a:pt x="19" y="37"/>
                    <a:pt x="19" y="39"/>
                  </a:cubicBezTo>
                  <a:cubicBezTo>
                    <a:pt x="20" y="41"/>
                    <a:pt x="18" y="42"/>
                    <a:pt x="17" y="41"/>
                  </a:cubicBezTo>
                  <a:cubicBezTo>
                    <a:pt x="16" y="40"/>
                    <a:pt x="15" y="38"/>
                    <a:pt x="12" y="39"/>
                  </a:cubicBezTo>
                  <a:cubicBezTo>
                    <a:pt x="10" y="41"/>
                    <a:pt x="15" y="44"/>
                    <a:pt x="18" y="44"/>
                  </a:cubicBezTo>
                  <a:cubicBezTo>
                    <a:pt x="21" y="45"/>
                    <a:pt x="16" y="47"/>
                    <a:pt x="15" y="50"/>
                  </a:cubicBezTo>
                  <a:cubicBezTo>
                    <a:pt x="15" y="53"/>
                    <a:pt x="19" y="52"/>
                    <a:pt x="20" y="54"/>
                  </a:cubicBezTo>
                  <a:cubicBezTo>
                    <a:pt x="20" y="57"/>
                    <a:pt x="13" y="57"/>
                    <a:pt x="13" y="59"/>
                  </a:cubicBezTo>
                  <a:cubicBezTo>
                    <a:pt x="13" y="62"/>
                    <a:pt x="17" y="58"/>
                    <a:pt x="19" y="57"/>
                  </a:cubicBezTo>
                  <a:cubicBezTo>
                    <a:pt x="20" y="56"/>
                    <a:pt x="18" y="63"/>
                    <a:pt x="22" y="62"/>
                  </a:cubicBezTo>
                  <a:cubicBezTo>
                    <a:pt x="26" y="62"/>
                    <a:pt x="25" y="56"/>
                    <a:pt x="27" y="56"/>
                  </a:cubicBezTo>
                  <a:cubicBezTo>
                    <a:pt x="28" y="56"/>
                    <a:pt x="26" y="59"/>
                    <a:pt x="27" y="62"/>
                  </a:cubicBezTo>
                  <a:cubicBezTo>
                    <a:pt x="28" y="64"/>
                    <a:pt x="24" y="68"/>
                    <a:pt x="24" y="70"/>
                  </a:cubicBezTo>
                  <a:cubicBezTo>
                    <a:pt x="25" y="71"/>
                    <a:pt x="33" y="71"/>
                    <a:pt x="36" y="69"/>
                  </a:cubicBezTo>
                  <a:cubicBezTo>
                    <a:pt x="39" y="66"/>
                    <a:pt x="40" y="69"/>
                    <a:pt x="38" y="71"/>
                  </a:cubicBezTo>
                  <a:cubicBezTo>
                    <a:pt x="36" y="73"/>
                    <a:pt x="37" y="75"/>
                    <a:pt x="39" y="76"/>
                  </a:cubicBezTo>
                  <a:cubicBezTo>
                    <a:pt x="42" y="77"/>
                    <a:pt x="42" y="77"/>
                    <a:pt x="41" y="79"/>
                  </a:cubicBezTo>
                  <a:cubicBezTo>
                    <a:pt x="40" y="81"/>
                    <a:pt x="41" y="84"/>
                    <a:pt x="41" y="86"/>
                  </a:cubicBezTo>
                  <a:cubicBezTo>
                    <a:pt x="40" y="88"/>
                    <a:pt x="33" y="88"/>
                    <a:pt x="33" y="87"/>
                  </a:cubicBezTo>
                  <a:cubicBezTo>
                    <a:pt x="32" y="85"/>
                    <a:pt x="29" y="86"/>
                    <a:pt x="30" y="88"/>
                  </a:cubicBezTo>
                  <a:cubicBezTo>
                    <a:pt x="31" y="89"/>
                    <a:pt x="27" y="91"/>
                    <a:pt x="28" y="93"/>
                  </a:cubicBezTo>
                  <a:cubicBezTo>
                    <a:pt x="28" y="94"/>
                    <a:pt x="32" y="94"/>
                    <a:pt x="32" y="96"/>
                  </a:cubicBezTo>
                  <a:cubicBezTo>
                    <a:pt x="32" y="98"/>
                    <a:pt x="29" y="100"/>
                    <a:pt x="25" y="101"/>
                  </a:cubicBezTo>
                  <a:cubicBezTo>
                    <a:pt x="20" y="103"/>
                    <a:pt x="26" y="106"/>
                    <a:pt x="28" y="105"/>
                  </a:cubicBezTo>
                  <a:cubicBezTo>
                    <a:pt x="30" y="103"/>
                    <a:pt x="29" y="106"/>
                    <a:pt x="33" y="106"/>
                  </a:cubicBezTo>
                  <a:cubicBezTo>
                    <a:pt x="36" y="106"/>
                    <a:pt x="37" y="108"/>
                    <a:pt x="41" y="107"/>
                  </a:cubicBezTo>
                  <a:cubicBezTo>
                    <a:pt x="44" y="106"/>
                    <a:pt x="44" y="107"/>
                    <a:pt x="42" y="109"/>
                  </a:cubicBezTo>
                  <a:cubicBezTo>
                    <a:pt x="39" y="111"/>
                    <a:pt x="35" y="109"/>
                    <a:pt x="33" y="110"/>
                  </a:cubicBezTo>
                  <a:cubicBezTo>
                    <a:pt x="30" y="111"/>
                    <a:pt x="21" y="121"/>
                    <a:pt x="23" y="123"/>
                  </a:cubicBezTo>
                  <a:cubicBezTo>
                    <a:pt x="24" y="124"/>
                    <a:pt x="25" y="121"/>
                    <a:pt x="28" y="119"/>
                  </a:cubicBezTo>
                  <a:cubicBezTo>
                    <a:pt x="32" y="118"/>
                    <a:pt x="32" y="120"/>
                    <a:pt x="34" y="121"/>
                  </a:cubicBezTo>
                  <a:cubicBezTo>
                    <a:pt x="36" y="121"/>
                    <a:pt x="36" y="117"/>
                    <a:pt x="38" y="117"/>
                  </a:cubicBezTo>
                  <a:cubicBezTo>
                    <a:pt x="40" y="117"/>
                    <a:pt x="41" y="116"/>
                    <a:pt x="44" y="116"/>
                  </a:cubicBezTo>
                  <a:cubicBezTo>
                    <a:pt x="47" y="117"/>
                    <a:pt x="49" y="116"/>
                    <a:pt x="50" y="114"/>
                  </a:cubicBezTo>
                  <a:cubicBezTo>
                    <a:pt x="52" y="113"/>
                    <a:pt x="55" y="117"/>
                    <a:pt x="57" y="116"/>
                  </a:cubicBezTo>
                  <a:cubicBezTo>
                    <a:pt x="58" y="115"/>
                    <a:pt x="63" y="114"/>
                    <a:pt x="66" y="114"/>
                  </a:cubicBezTo>
                  <a:cubicBezTo>
                    <a:pt x="68" y="114"/>
                    <a:pt x="75" y="111"/>
                    <a:pt x="77" y="110"/>
                  </a:cubicBezTo>
                  <a:cubicBezTo>
                    <a:pt x="79" y="108"/>
                    <a:pt x="76" y="108"/>
                    <a:pt x="73" y="108"/>
                  </a:cubicBezTo>
                  <a:cubicBezTo>
                    <a:pt x="71" y="108"/>
                    <a:pt x="71" y="106"/>
                    <a:pt x="74" y="103"/>
                  </a:cubicBezTo>
                  <a:cubicBezTo>
                    <a:pt x="76" y="101"/>
                    <a:pt x="80" y="99"/>
                    <a:pt x="81" y="96"/>
                  </a:cubicBezTo>
                  <a:close/>
                  <a:moveTo>
                    <a:pt x="9" y="36"/>
                  </a:moveTo>
                  <a:cubicBezTo>
                    <a:pt x="12" y="36"/>
                    <a:pt x="16" y="30"/>
                    <a:pt x="14" y="29"/>
                  </a:cubicBezTo>
                  <a:cubicBezTo>
                    <a:pt x="13" y="27"/>
                    <a:pt x="7" y="36"/>
                    <a:pt x="9" y="36"/>
                  </a:cubicBezTo>
                  <a:close/>
                  <a:moveTo>
                    <a:pt x="55" y="10"/>
                  </a:moveTo>
                  <a:cubicBezTo>
                    <a:pt x="57" y="8"/>
                    <a:pt x="59" y="0"/>
                    <a:pt x="56" y="1"/>
                  </a:cubicBezTo>
                  <a:cubicBezTo>
                    <a:pt x="53" y="2"/>
                    <a:pt x="54" y="11"/>
                    <a:pt x="55" y="1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4514851" y="1760538"/>
              <a:ext cx="96838" cy="93663"/>
            </a:xfrm>
            <a:custGeom>
              <a:rect b="b" l="l" r="r" t="t"/>
              <a:pathLst>
                <a:path extrusionOk="0" h="37" w="39">
                  <a:moveTo>
                    <a:pt x="20" y="14"/>
                  </a:moveTo>
                  <a:cubicBezTo>
                    <a:pt x="19" y="13"/>
                    <a:pt x="18" y="9"/>
                    <a:pt x="20" y="8"/>
                  </a:cubicBezTo>
                  <a:cubicBezTo>
                    <a:pt x="21" y="7"/>
                    <a:pt x="22" y="2"/>
                    <a:pt x="21" y="1"/>
                  </a:cubicBezTo>
                  <a:cubicBezTo>
                    <a:pt x="19" y="0"/>
                    <a:pt x="15" y="1"/>
                    <a:pt x="15" y="4"/>
                  </a:cubicBezTo>
                  <a:cubicBezTo>
                    <a:pt x="14" y="8"/>
                    <a:pt x="11" y="6"/>
                    <a:pt x="10" y="7"/>
                  </a:cubicBezTo>
                  <a:cubicBezTo>
                    <a:pt x="9" y="8"/>
                    <a:pt x="12" y="9"/>
                    <a:pt x="10" y="11"/>
                  </a:cubicBezTo>
                  <a:cubicBezTo>
                    <a:pt x="9" y="12"/>
                    <a:pt x="8" y="8"/>
                    <a:pt x="6" y="8"/>
                  </a:cubicBezTo>
                  <a:cubicBezTo>
                    <a:pt x="3" y="8"/>
                    <a:pt x="3" y="12"/>
                    <a:pt x="2" y="14"/>
                  </a:cubicBezTo>
                  <a:cubicBezTo>
                    <a:pt x="0" y="16"/>
                    <a:pt x="1" y="20"/>
                    <a:pt x="2" y="23"/>
                  </a:cubicBezTo>
                  <a:cubicBezTo>
                    <a:pt x="2" y="26"/>
                    <a:pt x="6" y="28"/>
                    <a:pt x="5" y="30"/>
                  </a:cubicBezTo>
                  <a:cubicBezTo>
                    <a:pt x="4" y="31"/>
                    <a:pt x="5" y="33"/>
                    <a:pt x="6" y="34"/>
                  </a:cubicBezTo>
                  <a:cubicBezTo>
                    <a:pt x="9" y="34"/>
                    <a:pt x="12" y="34"/>
                    <a:pt x="13" y="34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5" y="33"/>
                    <a:pt x="13" y="31"/>
                    <a:pt x="13" y="30"/>
                  </a:cubicBezTo>
                  <a:cubicBezTo>
                    <a:pt x="13" y="28"/>
                    <a:pt x="16" y="29"/>
                    <a:pt x="17" y="31"/>
                  </a:cubicBezTo>
                  <a:cubicBezTo>
                    <a:pt x="19" y="32"/>
                    <a:pt x="23" y="33"/>
                    <a:pt x="23" y="31"/>
                  </a:cubicBezTo>
                  <a:cubicBezTo>
                    <a:pt x="23" y="30"/>
                    <a:pt x="22" y="25"/>
                    <a:pt x="20" y="26"/>
                  </a:cubicBezTo>
                  <a:cubicBezTo>
                    <a:pt x="18" y="27"/>
                    <a:pt x="17" y="26"/>
                    <a:pt x="17" y="25"/>
                  </a:cubicBezTo>
                  <a:cubicBezTo>
                    <a:pt x="16" y="24"/>
                    <a:pt x="18" y="22"/>
                    <a:pt x="19" y="20"/>
                  </a:cubicBezTo>
                  <a:cubicBezTo>
                    <a:pt x="19" y="18"/>
                    <a:pt x="23" y="19"/>
                    <a:pt x="24" y="18"/>
                  </a:cubicBezTo>
                  <a:cubicBezTo>
                    <a:pt x="24" y="16"/>
                    <a:pt x="21" y="14"/>
                    <a:pt x="20" y="14"/>
                  </a:cubicBezTo>
                  <a:close/>
                  <a:moveTo>
                    <a:pt x="38" y="21"/>
                  </a:moveTo>
                  <a:cubicBezTo>
                    <a:pt x="37" y="20"/>
                    <a:pt x="36" y="23"/>
                    <a:pt x="35" y="23"/>
                  </a:cubicBezTo>
                  <a:cubicBezTo>
                    <a:pt x="34" y="23"/>
                    <a:pt x="33" y="18"/>
                    <a:pt x="33" y="21"/>
                  </a:cubicBezTo>
                  <a:cubicBezTo>
                    <a:pt x="32" y="24"/>
                    <a:pt x="30" y="20"/>
                    <a:pt x="27" y="23"/>
                  </a:cubicBezTo>
                  <a:cubicBezTo>
                    <a:pt x="25" y="27"/>
                    <a:pt x="29" y="30"/>
                    <a:pt x="30" y="31"/>
                  </a:cubicBezTo>
                  <a:cubicBezTo>
                    <a:pt x="32" y="32"/>
                    <a:pt x="30" y="33"/>
                    <a:pt x="28" y="33"/>
                  </a:cubicBezTo>
                  <a:cubicBezTo>
                    <a:pt x="26" y="32"/>
                    <a:pt x="27" y="36"/>
                    <a:pt x="30" y="36"/>
                  </a:cubicBezTo>
                  <a:cubicBezTo>
                    <a:pt x="33" y="37"/>
                    <a:pt x="36" y="31"/>
                    <a:pt x="36" y="30"/>
                  </a:cubicBezTo>
                  <a:cubicBezTo>
                    <a:pt x="36" y="28"/>
                    <a:pt x="39" y="22"/>
                    <a:pt x="38" y="2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4581526" y="1390650"/>
              <a:ext cx="252413" cy="442913"/>
            </a:xfrm>
            <a:custGeom>
              <a:rect b="b" l="l" r="r" t="t"/>
              <a:pathLst>
                <a:path extrusionOk="0" h="176" w="100">
                  <a:moveTo>
                    <a:pt x="99" y="42"/>
                  </a:moveTo>
                  <a:cubicBezTo>
                    <a:pt x="98" y="40"/>
                    <a:pt x="96" y="37"/>
                    <a:pt x="98" y="37"/>
                  </a:cubicBezTo>
                  <a:cubicBezTo>
                    <a:pt x="99" y="37"/>
                    <a:pt x="100" y="32"/>
                    <a:pt x="98" y="30"/>
                  </a:cubicBezTo>
                  <a:cubicBezTo>
                    <a:pt x="96" y="29"/>
                    <a:pt x="98" y="24"/>
                    <a:pt x="96" y="23"/>
                  </a:cubicBezTo>
                  <a:cubicBezTo>
                    <a:pt x="94" y="22"/>
                    <a:pt x="95" y="18"/>
                    <a:pt x="96" y="16"/>
                  </a:cubicBezTo>
                  <a:cubicBezTo>
                    <a:pt x="96" y="13"/>
                    <a:pt x="88" y="11"/>
                    <a:pt x="84" y="9"/>
                  </a:cubicBezTo>
                  <a:cubicBezTo>
                    <a:pt x="80" y="7"/>
                    <a:pt x="78" y="4"/>
                    <a:pt x="75" y="2"/>
                  </a:cubicBezTo>
                  <a:cubicBezTo>
                    <a:pt x="71" y="0"/>
                    <a:pt x="70" y="5"/>
                    <a:pt x="70" y="8"/>
                  </a:cubicBezTo>
                  <a:cubicBezTo>
                    <a:pt x="70" y="11"/>
                    <a:pt x="67" y="11"/>
                    <a:pt x="65" y="9"/>
                  </a:cubicBezTo>
                  <a:cubicBezTo>
                    <a:pt x="62" y="8"/>
                    <a:pt x="60" y="9"/>
                    <a:pt x="56" y="8"/>
                  </a:cubicBezTo>
                  <a:cubicBezTo>
                    <a:pt x="53" y="6"/>
                    <a:pt x="54" y="11"/>
                    <a:pt x="54" y="14"/>
                  </a:cubicBezTo>
                  <a:cubicBezTo>
                    <a:pt x="54" y="16"/>
                    <a:pt x="51" y="16"/>
                    <a:pt x="48" y="16"/>
                  </a:cubicBezTo>
                  <a:cubicBezTo>
                    <a:pt x="46" y="16"/>
                    <a:pt x="42" y="18"/>
                    <a:pt x="42" y="21"/>
                  </a:cubicBezTo>
                  <a:cubicBezTo>
                    <a:pt x="42" y="23"/>
                    <a:pt x="39" y="25"/>
                    <a:pt x="40" y="26"/>
                  </a:cubicBezTo>
                  <a:cubicBezTo>
                    <a:pt x="41" y="28"/>
                    <a:pt x="39" y="29"/>
                    <a:pt x="38" y="30"/>
                  </a:cubicBezTo>
                  <a:cubicBezTo>
                    <a:pt x="36" y="32"/>
                    <a:pt x="35" y="35"/>
                    <a:pt x="34" y="37"/>
                  </a:cubicBezTo>
                  <a:cubicBezTo>
                    <a:pt x="33" y="38"/>
                    <a:pt x="34" y="40"/>
                    <a:pt x="32" y="41"/>
                  </a:cubicBezTo>
                  <a:cubicBezTo>
                    <a:pt x="30" y="43"/>
                    <a:pt x="27" y="42"/>
                    <a:pt x="26" y="43"/>
                  </a:cubicBezTo>
                  <a:cubicBezTo>
                    <a:pt x="25" y="44"/>
                    <a:pt x="26" y="47"/>
                    <a:pt x="26" y="50"/>
                  </a:cubicBezTo>
                  <a:cubicBezTo>
                    <a:pt x="25" y="53"/>
                    <a:pt x="23" y="57"/>
                    <a:pt x="20" y="60"/>
                  </a:cubicBezTo>
                  <a:cubicBezTo>
                    <a:pt x="18" y="63"/>
                    <a:pt x="21" y="64"/>
                    <a:pt x="22" y="64"/>
                  </a:cubicBezTo>
                  <a:cubicBezTo>
                    <a:pt x="23" y="65"/>
                    <a:pt x="23" y="67"/>
                    <a:pt x="22" y="69"/>
                  </a:cubicBezTo>
                  <a:cubicBezTo>
                    <a:pt x="21" y="71"/>
                    <a:pt x="18" y="70"/>
                    <a:pt x="17" y="69"/>
                  </a:cubicBezTo>
                  <a:cubicBezTo>
                    <a:pt x="15" y="69"/>
                    <a:pt x="11" y="71"/>
                    <a:pt x="9" y="75"/>
                  </a:cubicBezTo>
                  <a:cubicBezTo>
                    <a:pt x="7" y="79"/>
                    <a:pt x="7" y="81"/>
                    <a:pt x="8" y="83"/>
                  </a:cubicBezTo>
                  <a:cubicBezTo>
                    <a:pt x="9" y="85"/>
                    <a:pt x="6" y="87"/>
                    <a:pt x="8" y="91"/>
                  </a:cubicBezTo>
                  <a:cubicBezTo>
                    <a:pt x="10" y="95"/>
                    <a:pt x="7" y="95"/>
                    <a:pt x="8" y="98"/>
                  </a:cubicBezTo>
                  <a:cubicBezTo>
                    <a:pt x="8" y="102"/>
                    <a:pt x="13" y="101"/>
                    <a:pt x="13" y="104"/>
                  </a:cubicBezTo>
                  <a:cubicBezTo>
                    <a:pt x="13" y="107"/>
                    <a:pt x="12" y="108"/>
                    <a:pt x="10" y="108"/>
                  </a:cubicBezTo>
                  <a:cubicBezTo>
                    <a:pt x="8" y="108"/>
                    <a:pt x="9" y="111"/>
                    <a:pt x="10" y="112"/>
                  </a:cubicBezTo>
                  <a:cubicBezTo>
                    <a:pt x="12" y="113"/>
                    <a:pt x="12" y="118"/>
                    <a:pt x="11" y="120"/>
                  </a:cubicBezTo>
                  <a:cubicBezTo>
                    <a:pt x="10" y="121"/>
                    <a:pt x="5" y="120"/>
                    <a:pt x="5" y="122"/>
                  </a:cubicBezTo>
                  <a:cubicBezTo>
                    <a:pt x="6" y="124"/>
                    <a:pt x="4" y="127"/>
                    <a:pt x="4" y="128"/>
                  </a:cubicBezTo>
                  <a:cubicBezTo>
                    <a:pt x="4" y="130"/>
                    <a:pt x="4" y="135"/>
                    <a:pt x="2" y="134"/>
                  </a:cubicBezTo>
                  <a:cubicBezTo>
                    <a:pt x="2" y="133"/>
                    <a:pt x="1" y="133"/>
                    <a:pt x="0" y="133"/>
                  </a:cubicBezTo>
                  <a:cubicBezTo>
                    <a:pt x="0" y="133"/>
                    <a:pt x="0" y="134"/>
                    <a:pt x="0" y="134"/>
                  </a:cubicBezTo>
                  <a:cubicBezTo>
                    <a:pt x="0" y="137"/>
                    <a:pt x="1" y="140"/>
                    <a:pt x="3" y="142"/>
                  </a:cubicBezTo>
                  <a:cubicBezTo>
                    <a:pt x="6" y="144"/>
                    <a:pt x="4" y="147"/>
                    <a:pt x="6" y="150"/>
                  </a:cubicBezTo>
                  <a:cubicBezTo>
                    <a:pt x="9" y="153"/>
                    <a:pt x="8" y="156"/>
                    <a:pt x="10" y="158"/>
                  </a:cubicBezTo>
                  <a:cubicBezTo>
                    <a:pt x="13" y="160"/>
                    <a:pt x="13" y="161"/>
                    <a:pt x="12" y="164"/>
                  </a:cubicBezTo>
                  <a:cubicBezTo>
                    <a:pt x="11" y="166"/>
                    <a:pt x="14" y="166"/>
                    <a:pt x="14" y="167"/>
                  </a:cubicBezTo>
                  <a:cubicBezTo>
                    <a:pt x="14" y="169"/>
                    <a:pt x="14" y="173"/>
                    <a:pt x="14" y="174"/>
                  </a:cubicBezTo>
                  <a:cubicBezTo>
                    <a:pt x="15" y="176"/>
                    <a:pt x="17" y="174"/>
                    <a:pt x="21" y="174"/>
                  </a:cubicBezTo>
                  <a:cubicBezTo>
                    <a:pt x="24" y="174"/>
                    <a:pt x="24" y="172"/>
                    <a:pt x="24" y="169"/>
                  </a:cubicBezTo>
                  <a:cubicBezTo>
                    <a:pt x="24" y="167"/>
                    <a:pt x="26" y="168"/>
                    <a:pt x="26" y="167"/>
                  </a:cubicBezTo>
                  <a:cubicBezTo>
                    <a:pt x="27" y="165"/>
                    <a:pt x="30" y="165"/>
                    <a:pt x="33" y="166"/>
                  </a:cubicBezTo>
                  <a:cubicBezTo>
                    <a:pt x="36" y="167"/>
                    <a:pt x="37" y="165"/>
                    <a:pt x="37" y="162"/>
                  </a:cubicBezTo>
                  <a:cubicBezTo>
                    <a:pt x="38" y="160"/>
                    <a:pt x="39" y="163"/>
                    <a:pt x="40" y="164"/>
                  </a:cubicBezTo>
                  <a:cubicBezTo>
                    <a:pt x="41" y="164"/>
                    <a:pt x="44" y="159"/>
                    <a:pt x="45" y="156"/>
                  </a:cubicBezTo>
                  <a:cubicBezTo>
                    <a:pt x="46" y="153"/>
                    <a:pt x="45" y="153"/>
                    <a:pt x="42" y="156"/>
                  </a:cubicBezTo>
                  <a:cubicBezTo>
                    <a:pt x="39" y="160"/>
                    <a:pt x="41" y="153"/>
                    <a:pt x="42" y="151"/>
                  </a:cubicBezTo>
                  <a:cubicBezTo>
                    <a:pt x="43" y="148"/>
                    <a:pt x="43" y="141"/>
                    <a:pt x="43" y="139"/>
                  </a:cubicBezTo>
                  <a:cubicBezTo>
                    <a:pt x="44" y="138"/>
                    <a:pt x="44" y="135"/>
                    <a:pt x="48" y="135"/>
                  </a:cubicBezTo>
                  <a:cubicBezTo>
                    <a:pt x="51" y="134"/>
                    <a:pt x="56" y="130"/>
                    <a:pt x="55" y="128"/>
                  </a:cubicBezTo>
                  <a:cubicBezTo>
                    <a:pt x="54" y="126"/>
                    <a:pt x="60" y="123"/>
                    <a:pt x="60" y="121"/>
                  </a:cubicBezTo>
                  <a:cubicBezTo>
                    <a:pt x="60" y="120"/>
                    <a:pt x="54" y="114"/>
                    <a:pt x="52" y="113"/>
                  </a:cubicBezTo>
                  <a:cubicBezTo>
                    <a:pt x="50" y="112"/>
                    <a:pt x="46" y="113"/>
                    <a:pt x="46" y="111"/>
                  </a:cubicBezTo>
                  <a:cubicBezTo>
                    <a:pt x="47" y="110"/>
                    <a:pt x="46" y="105"/>
                    <a:pt x="45" y="102"/>
                  </a:cubicBezTo>
                  <a:cubicBezTo>
                    <a:pt x="45" y="100"/>
                    <a:pt x="48" y="97"/>
                    <a:pt x="48" y="94"/>
                  </a:cubicBezTo>
                  <a:cubicBezTo>
                    <a:pt x="48" y="92"/>
                    <a:pt x="48" y="89"/>
                    <a:pt x="51" y="88"/>
                  </a:cubicBezTo>
                  <a:cubicBezTo>
                    <a:pt x="53" y="87"/>
                    <a:pt x="51" y="85"/>
                    <a:pt x="54" y="85"/>
                  </a:cubicBezTo>
                  <a:cubicBezTo>
                    <a:pt x="57" y="84"/>
                    <a:pt x="57" y="80"/>
                    <a:pt x="60" y="78"/>
                  </a:cubicBezTo>
                  <a:cubicBezTo>
                    <a:pt x="63" y="77"/>
                    <a:pt x="63" y="76"/>
                    <a:pt x="68" y="74"/>
                  </a:cubicBezTo>
                  <a:cubicBezTo>
                    <a:pt x="72" y="72"/>
                    <a:pt x="79" y="67"/>
                    <a:pt x="80" y="65"/>
                  </a:cubicBezTo>
                  <a:cubicBezTo>
                    <a:pt x="81" y="62"/>
                    <a:pt x="76" y="59"/>
                    <a:pt x="79" y="57"/>
                  </a:cubicBezTo>
                  <a:cubicBezTo>
                    <a:pt x="83" y="54"/>
                    <a:pt x="80" y="51"/>
                    <a:pt x="82" y="50"/>
                  </a:cubicBezTo>
                  <a:cubicBezTo>
                    <a:pt x="85" y="49"/>
                    <a:pt x="86" y="48"/>
                    <a:pt x="87" y="46"/>
                  </a:cubicBezTo>
                  <a:cubicBezTo>
                    <a:pt x="89" y="44"/>
                    <a:pt x="92" y="46"/>
                    <a:pt x="96" y="45"/>
                  </a:cubicBezTo>
                  <a:cubicBezTo>
                    <a:pt x="97" y="45"/>
                    <a:pt x="99" y="45"/>
                    <a:pt x="100" y="46"/>
                  </a:cubicBezTo>
                  <a:cubicBezTo>
                    <a:pt x="100" y="44"/>
                    <a:pt x="100" y="42"/>
                    <a:pt x="99" y="42"/>
                  </a:cubicBezTo>
                  <a:close/>
                  <a:moveTo>
                    <a:pt x="59" y="146"/>
                  </a:moveTo>
                  <a:cubicBezTo>
                    <a:pt x="54" y="146"/>
                    <a:pt x="52" y="155"/>
                    <a:pt x="53" y="157"/>
                  </a:cubicBezTo>
                  <a:cubicBezTo>
                    <a:pt x="54" y="158"/>
                    <a:pt x="63" y="146"/>
                    <a:pt x="59" y="146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4787901" y="1703388"/>
              <a:ext cx="128588" cy="63500"/>
            </a:xfrm>
            <a:custGeom>
              <a:rect b="b" l="l" r="r" t="t"/>
              <a:pathLst>
                <a:path extrusionOk="0" h="25" w="51">
                  <a:moveTo>
                    <a:pt x="47" y="7"/>
                  </a:moveTo>
                  <a:cubicBezTo>
                    <a:pt x="48" y="5"/>
                    <a:pt x="51" y="4"/>
                    <a:pt x="49" y="2"/>
                  </a:cubicBezTo>
                  <a:cubicBezTo>
                    <a:pt x="49" y="2"/>
                    <a:pt x="48" y="2"/>
                    <a:pt x="47" y="3"/>
                  </a:cubicBezTo>
                  <a:cubicBezTo>
                    <a:pt x="44" y="3"/>
                    <a:pt x="36" y="0"/>
                    <a:pt x="32" y="1"/>
                  </a:cubicBezTo>
                  <a:cubicBezTo>
                    <a:pt x="28" y="2"/>
                    <a:pt x="19" y="2"/>
                    <a:pt x="17" y="4"/>
                  </a:cubicBezTo>
                  <a:cubicBezTo>
                    <a:pt x="15" y="6"/>
                    <a:pt x="10" y="7"/>
                    <a:pt x="12" y="9"/>
                  </a:cubicBezTo>
                  <a:cubicBezTo>
                    <a:pt x="14" y="10"/>
                    <a:pt x="12" y="11"/>
                    <a:pt x="14" y="14"/>
                  </a:cubicBezTo>
                  <a:cubicBezTo>
                    <a:pt x="15" y="16"/>
                    <a:pt x="16" y="17"/>
                    <a:pt x="19" y="16"/>
                  </a:cubicBezTo>
                  <a:cubicBezTo>
                    <a:pt x="21" y="16"/>
                    <a:pt x="23" y="17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4" y="19"/>
                    <a:pt x="28" y="19"/>
                    <a:pt x="29" y="20"/>
                  </a:cubicBezTo>
                  <a:cubicBezTo>
                    <a:pt x="30" y="20"/>
                    <a:pt x="35" y="25"/>
                    <a:pt x="37" y="24"/>
                  </a:cubicBezTo>
                  <a:cubicBezTo>
                    <a:pt x="38" y="24"/>
                    <a:pt x="42" y="25"/>
                    <a:pt x="45" y="25"/>
                  </a:cubicBezTo>
                  <a:cubicBezTo>
                    <a:pt x="44" y="24"/>
                    <a:pt x="44" y="23"/>
                    <a:pt x="45" y="23"/>
                  </a:cubicBezTo>
                  <a:cubicBezTo>
                    <a:pt x="46" y="22"/>
                    <a:pt x="48" y="22"/>
                    <a:pt x="47" y="20"/>
                  </a:cubicBezTo>
                  <a:cubicBezTo>
                    <a:pt x="46" y="18"/>
                    <a:pt x="45" y="18"/>
                    <a:pt x="45" y="16"/>
                  </a:cubicBezTo>
                  <a:cubicBezTo>
                    <a:pt x="45" y="14"/>
                    <a:pt x="44" y="13"/>
                    <a:pt x="45" y="11"/>
                  </a:cubicBezTo>
                  <a:cubicBezTo>
                    <a:pt x="45" y="10"/>
                    <a:pt x="46" y="9"/>
                    <a:pt x="47" y="7"/>
                  </a:cubicBezTo>
                  <a:close/>
                  <a:moveTo>
                    <a:pt x="5" y="13"/>
                  </a:moveTo>
                  <a:cubicBezTo>
                    <a:pt x="1" y="14"/>
                    <a:pt x="0" y="20"/>
                    <a:pt x="2" y="20"/>
                  </a:cubicBezTo>
                  <a:cubicBezTo>
                    <a:pt x="4" y="20"/>
                    <a:pt x="9" y="16"/>
                    <a:pt x="10" y="14"/>
                  </a:cubicBezTo>
                  <a:cubicBezTo>
                    <a:pt x="12" y="13"/>
                    <a:pt x="10" y="12"/>
                    <a:pt x="5" y="13"/>
                  </a:cubicBezTo>
                  <a:close/>
                  <a:moveTo>
                    <a:pt x="9" y="9"/>
                  </a:moveTo>
                  <a:cubicBezTo>
                    <a:pt x="10" y="8"/>
                    <a:pt x="2" y="8"/>
                    <a:pt x="4" y="10"/>
                  </a:cubicBezTo>
                  <a:cubicBezTo>
                    <a:pt x="5" y="11"/>
                    <a:pt x="8" y="11"/>
                    <a:pt x="9" y="9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5022851" y="2994025"/>
              <a:ext cx="161925" cy="196850"/>
            </a:xfrm>
            <a:custGeom>
              <a:rect b="b" l="l" r="r" t="t"/>
              <a:pathLst>
                <a:path extrusionOk="0" h="78" w="65">
                  <a:moveTo>
                    <a:pt x="58" y="18"/>
                  </a:moveTo>
                  <a:cubicBezTo>
                    <a:pt x="61" y="12"/>
                    <a:pt x="61" y="12"/>
                    <a:pt x="61" y="12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3" y="7"/>
                    <a:pt x="62" y="7"/>
                    <a:pt x="61" y="7"/>
                  </a:cubicBezTo>
                  <a:cubicBezTo>
                    <a:pt x="60" y="8"/>
                    <a:pt x="58" y="7"/>
                    <a:pt x="57" y="6"/>
                  </a:cubicBezTo>
                  <a:cubicBezTo>
                    <a:pt x="57" y="5"/>
                    <a:pt x="53" y="6"/>
                    <a:pt x="50" y="7"/>
                  </a:cubicBezTo>
                  <a:cubicBezTo>
                    <a:pt x="47" y="9"/>
                    <a:pt x="46" y="12"/>
                    <a:pt x="45" y="12"/>
                  </a:cubicBezTo>
                  <a:cubicBezTo>
                    <a:pt x="44" y="11"/>
                    <a:pt x="37" y="10"/>
                    <a:pt x="36" y="10"/>
                  </a:cubicBezTo>
                  <a:cubicBezTo>
                    <a:pt x="34" y="10"/>
                    <a:pt x="28" y="6"/>
                    <a:pt x="26" y="5"/>
                  </a:cubicBezTo>
                  <a:cubicBezTo>
                    <a:pt x="25" y="3"/>
                    <a:pt x="19" y="4"/>
                    <a:pt x="18" y="3"/>
                  </a:cubicBezTo>
                  <a:cubicBezTo>
                    <a:pt x="17" y="2"/>
                    <a:pt x="14" y="2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7" y="0"/>
                    <a:pt x="3" y="3"/>
                    <a:pt x="2" y="4"/>
                  </a:cubicBezTo>
                  <a:cubicBezTo>
                    <a:pt x="2" y="5"/>
                    <a:pt x="2" y="5"/>
                    <a:pt x="1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21"/>
                    <a:pt x="9" y="24"/>
                  </a:cubicBezTo>
                  <a:cubicBezTo>
                    <a:pt x="8" y="28"/>
                    <a:pt x="5" y="32"/>
                    <a:pt x="3" y="34"/>
                  </a:cubicBezTo>
                  <a:cubicBezTo>
                    <a:pt x="3" y="34"/>
                    <a:pt x="2" y="36"/>
                    <a:pt x="1" y="39"/>
                  </a:cubicBezTo>
                  <a:cubicBezTo>
                    <a:pt x="4" y="40"/>
                    <a:pt x="6" y="41"/>
                    <a:pt x="6" y="42"/>
                  </a:cubicBezTo>
                  <a:cubicBezTo>
                    <a:pt x="6" y="44"/>
                    <a:pt x="1" y="43"/>
                    <a:pt x="1" y="47"/>
                  </a:cubicBezTo>
                  <a:cubicBezTo>
                    <a:pt x="1" y="47"/>
                    <a:pt x="1" y="47"/>
                    <a:pt x="0" y="48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69"/>
                    <a:pt x="37" y="74"/>
                    <a:pt x="44" y="78"/>
                  </a:cubicBezTo>
                  <a:cubicBezTo>
                    <a:pt x="47" y="71"/>
                    <a:pt x="51" y="62"/>
                    <a:pt x="52" y="61"/>
                  </a:cubicBezTo>
                  <a:cubicBezTo>
                    <a:pt x="54" y="58"/>
                    <a:pt x="55" y="59"/>
                    <a:pt x="57" y="57"/>
                  </a:cubicBezTo>
                  <a:cubicBezTo>
                    <a:pt x="58" y="55"/>
                    <a:pt x="59" y="58"/>
                    <a:pt x="61" y="54"/>
                  </a:cubicBezTo>
                  <a:cubicBezTo>
                    <a:pt x="62" y="54"/>
                    <a:pt x="62" y="53"/>
                    <a:pt x="62" y="53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58" y="18"/>
                  </a:ln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4933951" y="3009900"/>
              <a:ext cx="111125" cy="112713"/>
            </a:xfrm>
            <a:custGeom>
              <a:rect b="b" l="l" r="r" t="t"/>
              <a:pathLst>
                <a:path extrusionOk="0" h="45" w="44">
                  <a:moveTo>
                    <a:pt x="41" y="9"/>
                  </a:moveTo>
                  <a:cubicBezTo>
                    <a:pt x="40" y="3"/>
                    <a:pt x="40" y="3"/>
                    <a:pt x="40" y="3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1"/>
                    <a:pt x="34" y="1"/>
                    <a:pt x="34" y="2"/>
                  </a:cubicBezTo>
                  <a:cubicBezTo>
                    <a:pt x="33" y="4"/>
                    <a:pt x="30" y="3"/>
                    <a:pt x="29" y="3"/>
                  </a:cubicBezTo>
                  <a:cubicBezTo>
                    <a:pt x="27" y="2"/>
                    <a:pt x="23" y="4"/>
                    <a:pt x="23" y="5"/>
                  </a:cubicBezTo>
                  <a:cubicBezTo>
                    <a:pt x="22" y="6"/>
                    <a:pt x="19" y="3"/>
                    <a:pt x="18" y="3"/>
                  </a:cubicBezTo>
                  <a:cubicBezTo>
                    <a:pt x="16" y="3"/>
                    <a:pt x="12" y="5"/>
                    <a:pt x="12" y="5"/>
                  </a:cubicBezTo>
                  <a:cubicBezTo>
                    <a:pt x="12" y="5"/>
                    <a:pt x="11" y="10"/>
                    <a:pt x="11" y="12"/>
                  </a:cubicBezTo>
                  <a:cubicBezTo>
                    <a:pt x="11" y="14"/>
                    <a:pt x="14" y="14"/>
                    <a:pt x="14" y="16"/>
                  </a:cubicBezTo>
                  <a:cubicBezTo>
                    <a:pt x="14" y="17"/>
                    <a:pt x="11" y="19"/>
                    <a:pt x="11" y="20"/>
                  </a:cubicBezTo>
                  <a:cubicBezTo>
                    <a:pt x="11" y="21"/>
                    <a:pt x="10" y="21"/>
                    <a:pt x="8" y="22"/>
                  </a:cubicBezTo>
                  <a:cubicBezTo>
                    <a:pt x="6" y="22"/>
                    <a:pt x="6" y="25"/>
                    <a:pt x="5" y="26"/>
                  </a:cubicBezTo>
                  <a:cubicBezTo>
                    <a:pt x="3" y="27"/>
                    <a:pt x="4" y="30"/>
                    <a:pt x="3" y="32"/>
                  </a:cubicBezTo>
                  <a:cubicBezTo>
                    <a:pt x="2" y="34"/>
                    <a:pt x="1" y="37"/>
                    <a:pt x="1" y="39"/>
                  </a:cubicBezTo>
                  <a:cubicBezTo>
                    <a:pt x="1" y="41"/>
                    <a:pt x="1" y="44"/>
                    <a:pt x="0" y="45"/>
                  </a:cubicBezTo>
                  <a:cubicBezTo>
                    <a:pt x="2" y="45"/>
                    <a:pt x="3" y="45"/>
                    <a:pt x="4" y="44"/>
                  </a:cubicBezTo>
                  <a:cubicBezTo>
                    <a:pt x="6" y="43"/>
                    <a:pt x="12" y="42"/>
                    <a:pt x="12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1" y="37"/>
                    <a:pt x="23" y="33"/>
                    <a:pt x="25" y="32"/>
                  </a:cubicBezTo>
                  <a:cubicBezTo>
                    <a:pt x="28" y="32"/>
                    <a:pt x="33" y="32"/>
                    <a:pt x="36" y="33"/>
                  </a:cubicBezTo>
                  <a:cubicBezTo>
                    <a:pt x="37" y="30"/>
                    <a:pt x="38" y="28"/>
                    <a:pt x="38" y="28"/>
                  </a:cubicBezTo>
                  <a:cubicBezTo>
                    <a:pt x="40" y="26"/>
                    <a:pt x="43" y="22"/>
                    <a:pt x="44" y="18"/>
                  </a:cubicBezTo>
                  <a:cubicBezTo>
                    <a:pt x="44" y="15"/>
                    <a:pt x="44" y="12"/>
                    <a:pt x="44" y="12"/>
                  </a:cubicBezTo>
                  <a:lnTo>
                    <a:pt x="41" y="9"/>
                  </a:ln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5480051" y="2095500"/>
              <a:ext cx="357188" cy="209550"/>
            </a:xfrm>
            <a:custGeom>
              <a:rect b="b" l="l" r="r" t="t"/>
              <a:pathLst>
                <a:path extrusionOk="0" h="83" w="142">
                  <a:moveTo>
                    <a:pt x="138" y="47"/>
                  </a:moveTo>
                  <a:cubicBezTo>
                    <a:pt x="134" y="44"/>
                    <a:pt x="128" y="40"/>
                    <a:pt x="127" y="42"/>
                  </a:cubicBezTo>
                  <a:cubicBezTo>
                    <a:pt x="127" y="44"/>
                    <a:pt x="122" y="44"/>
                    <a:pt x="121" y="42"/>
                  </a:cubicBezTo>
                  <a:cubicBezTo>
                    <a:pt x="119" y="40"/>
                    <a:pt x="118" y="38"/>
                    <a:pt x="113" y="40"/>
                  </a:cubicBezTo>
                  <a:cubicBezTo>
                    <a:pt x="108" y="42"/>
                    <a:pt x="105" y="44"/>
                    <a:pt x="105" y="46"/>
                  </a:cubicBezTo>
                  <a:cubicBezTo>
                    <a:pt x="105" y="48"/>
                    <a:pt x="101" y="50"/>
                    <a:pt x="101" y="47"/>
                  </a:cubicBezTo>
                  <a:cubicBezTo>
                    <a:pt x="101" y="45"/>
                    <a:pt x="97" y="44"/>
                    <a:pt x="94" y="43"/>
                  </a:cubicBezTo>
                  <a:cubicBezTo>
                    <a:pt x="92" y="43"/>
                    <a:pt x="88" y="44"/>
                    <a:pt x="87" y="41"/>
                  </a:cubicBezTo>
                  <a:cubicBezTo>
                    <a:pt x="87" y="39"/>
                    <a:pt x="83" y="36"/>
                    <a:pt x="83" y="33"/>
                  </a:cubicBezTo>
                  <a:cubicBezTo>
                    <a:pt x="83" y="30"/>
                    <a:pt x="84" y="26"/>
                    <a:pt x="81" y="25"/>
                  </a:cubicBezTo>
                  <a:cubicBezTo>
                    <a:pt x="79" y="25"/>
                    <a:pt x="77" y="21"/>
                    <a:pt x="75" y="21"/>
                  </a:cubicBezTo>
                  <a:cubicBezTo>
                    <a:pt x="73" y="21"/>
                    <a:pt x="60" y="21"/>
                    <a:pt x="59" y="20"/>
                  </a:cubicBezTo>
                  <a:cubicBezTo>
                    <a:pt x="57" y="19"/>
                    <a:pt x="49" y="23"/>
                    <a:pt x="48" y="21"/>
                  </a:cubicBezTo>
                  <a:cubicBezTo>
                    <a:pt x="48" y="19"/>
                    <a:pt x="42" y="13"/>
                    <a:pt x="39" y="10"/>
                  </a:cubicBezTo>
                  <a:cubicBezTo>
                    <a:pt x="38" y="12"/>
                    <a:pt x="38" y="13"/>
                    <a:pt x="36" y="14"/>
                  </a:cubicBezTo>
                  <a:cubicBezTo>
                    <a:pt x="30" y="18"/>
                    <a:pt x="25" y="17"/>
                    <a:pt x="27" y="12"/>
                  </a:cubicBezTo>
                  <a:cubicBezTo>
                    <a:pt x="28" y="7"/>
                    <a:pt x="29" y="1"/>
                    <a:pt x="26" y="1"/>
                  </a:cubicBezTo>
                  <a:cubicBezTo>
                    <a:pt x="23" y="1"/>
                    <a:pt x="25" y="12"/>
                    <a:pt x="22" y="13"/>
                  </a:cubicBezTo>
                  <a:cubicBezTo>
                    <a:pt x="20" y="13"/>
                    <a:pt x="19" y="5"/>
                    <a:pt x="21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" y="42"/>
                    <a:pt x="4" y="42"/>
                    <a:pt x="5" y="42"/>
                  </a:cubicBezTo>
                  <a:cubicBezTo>
                    <a:pt x="8" y="43"/>
                    <a:pt x="8" y="40"/>
                    <a:pt x="8" y="39"/>
                  </a:cubicBezTo>
                  <a:cubicBezTo>
                    <a:pt x="8" y="37"/>
                    <a:pt x="12" y="34"/>
                    <a:pt x="14" y="34"/>
                  </a:cubicBezTo>
                  <a:cubicBezTo>
                    <a:pt x="16" y="35"/>
                    <a:pt x="16" y="31"/>
                    <a:pt x="17" y="31"/>
                  </a:cubicBezTo>
                  <a:cubicBezTo>
                    <a:pt x="18" y="31"/>
                    <a:pt x="19" y="31"/>
                    <a:pt x="20" y="30"/>
                  </a:cubicBezTo>
                  <a:cubicBezTo>
                    <a:pt x="21" y="28"/>
                    <a:pt x="25" y="30"/>
                    <a:pt x="26" y="31"/>
                  </a:cubicBezTo>
                  <a:cubicBezTo>
                    <a:pt x="27" y="32"/>
                    <a:pt x="30" y="33"/>
                    <a:pt x="32" y="33"/>
                  </a:cubicBezTo>
                  <a:cubicBezTo>
                    <a:pt x="34" y="34"/>
                    <a:pt x="35" y="40"/>
                    <a:pt x="35" y="42"/>
                  </a:cubicBezTo>
                  <a:cubicBezTo>
                    <a:pt x="35" y="43"/>
                    <a:pt x="45" y="43"/>
                    <a:pt x="47" y="43"/>
                  </a:cubicBezTo>
                  <a:cubicBezTo>
                    <a:pt x="48" y="43"/>
                    <a:pt x="48" y="46"/>
                    <a:pt x="50" y="48"/>
                  </a:cubicBezTo>
                  <a:cubicBezTo>
                    <a:pt x="52" y="51"/>
                    <a:pt x="53" y="53"/>
                    <a:pt x="54" y="55"/>
                  </a:cubicBezTo>
                  <a:cubicBezTo>
                    <a:pt x="54" y="57"/>
                    <a:pt x="60" y="59"/>
                    <a:pt x="62" y="61"/>
                  </a:cubicBezTo>
                  <a:cubicBezTo>
                    <a:pt x="63" y="63"/>
                    <a:pt x="68" y="65"/>
                    <a:pt x="71" y="66"/>
                  </a:cubicBezTo>
                  <a:cubicBezTo>
                    <a:pt x="74" y="68"/>
                    <a:pt x="77" y="72"/>
                    <a:pt x="79" y="72"/>
                  </a:cubicBezTo>
                  <a:cubicBezTo>
                    <a:pt x="81" y="72"/>
                    <a:pt x="86" y="74"/>
                    <a:pt x="86" y="74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8" y="80"/>
                    <a:pt x="88" y="79"/>
                  </a:cubicBezTo>
                  <a:cubicBezTo>
                    <a:pt x="91" y="79"/>
                    <a:pt x="92" y="82"/>
                    <a:pt x="94" y="82"/>
                  </a:cubicBezTo>
                  <a:cubicBezTo>
                    <a:pt x="95" y="82"/>
                    <a:pt x="97" y="82"/>
                    <a:pt x="98" y="83"/>
                  </a:cubicBezTo>
                  <a:cubicBezTo>
                    <a:pt x="98" y="79"/>
                    <a:pt x="99" y="76"/>
                    <a:pt x="101" y="75"/>
                  </a:cubicBezTo>
                  <a:cubicBezTo>
                    <a:pt x="103" y="73"/>
                    <a:pt x="100" y="70"/>
                    <a:pt x="100" y="68"/>
                  </a:cubicBezTo>
                  <a:cubicBezTo>
                    <a:pt x="100" y="65"/>
                    <a:pt x="95" y="64"/>
                    <a:pt x="95" y="61"/>
                  </a:cubicBezTo>
                  <a:cubicBezTo>
                    <a:pt x="96" y="59"/>
                    <a:pt x="100" y="60"/>
                    <a:pt x="103" y="59"/>
                  </a:cubicBezTo>
                  <a:cubicBezTo>
                    <a:pt x="105" y="58"/>
                    <a:pt x="103" y="54"/>
                    <a:pt x="105" y="54"/>
                  </a:cubicBezTo>
                  <a:cubicBezTo>
                    <a:pt x="107" y="54"/>
                    <a:pt x="108" y="52"/>
                    <a:pt x="109" y="50"/>
                  </a:cubicBezTo>
                  <a:cubicBezTo>
                    <a:pt x="110" y="48"/>
                    <a:pt x="113" y="50"/>
                    <a:pt x="115" y="48"/>
                  </a:cubicBezTo>
                  <a:cubicBezTo>
                    <a:pt x="117" y="47"/>
                    <a:pt x="120" y="46"/>
                    <a:pt x="121" y="47"/>
                  </a:cubicBezTo>
                  <a:cubicBezTo>
                    <a:pt x="121" y="48"/>
                    <a:pt x="119" y="52"/>
                    <a:pt x="118" y="54"/>
                  </a:cubicBezTo>
                  <a:cubicBezTo>
                    <a:pt x="121" y="54"/>
                    <a:pt x="126" y="53"/>
                    <a:pt x="127" y="52"/>
                  </a:cubicBezTo>
                  <a:cubicBezTo>
                    <a:pt x="128" y="51"/>
                    <a:pt x="133" y="54"/>
                    <a:pt x="135" y="51"/>
                  </a:cubicBezTo>
                  <a:cubicBezTo>
                    <a:pt x="136" y="48"/>
                    <a:pt x="142" y="50"/>
                    <a:pt x="138" y="4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4451351" y="925513"/>
              <a:ext cx="525463" cy="828675"/>
            </a:xfrm>
            <a:custGeom>
              <a:rect b="b" l="l" r="r" t="t"/>
              <a:pathLst>
                <a:path extrusionOk="0" h="329" w="209">
                  <a:moveTo>
                    <a:pt x="202" y="176"/>
                  </a:moveTo>
                  <a:cubicBezTo>
                    <a:pt x="202" y="178"/>
                    <a:pt x="199" y="177"/>
                    <a:pt x="199" y="175"/>
                  </a:cubicBezTo>
                  <a:cubicBezTo>
                    <a:pt x="199" y="174"/>
                    <a:pt x="194" y="172"/>
                    <a:pt x="193" y="171"/>
                  </a:cubicBezTo>
                  <a:cubicBezTo>
                    <a:pt x="193" y="171"/>
                    <a:pt x="196" y="171"/>
                    <a:pt x="198" y="172"/>
                  </a:cubicBezTo>
                  <a:cubicBezTo>
                    <a:pt x="199" y="173"/>
                    <a:pt x="201" y="172"/>
                    <a:pt x="203" y="170"/>
                  </a:cubicBezTo>
                  <a:cubicBezTo>
                    <a:pt x="205" y="168"/>
                    <a:pt x="208" y="170"/>
                    <a:pt x="208" y="168"/>
                  </a:cubicBezTo>
                  <a:cubicBezTo>
                    <a:pt x="209" y="166"/>
                    <a:pt x="205" y="165"/>
                    <a:pt x="204" y="164"/>
                  </a:cubicBezTo>
                  <a:cubicBezTo>
                    <a:pt x="203" y="163"/>
                    <a:pt x="201" y="161"/>
                    <a:pt x="198" y="162"/>
                  </a:cubicBezTo>
                  <a:cubicBezTo>
                    <a:pt x="195" y="162"/>
                    <a:pt x="195" y="161"/>
                    <a:pt x="194" y="160"/>
                  </a:cubicBezTo>
                  <a:cubicBezTo>
                    <a:pt x="192" y="158"/>
                    <a:pt x="188" y="161"/>
                    <a:pt x="188" y="164"/>
                  </a:cubicBezTo>
                  <a:cubicBezTo>
                    <a:pt x="188" y="167"/>
                    <a:pt x="185" y="167"/>
                    <a:pt x="186" y="165"/>
                  </a:cubicBezTo>
                  <a:cubicBezTo>
                    <a:pt x="187" y="163"/>
                    <a:pt x="184" y="161"/>
                    <a:pt x="187" y="160"/>
                  </a:cubicBezTo>
                  <a:cubicBezTo>
                    <a:pt x="189" y="160"/>
                    <a:pt x="188" y="156"/>
                    <a:pt x="183" y="156"/>
                  </a:cubicBezTo>
                  <a:cubicBezTo>
                    <a:pt x="179" y="155"/>
                    <a:pt x="177" y="159"/>
                    <a:pt x="178" y="160"/>
                  </a:cubicBezTo>
                  <a:cubicBezTo>
                    <a:pt x="179" y="161"/>
                    <a:pt x="175" y="167"/>
                    <a:pt x="173" y="167"/>
                  </a:cubicBezTo>
                  <a:cubicBezTo>
                    <a:pt x="172" y="167"/>
                    <a:pt x="174" y="162"/>
                    <a:pt x="174" y="160"/>
                  </a:cubicBezTo>
                  <a:cubicBezTo>
                    <a:pt x="173" y="157"/>
                    <a:pt x="172" y="159"/>
                    <a:pt x="169" y="163"/>
                  </a:cubicBezTo>
                  <a:cubicBezTo>
                    <a:pt x="165" y="166"/>
                    <a:pt x="163" y="170"/>
                    <a:pt x="161" y="170"/>
                  </a:cubicBezTo>
                  <a:cubicBezTo>
                    <a:pt x="159" y="171"/>
                    <a:pt x="159" y="167"/>
                    <a:pt x="162" y="165"/>
                  </a:cubicBezTo>
                  <a:cubicBezTo>
                    <a:pt x="165" y="163"/>
                    <a:pt x="165" y="159"/>
                    <a:pt x="167" y="159"/>
                  </a:cubicBezTo>
                  <a:cubicBezTo>
                    <a:pt x="169" y="159"/>
                    <a:pt x="169" y="156"/>
                    <a:pt x="166" y="156"/>
                  </a:cubicBezTo>
                  <a:cubicBezTo>
                    <a:pt x="164" y="155"/>
                    <a:pt x="163" y="158"/>
                    <a:pt x="162" y="159"/>
                  </a:cubicBezTo>
                  <a:cubicBezTo>
                    <a:pt x="161" y="160"/>
                    <a:pt x="156" y="158"/>
                    <a:pt x="156" y="159"/>
                  </a:cubicBezTo>
                  <a:cubicBezTo>
                    <a:pt x="156" y="160"/>
                    <a:pt x="154" y="160"/>
                    <a:pt x="155" y="162"/>
                  </a:cubicBezTo>
                  <a:cubicBezTo>
                    <a:pt x="156" y="163"/>
                    <a:pt x="154" y="165"/>
                    <a:pt x="153" y="163"/>
                  </a:cubicBezTo>
                  <a:cubicBezTo>
                    <a:pt x="152" y="161"/>
                    <a:pt x="149" y="162"/>
                    <a:pt x="148" y="165"/>
                  </a:cubicBezTo>
                  <a:cubicBezTo>
                    <a:pt x="146" y="167"/>
                    <a:pt x="144" y="167"/>
                    <a:pt x="146" y="168"/>
                  </a:cubicBezTo>
                  <a:cubicBezTo>
                    <a:pt x="147" y="169"/>
                    <a:pt x="147" y="172"/>
                    <a:pt x="145" y="173"/>
                  </a:cubicBezTo>
                  <a:cubicBezTo>
                    <a:pt x="143" y="173"/>
                    <a:pt x="144" y="167"/>
                    <a:pt x="142" y="167"/>
                  </a:cubicBezTo>
                  <a:cubicBezTo>
                    <a:pt x="140" y="168"/>
                    <a:pt x="141" y="164"/>
                    <a:pt x="144" y="164"/>
                  </a:cubicBezTo>
                  <a:cubicBezTo>
                    <a:pt x="146" y="164"/>
                    <a:pt x="148" y="161"/>
                    <a:pt x="148" y="160"/>
                  </a:cubicBezTo>
                  <a:cubicBezTo>
                    <a:pt x="147" y="159"/>
                    <a:pt x="145" y="159"/>
                    <a:pt x="145" y="161"/>
                  </a:cubicBezTo>
                  <a:cubicBezTo>
                    <a:pt x="145" y="163"/>
                    <a:pt x="141" y="162"/>
                    <a:pt x="138" y="162"/>
                  </a:cubicBezTo>
                  <a:cubicBezTo>
                    <a:pt x="135" y="162"/>
                    <a:pt x="136" y="166"/>
                    <a:pt x="139" y="167"/>
                  </a:cubicBezTo>
                  <a:cubicBezTo>
                    <a:pt x="142" y="169"/>
                    <a:pt x="138" y="171"/>
                    <a:pt x="137" y="169"/>
                  </a:cubicBezTo>
                  <a:cubicBezTo>
                    <a:pt x="135" y="168"/>
                    <a:pt x="132" y="168"/>
                    <a:pt x="131" y="169"/>
                  </a:cubicBezTo>
                  <a:cubicBezTo>
                    <a:pt x="129" y="170"/>
                    <a:pt x="135" y="172"/>
                    <a:pt x="135" y="173"/>
                  </a:cubicBezTo>
                  <a:cubicBezTo>
                    <a:pt x="135" y="174"/>
                    <a:pt x="132" y="172"/>
                    <a:pt x="131" y="173"/>
                  </a:cubicBezTo>
                  <a:cubicBezTo>
                    <a:pt x="131" y="174"/>
                    <a:pt x="127" y="172"/>
                    <a:pt x="127" y="170"/>
                  </a:cubicBezTo>
                  <a:cubicBezTo>
                    <a:pt x="127" y="168"/>
                    <a:pt x="121" y="171"/>
                    <a:pt x="124" y="172"/>
                  </a:cubicBezTo>
                  <a:cubicBezTo>
                    <a:pt x="127" y="172"/>
                    <a:pt x="126" y="174"/>
                    <a:pt x="126" y="177"/>
                  </a:cubicBezTo>
                  <a:cubicBezTo>
                    <a:pt x="126" y="180"/>
                    <a:pt x="123" y="178"/>
                    <a:pt x="124" y="175"/>
                  </a:cubicBezTo>
                  <a:cubicBezTo>
                    <a:pt x="124" y="173"/>
                    <a:pt x="121" y="173"/>
                    <a:pt x="119" y="175"/>
                  </a:cubicBezTo>
                  <a:cubicBezTo>
                    <a:pt x="117" y="176"/>
                    <a:pt x="119" y="172"/>
                    <a:pt x="118" y="170"/>
                  </a:cubicBezTo>
                  <a:cubicBezTo>
                    <a:pt x="117" y="168"/>
                    <a:pt x="115" y="170"/>
                    <a:pt x="113" y="171"/>
                  </a:cubicBezTo>
                  <a:cubicBezTo>
                    <a:pt x="110" y="171"/>
                    <a:pt x="109" y="171"/>
                    <a:pt x="111" y="173"/>
                  </a:cubicBezTo>
                  <a:cubicBezTo>
                    <a:pt x="112" y="175"/>
                    <a:pt x="112" y="177"/>
                    <a:pt x="110" y="177"/>
                  </a:cubicBezTo>
                  <a:cubicBezTo>
                    <a:pt x="108" y="176"/>
                    <a:pt x="107" y="177"/>
                    <a:pt x="107" y="179"/>
                  </a:cubicBezTo>
                  <a:cubicBezTo>
                    <a:pt x="108" y="180"/>
                    <a:pt x="105" y="181"/>
                    <a:pt x="104" y="179"/>
                  </a:cubicBezTo>
                  <a:cubicBezTo>
                    <a:pt x="104" y="177"/>
                    <a:pt x="100" y="178"/>
                    <a:pt x="99" y="180"/>
                  </a:cubicBezTo>
                  <a:cubicBezTo>
                    <a:pt x="98" y="182"/>
                    <a:pt x="94" y="183"/>
                    <a:pt x="95" y="185"/>
                  </a:cubicBezTo>
                  <a:cubicBezTo>
                    <a:pt x="95" y="187"/>
                    <a:pt x="98" y="184"/>
                    <a:pt x="100" y="185"/>
                  </a:cubicBezTo>
                  <a:cubicBezTo>
                    <a:pt x="102" y="185"/>
                    <a:pt x="100" y="187"/>
                    <a:pt x="101" y="188"/>
                  </a:cubicBezTo>
                  <a:cubicBezTo>
                    <a:pt x="102" y="189"/>
                    <a:pt x="102" y="191"/>
                    <a:pt x="100" y="190"/>
                  </a:cubicBezTo>
                  <a:cubicBezTo>
                    <a:pt x="99" y="188"/>
                    <a:pt x="96" y="188"/>
                    <a:pt x="96" y="190"/>
                  </a:cubicBezTo>
                  <a:cubicBezTo>
                    <a:pt x="96" y="193"/>
                    <a:pt x="94" y="190"/>
                    <a:pt x="93" y="188"/>
                  </a:cubicBezTo>
                  <a:cubicBezTo>
                    <a:pt x="91" y="186"/>
                    <a:pt x="90" y="191"/>
                    <a:pt x="88" y="190"/>
                  </a:cubicBezTo>
                  <a:cubicBezTo>
                    <a:pt x="87" y="189"/>
                    <a:pt x="91" y="185"/>
                    <a:pt x="90" y="184"/>
                  </a:cubicBezTo>
                  <a:cubicBezTo>
                    <a:pt x="89" y="182"/>
                    <a:pt x="88" y="185"/>
                    <a:pt x="85" y="187"/>
                  </a:cubicBezTo>
                  <a:cubicBezTo>
                    <a:pt x="83" y="190"/>
                    <a:pt x="79" y="190"/>
                    <a:pt x="80" y="191"/>
                  </a:cubicBezTo>
                  <a:cubicBezTo>
                    <a:pt x="81" y="193"/>
                    <a:pt x="77" y="193"/>
                    <a:pt x="77" y="196"/>
                  </a:cubicBezTo>
                  <a:cubicBezTo>
                    <a:pt x="76" y="198"/>
                    <a:pt x="70" y="199"/>
                    <a:pt x="67" y="201"/>
                  </a:cubicBezTo>
                  <a:cubicBezTo>
                    <a:pt x="63" y="203"/>
                    <a:pt x="68" y="204"/>
                    <a:pt x="70" y="201"/>
                  </a:cubicBezTo>
                  <a:cubicBezTo>
                    <a:pt x="72" y="199"/>
                    <a:pt x="72" y="200"/>
                    <a:pt x="76" y="198"/>
                  </a:cubicBezTo>
                  <a:cubicBezTo>
                    <a:pt x="79" y="196"/>
                    <a:pt x="82" y="195"/>
                    <a:pt x="83" y="195"/>
                  </a:cubicBezTo>
                  <a:cubicBezTo>
                    <a:pt x="85" y="196"/>
                    <a:pt x="87" y="197"/>
                    <a:pt x="88" y="195"/>
                  </a:cubicBezTo>
                  <a:cubicBezTo>
                    <a:pt x="90" y="193"/>
                    <a:pt x="92" y="193"/>
                    <a:pt x="93" y="194"/>
                  </a:cubicBezTo>
                  <a:cubicBezTo>
                    <a:pt x="95" y="196"/>
                    <a:pt x="91" y="197"/>
                    <a:pt x="92" y="199"/>
                  </a:cubicBezTo>
                  <a:cubicBezTo>
                    <a:pt x="94" y="201"/>
                    <a:pt x="90" y="202"/>
                    <a:pt x="90" y="200"/>
                  </a:cubicBezTo>
                  <a:cubicBezTo>
                    <a:pt x="90" y="198"/>
                    <a:pt x="88" y="197"/>
                    <a:pt x="87" y="198"/>
                  </a:cubicBezTo>
                  <a:cubicBezTo>
                    <a:pt x="86" y="200"/>
                    <a:pt x="85" y="202"/>
                    <a:pt x="83" y="202"/>
                  </a:cubicBezTo>
                  <a:cubicBezTo>
                    <a:pt x="82" y="202"/>
                    <a:pt x="80" y="205"/>
                    <a:pt x="80" y="208"/>
                  </a:cubicBezTo>
                  <a:cubicBezTo>
                    <a:pt x="80" y="210"/>
                    <a:pt x="77" y="208"/>
                    <a:pt x="77" y="210"/>
                  </a:cubicBezTo>
                  <a:cubicBezTo>
                    <a:pt x="77" y="213"/>
                    <a:pt x="73" y="217"/>
                    <a:pt x="70" y="220"/>
                  </a:cubicBezTo>
                  <a:cubicBezTo>
                    <a:pt x="66" y="223"/>
                    <a:pt x="69" y="224"/>
                    <a:pt x="68" y="226"/>
                  </a:cubicBezTo>
                  <a:cubicBezTo>
                    <a:pt x="67" y="228"/>
                    <a:pt x="63" y="226"/>
                    <a:pt x="62" y="227"/>
                  </a:cubicBezTo>
                  <a:cubicBezTo>
                    <a:pt x="61" y="228"/>
                    <a:pt x="63" y="233"/>
                    <a:pt x="61" y="235"/>
                  </a:cubicBezTo>
                  <a:cubicBezTo>
                    <a:pt x="59" y="236"/>
                    <a:pt x="61" y="238"/>
                    <a:pt x="61" y="240"/>
                  </a:cubicBezTo>
                  <a:cubicBezTo>
                    <a:pt x="61" y="242"/>
                    <a:pt x="56" y="239"/>
                    <a:pt x="56" y="241"/>
                  </a:cubicBezTo>
                  <a:cubicBezTo>
                    <a:pt x="56" y="243"/>
                    <a:pt x="52" y="242"/>
                    <a:pt x="50" y="243"/>
                  </a:cubicBezTo>
                  <a:cubicBezTo>
                    <a:pt x="49" y="243"/>
                    <a:pt x="53" y="246"/>
                    <a:pt x="55" y="248"/>
                  </a:cubicBezTo>
                  <a:cubicBezTo>
                    <a:pt x="57" y="249"/>
                    <a:pt x="53" y="251"/>
                    <a:pt x="52" y="249"/>
                  </a:cubicBezTo>
                  <a:cubicBezTo>
                    <a:pt x="52" y="247"/>
                    <a:pt x="49" y="250"/>
                    <a:pt x="45" y="251"/>
                  </a:cubicBezTo>
                  <a:cubicBezTo>
                    <a:pt x="42" y="253"/>
                    <a:pt x="43" y="256"/>
                    <a:pt x="40" y="257"/>
                  </a:cubicBezTo>
                  <a:cubicBezTo>
                    <a:pt x="37" y="257"/>
                    <a:pt x="38" y="261"/>
                    <a:pt x="36" y="263"/>
                  </a:cubicBezTo>
                  <a:cubicBezTo>
                    <a:pt x="34" y="264"/>
                    <a:pt x="35" y="259"/>
                    <a:pt x="32" y="259"/>
                  </a:cubicBezTo>
                  <a:cubicBezTo>
                    <a:pt x="29" y="259"/>
                    <a:pt x="29" y="261"/>
                    <a:pt x="31" y="264"/>
                  </a:cubicBezTo>
                  <a:cubicBezTo>
                    <a:pt x="33" y="266"/>
                    <a:pt x="28" y="264"/>
                    <a:pt x="27" y="266"/>
                  </a:cubicBezTo>
                  <a:cubicBezTo>
                    <a:pt x="25" y="269"/>
                    <a:pt x="20" y="268"/>
                    <a:pt x="19" y="269"/>
                  </a:cubicBezTo>
                  <a:cubicBezTo>
                    <a:pt x="18" y="271"/>
                    <a:pt x="22" y="271"/>
                    <a:pt x="23" y="273"/>
                  </a:cubicBezTo>
                  <a:cubicBezTo>
                    <a:pt x="24" y="274"/>
                    <a:pt x="19" y="273"/>
                    <a:pt x="16" y="273"/>
                  </a:cubicBezTo>
                  <a:cubicBezTo>
                    <a:pt x="14" y="272"/>
                    <a:pt x="14" y="276"/>
                    <a:pt x="12" y="275"/>
                  </a:cubicBezTo>
                  <a:cubicBezTo>
                    <a:pt x="10" y="275"/>
                    <a:pt x="7" y="278"/>
                    <a:pt x="8" y="279"/>
                  </a:cubicBezTo>
                  <a:cubicBezTo>
                    <a:pt x="10" y="281"/>
                    <a:pt x="7" y="281"/>
                    <a:pt x="5" y="280"/>
                  </a:cubicBezTo>
                  <a:cubicBezTo>
                    <a:pt x="4" y="279"/>
                    <a:pt x="2" y="282"/>
                    <a:pt x="2" y="284"/>
                  </a:cubicBezTo>
                  <a:cubicBezTo>
                    <a:pt x="1" y="286"/>
                    <a:pt x="5" y="287"/>
                    <a:pt x="5" y="288"/>
                  </a:cubicBezTo>
                  <a:cubicBezTo>
                    <a:pt x="5" y="289"/>
                    <a:pt x="2" y="290"/>
                    <a:pt x="4" y="291"/>
                  </a:cubicBezTo>
                  <a:cubicBezTo>
                    <a:pt x="6" y="291"/>
                    <a:pt x="4" y="293"/>
                    <a:pt x="3" y="294"/>
                  </a:cubicBezTo>
                  <a:cubicBezTo>
                    <a:pt x="1" y="294"/>
                    <a:pt x="1" y="296"/>
                    <a:pt x="3" y="297"/>
                  </a:cubicBezTo>
                  <a:cubicBezTo>
                    <a:pt x="4" y="299"/>
                    <a:pt x="0" y="300"/>
                    <a:pt x="2" y="302"/>
                  </a:cubicBezTo>
                  <a:cubicBezTo>
                    <a:pt x="4" y="305"/>
                    <a:pt x="6" y="302"/>
                    <a:pt x="6" y="304"/>
                  </a:cubicBezTo>
                  <a:cubicBezTo>
                    <a:pt x="7" y="306"/>
                    <a:pt x="10" y="304"/>
                    <a:pt x="12" y="301"/>
                  </a:cubicBezTo>
                  <a:cubicBezTo>
                    <a:pt x="15" y="299"/>
                    <a:pt x="16" y="304"/>
                    <a:pt x="14" y="304"/>
                  </a:cubicBezTo>
                  <a:cubicBezTo>
                    <a:pt x="11" y="304"/>
                    <a:pt x="9" y="305"/>
                    <a:pt x="9" y="307"/>
                  </a:cubicBezTo>
                  <a:cubicBezTo>
                    <a:pt x="10" y="309"/>
                    <a:pt x="6" y="309"/>
                    <a:pt x="6" y="306"/>
                  </a:cubicBezTo>
                  <a:cubicBezTo>
                    <a:pt x="6" y="304"/>
                    <a:pt x="2" y="307"/>
                    <a:pt x="3" y="309"/>
                  </a:cubicBezTo>
                  <a:cubicBezTo>
                    <a:pt x="5" y="311"/>
                    <a:pt x="3" y="312"/>
                    <a:pt x="3" y="314"/>
                  </a:cubicBezTo>
                  <a:cubicBezTo>
                    <a:pt x="3" y="315"/>
                    <a:pt x="6" y="315"/>
                    <a:pt x="7" y="313"/>
                  </a:cubicBezTo>
                  <a:cubicBezTo>
                    <a:pt x="9" y="311"/>
                    <a:pt x="11" y="311"/>
                    <a:pt x="12" y="313"/>
                  </a:cubicBezTo>
                  <a:cubicBezTo>
                    <a:pt x="13" y="315"/>
                    <a:pt x="10" y="314"/>
                    <a:pt x="10" y="317"/>
                  </a:cubicBezTo>
                  <a:cubicBezTo>
                    <a:pt x="10" y="319"/>
                    <a:pt x="8" y="317"/>
                    <a:pt x="6" y="319"/>
                  </a:cubicBezTo>
                  <a:cubicBezTo>
                    <a:pt x="5" y="321"/>
                    <a:pt x="12" y="325"/>
                    <a:pt x="15" y="326"/>
                  </a:cubicBezTo>
                  <a:cubicBezTo>
                    <a:pt x="17" y="326"/>
                    <a:pt x="19" y="329"/>
                    <a:pt x="24" y="328"/>
                  </a:cubicBezTo>
                  <a:cubicBezTo>
                    <a:pt x="29" y="328"/>
                    <a:pt x="38" y="319"/>
                    <a:pt x="39" y="317"/>
                  </a:cubicBezTo>
                  <a:cubicBezTo>
                    <a:pt x="40" y="316"/>
                    <a:pt x="43" y="317"/>
                    <a:pt x="45" y="316"/>
                  </a:cubicBezTo>
                  <a:cubicBezTo>
                    <a:pt x="47" y="315"/>
                    <a:pt x="45" y="311"/>
                    <a:pt x="47" y="310"/>
                  </a:cubicBezTo>
                  <a:cubicBezTo>
                    <a:pt x="48" y="310"/>
                    <a:pt x="49" y="314"/>
                    <a:pt x="50" y="315"/>
                  </a:cubicBezTo>
                  <a:cubicBezTo>
                    <a:pt x="51" y="315"/>
                    <a:pt x="52" y="316"/>
                    <a:pt x="52" y="318"/>
                  </a:cubicBezTo>
                  <a:cubicBezTo>
                    <a:pt x="53" y="318"/>
                    <a:pt x="54" y="318"/>
                    <a:pt x="54" y="319"/>
                  </a:cubicBezTo>
                  <a:cubicBezTo>
                    <a:pt x="56" y="320"/>
                    <a:pt x="56" y="315"/>
                    <a:pt x="56" y="313"/>
                  </a:cubicBezTo>
                  <a:cubicBezTo>
                    <a:pt x="56" y="312"/>
                    <a:pt x="58" y="309"/>
                    <a:pt x="57" y="307"/>
                  </a:cubicBezTo>
                  <a:cubicBezTo>
                    <a:pt x="57" y="305"/>
                    <a:pt x="62" y="306"/>
                    <a:pt x="63" y="305"/>
                  </a:cubicBezTo>
                  <a:cubicBezTo>
                    <a:pt x="64" y="303"/>
                    <a:pt x="64" y="298"/>
                    <a:pt x="62" y="297"/>
                  </a:cubicBezTo>
                  <a:cubicBezTo>
                    <a:pt x="61" y="296"/>
                    <a:pt x="60" y="293"/>
                    <a:pt x="62" y="293"/>
                  </a:cubicBezTo>
                  <a:cubicBezTo>
                    <a:pt x="64" y="293"/>
                    <a:pt x="65" y="292"/>
                    <a:pt x="65" y="289"/>
                  </a:cubicBezTo>
                  <a:cubicBezTo>
                    <a:pt x="65" y="286"/>
                    <a:pt x="60" y="287"/>
                    <a:pt x="60" y="283"/>
                  </a:cubicBezTo>
                  <a:cubicBezTo>
                    <a:pt x="59" y="280"/>
                    <a:pt x="62" y="280"/>
                    <a:pt x="60" y="276"/>
                  </a:cubicBezTo>
                  <a:cubicBezTo>
                    <a:pt x="58" y="272"/>
                    <a:pt x="61" y="270"/>
                    <a:pt x="60" y="268"/>
                  </a:cubicBezTo>
                  <a:cubicBezTo>
                    <a:pt x="59" y="266"/>
                    <a:pt x="59" y="264"/>
                    <a:pt x="61" y="260"/>
                  </a:cubicBezTo>
                  <a:cubicBezTo>
                    <a:pt x="63" y="256"/>
                    <a:pt x="67" y="254"/>
                    <a:pt x="69" y="254"/>
                  </a:cubicBezTo>
                  <a:cubicBezTo>
                    <a:pt x="70" y="255"/>
                    <a:pt x="73" y="256"/>
                    <a:pt x="74" y="254"/>
                  </a:cubicBezTo>
                  <a:cubicBezTo>
                    <a:pt x="75" y="252"/>
                    <a:pt x="75" y="250"/>
                    <a:pt x="74" y="249"/>
                  </a:cubicBezTo>
                  <a:cubicBezTo>
                    <a:pt x="73" y="249"/>
                    <a:pt x="70" y="248"/>
                    <a:pt x="72" y="245"/>
                  </a:cubicBezTo>
                  <a:cubicBezTo>
                    <a:pt x="75" y="242"/>
                    <a:pt x="77" y="238"/>
                    <a:pt x="78" y="235"/>
                  </a:cubicBezTo>
                  <a:cubicBezTo>
                    <a:pt x="78" y="232"/>
                    <a:pt x="77" y="229"/>
                    <a:pt x="78" y="228"/>
                  </a:cubicBezTo>
                  <a:cubicBezTo>
                    <a:pt x="79" y="227"/>
                    <a:pt x="82" y="228"/>
                    <a:pt x="84" y="226"/>
                  </a:cubicBezTo>
                  <a:cubicBezTo>
                    <a:pt x="86" y="225"/>
                    <a:pt x="85" y="223"/>
                    <a:pt x="86" y="222"/>
                  </a:cubicBezTo>
                  <a:cubicBezTo>
                    <a:pt x="87" y="220"/>
                    <a:pt x="88" y="217"/>
                    <a:pt x="90" y="215"/>
                  </a:cubicBezTo>
                  <a:cubicBezTo>
                    <a:pt x="91" y="214"/>
                    <a:pt x="93" y="213"/>
                    <a:pt x="92" y="211"/>
                  </a:cubicBezTo>
                  <a:cubicBezTo>
                    <a:pt x="91" y="210"/>
                    <a:pt x="94" y="208"/>
                    <a:pt x="94" y="206"/>
                  </a:cubicBezTo>
                  <a:cubicBezTo>
                    <a:pt x="94" y="203"/>
                    <a:pt x="98" y="201"/>
                    <a:pt x="100" y="201"/>
                  </a:cubicBezTo>
                  <a:cubicBezTo>
                    <a:pt x="103" y="201"/>
                    <a:pt x="106" y="201"/>
                    <a:pt x="106" y="199"/>
                  </a:cubicBezTo>
                  <a:cubicBezTo>
                    <a:pt x="106" y="196"/>
                    <a:pt x="105" y="191"/>
                    <a:pt x="108" y="193"/>
                  </a:cubicBezTo>
                  <a:cubicBezTo>
                    <a:pt x="112" y="194"/>
                    <a:pt x="114" y="193"/>
                    <a:pt x="117" y="194"/>
                  </a:cubicBezTo>
                  <a:cubicBezTo>
                    <a:pt x="119" y="196"/>
                    <a:pt x="122" y="196"/>
                    <a:pt x="122" y="193"/>
                  </a:cubicBezTo>
                  <a:cubicBezTo>
                    <a:pt x="122" y="190"/>
                    <a:pt x="123" y="185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8" y="185"/>
                    <a:pt x="131" y="183"/>
                    <a:pt x="133" y="183"/>
                  </a:cubicBezTo>
                  <a:cubicBezTo>
                    <a:pt x="136" y="184"/>
                    <a:pt x="138" y="189"/>
                    <a:pt x="141" y="190"/>
                  </a:cubicBezTo>
                  <a:cubicBezTo>
                    <a:pt x="145" y="191"/>
                    <a:pt x="149" y="192"/>
                    <a:pt x="150" y="190"/>
                  </a:cubicBezTo>
                  <a:cubicBezTo>
                    <a:pt x="151" y="188"/>
                    <a:pt x="154" y="191"/>
                    <a:pt x="156" y="191"/>
                  </a:cubicBezTo>
                  <a:cubicBezTo>
                    <a:pt x="159" y="190"/>
                    <a:pt x="159" y="195"/>
                    <a:pt x="161" y="192"/>
                  </a:cubicBezTo>
                  <a:cubicBezTo>
                    <a:pt x="163" y="189"/>
                    <a:pt x="161" y="187"/>
                    <a:pt x="164" y="187"/>
                  </a:cubicBezTo>
                  <a:cubicBezTo>
                    <a:pt x="168" y="188"/>
                    <a:pt x="166" y="183"/>
                    <a:pt x="166" y="180"/>
                  </a:cubicBezTo>
                  <a:cubicBezTo>
                    <a:pt x="166" y="178"/>
                    <a:pt x="171" y="177"/>
                    <a:pt x="171" y="175"/>
                  </a:cubicBezTo>
                  <a:cubicBezTo>
                    <a:pt x="171" y="173"/>
                    <a:pt x="178" y="175"/>
                    <a:pt x="179" y="173"/>
                  </a:cubicBezTo>
                  <a:cubicBezTo>
                    <a:pt x="180" y="172"/>
                    <a:pt x="184" y="170"/>
                    <a:pt x="185" y="173"/>
                  </a:cubicBezTo>
                  <a:cubicBezTo>
                    <a:pt x="187" y="176"/>
                    <a:pt x="193" y="177"/>
                    <a:pt x="194" y="179"/>
                  </a:cubicBezTo>
                  <a:cubicBezTo>
                    <a:pt x="194" y="180"/>
                    <a:pt x="194" y="182"/>
                    <a:pt x="194" y="183"/>
                  </a:cubicBezTo>
                  <a:cubicBezTo>
                    <a:pt x="195" y="182"/>
                    <a:pt x="196" y="181"/>
                    <a:pt x="198" y="181"/>
                  </a:cubicBezTo>
                  <a:cubicBezTo>
                    <a:pt x="200" y="181"/>
                    <a:pt x="202" y="178"/>
                    <a:pt x="204" y="178"/>
                  </a:cubicBezTo>
                  <a:cubicBezTo>
                    <a:pt x="206" y="179"/>
                    <a:pt x="208" y="178"/>
                    <a:pt x="208" y="175"/>
                  </a:cubicBezTo>
                  <a:cubicBezTo>
                    <a:pt x="206" y="174"/>
                    <a:pt x="203" y="174"/>
                    <a:pt x="202" y="176"/>
                  </a:cubicBezTo>
                  <a:close/>
                  <a:moveTo>
                    <a:pt x="58" y="23"/>
                  </a:moveTo>
                  <a:cubicBezTo>
                    <a:pt x="62" y="24"/>
                    <a:pt x="55" y="28"/>
                    <a:pt x="54" y="31"/>
                  </a:cubicBezTo>
                  <a:cubicBezTo>
                    <a:pt x="53" y="35"/>
                    <a:pt x="59" y="38"/>
                    <a:pt x="62" y="40"/>
                  </a:cubicBezTo>
                  <a:cubicBezTo>
                    <a:pt x="65" y="43"/>
                    <a:pt x="71" y="42"/>
                    <a:pt x="73" y="41"/>
                  </a:cubicBezTo>
                  <a:cubicBezTo>
                    <a:pt x="76" y="39"/>
                    <a:pt x="75" y="34"/>
                    <a:pt x="78" y="35"/>
                  </a:cubicBezTo>
                  <a:cubicBezTo>
                    <a:pt x="81" y="35"/>
                    <a:pt x="79" y="32"/>
                    <a:pt x="82" y="31"/>
                  </a:cubicBezTo>
                  <a:cubicBezTo>
                    <a:pt x="84" y="30"/>
                    <a:pt x="85" y="33"/>
                    <a:pt x="83" y="36"/>
                  </a:cubicBezTo>
                  <a:cubicBezTo>
                    <a:pt x="80" y="38"/>
                    <a:pt x="86" y="38"/>
                    <a:pt x="89" y="35"/>
                  </a:cubicBezTo>
                  <a:cubicBezTo>
                    <a:pt x="93" y="32"/>
                    <a:pt x="93" y="35"/>
                    <a:pt x="93" y="38"/>
                  </a:cubicBezTo>
                  <a:cubicBezTo>
                    <a:pt x="92" y="41"/>
                    <a:pt x="85" y="39"/>
                    <a:pt x="83" y="42"/>
                  </a:cubicBezTo>
                  <a:cubicBezTo>
                    <a:pt x="81" y="45"/>
                    <a:pt x="74" y="43"/>
                    <a:pt x="70" y="46"/>
                  </a:cubicBezTo>
                  <a:cubicBezTo>
                    <a:pt x="67" y="50"/>
                    <a:pt x="73" y="50"/>
                    <a:pt x="78" y="49"/>
                  </a:cubicBezTo>
                  <a:cubicBezTo>
                    <a:pt x="82" y="48"/>
                    <a:pt x="91" y="48"/>
                    <a:pt x="94" y="49"/>
                  </a:cubicBezTo>
                  <a:cubicBezTo>
                    <a:pt x="97" y="49"/>
                    <a:pt x="92" y="50"/>
                    <a:pt x="86" y="50"/>
                  </a:cubicBezTo>
                  <a:cubicBezTo>
                    <a:pt x="81" y="50"/>
                    <a:pt x="79" y="52"/>
                    <a:pt x="80" y="53"/>
                  </a:cubicBezTo>
                  <a:cubicBezTo>
                    <a:pt x="80" y="55"/>
                    <a:pt x="72" y="52"/>
                    <a:pt x="72" y="55"/>
                  </a:cubicBezTo>
                  <a:cubicBezTo>
                    <a:pt x="71" y="58"/>
                    <a:pt x="79" y="60"/>
                    <a:pt x="80" y="61"/>
                  </a:cubicBezTo>
                  <a:cubicBezTo>
                    <a:pt x="81" y="63"/>
                    <a:pt x="86" y="62"/>
                    <a:pt x="88" y="62"/>
                  </a:cubicBezTo>
                  <a:cubicBezTo>
                    <a:pt x="89" y="63"/>
                    <a:pt x="84" y="65"/>
                    <a:pt x="84" y="65"/>
                  </a:cubicBezTo>
                  <a:cubicBezTo>
                    <a:pt x="83" y="66"/>
                    <a:pt x="89" y="68"/>
                    <a:pt x="90" y="69"/>
                  </a:cubicBezTo>
                  <a:cubicBezTo>
                    <a:pt x="91" y="71"/>
                    <a:pt x="96" y="70"/>
                    <a:pt x="96" y="68"/>
                  </a:cubicBezTo>
                  <a:cubicBezTo>
                    <a:pt x="95" y="65"/>
                    <a:pt x="99" y="55"/>
                    <a:pt x="105" y="53"/>
                  </a:cubicBezTo>
                  <a:cubicBezTo>
                    <a:pt x="110" y="51"/>
                    <a:pt x="107" y="50"/>
                    <a:pt x="108" y="46"/>
                  </a:cubicBezTo>
                  <a:cubicBezTo>
                    <a:pt x="109" y="43"/>
                    <a:pt x="113" y="46"/>
                    <a:pt x="112" y="43"/>
                  </a:cubicBezTo>
                  <a:cubicBezTo>
                    <a:pt x="110" y="41"/>
                    <a:pt x="111" y="40"/>
                    <a:pt x="114" y="37"/>
                  </a:cubicBezTo>
                  <a:cubicBezTo>
                    <a:pt x="118" y="33"/>
                    <a:pt x="120" y="36"/>
                    <a:pt x="124" y="34"/>
                  </a:cubicBezTo>
                  <a:cubicBezTo>
                    <a:pt x="128" y="32"/>
                    <a:pt x="130" y="35"/>
                    <a:pt x="126" y="36"/>
                  </a:cubicBezTo>
                  <a:cubicBezTo>
                    <a:pt x="122" y="36"/>
                    <a:pt x="124" y="40"/>
                    <a:pt x="127" y="42"/>
                  </a:cubicBezTo>
                  <a:cubicBezTo>
                    <a:pt x="130" y="43"/>
                    <a:pt x="127" y="44"/>
                    <a:pt x="130" y="45"/>
                  </a:cubicBezTo>
                  <a:cubicBezTo>
                    <a:pt x="132" y="45"/>
                    <a:pt x="132" y="49"/>
                    <a:pt x="128" y="52"/>
                  </a:cubicBezTo>
                  <a:cubicBezTo>
                    <a:pt x="125" y="56"/>
                    <a:pt x="129" y="56"/>
                    <a:pt x="136" y="54"/>
                  </a:cubicBezTo>
                  <a:cubicBezTo>
                    <a:pt x="143" y="51"/>
                    <a:pt x="139" y="56"/>
                    <a:pt x="141" y="58"/>
                  </a:cubicBezTo>
                  <a:cubicBezTo>
                    <a:pt x="142" y="60"/>
                    <a:pt x="148" y="56"/>
                    <a:pt x="151" y="53"/>
                  </a:cubicBezTo>
                  <a:cubicBezTo>
                    <a:pt x="154" y="50"/>
                    <a:pt x="158" y="50"/>
                    <a:pt x="158" y="48"/>
                  </a:cubicBezTo>
                  <a:cubicBezTo>
                    <a:pt x="157" y="46"/>
                    <a:pt x="154" y="46"/>
                    <a:pt x="152" y="47"/>
                  </a:cubicBezTo>
                  <a:cubicBezTo>
                    <a:pt x="149" y="48"/>
                    <a:pt x="143" y="47"/>
                    <a:pt x="145" y="45"/>
                  </a:cubicBezTo>
                  <a:cubicBezTo>
                    <a:pt x="147" y="43"/>
                    <a:pt x="147" y="42"/>
                    <a:pt x="144" y="42"/>
                  </a:cubicBezTo>
                  <a:cubicBezTo>
                    <a:pt x="141" y="43"/>
                    <a:pt x="135" y="41"/>
                    <a:pt x="138" y="40"/>
                  </a:cubicBezTo>
                  <a:cubicBezTo>
                    <a:pt x="140" y="39"/>
                    <a:pt x="136" y="35"/>
                    <a:pt x="133" y="35"/>
                  </a:cubicBezTo>
                  <a:cubicBezTo>
                    <a:pt x="131" y="36"/>
                    <a:pt x="131" y="33"/>
                    <a:pt x="132" y="31"/>
                  </a:cubicBezTo>
                  <a:cubicBezTo>
                    <a:pt x="132" y="29"/>
                    <a:pt x="124" y="28"/>
                    <a:pt x="126" y="27"/>
                  </a:cubicBezTo>
                  <a:cubicBezTo>
                    <a:pt x="127" y="27"/>
                    <a:pt x="123" y="25"/>
                    <a:pt x="122" y="26"/>
                  </a:cubicBezTo>
                  <a:cubicBezTo>
                    <a:pt x="121" y="28"/>
                    <a:pt x="119" y="27"/>
                    <a:pt x="119" y="25"/>
                  </a:cubicBezTo>
                  <a:cubicBezTo>
                    <a:pt x="119" y="23"/>
                    <a:pt x="113" y="24"/>
                    <a:pt x="111" y="24"/>
                  </a:cubicBezTo>
                  <a:cubicBezTo>
                    <a:pt x="109" y="24"/>
                    <a:pt x="110" y="19"/>
                    <a:pt x="108" y="18"/>
                  </a:cubicBezTo>
                  <a:cubicBezTo>
                    <a:pt x="106" y="16"/>
                    <a:pt x="103" y="21"/>
                    <a:pt x="101" y="20"/>
                  </a:cubicBezTo>
                  <a:cubicBezTo>
                    <a:pt x="100" y="20"/>
                    <a:pt x="103" y="17"/>
                    <a:pt x="103" y="15"/>
                  </a:cubicBezTo>
                  <a:cubicBezTo>
                    <a:pt x="104" y="13"/>
                    <a:pt x="96" y="10"/>
                    <a:pt x="95" y="12"/>
                  </a:cubicBezTo>
                  <a:cubicBezTo>
                    <a:pt x="94" y="14"/>
                    <a:pt x="93" y="9"/>
                    <a:pt x="91" y="8"/>
                  </a:cubicBezTo>
                  <a:cubicBezTo>
                    <a:pt x="89" y="8"/>
                    <a:pt x="90" y="12"/>
                    <a:pt x="89" y="12"/>
                  </a:cubicBezTo>
                  <a:cubicBezTo>
                    <a:pt x="87" y="12"/>
                    <a:pt x="85" y="14"/>
                    <a:pt x="88" y="16"/>
                  </a:cubicBezTo>
                  <a:cubicBezTo>
                    <a:pt x="90" y="18"/>
                    <a:pt x="93" y="27"/>
                    <a:pt x="93" y="28"/>
                  </a:cubicBezTo>
                  <a:cubicBezTo>
                    <a:pt x="92" y="29"/>
                    <a:pt x="84" y="22"/>
                    <a:pt x="84" y="18"/>
                  </a:cubicBezTo>
                  <a:cubicBezTo>
                    <a:pt x="83" y="14"/>
                    <a:pt x="79" y="11"/>
                    <a:pt x="78" y="14"/>
                  </a:cubicBezTo>
                  <a:cubicBezTo>
                    <a:pt x="77" y="16"/>
                    <a:pt x="74" y="17"/>
                    <a:pt x="75" y="20"/>
                  </a:cubicBezTo>
                  <a:cubicBezTo>
                    <a:pt x="76" y="23"/>
                    <a:pt x="73" y="24"/>
                    <a:pt x="73" y="22"/>
                  </a:cubicBezTo>
                  <a:cubicBezTo>
                    <a:pt x="73" y="19"/>
                    <a:pt x="68" y="17"/>
                    <a:pt x="67" y="17"/>
                  </a:cubicBezTo>
                  <a:cubicBezTo>
                    <a:pt x="65" y="17"/>
                    <a:pt x="71" y="15"/>
                    <a:pt x="74" y="14"/>
                  </a:cubicBezTo>
                  <a:cubicBezTo>
                    <a:pt x="76" y="13"/>
                    <a:pt x="71" y="11"/>
                    <a:pt x="69" y="13"/>
                  </a:cubicBezTo>
                  <a:cubicBezTo>
                    <a:pt x="67" y="14"/>
                    <a:pt x="64" y="12"/>
                    <a:pt x="62" y="14"/>
                  </a:cubicBezTo>
                  <a:cubicBezTo>
                    <a:pt x="61" y="16"/>
                    <a:pt x="59" y="14"/>
                    <a:pt x="57" y="13"/>
                  </a:cubicBezTo>
                  <a:cubicBezTo>
                    <a:pt x="54" y="13"/>
                    <a:pt x="52" y="17"/>
                    <a:pt x="50" y="16"/>
                  </a:cubicBezTo>
                  <a:cubicBezTo>
                    <a:pt x="48" y="15"/>
                    <a:pt x="47" y="20"/>
                    <a:pt x="50" y="24"/>
                  </a:cubicBezTo>
                  <a:cubicBezTo>
                    <a:pt x="53" y="28"/>
                    <a:pt x="55" y="23"/>
                    <a:pt x="58" y="23"/>
                  </a:cubicBezTo>
                  <a:close/>
                  <a:moveTo>
                    <a:pt x="51" y="38"/>
                  </a:moveTo>
                  <a:cubicBezTo>
                    <a:pt x="53" y="38"/>
                    <a:pt x="55" y="42"/>
                    <a:pt x="57" y="42"/>
                  </a:cubicBezTo>
                  <a:cubicBezTo>
                    <a:pt x="58" y="42"/>
                    <a:pt x="54" y="37"/>
                    <a:pt x="52" y="35"/>
                  </a:cubicBezTo>
                  <a:cubicBezTo>
                    <a:pt x="49" y="32"/>
                    <a:pt x="49" y="30"/>
                    <a:pt x="46" y="31"/>
                  </a:cubicBezTo>
                  <a:cubicBezTo>
                    <a:pt x="43" y="32"/>
                    <a:pt x="49" y="37"/>
                    <a:pt x="51" y="38"/>
                  </a:cubicBezTo>
                  <a:close/>
                  <a:moveTo>
                    <a:pt x="108" y="9"/>
                  </a:moveTo>
                  <a:cubicBezTo>
                    <a:pt x="109" y="10"/>
                    <a:pt x="105" y="10"/>
                    <a:pt x="107" y="12"/>
                  </a:cubicBezTo>
                  <a:cubicBezTo>
                    <a:pt x="112" y="17"/>
                    <a:pt x="133" y="11"/>
                    <a:pt x="136" y="13"/>
                  </a:cubicBezTo>
                  <a:cubicBezTo>
                    <a:pt x="139" y="14"/>
                    <a:pt x="119" y="16"/>
                    <a:pt x="119" y="18"/>
                  </a:cubicBezTo>
                  <a:cubicBezTo>
                    <a:pt x="120" y="21"/>
                    <a:pt x="137" y="22"/>
                    <a:pt x="138" y="21"/>
                  </a:cubicBezTo>
                  <a:cubicBezTo>
                    <a:pt x="140" y="20"/>
                    <a:pt x="142" y="24"/>
                    <a:pt x="148" y="24"/>
                  </a:cubicBezTo>
                  <a:cubicBezTo>
                    <a:pt x="154" y="25"/>
                    <a:pt x="153" y="22"/>
                    <a:pt x="157" y="22"/>
                  </a:cubicBezTo>
                  <a:cubicBezTo>
                    <a:pt x="161" y="22"/>
                    <a:pt x="167" y="20"/>
                    <a:pt x="167" y="17"/>
                  </a:cubicBezTo>
                  <a:cubicBezTo>
                    <a:pt x="168" y="15"/>
                    <a:pt x="180" y="12"/>
                    <a:pt x="178" y="8"/>
                  </a:cubicBezTo>
                  <a:cubicBezTo>
                    <a:pt x="177" y="4"/>
                    <a:pt x="166" y="7"/>
                    <a:pt x="163" y="5"/>
                  </a:cubicBezTo>
                  <a:cubicBezTo>
                    <a:pt x="159" y="4"/>
                    <a:pt x="152" y="2"/>
                    <a:pt x="151" y="4"/>
                  </a:cubicBezTo>
                  <a:cubicBezTo>
                    <a:pt x="149" y="7"/>
                    <a:pt x="147" y="7"/>
                    <a:pt x="146" y="6"/>
                  </a:cubicBezTo>
                  <a:cubicBezTo>
                    <a:pt x="145" y="5"/>
                    <a:pt x="147" y="0"/>
                    <a:pt x="142" y="1"/>
                  </a:cubicBezTo>
                  <a:cubicBezTo>
                    <a:pt x="136" y="3"/>
                    <a:pt x="141" y="8"/>
                    <a:pt x="140" y="9"/>
                  </a:cubicBezTo>
                  <a:cubicBezTo>
                    <a:pt x="139" y="10"/>
                    <a:pt x="134" y="8"/>
                    <a:pt x="134" y="5"/>
                  </a:cubicBezTo>
                  <a:cubicBezTo>
                    <a:pt x="133" y="3"/>
                    <a:pt x="128" y="8"/>
                    <a:pt x="127" y="5"/>
                  </a:cubicBezTo>
                  <a:cubicBezTo>
                    <a:pt x="126" y="2"/>
                    <a:pt x="120" y="0"/>
                    <a:pt x="118" y="0"/>
                  </a:cubicBezTo>
                  <a:cubicBezTo>
                    <a:pt x="117" y="0"/>
                    <a:pt x="120" y="2"/>
                    <a:pt x="119" y="4"/>
                  </a:cubicBezTo>
                  <a:cubicBezTo>
                    <a:pt x="118" y="5"/>
                    <a:pt x="114" y="2"/>
                    <a:pt x="113" y="2"/>
                  </a:cubicBezTo>
                  <a:cubicBezTo>
                    <a:pt x="112" y="2"/>
                    <a:pt x="114" y="5"/>
                    <a:pt x="113" y="7"/>
                  </a:cubicBezTo>
                  <a:cubicBezTo>
                    <a:pt x="113" y="8"/>
                    <a:pt x="110" y="2"/>
                    <a:pt x="107" y="2"/>
                  </a:cubicBezTo>
                  <a:cubicBezTo>
                    <a:pt x="105" y="2"/>
                    <a:pt x="106" y="5"/>
                    <a:pt x="104" y="5"/>
                  </a:cubicBezTo>
                  <a:cubicBezTo>
                    <a:pt x="102" y="5"/>
                    <a:pt x="106" y="8"/>
                    <a:pt x="108" y="9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8150226" y="1587500"/>
              <a:ext cx="68263" cy="25400"/>
            </a:xfrm>
            <a:custGeom>
              <a:rect b="b" l="l" r="r" t="t"/>
              <a:pathLst>
                <a:path extrusionOk="0" h="10" w="27">
                  <a:moveTo>
                    <a:pt x="12" y="1"/>
                  </a:moveTo>
                  <a:cubicBezTo>
                    <a:pt x="10" y="2"/>
                    <a:pt x="0" y="1"/>
                    <a:pt x="2" y="4"/>
                  </a:cubicBezTo>
                  <a:cubicBezTo>
                    <a:pt x="4" y="6"/>
                    <a:pt x="13" y="5"/>
                    <a:pt x="17" y="7"/>
                  </a:cubicBezTo>
                  <a:cubicBezTo>
                    <a:pt x="21" y="10"/>
                    <a:pt x="27" y="8"/>
                    <a:pt x="27" y="6"/>
                  </a:cubicBezTo>
                  <a:cubicBezTo>
                    <a:pt x="27" y="4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6950076" y="2098675"/>
              <a:ext cx="347663" cy="347663"/>
            </a:xfrm>
            <a:custGeom>
              <a:rect b="b" l="l" r="r" t="t"/>
              <a:pathLst>
                <a:path extrusionOk="0" h="138" w="138">
                  <a:moveTo>
                    <a:pt x="130" y="15"/>
                  </a:moveTo>
                  <a:cubicBezTo>
                    <a:pt x="129" y="13"/>
                    <a:pt x="126" y="16"/>
                    <a:pt x="122" y="17"/>
                  </a:cubicBezTo>
                  <a:cubicBezTo>
                    <a:pt x="119" y="17"/>
                    <a:pt x="108" y="8"/>
                    <a:pt x="105" y="4"/>
                  </a:cubicBezTo>
                  <a:cubicBezTo>
                    <a:pt x="102" y="0"/>
                    <a:pt x="97" y="3"/>
                    <a:pt x="100" y="6"/>
                  </a:cubicBezTo>
                  <a:cubicBezTo>
                    <a:pt x="102" y="9"/>
                    <a:pt x="99" y="10"/>
                    <a:pt x="99" y="15"/>
                  </a:cubicBezTo>
                  <a:cubicBezTo>
                    <a:pt x="99" y="19"/>
                    <a:pt x="96" y="19"/>
                    <a:pt x="97" y="22"/>
                  </a:cubicBezTo>
                  <a:cubicBezTo>
                    <a:pt x="97" y="25"/>
                    <a:pt x="93" y="24"/>
                    <a:pt x="90" y="25"/>
                  </a:cubicBezTo>
                  <a:cubicBezTo>
                    <a:pt x="87" y="25"/>
                    <a:pt x="90" y="28"/>
                    <a:pt x="87" y="29"/>
                  </a:cubicBezTo>
                  <a:cubicBezTo>
                    <a:pt x="84" y="31"/>
                    <a:pt x="84" y="33"/>
                    <a:pt x="85" y="34"/>
                  </a:cubicBezTo>
                  <a:cubicBezTo>
                    <a:pt x="87" y="35"/>
                    <a:pt x="86" y="38"/>
                    <a:pt x="85" y="40"/>
                  </a:cubicBezTo>
                  <a:cubicBezTo>
                    <a:pt x="85" y="42"/>
                    <a:pt x="88" y="41"/>
                    <a:pt x="90" y="39"/>
                  </a:cubicBezTo>
                  <a:cubicBezTo>
                    <a:pt x="91" y="36"/>
                    <a:pt x="93" y="40"/>
                    <a:pt x="94" y="38"/>
                  </a:cubicBezTo>
                  <a:cubicBezTo>
                    <a:pt x="94" y="35"/>
                    <a:pt x="89" y="34"/>
                    <a:pt x="89" y="32"/>
                  </a:cubicBezTo>
                  <a:cubicBezTo>
                    <a:pt x="89" y="29"/>
                    <a:pt x="93" y="32"/>
                    <a:pt x="96" y="31"/>
                  </a:cubicBezTo>
                  <a:cubicBezTo>
                    <a:pt x="99" y="30"/>
                    <a:pt x="104" y="31"/>
                    <a:pt x="108" y="34"/>
                  </a:cubicBezTo>
                  <a:cubicBezTo>
                    <a:pt x="111" y="37"/>
                    <a:pt x="112" y="36"/>
                    <a:pt x="113" y="32"/>
                  </a:cubicBezTo>
                  <a:cubicBezTo>
                    <a:pt x="114" y="28"/>
                    <a:pt x="119" y="26"/>
                    <a:pt x="125" y="26"/>
                  </a:cubicBezTo>
                  <a:cubicBezTo>
                    <a:pt x="130" y="26"/>
                    <a:pt x="131" y="24"/>
                    <a:pt x="129" y="23"/>
                  </a:cubicBezTo>
                  <a:cubicBezTo>
                    <a:pt x="127" y="21"/>
                    <a:pt x="138" y="15"/>
                    <a:pt x="138" y="13"/>
                  </a:cubicBezTo>
                  <a:cubicBezTo>
                    <a:pt x="138" y="11"/>
                    <a:pt x="132" y="17"/>
                    <a:pt x="130" y="15"/>
                  </a:cubicBezTo>
                  <a:close/>
                  <a:moveTo>
                    <a:pt x="87" y="47"/>
                  </a:moveTo>
                  <a:cubicBezTo>
                    <a:pt x="84" y="49"/>
                    <a:pt x="83" y="56"/>
                    <a:pt x="85" y="58"/>
                  </a:cubicBezTo>
                  <a:cubicBezTo>
                    <a:pt x="88" y="60"/>
                    <a:pt x="81" y="64"/>
                    <a:pt x="81" y="69"/>
                  </a:cubicBezTo>
                  <a:cubicBezTo>
                    <a:pt x="81" y="73"/>
                    <a:pt x="77" y="73"/>
                    <a:pt x="76" y="77"/>
                  </a:cubicBezTo>
                  <a:cubicBezTo>
                    <a:pt x="76" y="80"/>
                    <a:pt x="73" y="79"/>
                    <a:pt x="69" y="82"/>
                  </a:cubicBezTo>
                  <a:cubicBezTo>
                    <a:pt x="65" y="85"/>
                    <a:pt x="63" y="82"/>
                    <a:pt x="64" y="80"/>
                  </a:cubicBezTo>
                  <a:cubicBezTo>
                    <a:pt x="65" y="78"/>
                    <a:pt x="57" y="81"/>
                    <a:pt x="58" y="86"/>
                  </a:cubicBezTo>
                  <a:cubicBezTo>
                    <a:pt x="58" y="91"/>
                    <a:pt x="51" y="92"/>
                    <a:pt x="53" y="94"/>
                  </a:cubicBezTo>
                  <a:cubicBezTo>
                    <a:pt x="54" y="97"/>
                    <a:pt x="47" y="98"/>
                    <a:pt x="48" y="96"/>
                  </a:cubicBezTo>
                  <a:cubicBezTo>
                    <a:pt x="48" y="94"/>
                    <a:pt x="43" y="95"/>
                    <a:pt x="38" y="97"/>
                  </a:cubicBezTo>
                  <a:cubicBezTo>
                    <a:pt x="32" y="99"/>
                    <a:pt x="29" y="95"/>
                    <a:pt x="26" y="98"/>
                  </a:cubicBezTo>
                  <a:cubicBezTo>
                    <a:pt x="23" y="101"/>
                    <a:pt x="18" y="106"/>
                    <a:pt x="14" y="107"/>
                  </a:cubicBezTo>
                  <a:cubicBezTo>
                    <a:pt x="10" y="108"/>
                    <a:pt x="12" y="113"/>
                    <a:pt x="14" y="112"/>
                  </a:cubicBezTo>
                  <a:cubicBezTo>
                    <a:pt x="17" y="110"/>
                    <a:pt x="21" y="112"/>
                    <a:pt x="22" y="110"/>
                  </a:cubicBezTo>
                  <a:cubicBezTo>
                    <a:pt x="24" y="108"/>
                    <a:pt x="36" y="105"/>
                    <a:pt x="43" y="105"/>
                  </a:cubicBezTo>
                  <a:cubicBezTo>
                    <a:pt x="50" y="104"/>
                    <a:pt x="46" y="108"/>
                    <a:pt x="46" y="112"/>
                  </a:cubicBezTo>
                  <a:cubicBezTo>
                    <a:pt x="46" y="116"/>
                    <a:pt x="52" y="115"/>
                    <a:pt x="56" y="111"/>
                  </a:cubicBezTo>
                  <a:cubicBezTo>
                    <a:pt x="59" y="108"/>
                    <a:pt x="61" y="108"/>
                    <a:pt x="58" y="106"/>
                  </a:cubicBezTo>
                  <a:cubicBezTo>
                    <a:pt x="56" y="104"/>
                    <a:pt x="59" y="102"/>
                    <a:pt x="61" y="105"/>
                  </a:cubicBezTo>
                  <a:cubicBezTo>
                    <a:pt x="63" y="108"/>
                    <a:pt x="69" y="108"/>
                    <a:pt x="71" y="104"/>
                  </a:cubicBezTo>
                  <a:cubicBezTo>
                    <a:pt x="73" y="100"/>
                    <a:pt x="74" y="105"/>
                    <a:pt x="77" y="104"/>
                  </a:cubicBezTo>
                  <a:cubicBezTo>
                    <a:pt x="80" y="104"/>
                    <a:pt x="81" y="97"/>
                    <a:pt x="82" y="100"/>
                  </a:cubicBezTo>
                  <a:cubicBezTo>
                    <a:pt x="82" y="102"/>
                    <a:pt x="86" y="102"/>
                    <a:pt x="89" y="99"/>
                  </a:cubicBezTo>
                  <a:cubicBezTo>
                    <a:pt x="92" y="95"/>
                    <a:pt x="90" y="90"/>
                    <a:pt x="91" y="87"/>
                  </a:cubicBezTo>
                  <a:cubicBezTo>
                    <a:pt x="93" y="84"/>
                    <a:pt x="95" y="78"/>
                    <a:pt x="93" y="75"/>
                  </a:cubicBezTo>
                  <a:cubicBezTo>
                    <a:pt x="91" y="71"/>
                    <a:pt x="98" y="69"/>
                    <a:pt x="101" y="66"/>
                  </a:cubicBezTo>
                  <a:cubicBezTo>
                    <a:pt x="104" y="63"/>
                    <a:pt x="97" y="49"/>
                    <a:pt x="97" y="45"/>
                  </a:cubicBezTo>
                  <a:cubicBezTo>
                    <a:pt x="97" y="40"/>
                    <a:pt x="89" y="46"/>
                    <a:pt x="87" y="47"/>
                  </a:cubicBezTo>
                  <a:close/>
                  <a:moveTo>
                    <a:pt x="34" y="109"/>
                  </a:moveTo>
                  <a:cubicBezTo>
                    <a:pt x="33" y="112"/>
                    <a:pt x="31" y="111"/>
                    <a:pt x="27" y="111"/>
                  </a:cubicBezTo>
                  <a:cubicBezTo>
                    <a:pt x="23" y="112"/>
                    <a:pt x="23" y="121"/>
                    <a:pt x="26" y="122"/>
                  </a:cubicBezTo>
                  <a:cubicBezTo>
                    <a:pt x="28" y="123"/>
                    <a:pt x="29" y="123"/>
                    <a:pt x="30" y="120"/>
                  </a:cubicBezTo>
                  <a:cubicBezTo>
                    <a:pt x="31" y="117"/>
                    <a:pt x="35" y="116"/>
                    <a:pt x="37" y="117"/>
                  </a:cubicBezTo>
                  <a:cubicBezTo>
                    <a:pt x="39" y="119"/>
                    <a:pt x="42" y="114"/>
                    <a:pt x="42" y="110"/>
                  </a:cubicBezTo>
                  <a:cubicBezTo>
                    <a:pt x="42" y="107"/>
                    <a:pt x="35" y="107"/>
                    <a:pt x="34" y="109"/>
                  </a:cubicBezTo>
                  <a:close/>
                  <a:moveTo>
                    <a:pt x="18" y="119"/>
                  </a:moveTo>
                  <a:cubicBezTo>
                    <a:pt x="18" y="116"/>
                    <a:pt x="13" y="117"/>
                    <a:pt x="12" y="114"/>
                  </a:cubicBezTo>
                  <a:cubicBezTo>
                    <a:pt x="12" y="112"/>
                    <a:pt x="9" y="114"/>
                    <a:pt x="5" y="116"/>
                  </a:cubicBezTo>
                  <a:cubicBezTo>
                    <a:pt x="2" y="119"/>
                    <a:pt x="0" y="119"/>
                    <a:pt x="2" y="122"/>
                  </a:cubicBezTo>
                  <a:cubicBezTo>
                    <a:pt x="3" y="124"/>
                    <a:pt x="5" y="122"/>
                    <a:pt x="6" y="119"/>
                  </a:cubicBezTo>
                  <a:cubicBezTo>
                    <a:pt x="7" y="117"/>
                    <a:pt x="10" y="123"/>
                    <a:pt x="8" y="128"/>
                  </a:cubicBezTo>
                  <a:cubicBezTo>
                    <a:pt x="5" y="132"/>
                    <a:pt x="8" y="138"/>
                    <a:pt x="11" y="137"/>
                  </a:cubicBezTo>
                  <a:cubicBezTo>
                    <a:pt x="13" y="137"/>
                    <a:pt x="16" y="128"/>
                    <a:pt x="20" y="124"/>
                  </a:cubicBezTo>
                  <a:cubicBezTo>
                    <a:pt x="23" y="119"/>
                    <a:pt x="18" y="121"/>
                    <a:pt x="18" y="119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5846763" y="1887538"/>
              <a:ext cx="1214438" cy="842963"/>
            </a:xfrm>
            <a:custGeom>
              <a:rect b="b" l="l" r="r" t="t"/>
              <a:pathLst>
                <a:path extrusionOk="0" h="335" w="483">
                  <a:moveTo>
                    <a:pt x="480" y="60"/>
                  </a:moveTo>
                  <a:cubicBezTo>
                    <a:pt x="480" y="56"/>
                    <a:pt x="475" y="57"/>
                    <a:pt x="474" y="58"/>
                  </a:cubicBezTo>
                  <a:cubicBezTo>
                    <a:pt x="472" y="59"/>
                    <a:pt x="467" y="58"/>
                    <a:pt x="466" y="61"/>
                  </a:cubicBezTo>
                  <a:cubicBezTo>
                    <a:pt x="464" y="64"/>
                    <a:pt x="462" y="62"/>
                    <a:pt x="459" y="63"/>
                  </a:cubicBezTo>
                  <a:cubicBezTo>
                    <a:pt x="455" y="63"/>
                    <a:pt x="451" y="62"/>
                    <a:pt x="451" y="60"/>
                  </a:cubicBezTo>
                  <a:cubicBezTo>
                    <a:pt x="451" y="57"/>
                    <a:pt x="449" y="55"/>
                    <a:pt x="449" y="53"/>
                  </a:cubicBezTo>
                  <a:cubicBezTo>
                    <a:pt x="449" y="50"/>
                    <a:pt x="446" y="51"/>
                    <a:pt x="443" y="49"/>
                  </a:cubicBezTo>
                  <a:cubicBezTo>
                    <a:pt x="441" y="47"/>
                    <a:pt x="436" y="45"/>
                    <a:pt x="435" y="45"/>
                  </a:cubicBezTo>
                  <a:cubicBezTo>
                    <a:pt x="434" y="46"/>
                    <a:pt x="432" y="43"/>
                    <a:pt x="427" y="42"/>
                  </a:cubicBezTo>
                  <a:cubicBezTo>
                    <a:pt x="423" y="42"/>
                    <a:pt x="424" y="40"/>
                    <a:pt x="424" y="38"/>
                  </a:cubicBezTo>
                  <a:cubicBezTo>
                    <a:pt x="425" y="36"/>
                    <a:pt x="421" y="31"/>
                    <a:pt x="420" y="28"/>
                  </a:cubicBezTo>
                  <a:cubicBezTo>
                    <a:pt x="420" y="25"/>
                    <a:pt x="417" y="25"/>
                    <a:pt x="416" y="19"/>
                  </a:cubicBezTo>
                  <a:cubicBezTo>
                    <a:pt x="414" y="13"/>
                    <a:pt x="411" y="14"/>
                    <a:pt x="412" y="11"/>
                  </a:cubicBezTo>
                  <a:cubicBezTo>
                    <a:pt x="412" y="8"/>
                    <a:pt x="408" y="7"/>
                    <a:pt x="407" y="5"/>
                  </a:cubicBezTo>
                  <a:cubicBezTo>
                    <a:pt x="405" y="4"/>
                    <a:pt x="400" y="4"/>
                    <a:pt x="397" y="3"/>
                  </a:cubicBezTo>
                  <a:cubicBezTo>
                    <a:pt x="393" y="1"/>
                    <a:pt x="391" y="2"/>
                    <a:pt x="388" y="1"/>
                  </a:cubicBezTo>
                  <a:cubicBezTo>
                    <a:pt x="384" y="0"/>
                    <a:pt x="377" y="2"/>
                    <a:pt x="376" y="2"/>
                  </a:cubicBezTo>
                  <a:cubicBezTo>
                    <a:pt x="375" y="2"/>
                    <a:pt x="369" y="1"/>
                    <a:pt x="366" y="5"/>
                  </a:cubicBezTo>
                  <a:cubicBezTo>
                    <a:pt x="362" y="10"/>
                    <a:pt x="365" y="10"/>
                    <a:pt x="366" y="10"/>
                  </a:cubicBezTo>
                  <a:cubicBezTo>
                    <a:pt x="368" y="10"/>
                    <a:pt x="369" y="14"/>
                    <a:pt x="369" y="15"/>
                  </a:cubicBezTo>
                  <a:cubicBezTo>
                    <a:pt x="369" y="17"/>
                    <a:pt x="366" y="19"/>
                    <a:pt x="365" y="19"/>
                  </a:cubicBezTo>
                  <a:cubicBezTo>
                    <a:pt x="364" y="20"/>
                    <a:pt x="361" y="25"/>
                    <a:pt x="360" y="27"/>
                  </a:cubicBezTo>
                  <a:cubicBezTo>
                    <a:pt x="360" y="29"/>
                    <a:pt x="356" y="34"/>
                    <a:pt x="356" y="35"/>
                  </a:cubicBezTo>
                  <a:cubicBezTo>
                    <a:pt x="357" y="37"/>
                    <a:pt x="354" y="39"/>
                    <a:pt x="353" y="39"/>
                  </a:cubicBezTo>
                  <a:cubicBezTo>
                    <a:pt x="351" y="39"/>
                    <a:pt x="347" y="42"/>
                    <a:pt x="345" y="43"/>
                  </a:cubicBezTo>
                  <a:cubicBezTo>
                    <a:pt x="344" y="43"/>
                    <a:pt x="338" y="42"/>
                    <a:pt x="337" y="41"/>
                  </a:cubicBezTo>
                  <a:cubicBezTo>
                    <a:pt x="337" y="40"/>
                    <a:pt x="336" y="40"/>
                    <a:pt x="336" y="39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9" y="56"/>
                    <a:pt x="329" y="56"/>
                    <a:pt x="329" y="56"/>
                  </a:cubicBezTo>
                  <a:cubicBezTo>
                    <a:pt x="329" y="56"/>
                    <a:pt x="324" y="58"/>
                    <a:pt x="328" y="61"/>
                  </a:cubicBezTo>
                  <a:cubicBezTo>
                    <a:pt x="331" y="64"/>
                    <a:pt x="331" y="61"/>
                    <a:pt x="336" y="61"/>
                  </a:cubicBezTo>
                  <a:cubicBezTo>
                    <a:pt x="341" y="61"/>
                    <a:pt x="343" y="65"/>
                    <a:pt x="344" y="62"/>
                  </a:cubicBezTo>
                  <a:cubicBezTo>
                    <a:pt x="345" y="60"/>
                    <a:pt x="349" y="58"/>
                    <a:pt x="351" y="61"/>
                  </a:cubicBezTo>
                  <a:cubicBezTo>
                    <a:pt x="354" y="64"/>
                    <a:pt x="362" y="69"/>
                    <a:pt x="362" y="72"/>
                  </a:cubicBezTo>
                  <a:cubicBezTo>
                    <a:pt x="361" y="75"/>
                    <a:pt x="357" y="74"/>
                    <a:pt x="353" y="73"/>
                  </a:cubicBezTo>
                  <a:cubicBezTo>
                    <a:pt x="350" y="72"/>
                    <a:pt x="346" y="75"/>
                    <a:pt x="343" y="75"/>
                  </a:cubicBezTo>
                  <a:cubicBezTo>
                    <a:pt x="340" y="75"/>
                    <a:pt x="336" y="76"/>
                    <a:pt x="333" y="79"/>
                  </a:cubicBezTo>
                  <a:cubicBezTo>
                    <a:pt x="330" y="82"/>
                    <a:pt x="331" y="85"/>
                    <a:pt x="326" y="86"/>
                  </a:cubicBezTo>
                  <a:cubicBezTo>
                    <a:pt x="321" y="87"/>
                    <a:pt x="319" y="86"/>
                    <a:pt x="314" y="90"/>
                  </a:cubicBezTo>
                  <a:cubicBezTo>
                    <a:pt x="309" y="93"/>
                    <a:pt x="303" y="92"/>
                    <a:pt x="301" y="91"/>
                  </a:cubicBezTo>
                  <a:cubicBezTo>
                    <a:pt x="299" y="90"/>
                    <a:pt x="295" y="89"/>
                    <a:pt x="293" y="93"/>
                  </a:cubicBezTo>
                  <a:cubicBezTo>
                    <a:pt x="291" y="96"/>
                    <a:pt x="296" y="98"/>
                    <a:pt x="295" y="102"/>
                  </a:cubicBezTo>
                  <a:cubicBezTo>
                    <a:pt x="295" y="106"/>
                    <a:pt x="290" y="105"/>
                    <a:pt x="286" y="110"/>
                  </a:cubicBezTo>
                  <a:cubicBezTo>
                    <a:pt x="281" y="115"/>
                    <a:pt x="275" y="117"/>
                    <a:pt x="271" y="116"/>
                  </a:cubicBezTo>
                  <a:cubicBezTo>
                    <a:pt x="267" y="116"/>
                    <a:pt x="260" y="113"/>
                    <a:pt x="253" y="117"/>
                  </a:cubicBezTo>
                  <a:cubicBezTo>
                    <a:pt x="246" y="120"/>
                    <a:pt x="242" y="124"/>
                    <a:pt x="239" y="124"/>
                  </a:cubicBezTo>
                  <a:cubicBezTo>
                    <a:pt x="236" y="123"/>
                    <a:pt x="236" y="120"/>
                    <a:pt x="233" y="121"/>
                  </a:cubicBezTo>
                  <a:cubicBezTo>
                    <a:pt x="229" y="121"/>
                    <a:pt x="227" y="120"/>
                    <a:pt x="224" y="119"/>
                  </a:cubicBezTo>
                  <a:cubicBezTo>
                    <a:pt x="222" y="117"/>
                    <a:pt x="220" y="120"/>
                    <a:pt x="216" y="117"/>
                  </a:cubicBezTo>
                  <a:cubicBezTo>
                    <a:pt x="212" y="113"/>
                    <a:pt x="204" y="114"/>
                    <a:pt x="201" y="113"/>
                  </a:cubicBezTo>
                  <a:cubicBezTo>
                    <a:pt x="198" y="113"/>
                    <a:pt x="186" y="113"/>
                    <a:pt x="182" y="113"/>
                  </a:cubicBezTo>
                  <a:cubicBezTo>
                    <a:pt x="178" y="112"/>
                    <a:pt x="172" y="114"/>
                    <a:pt x="172" y="112"/>
                  </a:cubicBezTo>
                  <a:cubicBezTo>
                    <a:pt x="171" y="110"/>
                    <a:pt x="168" y="108"/>
                    <a:pt x="167" y="104"/>
                  </a:cubicBezTo>
                  <a:cubicBezTo>
                    <a:pt x="166" y="99"/>
                    <a:pt x="163" y="97"/>
                    <a:pt x="161" y="97"/>
                  </a:cubicBezTo>
                  <a:cubicBezTo>
                    <a:pt x="158" y="96"/>
                    <a:pt x="158" y="94"/>
                    <a:pt x="156" y="93"/>
                  </a:cubicBezTo>
                  <a:cubicBezTo>
                    <a:pt x="154" y="93"/>
                    <a:pt x="153" y="90"/>
                    <a:pt x="150" y="90"/>
                  </a:cubicBezTo>
                  <a:cubicBezTo>
                    <a:pt x="146" y="90"/>
                    <a:pt x="133" y="88"/>
                    <a:pt x="131" y="85"/>
                  </a:cubicBezTo>
                  <a:cubicBezTo>
                    <a:pt x="130" y="82"/>
                    <a:pt x="133" y="82"/>
                    <a:pt x="133" y="79"/>
                  </a:cubicBezTo>
                  <a:cubicBezTo>
                    <a:pt x="133" y="76"/>
                    <a:pt x="135" y="72"/>
                    <a:pt x="134" y="71"/>
                  </a:cubicBezTo>
                  <a:cubicBezTo>
                    <a:pt x="132" y="69"/>
                    <a:pt x="130" y="67"/>
                    <a:pt x="129" y="64"/>
                  </a:cubicBezTo>
                  <a:cubicBezTo>
                    <a:pt x="129" y="62"/>
                    <a:pt x="125" y="59"/>
                    <a:pt x="123" y="59"/>
                  </a:cubicBezTo>
                  <a:cubicBezTo>
                    <a:pt x="120" y="59"/>
                    <a:pt x="118" y="57"/>
                    <a:pt x="115" y="55"/>
                  </a:cubicBezTo>
                  <a:cubicBezTo>
                    <a:pt x="113" y="53"/>
                    <a:pt x="111" y="53"/>
                    <a:pt x="110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6"/>
                    <a:pt x="107" y="46"/>
                    <a:pt x="106" y="46"/>
                  </a:cubicBezTo>
                  <a:cubicBezTo>
                    <a:pt x="106" y="46"/>
                    <a:pt x="105" y="46"/>
                    <a:pt x="104" y="45"/>
                  </a:cubicBezTo>
                  <a:cubicBezTo>
                    <a:pt x="103" y="47"/>
                    <a:pt x="101" y="48"/>
                    <a:pt x="101" y="50"/>
                  </a:cubicBezTo>
                  <a:cubicBezTo>
                    <a:pt x="101" y="52"/>
                    <a:pt x="100" y="54"/>
                    <a:pt x="98" y="54"/>
                  </a:cubicBezTo>
                  <a:cubicBezTo>
                    <a:pt x="95" y="54"/>
                    <a:pt x="93" y="56"/>
                    <a:pt x="93" y="60"/>
                  </a:cubicBezTo>
                  <a:cubicBezTo>
                    <a:pt x="92" y="65"/>
                    <a:pt x="95" y="65"/>
                    <a:pt x="94" y="67"/>
                  </a:cubicBezTo>
                  <a:cubicBezTo>
                    <a:pt x="93" y="69"/>
                    <a:pt x="88" y="71"/>
                    <a:pt x="86" y="70"/>
                  </a:cubicBezTo>
                  <a:cubicBezTo>
                    <a:pt x="85" y="69"/>
                    <a:pt x="81" y="69"/>
                    <a:pt x="79" y="69"/>
                  </a:cubicBezTo>
                  <a:cubicBezTo>
                    <a:pt x="76" y="69"/>
                    <a:pt x="74" y="65"/>
                    <a:pt x="73" y="69"/>
                  </a:cubicBezTo>
                  <a:cubicBezTo>
                    <a:pt x="73" y="73"/>
                    <a:pt x="67" y="83"/>
                    <a:pt x="68" y="85"/>
                  </a:cubicBezTo>
                  <a:cubicBezTo>
                    <a:pt x="70" y="86"/>
                    <a:pt x="71" y="88"/>
                    <a:pt x="68" y="88"/>
                  </a:cubicBezTo>
                  <a:cubicBezTo>
                    <a:pt x="66" y="88"/>
                    <a:pt x="64" y="88"/>
                    <a:pt x="63" y="87"/>
                  </a:cubicBezTo>
                  <a:cubicBezTo>
                    <a:pt x="61" y="86"/>
                    <a:pt x="58" y="88"/>
                    <a:pt x="55" y="88"/>
                  </a:cubicBezTo>
                  <a:cubicBezTo>
                    <a:pt x="54" y="88"/>
                    <a:pt x="49" y="91"/>
                    <a:pt x="50" y="91"/>
                  </a:cubicBezTo>
                  <a:cubicBezTo>
                    <a:pt x="52" y="92"/>
                    <a:pt x="52" y="97"/>
                    <a:pt x="52" y="98"/>
                  </a:cubicBezTo>
                  <a:cubicBezTo>
                    <a:pt x="52" y="100"/>
                    <a:pt x="56" y="106"/>
                    <a:pt x="55" y="107"/>
                  </a:cubicBezTo>
                  <a:cubicBezTo>
                    <a:pt x="55" y="109"/>
                    <a:pt x="51" y="111"/>
                    <a:pt x="51" y="113"/>
                  </a:cubicBezTo>
                  <a:cubicBezTo>
                    <a:pt x="51" y="116"/>
                    <a:pt x="52" y="118"/>
                    <a:pt x="51" y="118"/>
                  </a:cubicBezTo>
                  <a:cubicBezTo>
                    <a:pt x="49" y="119"/>
                    <a:pt x="45" y="121"/>
                    <a:pt x="43" y="122"/>
                  </a:cubicBezTo>
                  <a:cubicBezTo>
                    <a:pt x="42" y="123"/>
                    <a:pt x="38" y="123"/>
                    <a:pt x="37" y="126"/>
                  </a:cubicBezTo>
                  <a:cubicBezTo>
                    <a:pt x="36" y="128"/>
                    <a:pt x="35" y="130"/>
                    <a:pt x="31" y="129"/>
                  </a:cubicBezTo>
                  <a:cubicBezTo>
                    <a:pt x="28" y="129"/>
                    <a:pt x="26" y="128"/>
                    <a:pt x="24" y="131"/>
                  </a:cubicBezTo>
                  <a:cubicBezTo>
                    <a:pt x="21" y="134"/>
                    <a:pt x="20" y="133"/>
                    <a:pt x="19" y="134"/>
                  </a:cubicBezTo>
                  <a:cubicBezTo>
                    <a:pt x="17" y="136"/>
                    <a:pt x="15" y="133"/>
                    <a:pt x="14" y="133"/>
                  </a:cubicBezTo>
                  <a:cubicBezTo>
                    <a:pt x="12" y="132"/>
                    <a:pt x="10" y="134"/>
                    <a:pt x="9" y="134"/>
                  </a:cubicBezTo>
                  <a:cubicBezTo>
                    <a:pt x="7" y="134"/>
                    <a:pt x="6" y="137"/>
                    <a:pt x="4" y="137"/>
                  </a:cubicBezTo>
                  <a:cubicBezTo>
                    <a:pt x="3" y="138"/>
                    <a:pt x="1" y="137"/>
                    <a:pt x="1" y="139"/>
                  </a:cubicBezTo>
                  <a:cubicBezTo>
                    <a:pt x="1" y="141"/>
                    <a:pt x="1" y="142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1" y="150"/>
                    <a:pt x="8" y="153"/>
                    <a:pt x="9" y="155"/>
                  </a:cubicBezTo>
                  <a:cubicBezTo>
                    <a:pt x="9" y="158"/>
                    <a:pt x="10" y="166"/>
                    <a:pt x="10" y="166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3" y="169"/>
                    <a:pt x="17" y="171"/>
                    <a:pt x="17" y="172"/>
                  </a:cubicBezTo>
                  <a:cubicBezTo>
                    <a:pt x="17" y="173"/>
                    <a:pt x="18" y="177"/>
                    <a:pt x="22" y="178"/>
                  </a:cubicBezTo>
                  <a:cubicBezTo>
                    <a:pt x="24" y="179"/>
                    <a:pt x="26" y="181"/>
                    <a:pt x="28" y="182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81"/>
                    <a:pt x="32" y="181"/>
                    <a:pt x="33" y="182"/>
                  </a:cubicBezTo>
                  <a:cubicBezTo>
                    <a:pt x="34" y="180"/>
                    <a:pt x="39" y="177"/>
                    <a:pt x="42" y="177"/>
                  </a:cubicBezTo>
                  <a:cubicBezTo>
                    <a:pt x="45" y="177"/>
                    <a:pt x="52" y="183"/>
                    <a:pt x="52" y="185"/>
                  </a:cubicBezTo>
                  <a:cubicBezTo>
                    <a:pt x="51" y="187"/>
                    <a:pt x="46" y="194"/>
                    <a:pt x="43" y="194"/>
                  </a:cubicBezTo>
                  <a:cubicBezTo>
                    <a:pt x="43" y="194"/>
                    <a:pt x="41" y="194"/>
                    <a:pt x="40" y="195"/>
                  </a:cubicBezTo>
                  <a:cubicBezTo>
                    <a:pt x="40" y="196"/>
                    <a:pt x="40" y="197"/>
                    <a:pt x="40" y="197"/>
                  </a:cubicBezTo>
                  <a:cubicBezTo>
                    <a:pt x="40" y="199"/>
                    <a:pt x="42" y="202"/>
                    <a:pt x="44" y="204"/>
                  </a:cubicBezTo>
                  <a:cubicBezTo>
                    <a:pt x="46" y="207"/>
                    <a:pt x="41" y="209"/>
                    <a:pt x="39" y="207"/>
                  </a:cubicBezTo>
                  <a:cubicBezTo>
                    <a:pt x="37" y="205"/>
                    <a:pt x="36" y="209"/>
                    <a:pt x="37" y="211"/>
                  </a:cubicBezTo>
                  <a:cubicBezTo>
                    <a:pt x="39" y="212"/>
                    <a:pt x="38" y="217"/>
                    <a:pt x="40" y="217"/>
                  </a:cubicBezTo>
                  <a:cubicBezTo>
                    <a:pt x="42" y="217"/>
                    <a:pt x="44" y="222"/>
                    <a:pt x="47" y="222"/>
                  </a:cubicBezTo>
                  <a:cubicBezTo>
                    <a:pt x="49" y="222"/>
                    <a:pt x="52" y="226"/>
                    <a:pt x="52" y="226"/>
                  </a:cubicBezTo>
                  <a:cubicBezTo>
                    <a:pt x="52" y="226"/>
                    <a:pt x="55" y="228"/>
                    <a:pt x="55" y="229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8" y="230"/>
                    <a:pt x="60" y="230"/>
                    <a:pt x="60" y="228"/>
                  </a:cubicBezTo>
                  <a:cubicBezTo>
                    <a:pt x="60" y="227"/>
                    <a:pt x="64" y="227"/>
                    <a:pt x="66" y="230"/>
                  </a:cubicBezTo>
                  <a:cubicBezTo>
                    <a:pt x="69" y="232"/>
                    <a:pt x="79" y="239"/>
                    <a:pt x="83" y="242"/>
                  </a:cubicBezTo>
                  <a:cubicBezTo>
                    <a:pt x="86" y="245"/>
                    <a:pt x="95" y="248"/>
                    <a:pt x="98" y="248"/>
                  </a:cubicBezTo>
                  <a:cubicBezTo>
                    <a:pt x="101" y="248"/>
                    <a:pt x="104" y="250"/>
                    <a:pt x="109" y="250"/>
                  </a:cubicBezTo>
                  <a:cubicBezTo>
                    <a:pt x="109" y="250"/>
                    <a:pt x="110" y="250"/>
                    <a:pt x="111" y="250"/>
                  </a:cubicBezTo>
                  <a:cubicBezTo>
                    <a:pt x="111" y="249"/>
                    <a:pt x="112" y="249"/>
                    <a:pt x="113" y="248"/>
                  </a:cubicBezTo>
                  <a:cubicBezTo>
                    <a:pt x="115" y="246"/>
                    <a:pt x="116" y="249"/>
                    <a:pt x="116" y="252"/>
                  </a:cubicBezTo>
                  <a:cubicBezTo>
                    <a:pt x="115" y="253"/>
                    <a:pt x="116" y="255"/>
                    <a:pt x="116" y="256"/>
                  </a:cubicBezTo>
                  <a:cubicBezTo>
                    <a:pt x="117" y="255"/>
                    <a:pt x="118" y="253"/>
                    <a:pt x="118" y="252"/>
                  </a:cubicBezTo>
                  <a:cubicBezTo>
                    <a:pt x="120" y="248"/>
                    <a:pt x="122" y="248"/>
                    <a:pt x="124" y="247"/>
                  </a:cubicBezTo>
                  <a:cubicBezTo>
                    <a:pt x="125" y="246"/>
                    <a:pt x="127" y="246"/>
                    <a:pt x="130" y="248"/>
                  </a:cubicBezTo>
                  <a:cubicBezTo>
                    <a:pt x="134" y="250"/>
                    <a:pt x="135" y="246"/>
                    <a:pt x="140" y="251"/>
                  </a:cubicBezTo>
                  <a:cubicBezTo>
                    <a:pt x="141" y="250"/>
                    <a:pt x="142" y="250"/>
                    <a:pt x="142" y="250"/>
                  </a:cubicBezTo>
                  <a:cubicBezTo>
                    <a:pt x="143" y="250"/>
                    <a:pt x="145" y="248"/>
                    <a:pt x="146" y="246"/>
                  </a:cubicBezTo>
                  <a:cubicBezTo>
                    <a:pt x="148" y="245"/>
                    <a:pt x="148" y="243"/>
                    <a:pt x="149" y="243"/>
                  </a:cubicBezTo>
                  <a:cubicBezTo>
                    <a:pt x="151" y="243"/>
                    <a:pt x="152" y="241"/>
                    <a:pt x="156" y="239"/>
                  </a:cubicBezTo>
                  <a:cubicBezTo>
                    <a:pt x="161" y="236"/>
                    <a:pt x="164" y="240"/>
                    <a:pt x="166" y="238"/>
                  </a:cubicBezTo>
                  <a:cubicBezTo>
                    <a:pt x="168" y="237"/>
                    <a:pt x="170" y="236"/>
                    <a:pt x="170" y="238"/>
                  </a:cubicBezTo>
                  <a:cubicBezTo>
                    <a:pt x="170" y="239"/>
                    <a:pt x="173" y="241"/>
                    <a:pt x="173" y="243"/>
                  </a:cubicBezTo>
                  <a:cubicBezTo>
                    <a:pt x="174" y="245"/>
                    <a:pt x="177" y="246"/>
                    <a:pt x="178" y="246"/>
                  </a:cubicBezTo>
                  <a:cubicBezTo>
                    <a:pt x="178" y="245"/>
                    <a:pt x="179" y="245"/>
                    <a:pt x="179" y="245"/>
                  </a:cubicBezTo>
                  <a:cubicBezTo>
                    <a:pt x="181" y="243"/>
                    <a:pt x="185" y="245"/>
                    <a:pt x="185" y="247"/>
                  </a:cubicBezTo>
                  <a:cubicBezTo>
                    <a:pt x="185" y="249"/>
                    <a:pt x="185" y="252"/>
                    <a:pt x="186" y="252"/>
                  </a:cubicBezTo>
                  <a:cubicBezTo>
                    <a:pt x="188" y="252"/>
                    <a:pt x="190" y="252"/>
                    <a:pt x="190" y="256"/>
                  </a:cubicBezTo>
                  <a:cubicBezTo>
                    <a:pt x="190" y="259"/>
                    <a:pt x="191" y="264"/>
                    <a:pt x="188" y="267"/>
                  </a:cubicBezTo>
                  <a:cubicBezTo>
                    <a:pt x="184" y="271"/>
                    <a:pt x="180" y="277"/>
                    <a:pt x="181" y="279"/>
                  </a:cubicBezTo>
                  <a:cubicBezTo>
                    <a:pt x="182" y="280"/>
                    <a:pt x="180" y="284"/>
                    <a:pt x="182" y="282"/>
                  </a:cubicBezTo>
                  <a:cubicBezTo>
                    <a:pt x="185" y="281"/>
                    <a:pt x="191" y="282"/>
                    <a:pt x="190" y="284"/>
                  </a:cubicBezTo>
                  <a:cubicBezTo>
                    <a:pt x="189" y="285"/>
                    <a:pt x="190" y="290"/>
                    <a:pt x="192" y="290"/>
                  </a:cubicBezTo>
                  <a:cubicBezTo>
                    <a:pt x="195" y="291"/>
                    <a:pt x="196" y="292"/>
                    <a:pt x="195" y="294"/>
                  </a:cubicBezTo>
                  <a:cubicBezTo>
                    <a:pt x="195" y="296"/>
                    <a:pt x="193" y="299"/>
                    <a:pt x="195" y="299"/>
                  </a:cubicBezTo>
                  <a:cubicBezTo>
                    <a:pt x="197" y="299"/>
                    <a:pt x="200" y="299"/>
                    <a:pt x="200" y="302"/>
                  </a:cubicBezTo>
                  <a:cubicBezTo>
                    <a:pt x="199" y="304"/>
                    <a:pt x="201" y="306"/>
                    <a:pt x="205" y="304"/>
                  </a:cubicBezTo>
                  <a:cubicBezTo>
                    <a:pt x="207" y="303"/>
                    <a:pt x="208" y="303"/>
                    <a:pt x="208" y="303"/>
                  </a:cubicBezTo>
                  <a:cubicBezTo>
                    <a:pt x="210" y="303"/>
                    <a:pt x="210" y="307"/>
                    <a:pt x="212" y="307"/>
                  </a:cubicBezTo>
                  <a:cubicBezTo>
                    <a:pt x="215" y="308"/>
                    <a:pt x="214" y="302"/>
                    <a:pt x="213" y="301"/>
                  </a:cubicBezTo>
                  <a:cubicBezTo>
                    <a:pt x="212" y="300"/>
                    <a:pt x="213" y="296"/>
                    <a:pt x="214" y="297"/>
                  </a:cubicBezTo>
                  <a:cubicBezTo>
                    <a:pt x="215" y="298"/>
                    <a:pt x="218" y="297"/>
                    <a:pt x="219" y="295"/>
                  </a:cubicBezTo>
                  <a:cubicBezTo>
                    <a:pt x="221" y="293"/>
                    <a:pt x="224" y="296"/>
                    <a:pt x="225" y="294"/>
                  </a:cubicBezTo>
                  <a:cubicBezTo>
                    <a:pt x="227" y="292"/>
                    <a:pt x="229" y="296"/>
                    <a:pt x="232" y="294"/>
                  </a:cubicBezTo>
                  <a:cubicBezTo>
                    <a:pt x="235" y="293"/>
                    <a:pt x="236" y="296"/>
                    <a:pt x="238" y="293"/>
                  </a:cubicBezTo>
                  <a:cubicBezTo>
                    <a:pt x="239" y="291"/>
                    <a:pt x="243" y="288"/>
                    <a:pt x="244" y="289"/>
                  </a:cubicBezTo>
                  <a:cubicBezTo>
                    <a:pt x="245" y="290"/>
                    <a:pt x="246" y="292"/>
                    <a:pt x="251" y="293"/>
                  </a:cubicBezTo>
                  <a:cubicBezTo>
                    <a:pt x="256" y="293"/>
                    <a:pt x="253" y="296"/>
                    <a:pt x="253" y="297"/>
                  </a:cubicBezTo>
                  <a:cubicBezTo>
                    <a:pt x="253" y="299"/>
                    <a:pt x="259" y="303"/>
                    <a:pt x="261" y="303"/>
                  </a:cubicBezTo>
                  <a:cubicBezTo>
                    <a:pt x="261" y="304"/>
                    <a:pt x="262" y="304"/>
                    <a:pt x="263" y="305"/>
                  </a:cubicBezTo>
                  <a:cubicBezTo>
                    <a:pt x="264" y="304"/>
                    <a:pt x="267" y="305"/>
                    <a:pt x="267" y="303"/>
                  </a:cubicBezTo>
                  <a:cubicBezTo>
                    <a:pt x="268" y="301"/>
                    <a:pt x="271" y="302"/>
                    <a:pt x="272" y="304"/>
                  </a:cubicBezTo>
                  <a:cubicBezTo>
                    <a:pt x="273" y="305"/>
                    <a:pt x="274" y="306"/>
                    <a:pt x="276" y="304"/>
                  </a:cubicBezTo>
                  <a:cubicBezTo>
                    <a:pt x="279" y="302"/>
                    <a:pt x="280" y="306"/>
                    <a:pt x="279" y="307"/>
                  </a:cubicBezTo>
                  <a:cubicBezTo>
                    <a:pt x="277" y="308"/>
                    <a:pt x="278" y="312"/>
                    <a:pt x="280" y="314"/>
                  </a:cubicBezTo>
                  <a:cubicBezTo>
                    <a:pt x="283" y="316"/>
                    <a:pt x="283" y="313"/>
                    <a:pt x="283" y="311"/>
                  </a:cubicBezTo>
                  <a:cubicBezTo>
                    <a:pt x="282" y="308"/>
                    <a:pt x="286" y="306"/>
                    <a:pt x="294" y="304"/>
                  </a:cubicBezTo>
                  <a:cubicBezTo>
                    <a:pt x="301" y="301"/>
                    <a:pt x="309" y="296"/>
                    <a:pt x="310" y="295"/>
                  </a:cubicBezTo>
                  <a:cubicBezTo>
                    <a:pt x="310" y="293"/>
                    <a:pt x="315" y="297"/>
                    <a:pt x="317" y="295"/>
                  </a:cubicBezTo>
                  <a:cubicBezTo>
                    <a:pt x="320" y="293"/>
                    <a:pt x="329" y="293"/>
                    <a:pt x="331" y="293"/>
                  </a:cubicBezTo>
                  <a:cubicBezTo>
                    <a:pt x="334" y="293"/>
                    <a:pt x="334" y="290"/>
                    <a:pt x="336" y="288"/>
                  </a:cubicBezTo>
                  <a:cubicBezTo>
                    <a:pt x="339" y="286"/>
                    <a:pt x="338" y="285"/>
                    <a:pt x="341" y="285"/>
                  </a:cubicBezTo>
                  <a:cubicBezTo>
                    <a:pt x="344" y="284"/>
                    <a:pt x="345" y="281"/>
                    <a:pt x="345" y="280"/>
                  </a:cubicBezTo>
                  <a:cubicBezTo>
                    <a:pt x="345" y="278"/>
                    <a:pt x="351" y="278"/>
                    <a:pt x="351" y="276"/>
                  </a:cubicBezTo>
                  <a:cubicBezTo>
                    <a:pt x="351" y="275"/>
                    <a:pt x="355" y="274"/>
                    <a:pt x="355" y="272"/>
                  </a:cubicBezTo>
                  <a:cubicBezTo>
                    <a:pt x="355" y="271"/>
                    <a:pt x="357" y="271"/>
                    <a:pt x="358" y="269"/>
                  </a:cubicBezTo>
                  <a:cubicBezTo>
                    <a:pt x="359" y="268"/>
                    <a:pt x="358" y="264"/>
                    <a:pt x="359" y="263"/>
                  </a:cubicBezTo>
                  <a:cubicBezTo>
                    <a:pt x="361" y="263"/>
                    <a:pt x="359" y="260"/>
                    <a:pt x="358" y="259"/>
                  </a:cubicBezTo>
                  <a:cubicBezTo>
                    <a:pt x="358" y="258"/>
                    <a:pt x="362" y="258"/>
                    <a:pt x="364" y="257"/>
                  </a:cubicBezTo>
                  <a:cubicBezTo>
                    <a:pt x="366" y="255"/>
                    <a:pt x="367" y="253"/>
                    <a:pt x="368" y="251"/>
                  </a:cubicBezTo>
                  <a:cubicBezTo>
                    <a:pt x="368" y="249"/>
                    <a:pt x="371" y="247"/>
                    <a:pt x="373" y="246"/>
                  </a:cubicBezTo>
                  <a:cubicBezTo>
                    <a:pt x="374" y="246"/>
                    <a:pt x="375" y="242"/>
                    <a:pt x="375" y="240"/>
                  </a:cubicBezTo>
                  <a:cubicBezTo>
                    <a:pt x="374" y="237"/>
                    <a:pt x="377" y="238"/>
                    <a:pt x="376" y="237"/>
                  </a:cubicBezTo>
                  <a:cubicBezTo>
                    <a:pt x="374" y="236"/>
                    <a:pt x="376" y="233"/>
                    <a:pt x="379" y="232"/>
                  </a:cubicBezTo>
                  <a:cubicBezTo>
                    <a:pt x="382" y="231"/>
                    <a:pt x="378" y="230"/>
                    <a:pt x="376" y="231"/>
                  </a:cubicBezTo>
                  <a:cubicBezTo>
                    <a:pt x="374" y="232"/>
                    <a:pt x="373" y="227"/>
                    <a:pt x="371" y="229"/>
                  </a:cubicBezTo>
                  <a:cubicBezTo>
                    <a:pt x="370" y="231"/>
                    <a:pt x="366" y="228"/>
                    <a:pt x="369" y="227"/>
                  </a:cubicBezTo>
                  <a:cubicBezTo>
                    <a:pt x="371" y="227"/>
                    <a:pt x="375" y="224"/>
                    <a:pt x="377" y="223"/>
                  </a:cubicBezTo>
                  <a:cubicBezTo>
                    <a:pt x="379" y="223"/>
                    <a:pt x="374" y="219"/>
                    <a:pt x="372" y="219"/>
                  </a:cubicBezTo>
                  <a:cubicBezTo>
                    <a:pt x="370" y="219"/>
                    <a:pt x="367" y="214"/>
                    <a:pt x="365" y="214"/>
                  </a:cubicBezTo>
                  <a:cubicBezTo>
                    <a:pt x="363" y="214"/>
                    <a:pt x="367" y="212"/>
                    <a:pt x="369" y="213"/>
                  </a:cubicBezTo>
                  <a:cubicBezTo>
                    <a:pt x="372" y="215"/>
                    <a:pt x="375" y="216"/>
                    <a:pt x="377" y="215"/>
                  </a:cubicBezTo>
                  <a:cubicBezTo>
                    <a:pt x="378" y="214"/>
                    <a:pt x="372" y="209"/>
                    <a:pt x="370" y="207"/>
                  </a:cubicBezTo>
                  <a:cubicBezTo>
                    <a:pt x="368" y="206"/>
                    <a:pt x="370" y="203"/>
                    <a:pt x="368" y="202"/>
                  </a:cubicBezTo>
                  <a:cubicBezTo>
                    <a:pt x="367" y="201"/>
                    <a:pt x="364" y="195"/>
                    <a:pt x="363" y="193"/>
                  </a:cubicBezTo>
                  <a:cubicBezTo>
                    <a:pt x="362" y="190"/>
                    <a:pt x="357" y="189"/>
                    <a:pt x="356" y="188"/>
                  </a:cubicBezTo>
                  <a:cubicBezTo>
                    <a:pt x="355" y="186"/>
                    <a:pt x="356" y="182"/>
                    <a:pt x="360" y="180"/>
                  </a:cubicBezTo>
                  <a:cubicBezTo>
                    <a:pt x="364" y="179"/>
                    <a:pt x="362" y="176"/>
                    <a:pt x="364" y="176"/>
                  </a:cubicBezTo>
                  <a:cubicBezTo>
                    <a:pt x="365" y="176"/>
                    <a:pt x="367" y="176"/>
                    <a:pt x="368" y="173"/>
                  </a:cubicBezTo>
                  <a:cubicBezTo>
                    <a:pt x="369" y="170"/>
                    <a:pt x="372" y="172"/>
                    <a:pt x="373" y="170"/>
                  </a:cubicBezTo>
                  <a:cubicBezTo>
                    <a:pt x="374" y="169"/>
                    <a:pt x="380" y="169"/>
                    <a:pt x="382" y="168"/>
                  </a:cubicBezTo>
                  <a:cubicBezTo>
                    <a:pt x="384" y="166"/>
                    <a:pt x="380" y="162"/>
                    <a:pt x="378" y="162"/>
                  </a:cubicBezTo>
                  <a:cubicBezTo>
                    <a:pt x="375" y="163"/>
                    <a:pt x="372" y="162"/>
                    <a:pt x="370" y="159"/>
                  </a:cubicBezTo>
                  <a:cubicBezTo>
                    <a:pt x="368" y="156"/>
                    <a:pt x="363" y="164"/>
                    <a:pt x="359" y="166"/>
                  </a:cubicBezTo>
                  <a:cubicBezTo>
                    <a:pt x="355" y="168"/>
                    <a:pt x="353" y="163"/>
                    <a:pt x="354" y="160"/>
                  </a:cubicBezTo>
                  <a:cubicBezTo>
                    <a:pt x="355" y="157"/>
                    <a:pt x="351" y="157"/>
                    <a:pt x="346" y="157"/>
                  </a:cubicBezTo>
                  <a:cubicBezTo>
                    <a:pt x="340" y="157"/>
                    <a:pt x="342" y="147"/>
                    <a:pt x="346" y="147"/>
                  </a:cubicBezTo>
                  <a:cubicBezTo>
                    <a:pt x="349" y="147"/>
                    <a:pt x="354" y="150"/>
                    <a:pt x="356" y="144"/>
                  </a:cubicBezTo>
                  <a:cubicBezTo>
                    <a:pt x="358" y="138"/>
                    <a:pt x="360" y="143"/>
                    <a:pt x="365" y="137"/>
                  </a:cubicBezTo>
                  <a:cubicBezTo>
                    <a:pt x="369" y="132"/>
                    <a:pt x="375" y="129"/>
                    <a:pt x="379" y="132"/>
                  </a:cubicBezTo>
                  <a:cubicBezTo>
                    <a:pt x="383" y="135"/>
                    <a:pt x="374" y="140"/>
                    <a:pt x="373" y="143"/>
                  </a:cubicBezTo>
                  <a:cubicBezTo>
                    <a:pt x="372" y="146"/>
                    <a:pt x="374" y="147"/>
                    <a:pt x="372" y="149"/>
                  </a:cubicBezTo>
                  <a:cubicBezTo>
                    <a:pt x="370" y="152"/>
                    <a:pt x="373" y="152"/>
                    <a:pt x="378" y="149"/>
                  </a:cubicBezTo>
                  <a:cubicBezTo>
                    <a:pt x="382" y="146"/>
                    <a:pt x="388" y="143"/>
                    <a:pt x="392" y="141"/>
                  </a:cubicBezTo>
                  <a:cubicBezTo>
                    <a:pt x="394" y="140"/>
                    <a:pt x="395" y="140"/>
                    <a:pt x="396" y="140"/>
                  </a:cubicBezTo>
                  <a:cubicBezTo>
                    <a:pt x="397" y="139"/>
                    <a:pt x="398" y="137"/>
                    <a:pt x="399" y="137"/>
                  </a:cubicBezTo>
                  <a:cubicBezTo>
                    <a:pt x="402" y="135"/>
                    <a:pt x="412" y="131"/>
                    <a:pt x="414" y="128"/>
                  </a:cubicBezTo>
                  <a:cubicBezTo>
                    <a:pt x="415" y="126"/>
                    <a:pt x="417" y="123"/>
                    <a:pt x="419" y="123"/>
                  </a:cubicBezTo>
                  <a:cubicBezTo>
                    <a:pt x="421" y="123"/>
                    <a:pt x="421" y="125"/>
                    <a:pt x="424" y="125"/>
                  </a:cubicBezTo>
                  <a:cubicBezTo>
                    <a:pt x="427" y="125"/>
                    <a:pt x="431" y="126"/>
                    <a:pt x="429" y="123"/>
                  </a:cubicBezTo>
                  <a:cubicBezTo>
                    <a:pt x="428" y="121"/>
                    <a:pt x="429" y="121"/>
                    <a:pt x="432" y="120"/>
                  </a:cubicBezTo>
                  <a:cubicBezTo>
                    <a:pt x="436" y="120"/>
                    <a:pt x="435" y="116"/>
                    <a:pt x="438" y="116"/>
                  </a:cubicBezTo>
                  <a:cubicBezTo>
                    <a:pt x="441" y="116"/>
                    <a:pt x="440" y="110"/>
                    <a:pt x="443" y="110"/>
                  </a:cubicBezTo>
                  <a:cubicBezTo>
                    <a:pt x="445" y="110"/>
                    <a:pt x="446" y="113"/>
                    <a:pt x="449" y="112"/>
                  </a:cubicBezTo>
                  <a:cubicBezTo>
                    <a:pt x="450" y="112"/>
                    <a:pt x="451" y="112"/>
                    <a:pt x="452" y="113"/>
                  </a:cubicBezTo>
                  <a:cubicBezTo>
                    <a:pt x="452" y="112"/>
                    <a:pt x="453" y="112"/>
                    <a:pt x="453" y="111"/>
                  </a:cubicBezTo>
                  <a:cubicBezTo>
                    <a:pt x="453" y="108"/>
                    <a:pt x="454" y="105"/>
                    <a:pt x="453" y="104"/>
                  </a:cubicBezTo>
                  <a:cubicBezTo>
                    <a:pt x="452" y="101"/>
                    <a:pt x="453" y="99"/>
                    <a:pt x="452" y="97"/>
                  </a:cubicBezTo>
                  <a:cubicBezTo>
                    <a:pt x="452" y="95"/>
                    <a:pt x="452" y="91"/>
                    <a:pt x="454" y="91"/>
                  </a:cubicBezTo>
                  <a:cubicBezTo>
                    <a:pt x="456" y="91"/>
                    <a:pt x="458" y="86"/>
                    <a:pt x="460" y="88"/>
                  </a:cubicBezTo>
                  <a:cubicBezTo>
                    <a:pt x="463" y="90"/>
                    <a:pt x="467" y="90"/>
                    <a:pt x="467" y="88"/>
                  </a:cubicBezTo>
                  <a:cubicBezTo>
                    <a:pt x="467" y="86"/>
                    <a:pt x="471" y="86"/>
                    <a:pt x="471" y="83"/>
                  </a:cubicBezTo>
                  <a:cubicBezTo>
                    <a:pt x="472" y="80"/>
                    <a:pt x="475" y="79"/>
                    <a:pt x="476" y="77"/>
                  </a:cubicBezTo>
                  <a:cubicBezTo>
                    <a:pt x="477" y="74"/>
                    <a:pt x="478" y="68"/>
                    <a:pt x="480" y="66"/>
                  </a:cubicBezTo>
                  <a:cubicBezTo>
                    <a:pt x="483" y="65"/>
                    <a:pt x="480" y="64"/>
                    <a:pt x="480" y="60"/>
                  </a:cubicBezTo>
                  <a:close/>
                  <a:moveTo>
                    <a:pt x="364" y="285"/>
                  </a:moveTo>
                  <a:cubicBezTo>
                    <a:pt x="361" y="295"/>
                    <a:pt x="367" y="299"/>
                    <a:pt x="368" y="299"/>
                  </a:cubicBezTo>
                  <a:cubicBezTo>
                    <a:pt x="370" y="297"/>
                    <a:pt x="380" y="277"/>
                    <a:pt x="378" y="274"/>
                  </a:cubicBezTo>
                  <a:cubicBezTo>
                    <a:pt x="376" y="271"/>
                    <a:pt x="366" y="276"/>
                    <a:pt x="364" y="285"/>
                  </a:cubicBezTo>
                  <a:close/>
                  <a:moveTo>
                    <a:pt x="279" y="317"/>
                  </a:moveTo>
                  <a:cubicBezTo>
                    <a:pt x="276" y="317"/>
                    <a:pt x="268" y="322"/>
                    <a:pt x="271" y="328"/>
                  </a:cubicBezTo>
                  <a:cubicBezTo>
                    <a:pt x="274" y="335"/>
                    <a:pt x="284" y="330"/>
                    <a:pt x="284" y="328"/>
                  </a:cubicBezTo>
                  <a:cubicBezTo>
                    <a:pt x="285" y="325"/>
                    <a:pt x="289" y="320"/>
                    <a:pt x="289" y="318"/>
                  </a:cubicBezTo>
                  <a:cubicBezTo>
                    <a:pt x="288" y="316"/>
                    <a:pt x="282" y="317"/>
                    <a:pt x="279" y="31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6699251" y="2714625"/>
              <a:ext cx="196850" cy="273050"/>
            </a:xfrm>
            <a:custGeom>
              <a:rect b="b" l="l" r="r" t="t"/>
              <a:pathLst>
                <a:path extrusionOk="0" h="108" w="78">
                  <a:moveTo>
                    <a:pt x="41" y="42"/>
                  </a:moveTo>
                  <a:cubicBezTo>
                    <a:pt x="46" y="41"/>
                    <a:pt x="52" y="47"/>
                    <a:pt x="51" y="49"/>
                  </a:cubicBezTo>
                  <a:cubicBezTo>
                    <a:pt x="50" y="51"/>
                    <a:pt x="51" y="58"/>
                    <a:pt x="53" y="56"/>
                  </a:cubicBezTo>
                  <a:cubicBezTo>
                    <a:pt x="55" y="54"/>
                    <a:pt x="59" y="56"/>
                    <a:pt x="57" y="59"/>
                  </a:cubicBezTo>
                  <a:cubicBezTo>
                    <a:pt x="54" y="63"/>
                    <a:pt x="60" y="66"/>
                    <a:pt x="61" y="69"/>
                  </a:cubicBezTo>
                  <a:cubicBezTo>
                    <a:pt x="61" y="73"/>
                    <a:pt x="64" y="70"/>
                    <a:pt x="63" y="67"/>
                  </a:cubicBezTo>
                  <a:cubicBezTo>
                    <a:pt x="63" y="64"/>
                    <a:pt x="64" y="65"/>
                    <a:pt x="67" y="63"/>
                  </a:cubicBezTo>
                  <a:cubicBezTo>
                    <a:pt x="70" y="60"/>
                    <a:pt x="67" y="57"/>
                    <a:pt x="65" y="53"/>
                  </a:cubicBezTo>
                  <a:cubicBezTo>
                    <a:pt x="63" y="49"/>
                    <a:pt x="56" y="50"/>
                    <a:pt x="56" y="46"/>
                  </a:cubicBezTo>
                  <a:cubicBezTo>
                    <a:pt x="56" y="43"/>
                    <a:pt x="50" y="41"/>
                    <a:pt x="50" y="39"/>
                  </a:cubicBezTo>
                  <a:cubicBezTo>
                    <a:pt x="50" y="37"/>
                    <a:pt x="43" y="35"/>
                    <a:pt x="39" y="37"/>
                  </a:cubicBezTo>
                  <a:cubicBezTo>
                    <a:pt x="35" y="40"/>
                    <a:pt x="38" y="33"/>
                    <a:pt x="35" y="30"/>
                  </a:cubicBezTo>
                  <a:cubicBezTo>
                    <a:pt x="32" y="27"/>
                    <a:pt x="37" y="22"/>
                    <a:pt x="40" y="19"/>
                  </a:cubicBezTo>
                  <a:cubicBezTo>
                    <a:pt x="44" y="15"/>
                    <a:pt x="39" y="8"/>
                    <a:pt x="40" y="5"/>
                  </a:cubicBezTo>
                  <a:cubicBezTo>
                    <a:pt x="40" y="3"/>
                    <a:pt x="40" y="2"/>
                    <a:pt x="39" y="3"/>
                  </a:cubicBezTo>
                  <a:cubicBezTo>
                    <a:pt x="37" y="4"/>
                    <a:pt x="30" y="0"/>
                    <a:pt x="27" y="2"/>
                  </a:cubicBezTo>
                  <a:cubicBezTo>
                    <a:pt x="24" y="4"/>
                    <a:pt x="27" y="19"/>
                    <a:pt x="25" y="20"/>
                  </a:cubicBezTo>
                  <a:cubicBezTo>
                    <a:pt x="24" y="22"/>
                    <a:pt x="22" y="18"/>
                    <a:pt x="21" y="20"/>
                  </a:cubicBezTo>
                  <a:cubicBezTo>
                    <a:pt x="21" y="22"/>
                    <a:pt x="22" y="30"/>
                    <a:pt x="24" y="30"/>
                  </a:cubicBezTo>
                  <a:cubicBezTo>
                    <a:pt x="25" y="30"/>
                    <a:pt x="27" y="33"/>
                    <a:pt x="26" y="37"/>
                  </a:cubicBezTo>
                  <a:cubicBezTo>
                    <a:pt x="25" y="40"/>
                    <a:pt x="29" y="41"/>
                    <a:pt x="34" y="39"/>
                  </a:cubicBezTo>
                  <a:cubicBezTo>
                    <a:pt x="38" y="38"/>
                    <a:pt x="37" y="42"/>
                    <a:pt x="41" y="42"/>
                  </a:cubicBezTo>
                  <a:close/>
                  <a:moveTo>
                    <a:pt x="26" y="44"/>
                  </a:moveTo>
                  <a:cubicBezTo>
                    <a:pt x="27" y="47"/>
                    <a:pt x="28" y="54"/>
                    <a:pt x="34" y="52"/>
                  </a:cubicBezTo>
                  <a:cubicBezTo>
                    <a:pt x="39" y="51"/>
                    <a:pt x="25" y="41"/>
                    <a:pt x="26" y="44"/>
                  </a:cubicBezTo>
                  <a:close/>
                  <a:moveTo>
                    <a:pt x="39" y="67"/>
                  </a:moveTo>
                  <a:cubicBezTo>
                    <a:pt x="40" y="67"/>
                    <a:pt x="43" y="67"/>
                    <a:pt x="44" y="64"/>
                  </a:cubicBezTo>
                  <a:cubicBezTo>
                    <a:pt x="44" y="62"/>
                    <a:pt x="46" y="69"/>
                    <a:pt x="44" y="71"/>
                  </a:cubicBezTo>
                  <a:cubicBezTo>
                    <a:pt x="42" y="73"/>
                    <a:pt x="42" y="79"/>
                    <a:pt x="45" y="80"/>
                  </a:cubicBezTo>
                  <a:cubicBezTo>
                    <a:pt x="49" y="80"/>
                    <a:pt x="55" y="69"/>
                    <a:pt x="54" y="67"/>
                  </a:cubicBezTo>
                  <a:cubicBezTo>
                    <a:pt x="53" y="65"/>
                    <a:pt x="50" y="68"/>
                    <a:pt x="51" y="65"/>
                  </a:cubicBezTo>
                  <a:cubicBezTo>
                    <a:pt x="52" y="63"/>
                    <a:pt x="42" y="55"/>
                    <a:pt x="39" y="56"/>
                  </a:cubicBezTo>
                  <a:cubicBezTo>
                    <a:pt x="35" y="57"/>
                    <a:pt x="36" y="67"/>
                    <a:pt x="39" y="67"/>
                  </a:cubicBezTo>
                  <a:close/>
                  <a:moveTo>
                    <a:pt x="11" y="71"/>
                  </a:moveTo>
                  <a:cubicBezTo>
                    <a:pt x="8" y="76"/>
                    <a:pt x="0" y="83"/>
                    <a:pt x="1" y="85"/>
                  </a:cubicBezTo>
                  <a:cubicBezTo>
                    <a:pt x="2" y="87"/>
                    <a:pt x="11" y="74"/>
                    <a:pt x="15" y="71"/>
                  </a:cubicBezTo>
                  <a:cubicBezTo>
                    <a:pt x="20" y="68"/>
                    <a:pt x="19" y="65"/>
                    <a:pt x="18" y="63"/>
                  </a:cubicBezTo>
                  <a:cubicBezTo>
                    <a:pt x="16" y="60"/>
                    <a:pt x="15" y="67"/>
                    <a:pt x="11" y="71"/>
                  </a:cubicBezTo>
                  <a:close/>
                  <a:moveTo>
                    <a:pt x="54" y="76"/>
                  </a:moveTo>
                  <a:cubicBezTo>
                    <a:pt x="54" y="78"/>
                    <a:pt x="61" y="75"/>
                    <a:pt x="59" y="72"/>
                  </a:cubicBezTo>
                  <a:cubicBezTo>
                    <a:pt x="58" y="70"/>
                    <a:pt x="53" y="74"/>
                    <a:pt x="54" y="76"/>
                  </a:cubicBezTo>
                  <a:close/>
                  <a:moveTo>
                    <a:pt x="75" y="95"/>
                  </a:moveTo>
                  <a:cubicBezTo>
                    <a:pt x="78" y="91"/>
                    <a:pt x="73" y="83"/>
                    <a:pt x="73" y="77"/>
                  </a:cubicBezTo>
                  <a:cubicBezTo>
                    <a:pt x="73" y="71"/>
                    <a:pt x="65" y="73"/>
                    <a:pt x="67" y="76"/>
                  </a:cubicBezTo>
                  <a:cubicBezTo>
                    <a:pt x="69" y="80"/>
                    <a:pt x="63" y="77"/>
                    <a:pt x="63" y="81"/>
                  </a:cubicBezTo>
                  <a:cubicBezTo>
                    <a:pt x="62" y="84"/>
                    <a:pt x="58" y="81"/>
                    <a:pt x="58" y="84"/>
                  </a:cubicBezTo>
                  <a:cubicBezTo>
                    <a:pt x="58" y="87"/>
                    <a:pt x="53" y="84"/>
                    <a:pt x="51" y="83"/>
                  </a:cubicBezTo>
                  <a:cubicBezTo>
                    <a:pt x="49" y="81"/>
                    <a:pt x="45" y="87"/>
                    <a:pt x="42" y="88"/>
                  </a:cubicBezTo>
                  <a:cubicBezTo>
                    <a:pt x="38" y="89"/>
                    <a:pt x="36" y="97"/>
                    <a:pt x="39" y="96"/>
                  </a:cubicBezTo>
                  <a:cubicBezTo>
                    <a:pt x="41" y="96"/>
                    <a:pt x="43" y="92"/>
                    <a:pt x="46" y="93"/>
                  </a:cubicBezTo>
                  <a:cubicBezTo>
                    <a:pt x="49" y="93"/>
                    <a:pt x="48" y="90"/>
                    <a:pt x="52" y="90"/>
                  </a:cubicBezTo>
                  <a:cubicBezTo>
                    <a:pt x="56" y="91"/>
                    <a:pt x="53" y="103"/>
                    <a:pt x="58" y="104"/>
                  </a:cubicBezTo>
                  <a:cubicBezTo>
                    <a:pt x="64" y="105"/>
                    <a:pt x="64" y="108"/>
                    <a:pt x="67" y="108"/>
                  </a:cubicBezTo>
                  <a:cubicBezTo>
                    <a:pt x="69" y="108"/>
                    <a:pt x="66" y="101"/>
                    <a:pt x="66" y="98"/>
                  </a:cubicBezTo>
                  <a:cubicBezTo>
                    <a:pt x="67" y="96"/>
                    <a:pt x="72" y="98"/>
                    <a:pt x="75" y="95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181851" y="3155950"/>
              <a:ext cx="257175" cy="163513"/>
            </a:xfrm>
            <a:custGeom>
              <a:rect b="b" l="l" r="r" t="t"/>
              <a:pathLst>
                <a:path extrusionOk="0" h="65" w="102">
                  <a:moveTo>
                    <a:pt x="73" y="60"/>
                  </a:moveTo>
                  <a:cubicBezTo>
                    <a:pt x="72" y="59"/>
                    <a:pt x="67" y="56"/>
                    <a:pt x="68" y="54"/>
                  </a:cubicBezTo>
                  <a:cubicBezTo>
                    <a:pt x="68" y="53"/>
                    <a:pt x="63" y="53"/>
                    <a:pt x="60" y="51"/>
                  </a:cubicBezTo>
                  <a:cubicBezTo>
                    <a:pt x="56" y="49"/>
                    <a:pt x="57" y="42"/>
                    <a:pt x="54" y="40"/>
                  </a:cubicBezTo>
                  <a:cubicBezTo>
                    <a:pt x="50" y="38"/>
                    <a:pt x="48" y="33"/>
                    <a:pt x="52" y="33"/>
                  </a:cubicBezTo>
                  <a:cubicBezTo>
                    <a:pt x="56" y="34"/>
                    <a:pt x="57" y="31"/>
                    <a:pt x="54" y="28"/>
                  </a:cubicBezTo>
                  <a:cubicBezTo>
                    <a:pt x="50" y="25"/>
                    <a:pt x="38" y="24"/>
                    <a:pt x="38" y="19"/>
                  </a:cubicBezTo>
                  <a:cubicBezTo>
                    <a:pt x="37" y="15"/>
                    <a:pt x="16" y="4"/>
                    <a:pt x="6" y="2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2"/>
                    <a:pt x="5" y="54"/>
                    <a:pt x="9" y="54"/>
                  </a:cubicBezTo>
                  <a:cubicBezTo>
                    <a:pt x="19" y="54"/>
                    <a:pt x="17" y="48"/>
                    <a:pt x="18" y="48"/>
                  </a:cubicBezTo>
                  <a:cubicBezTo>
                    <a:pt x="20" y="48"/>
                    <a:pt x="21" y="45"/>
                    <a:pt x="23" y="42"/>
                  </a:cubicBezTo>
                  <a:cubicBezTo>
                    <a:pt x="25" y="40"/>
                    <a:pt x="35" y="42"/>
                    <a:pt x="40" y="46"/>
                  </a:cubicBezTo>
                  <a:cubicBezTo>
                    <a:pt x="46" y="50"/>
                    <a:pt x="52" y="63"/>
                    <a:pt x="58" y="62"/>
                  </a:cubicBezTo>
                  <a:cubicBezTo>
                    <a:pt x="63" y="61"/>
                    <a:pt x="69" y="65"/>
                    <a:pt x="75" y="65"/>
                  </a:cubicBezTo>
                  <a:cubicBezTo>
                    <a:pt x="80" y="65"/>
                    <a:pt x="75" y="61"/>
                    <a:pt x="73" y="60"/>
                  </a:cubicBezTo>
                  <a:close/>
                  <a:moveTo>
                    <a:pt x="87" y="18"/>
                  </a:moveTo>
                  <a:cubicBezTo>
                    <a:pt x="87" y="20"/>
                    <a:pt x="83" y="21"/>
                    <a:pt x="77" y="23"/>
                  </a:cubicBezTo>
                  <a:cubicBezTo>
                    <a:pt x="71" y="26"/>
                    <a:pt x="60" y="21"/>
                    <a:pt x="60" y="24"/>
                  </a:cubicBezTo>
                  <a:cubicBezTo>
                    <a:pt x="60" y="26"/>
                    <a:pt x="67" y="30"/>
                    <a:pt x="73" y="30"/>
                  </a:cubicBezTo>
                  <a:cubicBezTo>
                    <a:pt x="80" y="30"/>
                    <a:pt x="90" y="24"/>
                    <a:pt x="90" y="22"/>
                  </a:cubicBezTo>
                  <a:cubicBezTo>
                    <a:pt x="90" y="20"/>
                    <a:pt x="94" y="16"/>
                    <a:pt x="92" y="15"/>
                  </a:cubicBezTo>
                  <a:cubicBezTo>
                    <a:pt x="91" y="13"/>
                    <a:pt x="87" y="15"/>
                    <a:pt x="87" y="18"/>
                  </a:cubicBezTo>
                  <a:close/>
                  <a:moveTo>
                    <a:pt x="95" y="9"/>
                  </a:moveTo>
                  <a:cubicBezTo>
                    <a:pt x="91" y="6"/>
                    <a:pt x="88" y="5"/>
                    <a:pt x="93" y="9"/>
                  </a:cubicBezTo>
                  <a:cubicBezTo>
                    <a:pt x="97" y="14"/>
                    <a:pt x="95" y="17"/>
                    <a:pt x="98" y="17"/>
                  </a:cubicBezTo>
                  <a:cubicBezTo>
                    <a:pt x="102" y="15"/>
                    <a:pt x="99" y="11"/>
                    <a:pt x="95" y="9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5959476" y="2901950"/>
              <a:ext cx="46038" cy="82550"/>
            </a:xfrm>
            <a:custGeom>
              <a:rect b="b" l="l" r="r" t="t"/>
              <a:pathLst>
                <a:path extrusionOk="0" h="33" w="18">
                  <a:moveTo>
                    <a:pt x="4" y="0"/>
                  </a:moveTo>
                  <a:cubicBezTo>
                    <a:pt x="2" y="0"/>
                    <a:pt x="3" y="4"/>
                    <a:pt x="2" y="8"/>
                  </a:cubicBezTo>
                  <a:cubicBezTo>
                    <a:pt x="0" y="11"/>
                    <a:pt x="1" y="14"/>
                    <a:pt x="1" y="18"/>
                  </a:cubicBezTo>
                  <a:cubicBezTo>
                    <a:pt x="2" y="23"/>
                    <a:pt x="1" y="28"/>
                    <a:pt x="5" y="30"/>
                  </a:cubicBezTo>
                  <a:cubicBezTo>
                    <a:pt x="10" y="33"/>
                    <a:pt x="17" y="25"/>
                    <a:pt x="17" y="19"/>
                  </a:cubicBezTo>
                  <a:cubicBezTo>
                    <a:pt x="18" y="1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5208588" y="3333750"/>
              <a:ext cx="150813" cy="296863"/>
            </a:xfrm>
            <a:custGeom>
              <a:rect b="b" l="l" r="r" t="t"/>
              <a:pathLst>
                <a:path extrusionOk="0" h="118" w="60">
                  <a:moveTo>
                    <a:pt x="51" y="3"/>
                  </a:moveTo>
                  <a:cubicBezTo>
                    <a:pt x="50" y="0"/>
                    <a:pt x="49" y="5"/>
                    <a:pt x="48" y="6"/>
                  </a:cubicBezTo>
                  <a:cubicBezTo>
                    <a:pt x="47" y="7"/>
                    <a:pt x="46" y="10"/>
                    <a:pt x="47" y="12"/>
                  </a:cubicBezTo>
                  <a:cubicBezTo>
                    <a:pt x="47" y="13"/>
                    <a:pt x="44" y="15"/>
                    <a:pt x="42" y="15"/>
                  </a:cubicBezTo>
                  <a:cubicBezTo>
                    <a:pt x="40" y="15"/>
                    <a:pt x="37" y="16"/>
                    <a:pt x="38" y="19"/>
                  </a:cubicBezTo>
                  <a:cubicBezTo>
                    <a:pt x="39" y="21"/>
                    <a:pt x="36" y="21"/>
                    <a:pt x="38" y="23"/>
                  </a:cubicBezTo>
                  <a:cubicBezTo>
                    <a:pt x="39" y="25"/>
                    <a:pt x="35" y="28"/>
                    <a:pt x="32" y="28"/>
                  </a:cubicBezTo>
                  <a:cubicBezTo>
                    <a:pt x="28" y="28"/>
                    <a:pt x="24" y="34"/>
                    <a:pt x="20" y="34"/>
                  </a:cubicBezTo>
                  <a:cubicBezTo>
                    <a:pt x="17" y="33"/>
                    <a:pt x="13" y="36"/>
                    <a:pt x="10" y="36"/>
                  </a:cubicBezTo>
                  <a:cubicBezTo>
                    <a:pt x="7" y="35"/>
                    <a:pt x="9" y="42"/>
                    <a:pt x="7" y="46"/>
                  </a:cubicBezTo>
                  <a:cubicBezTo>
                    <a:pt x="4" y="51"/>
                    <a:pt x="6" y="56"/>
                    <a:pt x="8" y="61"/>
                  </a:cubicBezTo>
                  <a:cubicBezTo>
                    <a:pt x="10" y="66"/>
                    <a:pt x="12" y="70"/>
                    <a:pt x="6" y="77"/>
                  </a:cubicBezTo>
                  <a:cubicBezTo>
                    <a:pt x="0" y="84"/>
                    <a:pt x="1" y="92"/>
                    <a:pt x="3" y="96"/>
                  </a:cubicBezTo>
                  <a:cubicBezTo>
                    <a:pt x="5" y="101"/>
                    <a:pt x="5" y="108"/>
                    <a:pt x="8" y="112"/>
                  </a:cubicBezTo>
                  <a:cubicBezTo>
                    <a:pt x="11" y="115"/>
                    <a:pt x="20" y="118"/>
                    <a:pt x="22" y="115"/>
                  </a:cubicBezTo>
                  <a:cubicBezTo>
                    <a:pt x="25" y="113"/>
                    <a:pt x="28" y="116"/>
                    <a:pt x="31" y="112"/>
                  </a:cubicBezTo>
                  <a:cubicBezTo>
                    <a:pt x="33" y="109"/>
                    <a:pt x="38" y="90"/>
                    <a:pt x="42" y="78"/>
                  </a:cubicBezTo>
                  <a:cubicBezTo>
                    <a:pt x="46" y="66"/>
                    <a:pt x="52" y="50"/>
                    <a:pt x="51" y="47"/>
                  </a:cubicBezTo>
                  <a:cubicBezTo>
                    <a:pt x="51" y="44"/>
                    <a:pt x="54" y="42"/>
                    <a:pt x="53" y="38"/>
                  </a:cubicBezTo>
                  <a:cubicBezTo>
                    <a:pt x="51" y="34"/>
                    <a:pt x="53" y="30"/>
                    <a:pt x="55" y="33"/>
                  </a:cubicBezTo>
                  <a:cubicBezTo>
                    <a:pt x="56" y="36"/>
                    <a:pt x="59" y="36"/>
                    <a:pt x="59" y="32"/>
                  </a:cubicBezTo>
                  <a:cubicBezTo>
                    <a:pt x="60" y="28"/>
                    <a:pt x="57" y="22"/>
                    <a:pt x="56" y="17"/>
                  </a:cubicBezTo>
                  <a:cubicBezTo>
                    <a:pt x="56" y="11"/>
                    <a:pt x="51" y="6"/>
                    <a:pt x="51" y="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5203826" y="2701925"/>
              <a:ext cx="241300" cy="149225"/>
            </a:xfrm>
            <a:custGeom>
              <a:rect b="b" l="l" r="r" t="t"/>
              <a:pathLst>
                <a:path extrusionOk="0" h="59" w="96">
                  <a:moveTo>
                    <a:pt x="68" y="3"/>
                  </a:moveTo>
                  <a:cubicBezTo>
                    <a:pt x="64" y="3"/>
                    <a:pt x="53" y="3"/>
                    <a:pt x="52" y="3"/>
                  </a:cubicBezTo>
                  <a:cubicBezTo>
                    <a:pt x="51" y="4"/>
                    <a:pt x="41" y="11"/>
                    <a:pt x="40" y="14"/>
                  </a:cubicBezTo>
                  <a:cubicBezTo>
                    <a:pt x="38" y="17"/>
                    <a:pt x="36" y="18"/>
                    <a:pt x="34" y="16"/>
                  </a:cubicBezTo>
                  <a:cubicBezTo>
                    <a:pt x="32" y="15"/>
                    <a:pt x="24" y="15"/>
                    <a:pt x="23" y="15"/>
                  </a:cubicBezTo>
                  <a:cubicBezTo>
                    <a:pt x="22" y="14"/>
                    <a:pt x="16" y="13"/>
                    <a:pt x="13" y="14"/>
                  </a:cubicBezTo>
                  <a:cubicBezTo>
                    <a:pt x="10" y="14"/>
                    <a:pt x="8" y="12"/>
                    <a:pt x="7" y="13"/>
                  </a:cubicBezTo>
                  <a:cubicBezTo>
                    <a:pt x="6" y="13"/>
                    <a:pt x="4" y="15"/>
                    <a:pt x="4" y="16"/>
                  </a:cubicBezTo>
                  <a:cubicBezTo>
                    <a:pt x="3" y="17"/>
                    <a:pt x="4" y="19"/>
                    <a:pt x="4" y="20"/>
                  </a:cubicBezTo>
                  <a:cubicBezTo>
                    <a:pt x="4" y="20"/>
                    <a:pt x="2" y="21"/>
                    <a:pt x="0" y="22"/>
                  </a:cubicBezTo>
                  <a:cubicBezTo>
                    <a:pt x="1" y="24"/>
                    <a:pt x="1" y="26"/>
                    <a:pt x="1" y="27"/>
                  </a:cubicBezTo>
                  <a:cubicBezTo>
                    <a:pt x="0" y="30"/>
                    <a:pt x="1" y="36"/>
                    <a:pt x="3" y="40"/>
                  </a:cubicBezTo>
                  <a:cubicBezTo>
                    <a:pt x="6" y="44"/>
                    <a:pt x="5" y="50"/>
                    <a:pt x="6" y="52"/>
                  </a:cubicBezTo>
                  <a:cubicBezTo>
                    <a:pt x="7" y="53"/>
                    <a:pt x="16" y="53"/>
                    <a:pt x="20" y="50"/>
                  </a:cubicBezTo>
                  <a:cubicBezTo>
                    <a:pt x="25" y="47"/>
                    <a:pt x="28" y="47"/>
                    <a:pt x="31" y="47"/>
                  </a:cubicBezTo>
                  <a:cubicBezTo>
                    <a:pt x="34" y="47"/>
                    <a:pt x="39" y="44"/>
                    <a:pt x="40" y="42"/>
                  </a:cubicBezTo>
                  <a:cubicBezTo>
                    <a:pt x="41" y="41"/>
                    <a:pt x="46" y="41"/>
                    <a:pt x="48" y="41"/>
                  </a:cubicBezTo>
                  <a:cubicBezTo>
                    <a:pt x="50" y="41"/>
                    <a:pt x="52" y="39"/>
                    <a:pt x="54" y="37"/>
                  </a:cubicBezTo>
                  <a:cubicBezTo>
                    <a:pt x="56" y="35"/>
                    <a:pt x="63" y="34"/>
                    <a:pt x="71" y="31"/>
                  </a:cubicBezTo>
                  <a:cubicBezTo>
                    <a:pt x="79" y="29"/>
                    <a:pt x="77" y="25"/>
                    <a:pt x="79" y="23"/>
                  </a:cubicBezTo>
                  <a:cubicBezTo>
                    <a:pt x="80" y="21"/>
                    <a:pt x="82" y="22"/>
                    <a:pt x="86" y="21"/>
                  </a:cubicBezTo>
                  <a:cubicBezTo>
                    <a:pt x="82" y="13"/>
                    <a:pt x="78" y="5"/>
                    <a:pt x="76" y="0"/>
                  </a:cubicBezTo>
                  <a:cubicBezTo>
                    <a:pt x="72" y="1"/>
                    <a:pt x="69" y="2"/>
                    <a:pt x="68" y="3"/>
                  </a:cubicBezTo>
                  <a:close/>
                  <a:moveTo>
                    <a:pt x="88" y="56"/>
                  </a:moveTo>
                  <a:cubicBezTo>
                    <a:pt x="90" y="59"/>
                    <a:pt x="95" y="55"/>
                    <a:pt x="96" y="54"/>
                  </a:cubicBezTo>
                  <a:cubicBezTo>
                    <a:pt x="96" y="53"/>
                    <a:pt x="84" y="53"/>
                    <a:pt x="88" y="56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5716588" y="4176713"/>
              <a:ext cx="52388" cy="36513"/>
            </a:xfrm>
            <a:custGeom>
              <a:rect b="b" l="l" r="r" t="t"/>
              <a:pathLst>
                <a:path extrusionOk="0" h="14" w="21">
                  <a:moveTo>
                    <a:pt x="9" y="3"/>
                  </a:moveTo>
                  <a:cubicBezTo>
                    <a:pt x="8" y="0"/>
                    <a:pt x="0" y="9"/>
                    <a:pt x="7" y="12"/>
                  </a:cubicBezTo>
                  <a:cubicBezTo>
                    <a:pt x="10" y="13"/>
                    <a:pt x="11" y="10"/>
                    <a:pt x="13" y="12"/>
                  </a:cubicBezTo>
                  <a:cubicBezTo>
                    <a:pt x="15" y="14"/>
                    <a:pt x="20" y="13"/>
                    <a:pt x="20" y="9"/>
                  </a:cubicBezTo>
                  <a:cubicBezTo>
                    <a:pt x="21" y="4"/>
                    <a:pt x="11" y="5"/>
                    <a:pt x="9" y="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461251" y="3208338"/>
              <a:ext cx="163513" cy="119063"/>
            </a:xfrm>
            <a:custGeom>
              <a:rect b="b" l="l" r="r" t="t"/>
              <a:pathLst>
                <a:path extrusionOk="0" h="47" w="65">
                  <a:moveTo>
                    <a:pt x="1" y="2"/>
                  </a:moveTo>
                  <a:cubicBezTo>
                    <a:pt x="0" y="4"/>
                    <a:pt x="8" y="16"/>
                    <a:pt x="11" y="14"/>
                  </a:cubicBezTo>
                  <a:cubicBezTo>
                    <a:pt x="16" y="11"/>
                    <a:pt x="1" y="0"/>
                    <a:pt x="1" y="2"/>
                  </a:cubicBezTo>
                  <a:close/>
                  <a:moveTo>
                    <a:pt x="16" y="12"/>
                  </a:moveTo>
                  <a:cubicBezTo>
                    <a:pt x="16" y="13"/>
                    <a:pt x="21" y="19"/>
                    <a:pt x="23" y="18"/>
                  </a:cubicBezTo>
                  <a:cubicBezTo>
                    <a:pt x="24" y="17"/>
                    <a:pt x="16" y="11"/>
                    <a:pt x="16" y="12"/>
                  </a:cubicBezTo>
                  <a:close/>
                  <a:moveTo>
                    <a:pt x="43" y="27"/>
                  </a:moveTo>
                  <a:cubicBezTo>
                    <a:pt x="45" y="25"/>
                    <a:pt x="32" y="18"/>
                    <a:pt x="31" y="21"/>
                  </a:cubicBezTo>
                  <a:cubicBezTo>
                    <a:pt x="31" y="23"/>
                    <a:pt x="41" y="28"/>
                    <a:pt x="43" y="27"/>
                  </a:cubicBezTo>
                  <a:close/>
                  <a:moveTo>
                    <a:pt x="41" y="34"/>
                  </a:moveTo>
                  <a:cubicBezTo>
                    <a:pt x="42" y="38"/>
                    <a:pt x="47" y="40"/>
                    <a:pt x="49" y="39"/>
                  </a:cubicBezTo>
                  <a:cubicBezTo>
                    <a:pt x="52" y="37"/>
                    <a:pt x="40" y="31"/>
                    <a:pt x="41" y="34"/>
                  </a:cubicBezTo>
                  <a:close/>
                  <a:moveTo>
                    <a:pt x="56" y="42"/>
                  </a:moveTo>
                  <a:cubicBezTo>
                    <a:pt x="56" y="43"/>
                    <a:pt x="61" y="47"/>
                    <a:pt x="63" y="46"/>
                  </a:cubicBezTo>
                  <a:cubicBezTo>
                    <a:pt x="65" y="44"/>
                    <a:pt x="55" y="41"/>
                    <a:pt x="56" y="42"/>
                  </a:cubicBezTo>
                  <a:close/>
                  <a:moveTo>
                    <a:pt x="50" y="26"/>
                  </a:moveTo>
                  <a:cubicBezTo>
                    <a:pt x="48" y="30"/>
                    <a:pt x="55" y="37"/>
                    <a:pt x="56" y="37"/>
                  </a:cubicBezTo>
                  <a:cubicBezTo>
                    <a:pt x="57" y="37"/>
                    <a:pt x="51" y="23"/>
                    <a:pt x="50" y="26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461251" y="3208338"/>
              <a:ext cx="163513" cy="119063"/>
            </a:xfrm>
            <a:custGeom>
              <a:rect b="b" l="l" r="r" t="t"/>
              <a:pathLst>
                <a:path extrusionOk="0" h="47" w="65">
                  <a:moveTo>
                    <a:pt x="1" y="2"/>
                  </a:moveTo>
                  <a:cubicBezTo>
                    <a:pt x="0" y="4"/>
                    <a:pt x="8" y="16"/>
                    <a:pt x="11" y="14"/>
                  </a:cubicBezTo>
                  <a:cubicBezTo>
                    <a:pt x="16" y="11"/>
                    <a:pt x="1" y="0"/>
                    <a:pt x="1" y="2"/>
                  </a:cubicBezTo>
                  <a:close/>
                  <a:moveTo>
                    <a:pt x="16" y="12"/>
                  </a:moveTo>
                  <a:cubicBezTo>
                    <a:pt x="16" y="13"/>
                    <a:pt x="21" y="19"/>
                    <a:pt x="23" y="18"/>
                  </a:cubicBezTo>
                  <a:cubicBezTo>
                    <a:pt x="24" y="17"/>
                    <a:pt x="16" y="11"/>
                    <a:pt x="16" y="12"/>
                  </a:cubicBezTo>
                  <a:close/>
                  <a:moveTo>
                    <a:pt x="43" y="27"/>
                  </a:moveTo>
                  <a:cubicBezTo>
                    <a:pt x="45" y="25"/>
                    <a:pt x="32" y="18"/>
                    <a:pt x="31" y="21"/>
                  </a:cubicBezTo>
                  <a:cubicBezTo>
                    <a:pt x="31" y="23"/>
                    <a:pt x="41" y="28"/>
                    <a:pt x="43" y="27"/>
                  </a:cubicBezTo>
                  <a:close/>
                  <a:moveTo>
                    <a:pt x="41" y="34"/>
                  </a:moveTo>
                  <a:cubicBezTo>
                    <a:pt x="42" y="38"/>
                    <a:pt x="47" y="40"/>
                    <a:pt x="49" y="39"/>
                  </a:cubicBezTo>
                  <a:cubicBezTo>
                    <a:pt x="52" y="37"/>
                    <a:pt x="40" y="31"/>
                    <a:pt x="41" y="34"/>
                  </a:cubicBezTo>
                  <a:close/>
                  <a:moveTo>
                    <a:pt x="56" y="42"/>
                  </a:moveTo>
                  <a:cubicBezTo>
                    <a:pt x="56" y="43"/>
                    <a:pt x="61" y="47"/>
                    <a:pt x="63" y="46"/>
                  </a:cubicBezTo>
                  <a:cubicBezTo>
                    <a:pt x="65" y="44"/>
                    <a:pt x="55" y="41"/>
                    <a:pt x="56" y="42"/>
                  </a:cubicBezTo>
                  <a:close/>
                  <a:moveTo>
                    <a:pt x="50" y="26"/>
                  </a:moveTo>
                  <a:cubicBezTo>
                    <a:pt x="48" y="30"/>
                    <a:pt x="55" y="37"/>
                    <a:pt x="56" y="37"/>
                  </a:cubicBezTo>
                  <a:cubicBezTo>
                    <a:pt x="57" y="37"/>
                    <a:pt x="51" y="23"/>
                    <a:pt x="50" y="26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6611938" y="3316288"/>
              <a:ext cx="828675" cy="739775"/>
            </a:xfrm>
            <a:custGeom>
              <a:rect b="b" l="l" r="r" t="t"/>
              <a:pathLst>
                <a:path extrusionOk="0" h="294" w="330">
                  <a:moveTo>
                    <a:pt x="328" y="148"/>
                  </a:moveTo>
                  <a:cubicBezTo>
                    <a:pt x="329" y="147"/>
                    <a:pt x="327" y="141"/>
                    <a:pt x="326" y="142"/>
                  </a:cubicBezTo>
                  <a:cubicBezTo>
                    <a:pt x="325" y="143"/>
                    <a:pt x="325" y="133"/>
                    <a:pt x="326" y="128"/>
                  </a:cubicBezTo>
                  <a:cubicBezTo>
                    <a:pt x="327" y="124"/>
                    <a:pt x="326" y="124"/>
                    <a:pt x="324" y="127"/>
                  </a:cubicBezTo>
                  <a:cubicBezTo>
                    <a:pt x="321" y="129"/>
                    <a:pt x="319" y="122"/>
                    <a:pt x="318" y="121"/>
                  </a:cubicBezTo>
                  <a:cubicBezTo>
                    <a:pt x="318" y="119"/>
                    <a:pt x="315" y="114"/>
                    <a:pt x="312" y="114"/>
                  </a:cubicBezTo>
                  <a:cubicBezTo>
                    <a:pt x="309" y="115"/>
                    <a:pt x="311" y="110"/>
                    <a:pt x="308" y="111"/>
                  </a:cubicBezTo>
                  <a:cubicBezTo>
                    <a:pt x="305" y="111"/>
                    <a:pt x="305" y="107"/>
                    <a:pt x="305" y="102"/>
                  </a:cubicBezTo>
                  <a:cubicBezTo>
                    <a:pt x="306" y="98"/>
                    <a:pt x="303" y="101"/>
                    <a:pt x="302" y="100"/>
                  </a:cubicBezTo>
                  <a:cubicBezTo>
                    <a:pt x="301" y="98"/>
                    <a:pt x="300" y="99"/>
                    <a:pt x="298" y="100"/>
                  </a:cubicBezTo>
                  <a:cubicBezTo>
                    <a:pt x="296" y="101"/>
                    <a:pt x="295" y="96"/>
                    <a:pt x="296" y="95"/>
                  </a:cubicBezTo>
                  <a:cubicBezTo>
                    <a:pt x="296" y="93"/>
                    <a:pt x="295" y="91"/>
                    <a:pt x="293" y="89"/>
                  </a:cubicBezTo>
                  <a:cubicBezTo>
                    <a:pt x="290" y="87"/>
                    <a:pt x="290" y="85"/>
                    <a:pt x="290" y="83"/>
                  </a:cubicBezTo>
                  <a:cubicBezTo>
                    <a:pt x="290" y="80"/>
                    <a:pt x="275" y="73"/>
                    <a:pt x="271" y="72"/>
                  </a:cubicBezTo>
                  <a:cubicBezTo>
                    <a:pt x="268" y="71"/>
                    <a:pt x="271" y="68"/>
                    <a:pt x="269" y="66"/>
                  </a:cubicBezTo>
                  <a:cubicBezTo>
                    <a:pt x="268" y="65"/>
                    <a:pt x="267" y="60"/>
                    <a:pt x="267" y="57"/>
                  </a:cubicBezTo>
                  <a:cubicBezTo>
                    <a:pt x="267" y="53"/>
                    <a:pt x="262" y="51"/>
                    <a:pt x="263" y="48"/>
                  </a:cubicBezTo>
                  <a:cubicBezTo>
                    <a:pt x="263" y="45"/>
                    <a:pt x="261" y="42"/>
                    <a:pt x="262" y="38"/>
                  </a:cubicBezTo>
                  <a:cubicBezTo>
                    <a:pt x="262" y="35"/>
                    <a:pt x="256" y="34"/>
                    <a:pt x="256" y="32"/>
                  </a:cubicBezTo>
                  <a:cubicBezTo>
                    <a:pt x="256" y="30"/>
                    <a:pt x="253" y="32"/>
                    <a:pt x="250" y="32"/>
                  </a:cubicBezTo>
                  <a:cubicBezTo>
                    <a:pt x="247" y="32"/>
                    <a:pt x="247" y="28"/>
                    <a:pt x="247" y="24"/>
                  </a:cubicBezTo>
                  <a:cubicBezTo>
                    <a:pt x="248" y="20"/>
                    <a:pt x="246" y="13"/>
                    <a:pt x="244" y="11"/>
                  </a:cubicBezTo>
                  <a:cubicBezTo>
                    <a:pt x="241" y="9"/>
                    <a:pt x="241" y="2"/>
                    <a:pt x="240" y="1"/>
                  </a:cubicBezTo>
                  <a:cubicBezTo>
                    <a:pt x="239" y="0"/>
                    <a:pt x="234" y="5"/>
                    <a:pt x="235" y="7"/>
                  </a:cubicBezTo>
                  <a:cubicBezTo>
                    <a:pt x="235" y="10"/>
                    <a:pt x="234" y="12"/>
                    <a:pt x="233" y="14"/>
                  </a:cubicBezTo>
                  <a:cubicBezTo>
                    <a:pt x="231" y="15"/>
                    <a:pt x="234" y="21"/>
                    <a:pt x="232" y="23"/>
                  </a:cubicBezTo>
                  <a:cubicBezTo>
                    <a:pt x="229" y="25"/>
                    <a:pt x="231" y="32"/>
                    <a:pt x="231" y="37"/>
                  </a:cubicBezTo>
                  <a:cubicBezTo>
                    <a:pt x="230" y="41"/>
                    <a:pt x="230" y="46"/>
                    <a:pt x="228" y="49"/>
                  </a:cubicBezTo>
                  <a:cubicBezTo>
                    <a:pt x="226" y="52"/>
                    <a:pt x="226" y="57"/>
                    <a:pt x="222" y="59"/>
                  </a:cubicBezTo>
                  <a:cubicBezTo>
                    <a:pt x="217" y="60"/>
                    <a:pt x="212" y="57"/>
                    <a:pt x="212" y="55"/>
                  </a:cubicBezTo>
                  <a:cubicBezTo>
                    <a:pt x="212" y="52"/>
                    <a:pt x="207" y="51"/>
                    <a:pt x="205" y="51"/>
                  </a:cubicBezTo>
                  <a:cubicBezTo>
                    <a:pt x="202" y="52"/>
                    <a:pt x="201" y="48"/>
                    <a:pt x="197" y="45"/>
                  </a:cubicBezTo>
                  <a:cubicBezTo>
                    <a:pt x="193" y="42"/>
                    <a:pt x="190" y="46"/>
                    <a:pt x="189" y="42"/>
                  </a:cubicBezTo>
                  <a:cubicBezTo>
                    <a:pt x="187" y="39"/>
                    <a:pt x="186" y="38"/>
                    <a:pt x="183" y="36"/>
                  </a:cubicBezTo>
                  <a:cubicBezTo>
                    <a:pt x="180" y="34"/>
                    <a:pt x="181" y="34"/>
                    <a:pt x="184" y="32"/>
                  </a:cubicBezTo>
                  <a:cubicBezTo>
                    <a:pt x="187" y="30"/>
                    <a:pt x="186" y="28"/>
                    <a:pt x="185" y="25"/>
                  </a:cubicBezTo>
                  <a:cubicBezTo>
                    <a:pt x="183" y="23"/>
                    <a:pt x="186" y="24"/>
                    <a:pt x="190" y="22"/>
                  </a:cubicBezTo>
                  <a:cubicBezTo>
                    <a:pt x="193" y="20"/>
                    <a:pt x="190" y="17"/>
                    <a:pt x="192" y="16"/>
                  </a:cubicBezTo>
                  <a:cubicBezTo>
                    <a:pt x="195" y="15"/>
                    <a:pt x="194" y="13"/>
                    <a:pt x="191" y="12"/>
                  </a:cubicBezTo>
                  <a:cubicBezTo>
                    <a:pt x="188" y="12"/>
                    <a:pt x="189" y="15"/>
                    <a:pt x="188" y="16"/>
                  </a:cubicBezTo>
                  <a:cubicBezTo>
                    <a:pt x="187" y="16"/>
                    <a:pt x="186" y="11"/>
                    <a:pt x="185" y="11"/>
                  </a:cubicBezTo>
                  <a:cubicBezTo>
                    <a:pt x="184" y="11"/>
                    <a:pt x="180" y="16"/>
                    <a:pt x="179" y="14"/>
                  </a:cubicBezTo>
                  <a:cubicBezTo>
                    <a:pt x="177" y="11"/>
                    <a:pt x="167" y="9"/>
                    <a:pt x="163" y="9"/>
                  </a:cubicBezTo>
                  <a:cubicBezTo>
                    <a:pt x="159" y="8"/>
                    <a:pt x="158" y="3"/>
                    <a:pt x="155" y="4"/>
                  </a:cubicBezTo>
                  <a:cubicBezTo>
                    <a:pt x="153" y="5"/>
                    <a:pt x="156" y="7"/>
                    <a:pt x="158" y="10"/>
                  </a:cubicBezTo>
                  <a:cubicBezTo>
                    <a:pt x="161" y="12"/>
                    <a:pt x="150" y="14"/>
                    <a:pt x="146" y="13"/>
                  </a:cubicBezTo>
                  <a:cubicBezTo>
                    <a:pt x="143" y="12"/>
                    <a:pt x="147" y="16"/>
                    <a:pt x="144" y="16"/>
                  </a:cubicBezTo>
                  <a:cubicBezTo>
                    <a:pt x="141" y="16"/>
                    <a:pt x="140" y="21"/>
                    <a:pt x="138" y="23"/>
                  </a:cubicBezTo>
                  <a:cubicBezTo>
                    <a:pt x="136" y="26"/>
                    <a:pt x="137" y="27"/>
                    <a:pt x="135" y="29"/>
                  </a:cubicBezTo>
                  <a:cubicBezTo>
                    <a:pt x="132" y="30"/>
                    <a:pt x="132" y="32"/>
                    <a:pt x="135" y="36"/>
                  </a:cubicBezTo>
                  <a:cubicBezTo>
                    <a:pt x="138" y="39"/>
                    <a:pt x="134" y="39"/>
                    <a:pt x="131" y="37"/>
                  </a:cubicBezTo>
                  <a:cubicBezTo>
                    <a:pt x="128" y="34"/>
                    <a:pt x="126" y="34"/>
                    <a:pt x="126" y="37"/>
                  </a:cubicBezTo>
                  <a:cubicBezTo>
                    <a:pt x="126" y="40"/>
                    <a:pt x="123" y="39"/>
                    <a:pt x="123" y="35"/>
                  </a:cubicBezTo>
                  <a:cubicBezTo>
                    <a:pt x="124" y="32"/>
                    <a:pt x="120" y="33"/>
                    <a:pt x="119" y="31"/>
                  </a:cubicBezTo>
                  <a:cubicBezTo>
                    <a:pt x="118" y="29"/>
                    <a:pt x="114" y="26"/>
                    <a:pt x="112" y="26"/>
                  </a:cubicBezTo>
                  <a:cubicBezTo>
                    <a:pt x="110" y="27"/>
                    <a:pt x="110" y="29"/>
                    <a:pt x="107" y="29"/>
                  </a:cubicBezTo>
                  <a:cubicBezTo>
                    <a:pt x="105" y="29"/>
                    <a:pt x="105" y="30"/>
                    <a:pt x="105" y="33"/>
                  </a:cubicBezTo>
                  <a:cubicBezTo>
                    <a:pt x="105" y="35"/>
                    <a:pt x="101" y="33"/>
                    <a:pt x="99" y="33"/>
                  </a:cubicBezTo>
                  <a:cubicBezTo>
                    <a:pt x="96" y="33"/>
                    <a:pt x="99" y="36"/>
                    <a:pt x="97" y="37"/>
                  </a:cubicBezTo>
                  <a:cubicBezTo>
                    <a:pt x="96" y="37"/>
                    <a:pt x="96" y="39"/>
                    <a:pt x="94" y="39"/>
                  </a:cubicBezTo>
                  <a:cubicBezTo>
                    <a:pt x="91" y="39"/>
                    <a:pt x="92" y="44"/>
                    <a:pt x="92" y="47"/>
                  </a:cubicBezTo>
                  <a:cubicBezTo>
                    <a:pt x="92" y="50"/>
                    <a:pt x="88" y="46"/>
                    <a:pt x="86" y="47"/>
                  </a:cubicBezTo>
                  <a:cubicBezTo>
                    <a:pt x="84" y="47"/>
                    <a:pt x="87" y="50"/>
                    <a:pt x="87" y="53"/>
                  </a:cubicBezTo>
                  <a:cubicBezTo>
                    <a:pt x="88" y="56"/>
                    <a:pt x="86" y="55"/>
                    <a:pt x="85" y="57"/>
                  </a:cubicBezTo>
                  <a:cubicBezTo>
                    <a:pt x="84" y="58"/>
                    <a:pt x="82" y="53"/>
                    <a:pt x="82" y="51"/>
                  </a:cubicBezTo>
                  <a:cubicBezTo>
                    <a:pt x="82" y="48"/>
                    <a:pt x="79" y="50"/>
                    <a:pt x="75" y="54"/>
                  </a:cubicBezTo>
                  <a:cubicBezTo>
                    <a:pt x="72" y="57"/>
                    <a:pt x="76" y="62"/>
                    <a:pt x="75" y="63"/>
                  </a:cubicBezTo>
                  <a:cubicBezTo>
                    <a:pt x="74" y="64"/>
                    <a:pt x="67" y="70"/>
                    <a:pt x="63" y="75"/>
                  </a:cubicBezTo>
                  <a:cubicBezTo>
                    <a:pt x="60" y="79"/>
                    <a:pt x="52" y="77"/>
                    <a:pt x="49" y="79"/>
                  </a:cubicBezTo>
                  <a:cubicBezTo>
                    <a:pt x="47" y="81"/>
                    <a:pt x="44" y="79"/>
                    <a:pt x="41" y="81"/>
                  </a:cubicBezTo>
                  <a:cubicBezTo>
                    <a:pt x="39" y="83"/>
                    <a:pt x="34" y="87"/>
                    <a:pt x="34" y="85"/>
                  </a:cubicBezTo>
                  <a:cubicBezTo>
                    <a:pt x="33" y="82"/>
                    <a:pt x="27" y="84"/>
                    <a:pt x="24" y="87"/>
                  </a:cubicBezTo>
                  <a:cubicBezTo>
                    <a:pt x="21" y="90"/>
                    <a:pt x="17" y="92"/>
                    <a:pt x="14" y="92"/>
                  </a:cubicBezTo>
                  <a:cubicBezTo>
                    <a:pt x="11" y="93"/>
                    <a:pt x="11" y="97"/>
                    <a:pt x="10" y="98"/>
                  </a:cubicBezTo>
                  <a:cubicBezTo>
                    <a:pt x="9" y="99"/>
                    <a:pt x="9" y="95"/>
                    <a:pt x="9" y="93"/>
                  </a:cubicBezTo>
                  <a:cubicBezTo>
                    <a:pt x="9" y="92"/>
                    <a:pt x="6" y="95"/>
                    <a:pt x="5" y="99"/>
                  </a:cubicBezTo>
                  <a:cubicBezTo>
                    <a:pt x="4" y="103"/>
                    <a:pt x="8" y="104"/>
                    <a:pt x="5" y="108"/>
                  </a:cubicBezTo>
                  <a:cubicBezTo>
                    <a:pt x="3" y="112"/>
                    <a:pt x="0" y="116"/>
                    <a:pt x="4" y="121"/>
                  </a:cubicBezTo>
                  <a:cubicBezTo>
                    <a:pt x="8" y="126"/>
                    <a:pt x="10" y="129"/>
                    <a:pt x="8" y="132"/>
                  </a:cubicBezTo>
                  <a:cubicBezTo>
                    <a:pt x="7" y="134"/>
                    <a:pt x="5" y="127"/>
                    <a:pt x="4" y="128"/>
                  </a:cubicBezTo>
                  <a:cubicBezTo>
                    <a:pt x="3" y="129"/>
                    <a:pt x="7" y="132"/>
                    <a:pt x="6" y="133"/>
                  </a:cubicBezTo>
                  <a:cubicBezTo>
                    <a:pt x="5" y="135"/>
                    <a:pt x="1" y="127"/>
                    <a:pt x="0" y="129"/>
                  </a:cubicBezTo>
                  <a:cubicBezTo>
                    <a:pt x="0" y="131"/>
                    <a:pt x="8" y="143"/>
                    <a:pt x="8" y="147"/>
                  </a:cubicBezTo>
                  <a:cubicBezTo>
                    <a:pt x="9" y="152"/>
                    <a:pt x="16" y="156"/>
                    <a:pt x="15" y="162"/>
                  </a:cubicBezTo>
                  <a:cubicBezTo>
                    <a:pt x="15" y="169"/>
                    <a:pt x="21" y="179"/>
                    <a:pt x="22" y="181"/>
                  </a:cubicBezTo>
                  <a:cubicBezTo>
                    <a:pt x="23" y="182"/>
                    <a:pt x="20" y="187"/>
                    <a:pt x="21" y="192"/>
                  </a:cubicBezTo>
                  <a:cubicBezTo>
                    <a:pt x="21" y="196"/>
                    <a:pt x="19" y="198"/>
                    <a:pt x="16" y="198"/>
                  </a:cubicBezTo>
                  <a:cubicBezTo>
                    <a:pt x="13" y="198"/>
                    <a:pt x="15" y="203"/>
                    <a:pt x="18" y="203"/>
                  </a:cubicBezTo>
                  <a:cubicBezTo>
                    <a:pt x="21" y="204"/>
                    <a:pt x="20" y="206"/>
                    <a:pt x="24" y="209"/>
                  </a:cubicBezTo>
                  <a:cubicBezTo>
                    <a:pt x="28" y="211"/>
                    <a:pt x="37" y="210"/>
                    <a:pt x="40" y="210"/>
                  </a:cubicBezTo>
                  <a:cubicBezTo>
                    <a:pt x="43" y="210"/>
                    <a:pt x="44" y="206"/>
                    <a:pt x="48" y="205"/>
                  </a:cubicBezTo>
                  <a:cubicBezTo>
                    <a:pt x="52" y="205"/>
                    <a:pt x="51" y="204"/>
                    <a:pt x="53" y="202"/>
                  </a:cubicBezTo>
                  <a:cubicBezTo>
                    <a:pt x="55" y="199"/>
                    <a:pt x="65" y="200"/>
                    <a:pt x="74" y="200"/>
                  </a:cubicBezTo>
                  <a:cubicBezTo>
                    <a:pt x="84" y="201"/>
                    <a:pt x="88" y="198"/>
                    <a:pt x="89" y="194"/>
                  </a:cubicBezTo>
                  <a:cubicBezTo>
                    <a:pt x="90" y="191"/>
                    <a:pt x="97" y="190"/>
                    <a:pt x="100" y="188"/>
                  </a:cubicBezTo>
                  <a:cubicBezTo>
                    <a:pt x="102" y="185"/>
                    <a:pt x="105" y="185"/>
                    <a:pt x="112" y="186"/>
                  </a:cubicBezTo>
                  <a:cubicBezTo>
                    <a:pt x="119" y="186"/>
                    <a:pt x="125" y="182"/>
                    <a:pt x="130" y="180"/>
                  </a:cubicBezTo>
                  <a:cubicBezTo>
                    <a:pt x="134" y="179"/>
                    <a:pt x="142" y="179"/>
                    <a:pt x="146" y="178"/>
                  </a:cubicBezTo>
                  <a:cubicBezTo>
                    <a:pt x="151" y="177"/>
                    <a:pt x="151" y="184"/>
                    <a:pt x="156" y="183"/>
                  </a:cubicBezTo>
                  <a:cubicBezTo>
                    <a:pt x="161" y="183"/>
                    <a:pt x="163" y="185"/>
                    <a:pt x="166" y="184"/>
                  </a:cubicBezTo>
                  <a:cubicBezTo>
                    <a:pt x="168" y="184"/>
                    <a:pt x="168" y="186"/>
                    <a:pt x="170" y="187"/>
                  </a:cubicBezTo>
                  <a:cubicBezTo>
                    <a:pt x="173" y="187"/>
                    <a:pt x="173" y="189"/>
                    <a:pt x="171" y="192"/>
                  </a:cubicBezTo>
                  <a:cubicBezTo>
                    <a:pt x="169" y="194"/>
                    <a:pt x="175" y="194"/>
                    <a:pt x="178" y="198"/>
                  </a:cubicBezTo>
                  <a:cubicBezTo>
                    <a:pt x="181" y="203"/>
                    <a:pt x="178" y="204"/>
                    <a:pt x="180" y="207"/>
                  </a:cubicBezTo>
                  <a:cubicBezTo>
                    <a:pt x="182" y="211"/>
                    <a:pt x="183" y="210"/>
                    <a:pt x="187" y="205"/>
                  </a:cubicBezTo>
                  <a:cubicBezTo>
                    <a:pt x="190" y="200"/>
                    <a:pt x="194" y="203"/>
                    <a:pt x="195" y="199"/>
                  </a:cubicBezTo>
                  <a:cubicBezTo>
                    <a:pt x="195" y="195"/>
                    <a:pt x="199" y="190"/>
                    <a:pt x="201" y="192"/>
                  </a:cubicBezTo>
                  <a:cubicBezTo>
                    <a:pt x="204" y="194"/>
                    <a:pt x="200" y="195"/>
                    <a:pt x="198" y="203"/>
                  </a:cubicBezTo>
                  <a:cubicBezTo>
                    <a:pt x="196" y="212"/>
                    <a:pt x="194" y="207"/>
                    <a:pt x="193" y="210"/>
                  </a:cubicBezTo>
                  <a:cubicBezTo>
                    <a:pt x="192" y="212"/>
                    <a:pt x="201" y="213"/>
                    <a:pt x="201" y="209"/>
                  </a:cubicBezTo>
                  <a:cubicBezTo>
                    <a:pt x="201" y="205"/>
                    <a:pt x="202" y="203"/>
                    <a:pt x="205" y="207"/>
                  </a:cubicBezTo>
                  <a:cubicBezTo>
                    <a:pt x="208" y="210"/>
                    <a:pt x="203" y="214"/>
                    <a:pt x="204" y="215"/>
                  </a:cubicBezTo>
                  <a:cubicBezTo>
                    <a:pt x="205" y="217"/>
                    <a:pt x="208" y="215"/>
                    <a:pt x="210" y="215"/>
                  </a:cubicBezTo>
                  <a:cubicBezTo>
                    <a:pt x="213" y="215"/>
                    <a:pt x="217" y="222"/>
                    <a:pt x="217" y="226"/>
                  </a:cubicBezTo>
                  <a:cubicBezTo>
                    <a:pt x="216" y="230"/>
                    <a:pt x="215" y="233"/>
                    <a:pt x="221" y="236"/>
                  </a:cubicBezTo>
                  <a:cubicBezTo>
                    <a:pt x="227" y="240"/>
                    <a:pt x="225" y="240"/>
                    <a:pt x="229" y="240"/>
                  </a:cubicBezTo>
                  <a:cubicBezTo>
                    <a:pt x="234" y="240"/>
                    <a:pt x="243" y="244"/>
                    <a:pt x="245" y="246"/>
                  </a:cubicBezTo>
                  <a:cubicBezTo>
                    <a:pt x="248" y="248"/>
                    <a:pt x="254" y="244"/>
                    <a:pt x="255" y="240"/>
                  </a:cubicBezTo>
                  <a:cubicBezTo>
                    <a:pt x="257" y="236"/>
                    <a:pt x="261" y="240"/>
                    <a:pt x="259" y="241"/>
                  </a:cubicBezTo>
                  <a:cubicBezTo>
                    <a:pt x="256" y="243"/>
                    <a:pt x="260" y="246"/>
                    <a:pt x="260" y="244"/>
                  </a:cubicBezTo>
                  <a:cubicBezTo>
                    <a:pt x="260" y="241"/>
                    <a:pt x="262" y="239"/>
                    <a:pt x="262" y="242"/>
                  </a:cubicBezTo>
                  <a:cubicBezTo>
                    <a:pt x="263" y="245"/>
                    <a:pt x="267" y="245"/>
                    <a:pt x="268" y="247"/>
                  </a:cubicBezTo>
                  <a:cubicBezTo>
                    <a:pt x="269" y="249"/>
                    <a:pt x="270" y="251"/>
                    <a:pt x="270" y="249"/>
                  </a:cubicBezTo>
                  <a:cubicBezTo>
                    <a:pt x="270" y="247"/>
                    <a:pt x="271" y="245"/>
                    <a:pt x="274" y="244"/>
                  </a:cubicBezTo>
                  <a:cubicBezTo>
                    <a:pt x="277" y="243"/>
                    <a:pt x="279" y="241"/>
                    <a:pt x="282" y="239"/>
                  </a:cubicBezTo>
                  <a:cubicBezTo>
                    <a:pt x="285" y="236"/>
                    <a:pt x="297" y="236"/>
                    <a:pt x="298" y="236"/>
                  </a:cubicBezTo>
                  <a:cubicBezTo>
                    <a:pt x="300" y="236"/>
                    <a:pt x="300" y="225"/>
                    <a:pt x="301" y="220"/>
                  </a:cubicBezTo>
                  <a:cubicBezTo>
                    <a:pt x="302" y="214"/>
                    <a:pt x="306" y="213"/>
                    <a:pt x="307" y="207"/>
                  </a:cubicBezTo>
                  <a:cubicBezTo>
                    <a:pt x="308" y="201"/>
                    <a:pt x="314" y="190"/>
                    <a:pt x="316" y="190"/>
                  </a:cubicBezTo>
                  <a:cubicBezTo>
                    <a:pt x="317" y="189"/>
                    <a:pt x="320" y="188"/>
                    <a:pt x="321" y="184"/>
                  </a:cubicBezTo>
                  <a:cubicBezTo>
                    <a:pt x="321" y="181"/>
                    <a:pt x="325" y="177"/>
                    <a:pt x="325" y="173"/>
                  </a:cubicBezTo>
                  <a:cubicBezTo>
                    <a:pt x="325" y="169"/>
                    <a:pt x="327" y="164"/>
                    <a:pt x="327" y="163"/>
                  </a:cubicBezTo>
                  <a:cubicBezTo>
                    <a:pt x="326" y="162"/>
                    <a:pt x="325" y="158"/>
                    <a:pt x="328" y="155"/>
                  </a:cubicBezTo>
                  <a:cubicBezTo>
                    <a:pt x="330" y="152"/>
                    <a:pt x="327" y="149"/>
                    <a:pt x="328" y="148"/>
                  </a:cubicBezTo>
                  <a:close/>
                  <a:moveTo>
                    <a:pt x="149" y="8"/>
                  </a:moveTo>
                  <a:cubicBezTo>
                    <a:pt x="149" y="6"/>
                    <a:pt x="136" y="8"/>
                    <a:pt x="139" y="11"/>
                  </a:cubicBezTo>
                  <a:cubicBezTo>
                    <a:pt x="141" y="12"/>
                    <a:pt x="150" y="10"/>
                    <a:pt x="149" y="8"/>
                  </a:cubicBezTo>
                  <a:close/>
                  <a:moveTo>
                    <a:pt x="189" y="219"/>
                  </a:moveTo>
                  <a:cubicBezTo>
                    <a:pt x="191" y="221"/>
                    <a:pt x="198" y="220"/>
                    <a:pt x="199" y="218"/>
                  </a:cubicBezTo>
                  <a:cubicBezTo>
                    <a:pt x="200" y="215"/>
                    <a:pt x="188" y="218"/>
                    <a:pt x="189" y="219"/>
                  </a:cubicBezTo>
                  <a:close/>
                  <a:moveTo>
                    <a:pt x="270" y="269"/>
                  </a:moveTo>
                  <a:cubicBezTo>
                    <a:pt x="265" y="269"/>
                    <a:pt x="258" y="264"/>
                    <a:pt x="256" y="265"/>
                  </a:cubicBezTo>
                  <a:cubicBezTo>
                    <a:pt x="254" y="265"/>
                    <a:pt x="263" y="278"/>
                    <a:pt x="260" y="281"/>
                  </a:cubicBezTo>
                  <a:cubicBezTo>
                    <a:pt x="258" y="284"/>
                    <a:pt x="267" y="293"/>
                    <a:pt x="271" y="293"/>
                  </a:cubicBezTo>
                  <a:cubicBezTo>
                    <a:pt x="274" y="294"/>
                    <a:pt x="273" y="290"/>
                    <a:pt x="275" y="290"/>
                  </a:cubicBezTo>
                  <a:cubicBezTo>
                    <a:pt x="278" y="290"/>
                    <a:pt x="277" y="288"/>
                    <a:pt x="277" y="286"/>
                  </a:cubicBezTo>
                  <a:cubicBezTo>
                    <a:pt x="277" y="284"/>
                    <a:pt x="280" y="288"/>
                    <a:pt x="282" y="287"/>
                  </a:cubicBezTo>
                  <a:cubicBezTo>
                    <a:pt x="284" y="286"/>
                    <a:pt x="281" y="278"/>
                    <a:pt x="284" y="278"/>
                  </a:cubicBezTo>
                  <a:cubicBezTo>
                    <a:pt x="287" y="278"/>
                    <a:pt x="285" y="269"/>
                    <a:pt x="284" y="266"/>
                  </a:cubicBezTo>
                  <a:cubicBezTo>
                    <a:pt x="283" y="263"/>
                    <a:pt x="275" y="268"/>
                    <a:pt x="270" y="269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97788" y="3843338"/>
              <a:ext cx="254000" cy="301625"/>
            </a:xfrm>
            <a:custGeom>
              <a:rect b="b" l="l" r="r" t="t"/>
              <a:pathLst>
                <a:path extrusionOk="0" h="120" w="101">
                  <a:moveTo>
                    <a:pt x="62" y="58"/>
                  </a:moveTo>
                  <a:cubicBezTo>
                    <a:pt x="60" y="56"/>
                    <a:pt x="59" y="59"/>
                    <a:pt x="56" y="60"/>
                  </a:cubicBezTo>
                  <a:cubicBezTo>
                    <a:pt x="53" y="61"/>
                    <a:pt x="51" y="54"/>
                    <a:pt x="48" y="57"/>
                  </a:cubicBezTo>
                  <a:cubicBezTo>
                    <a:pt x="45" y="60"/>
                    <a:pt x="48" y="61"/>
                    <a:pt x="44" y="64"/>
                  </a:cubicBezTo>
                  <a:cubicBezTo>
                    <a:pt x="40" y="67"/>
                    <a:pt x="42" y="68"/>
                    <a:pt x="37" y="75"/>
                  </a:cubicBezTo>
                  <a:cubicBezTo>
                    <a:pt x="33" y="82"/>
                    <a:pt x="17" y="86"/>
                    <a:pt x="15" y="90"/>
                  </a:cubicBezTo>
                  <a:cubicBezTo>
                    <a:pt x="13" y="93"/>
                    <a:pt x="5" y="97"/>
                    <a:pt x="5" y="99"/>
                  </a:cubicBezTo>
                  <a:cubicBezTo>
                    <a:pt x="5" y="102"/>
                    <a:pt x="0" y="104"/>
                    <a:pt x="3" y="108"/>
                  </a:cubicBezTo>
                  <a:cubicBezTo>
                    <a:pt x="5" y="111"/>
                    <a:pt x="8" y="109"/>
                    <a:pt x="10" y="111"/>
                  </a:cubicBezTo>
                  <a:cubicBezTo>
                    <a:pt x="12" y="114"/>
                    <a:pt x="15" y="112"/>
                    <a:pt x="16" y="114"/>
                  </a:cubicBezTo>
                  <a:cubicBezTo>
                    <a:pt x="17" y="116"/>
                    <a:pt x="25" y="116"/>
                    <a:pt x="31" y="110"/>
                  </a:cubicBezTo>
                  <a:cubicBezTo>
                    <a:pt x="37" y="105"/>
                    <a:pt x="34" y="102"/>
                    <a:pt x="36" y="101"/>
                  </a:cubicBezTo>
                  <a:cubicBezTo>
                    <a:pt x="38" y="100"/>
                    <a:pt x="39" y="95"/>
                    <a:pt x="40" y="93"/>
                  </a:cubicBezTo>
                  <a:cubicBezTo>
                    <a:pt x="42" y="90"/>
                    <a:pt x="43" y="87"/>
                    <a:pt x="49" y="87"/>
                  </a:cubicBezTo>
                  <a:cubicBezTo>
                    <a:pt x="55" y="87"/>
                    <a:pt x="52" y="86"/>
                    <a:pt x="52" y="83"/>
                  </a:cubicBezTo>
                  <a:cubicBezTo>
                    <a:pt x="51" y="80"/>
                    <a:pt x="57" y="79"/>
                    <a:pt x="57" y="75"/>
                  </a:cubicBezTo>
                  <a:cubicBezTo>
                    <a:pt x="57" y="71"/>
                    <a:pt x="65" y="68"/>
                    <a:pt x="63" y="65"/>
                  </a:cubicBezTo>
                  <a:cubicBezTo>
                    <a:pt x="62" y="62"/>
                    <a:pt x="65" y="60"/>
                    <a:pt x="62" y="58"/>
                  </a:cubicBezTo>
                  <a:close/>
                  <a:moveTo>
                    <a:pt x="11" y="120"/>
                  </a:moveTo>
                  <a:cubicBezTo>
                    <a:pt x="12" y="120"/>
                    <a:pt x="16" y="119"/>
                    <a:pt x="14" y="116"/>
                  </a:cubicBezTo>
                  <a:cubicBezTo>
                    <a:pt x="11" y="113"/>
                    <a:pt x="8" y="119"/>
                    <a:pt x="11" y="120"/>
                  </a:cubicBezTo>
                  <a:close/>
                  <a:moveTo>
                    <a:pt x="91" y="29"/>
                  </a:moveTo>
                  <a:cubicBezTo>
                    <a:pt x="90" y="32"/>
                    <a:pt x="87" y="29"/>
                    <a:pt x="83" y="29"/>
                  </a:cubicBezTo>
                  <a:cubicBezTo>
                    <a:pt x="80" y="29"/>
                    <a:pt x="79" y="27"/>
                    <a:pt x="79" y="24"/>
                  </a:cubicBezTo>
                  <a:cubicBezTo>
                    <a:pt x="79" y="21"/>
                    <a:pt x="78" y="17"/>
                    <a:pt x="75" y="17"/>
                  </a:cubicBezTo>
                  <a:cubicBezTo>
                    <a:pt x="72" y="18"/>
                    <a:pt x="76" y="21"/>
                    <a:pt x="75" y="22"/>
                  </a:cubicBezTo>
                  <a:cubicBezTo>
                    <a:pt x="74" y="23"/>
                    <a:pt x="73" y="20"/>
                    <a:pt x="72" y="20"/>
                  </a:cubicBezTo>
                  <a:cubicBezTo>
                    <a:pt x="70" y="20"/>
                    <a:pt x="69" y="18"/>
                    <a:pt x="69" y="15"/>
                  </a:cubicBezTo>
                  <a:cubicBezTo>
                    <a:pt x="69" y="11"/>
                    <a:pt x="66" y="12"/>
                    <a:pt x="66" y="8"/>
                  </a:cubicBezTo>
                  <a:cubicBezTo>
                    <a:pt x="66" y="3"/>
                    <a:pt x="59" y="0"/>
                    <a:pt x="56" y="0"/>
                  </a:cubicBezTo>
                  <a:cubicBezTo>
                    <a:pt x="52" y="0"/>
                    <a:pt x="56" y="7"/>
                    <a:pt x="58" y="9"/>
                  </a:cubicBezTo>
                  <a:cubicBezTo>
                    <a:pt x="60" y="11"/>
                    <a:pt x="64" y="13"/>
                    <a:pt x="64" y="14"/>
                  </a:cubicBezTo>
                  <a:cubicBezTo>
                    <a:pt x="64" y="16"/>
                    <a:pt x="66" y="20"/>
                    <a:pt x="68" y="21"/>
                  </a:cubicBezTo>
                  <a:cubicBezTo>
                    <a:pt x="71" y="22"/>
                    <a:pt x="67" y="28"/>
                    <a:pt x="67" y="33"/>
                  </a:cubicBezTo>
                  <a:cubicBezTo>
                    <a:pt x="67" y="38"/>
                    <a:pt x="63" y="37"/>
                    <a:pt x="61" y="40"/>
                  </a:cubicBezTo>
                  <a:cubicBezTo>
                    <a:pt x="58" y="43"/>
                    <a:pt x="67" y="47"/>
                    <a:pt x="71" y="50"/>
                  </a:cubicBezTo>
                  <a:cubicBezTo>
                    <a:pt x="75" y="53"/>
                    <a:pt x="68" y="61"/>
                    <a:pt x="69" y="63"/>
                  </a:cubicBezTo>
                  <a:cubicBezTo>
                    <a:pt x="70" y="64"/>
                    <a:pt x="72" y="65"/>
                    <a:pt x="76" y="64"/>
                  </a:cubicBezTo>
                  <a:cubicBezTo>
                    <a:pt x="80" y="63"/>
                    <a:pt x="82" y="54"/>
                    <a:pt x="85" y="51"/>
                  </a:cubicBezTo>
                  <a:cubicBezTo>
                    <a:pt x="88" y="49"/>
                    <a:pt x="86" y="45"/>
                    <a:pt x="88" y="43"/>
                  </a:cubicBezTo>
                  <a:cubicBezTo>
                    <a:pt x="89" y="41"/>
                    <a:pt x="91" y="41"/>
                    <a:pt x="93" y="41"/>
                  </a:cubicBezTo>
                  <a:cubicBezTo>
                    <a:pt x="95" y="41"/>
                    <a:pt x="94" y="36"/>
                    <a:pt x="96" y="36"/>
                  </a:cubicBezTo>
                  <a:cubicBezTo>
                    <a:pt x="99" y="36"/>
                    <a:pt x="98" y="33"/>
                    <a:pt x="99" y="29"/>
                  </a:cubicBezTo>
                  <a:cubicBezTo>
                    <a:pt x="101" y="25"/>
                    <a:pt x="93" y="27"/>
                    <a:pt x="91" y="29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18451" y="3435350"/>
              <a:ext cx="55563" cy="47625"/>
            </a:xfrm>
            <a:custGeom>
              <a:rect b="b" l="l" r="r" t="t"/>
              <a:pathLst>
                <a:path extrusionOk="0" h="19" w="22">
                  <a:moveTo>
                    <a:pt x="3" y="16"/>
                  </a:moveTo>
                  <a:cubicBezTo>
                    <a:pt x="6" y="19"/>
                    <a:pt x="12" y="19"/>
                    <a:pt x="12" y="14"/>
                  </a:cubicBezTo>
                  <a:cubicBezTo>
                    <a:pt x="12" y="9"/>
                    <a:pt x="0" y="14"/>
                    <a:pt x="3" y="16"/>
                  </a:cubicBezTo>
                  <a:close/>
                  <a:moveTo>
                    <a:pt x="14" y="7"/>
                  </a:moveTo>
                  <a:cubicBezTo>
                    <a:pt x="16" y="8"/>
                    <a:pt x="22" y="6"/>
                    <a:pt x="22" y="3"/>
                  </a:cubicBezTo>
                  <a:cubicBezTo>
                    <a:pt x="22" y="0"/>
                    <a:pt x="11" y="6"/>
                    <a:pt x="14" y="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5408613" y="2166938"/>
              <a:ext cx="290513" cy="182563"/>
            </a:xfrm>
            <a:custGeom>
              <a:rect b="b" l="l" r="r" t="t"/>
              <a:pathLst>
                <a:path extrusionOk="0" h="73" w="115">
                  <a:moveTo>
                    <a:pt x="114" y="46"/>
                  </a:moveTo>
                  <a:cubicBezTo>
                    <a:pt x="114" y="46"/>
                    <a:pt x="109" y="44"/>
                    <a:pt x="107" y="44"/>
                  </a:cubicBezTo>
                  <a:cubicBezTo>
                    <a:pt x="105" y="44"/>
                    <a:pt x="102" y="40"/>
                    <a:pt x="99" y="38"/>
                  </a:cubicBezTo>
                  <a:cubicBezTo>
                    <a:pt x="96" y="37"/>
                    <a:pt x="91" y="35"/>
                    <a:pt x="90" y="33"/>
                  </a:cubicBezTo>
                  <a:cubicBezTo>
                    <a:pt x="88" y="31"/>
                    <a:pt x="82" y="29"/>
                    <a:pt x="82" y="27"/>
                  </a:cubicBezTo>
                  <a:cubicBezTo>
                    <a:pt x="81" y="25"/>
                    <a:pt x="80" y="23"/>
                    <a:pt x="78" y="20"/>
                  </a:cubicBezTo>
                  <a:cubicBezTo>
                    <a:pt x="76" y="18"/>
                    <a:pt x="76" y="15"/>
                    <a:pt x="75" y="15"/>
                  </a:cubicBezTo>
                  <a:cubicBezTo>
                    <a:pt x="73" y="15"/>
                    <a:pt x="63" y="15"/>
                    <a:pt x="63" y="14"/>
                  </a:cubicBezTo>
                  <a:cubicBezTo>
                    <a:pt x="63" y="12"/>
                    <a:pt x="62" y="6"/>
                    <a:pt x="60" y="5"/>
                  </a:cubicBezTo>
                  <a:cubicBezTo>
                    <a:pt x="58" y="5"/>
                    <a:pt x="55" y="4"/>
                    <a:pt x="54" y="3"/>
                  </a:cubicBezTo>
                  <a:cubicBezTo>
                    <a:pt x="53" y="2"/>
                    <a:pt x="49" y="0"/>
                    <a:pt x="48" y="2"/>
                  </a:cubicBezTo>
                  <a:cubicBezTo>
                    <a:pt x="47" y="3"/>
                    <a:pt x="46" y="3"/>
                    <a:pt x="45" y="3"/>
                  </a:cubicBezTo>
                  <a:cubicBezTo>
                    <a:pt x="44" y="3"/>
                    <a:pt x="44" y="7"/>
                    <a:pt x="42" y="6"/>
                  </a:cubicBezTo>
                  <a:cubicBezTo>
                    <a:pt x="40" y="6"/>
                    <a:pt x="36" y="9"/>
                    <a:pt x="36" y="11"/>
                  </a:cubicBezTo>
                  <a:cubicBezTo>
                    <a:pt x="36" y="12"/>
                    <a:pt x="36" y="15"/>
                    <a:pt x="33" y="14"/>
                  </a:cubicBezTo>
                  <a:cubicBezTo>
                    <a:pt x="32" y="14"/>
                    <a:pt x="30" y="14"/>
                    <a:pt x="28" y="13"/>
                  </a:cubicBezTo>
                  <a:cubicBezTo>
                    <a:pt x="27" y="13"/>
                    <a:pt x="25" y="15"/>
                    <a:pt x="22" y="12"/>
                  </a:cubicBezTo>
                  <a:cubicBezTo>
                    <a:pt x="19" y="8"/>
                    <a:pt x="15" y="4"/>
                    <a:pt x="12" y="4"/>
                  </a:cubicBezTo>
                  <a:cubicBezTo>
                    <a:pt x="10" y="4"/>
                    <a:pt x="2" y="4"/>
                    <a:pt x="4" y="9"/>
                  </a:cubicBezTo>
                  <a:cubicBezTo>
                    <a:pt x="5" y="8"/>
                    <a:pt x="6" y="7"/>
                    <a:pt x="8" y="7"/>
                  </a:cubicBezTo>
                  <a:cubicBezTo>
                    <a:pt x="13" y="8"/>
                    <a:pt x="11" y="14"/>
                    <a:pt x="14" y="14"/>
                  </a:cubicBezTo>
                  <a:cubicBezTo>
                    <a:pt x="17" y="15"/>
                    <a:pt x="21" y="19"/>
                    <a:pt x="18" y="19"/>
                  </a:cubicBezTo>
                  <a:cubicBezTo>
                    <a:pt x="15" y="19"/>
                    <a:pt x="12" y="22"/>
                    <a:pt x="10" y="21"/>
                  </a:cubicBezTo>
                  <a:cubicBezTo>
                    <a:pt x="7" y="20"/>
                    <a:pt x="3" y="18"/>
                    <a:pt x="2" y="21"/>
                  </a:cubicBezTo>
                  <a:cubicBezTo>
                    <a:pt x="1" y="24"/>
                    <a:pt x="0" y="28"/>
                    <a:pt x="4" y="28"/>
                  </a:cubicBezTo>
                  <a:cubicBezTo>
                    <a:pt x="8" y="27"/>
                    <a:pt x="7" y="30"/>
                    <a:pt x="4" y="33"/>
                  </a:cubicBezTo>
                  <a:cubicBezTo>
                    <a:pt x="2" y="35"/>
                    <a:pt x="8" y="32"/>
                    <a:pt x="9" y="34"/>
                  </a:cubicBezTo>
                  <a:cubicBezTo>
                    <a:pt x="9" y="37"/>
                    <a:pt x="12" y="37"/>
                    <a:pt x="11" y="41"/>
                  </a:cubicBezTo>
                  <a:cubicBezTo>
                    <a:pt x="10" y="43"/>
                    <a:pt x="10" y="48"/>
                    <a:pt x="11" y="52"/>
                  </a:cubicBezTo>
                  <a:cubicBezTo>
                    <a:pt x="13" y="52"/>
                    <a:pt x="16" y="51"/>
                    <a:pt x="17" y="50"/>
                  </a:cubicBezTo>
                  <a:cubicBezTo>
                    <a:pt x="18" y="49"/>
                    <a:pt x="22" y="45"/>
                    <a:pt x="24" y="45"/>
                  </a:cubicBezTo>
                  <a:cubicBezTo>
                    <a:pt x="26" y="45"/>
                    <a:pt x="29" y="46"/>
                    <a:pt x="30" y="45"/>
                  </a:cubicBezTo>
                  <a:cubicBezTo>
                    <a:pt x="31" y="43"/>
                    <a:pt x="38" y="43"/>
                    <a:pt x="39" y="45"/>
                  </a:cubicBezTo>
                  <a:cubicBezTo>
                    <a:pt x="41" y="46"/>
                    <a:pt x="44" y="48"/>
                    <a:pt x="45" y="48"/>
                  </a:cubicBezTo>
                  <a:cubicBezTo>
                    <a:pt x="46" y="48"/>
                    <a:pt x="47" y="50"/>
                    <a:pt x="49" y="49"/>
                  </a:cubicBezTo>
                  <a:cubicBezTo>
                    <a:pt x="51" y="49"/>
                    <a:pt x="56" y="50"/>
                    <a:pt x="56" y="52"/>
                  </a:cubicBezTo>
                  <a:cubicBezTo>
                    <a:pt x="56" y="53"/>
                    <a:pt x="58" y="54"/>
                    <a:pt x="60" y="54"/>
                  </a:cubicBezTo>
                  <a:cubicBezTo>
                    <a:pt x="61" y="54"/>
                    <a:pt x="63" y="59"/>
                    <a:pt x="65" y="59"/>
                  </a:cubicBezTo>
                  <a:cubicBezTo>
                    <a:pt x="67" y="59"/>
                    <a:pt x="71" y="59"/>
                    <a:pt x="71" y="60"/>
                  </a:cubicBezTo>
                  <a:cubicBezTo>
                    <a:pt x="71" y="61"/>
                    <a:pt x="71" y="67"/>
                    <a:pt x="72" y="70"/>
                  </a:cubicBezTo>
                  <a:cubicBezTo>
                    <a:pt x="73" y="69"/>
                    <a:pt x="73" y="69"/>
                    <a:pt x="74" y="70"/>
                  </a:cubicBezTo>
                  <a:cubicBezTo>
                    <a:pt x="75" y="70"/>
                    <a:pt x="79" y="69"/>
                    <a:pt x="80" y="71"/>
                  </a:cubicBezTo>
                  <a:cubicBezTo>
                    <a:pt x="80" y="73"/>
                    <a:pt x="87" y="72"/>
                    <a:pt x="87" y="69"/>
                  </a:cubicBezTo>
                  <a:cubicBezTo>
                    <a:pt x="86" y="65"/>
                    <a:pt x="97" y="65"/>
                    <a:pt x="98" y="62"/>
                  </a:cubicBezTo>
                  <a:cubicBezTo>
                    <a:pt x="99" y="59"/>
                    <a:pt x="100" y="53"/>
                    <a:pt x="103" y="54"/>
                  </a:cubicBezTo>
                  <a:cubicBezTo>
                    <a:pt x="105" y="55"/>
                    <a:pt x="107" y="50"/>
                    <a:pt x="109" y="50"/>
                  </a:cubicBezTo>
                  <a:cubicBezTo>
                    <a:pt x="111" y="50"/>
                    <a:pt x="113" y="52"/>
                    <a:pt x="115" y="52"/>
                  </a:cubicBezTo>
                  <a:lnTo>
                    <a:pt x="114" y="46"/>
                  </a:ln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5233988" y="2235200"/>
              <a:ext cx="398463" cy="336550"/>
            </a:xfrm>
            <a:custGeom>
              <a:rect b="b" l="l" r="r" t="t"/>
              <a:pathLst>
                <a:path extrusionOk="0" h="134" w="159">
                  <a:moveTo>
                    <a:pt x="155" y="116"/>
                  </a:moveTo>
                  <a:cubicBezTo>
                    <a:pt x="153" y="115"/>
                    <a:pt x="155" y="109"/>
                    <a:pt x="151" y="107"/>
                  </a:cubicBezTo>
                  <a:cubicBezTo>
                    <a:pt x="147" y="105"/>
                    <a:pt x="144" y="103"/>
                    <a:pt x="143" y="100"/>
                  </a:cubicBezTo>
                  <a:cubicBezTo>
                    <a:pt x="142" y="98"/>
                    <a:pt x="137" y="95"/>
                    <a:pt x="137" y="93"/>
                  </a:cubicBezTo>
                  <a:cubicBezTo>
                    <a:pt x="138" y="91"/>
                    <a:pt x="147" y="85"/>
                    <a:pt x="145" y="82"/>
                  </a:cubicBezTo>
                  <a:cubicBezTo>
                    <a:pt x="144" y="78"/>
                    <a:pt x="138" y="79"/>
                    <a:pt x="138" y="77"/>
                  </a:cubicBezTo>
                  <a:cubicBezTo>
                    <a:pt x="137" y="76"/>
                    <a:pt x="138" y="72"/>
                    <a:pt x="136" y="68"/>
                  </a:cubicBezTo>
                  <a:cubicBezTo>
                    <a:pt x="135" y="65"/>
                    <a:pt x="138" y="62"/>
                    <a:pt x="136" y="60"/>
                  </a:cubicBezTo>
                  <a:cubicBezTo>
                    <a:pt x="135" y="58"/>
                    <a:pt x="137" y="54"/>
                    <a:pt x="137" y="53"/>
                  </a:cubicBezTo>
                  <a:cubicBezTo>
                    <a:pt x="138" y="51"/>
                    <a:pt x="141" y="50"/>
                    <a:pt x="140" y="46"/>
                  </a:cubicBezTo>
                  <a:cubicBezTo>
                    <a:pt x="140" y="44"/>
                    <a:pt x="141" y="43"/>
                    <a:pt x="142" y="43"/>
                  </a:cubicBezTo>
                  <a:cubicBezTo>
                    <a:pt x="141" y="40"/>
                    <a:pt x="141" y="34"/>
                    <a:pt x="141" y="33"/>
                  </a:cubicBezTo>
                  <a:cubicBezTo>
                    <a:pt x="141" y="32"/>
                    <a:pt x="137" y="32"/>
                    <a:pt x="135" y="32"/>
                  </a:cubicBezTo>
                  <a:cubicBezTo>
                    <a:pt x="133" y="32"/>
                    <a:pt x="131" y="27"/>
                    <a:pt x="130" y="27"/>
                  </a:cubicBezTo>
                  <a:cubicBezTo>
                    <a:pt x="128" y="27"/>
                    <a:pt x="126" y="26"/>
                    <a:pt x="126" y="25"/>
                  </a:cubicBezTo>
                  <a:cubicBezTo>
                    <a:pt x="126" y="23"/>
                    <a:pt x="121" y="22"/>
                    <a:pt x="119" y="22"/>
                  </a:cubicBezTo>
                  <a:cubicBezTo>
                    <a:pt x="117" y="23"/>
                    <a:pt x="116" y="21"/>
                    <a:pt x="115" y="21"/>
                  </a:cubicBezTo>
                  <a:cubicBezTo>
                    <a:pt x="114" y="21"/>
                    <a:pt x="111" y="19"/>
                    <a:pt x="109" y="18"/>
                  </a:cubicBezTo>
                  <a:cubicBezTo>
                    <a:pt x="108" y="16"/>
                    <a:pt x="101" y="16"/>
                    <a:pt x="100" y="18"/>
                  </a:cubicBezTo>
                  <a:cubicBezTo>
                    <a:pt x="99" y="19"/>
                    <a:pt x="96" y="18"/>
                    <a:pt x="94" y="18"/>
                  </a:cubicBezTo>
                  <a:cubicBezTo>
                    <a:pt x="92" y="18"/>
                    <a:pt x="88" y="22"/>
                    <a:pt x="87" y="23"/>
                  </a:cubicBezTo>
                  <a:cubicBezTo>
                    <a:pt x="86" y="24"/>
                    <a:pt x="83" y="25"/>
                    <a:pt x="81" y="25"/>
                  </a:cubicBezTo>
                  <a:cubicBezTo>
                    <a:pt x="81" y="27"/>
                    <a:pt x="81" y="28"/>
                    <a:pt x="80" y="29"/>
                  </a:cubicBezTo>
                  <a:cubicBezTo>
                    <a:pt x="79" y="31"/>
                    <a:pt x="70" y="32"/>
                    <a:pt x="63" y="33"/>
                  </a:cubicBezTo>
                  <a:cubicBezTo>
                    <a:pt x="56" y="33"/>
                    <a:pt x="56" y="24"/>
                    <a:pt x="48" y="24"/>
                  </a:cubicBezTo>
                  <a:cubicBezTo>
                    <a:pt x="43" y="24"/>
                    <a:pt x="39" y="19"/>
                    <a:pt x="38" y="14"/>
                  </a:cubicBezTo>
                  <a:cubicBezTo>
                    <a:pt x="35" y="13"/>
                    <a:pt x="32" y="11"/>
                    <a:pt x="33" y="10"/>
                  </a:cubicBezTo>
                  <a:cubicBezTo>
                    <a:pt x="33" y="9"/>
                    <a:pt x="35" y="1"/>
                    <a:pt x="31" y="3"/>
                  </a:cubicBezTo>
                  <a:cubicBezTo>
                    <a:pt x="27" y="5"/>
                    <a:pt x="22" y="11"/>
                    <a:pt x="15" y="10"/>
                  </a:cubicBezTo>
                  <a:cubicBezTo>
                    <a:pt x="8" y="9"/>
                    <a:pt x="13" y="8"/>
                    <a:pt x="10" y="7"/>
                  </a:cubicBezTo>
                  <a:cubicBezTo>
                    <a:pt x="6" y="5"/>
                    <a:pt x="8" y="1"/>
                    <a:pt x="5" y="1"/>
                  </a:cubicBezTo>
                  <a:cubicBezTo>
                    <a:pt x="1" y="0"/>
                    <a:pt x="4" y="5"/>
                    <a:pt x="2" y="5"/>
                  </a:cubicBezTo>
                  <a:cubicBezTo>
                    <a:pt x="0" y="5"/>
                    <a:pt x="2" y="10"/>
                    <a:pt x="2" y="11"/>
                  </a:cubicBezTo>
                  <a:cubicBezTo>
                    <a:pt x="3" y="13"/>
                    <a:pt x="1" y="20"/>
                    <a:pt x="2" y="20"/>
                  </a:cubicBezTo>
                  <a:cubicBezTo>
                    <a:pt x="4" y="20"/>
                    <a:pt x="6" y="25"/>
                    <a:pt x="6" y="26"/>
                  </a:cubicBezTo>
                  <a:cubicBezTo>
                    <a:pt x="6" y="27"/>
                    <a:pt x="9" y="31"/>
                    <a:pt x="9" y="33"/>
                  </a:cubicBezTo>
                  <a:cubicBezTo>
                    <a:pt x="9" y="35"/>
                    <a:pt x="12" y="37"/>
                    <a:pt x="13" y="37"/>
                  </a:cubicBezTo>
                  <a:cubicBezTo>
                    <a:pt x="15" y="37"/>
                    <a:pt x="17" y="38"/>
                    <a:pt x="17" y="40"/>
                  </a:cubicBezTo>
                  <a:cubicBezTo>
                    <a:pt x="16" y="42"/>
                    <a:pt x="17" y="45"/>
                    <a:pt x="16" y="45"/>
                  </a:cubicBezTo>
                  <a:cubicBezTo>
                    <a:pt x="14" y="45"/>
                    <a:pt x="14" y="51"/>
                    <a:pt x="12" y="51"/>
                  </a:cubicBezTo>
                  <a:cubicBezTo>
                    <a:pt x="11" y="52"/>
                    <a:pt x="12" y="58"/>
                    <a:pt x="13" y="59"/>
                  </a:cubicBezTo>
                  <a:cubicBezTo>
                    <a:pt x="15" y="59"/>
                    <a:pt x="17" y="61"/>
                    <a:pt x="17" y="63"/>
                  </a:cubicBezTo>
                  <a:cubicBezTo>
                    <a:pt x="17" y="65"/>
                    <a:pt x="24" y="69"/>
                    <a:pt x="26" y="69"/>
                  </a:cubicBezTo>
                  <a:cubicBezTo>
                    <a:pt x="28" y="70"/>
                    <a:pt x="29" y="73"/>
                    <a:pt x="30" y="74"/>
                  </a:cubicBezTo>
                  <a:cubicBezTo>
                    <a:pt x="31" y="75"/>
                    <a:pt x="29" y="78"/>
                    <a:pt x="29" y="79"/>
                  </a:cubicBezTo>
                  <a:cubicBezTo>
                    <a:pt x="30" y="81"/>
                    <a:pt x="32" y="82"/>
                    <a:pt x="32" y="85"/>
                  </a:cubicBezTo>
                  <a:cubicBezTo>
                    <a:pt x="32" y="86"/>
                    <a:pt x="34" y="89"/>
                    <a:pt x="37" y="91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1" y="91"/>
                    <a:pt x="41" y="88"/>
                    <a:pt x="42" y="90"/>
                  </a:cubicBezTo>
                  <a:cubicBezTo>
                    <a:pt x="44" y="91"/>
                    <a:pt x="46" y="90"/>
                    <a:pt x="48" y="90"/>
                  </a:cubicBezTo>
                  <a:cubicBezTo>
                    <a:pt x="50" y="89"/>
                    <a:pt x="54" y="98"/>
                    <a:pt x="56" y="102"/>
                  </a:cubicBezTo>
                  <a:cubicBezTo>
                    <a:pt x="58" y="106"/>
                    <a:pt x="58" y="108"/>
                    <a:pt x="61" y="110"/>
                  </a:cubicBezTo>
                  <a:cubicBezTo>
                    <a:pt x="63" y="111"/>
                    <a:pt x="67" y="110"/>
                    <a:pt x="70" y="114"/>
                  </a:cubicBezTo>
                  <a:cubicBezTo>
                    <a:pt x="74" y="118"/>
                    <a:pt x="84" y="121"/>
                    <a:pt x="89" y="121"/>
                  </a:cubicBezTo>
                  <a:cubicBezTo>
                    <a:pt x="93" y="122"/>
                    <a:pt x="96" y="117"/>
                    <a:pt x="102" y="118"/>
                  </a:cubicBezTo>
                  <a:cubicBezTo>
                    <a:pt x="107" y="119"/>
                    <a:pt x="106" y="126"/>
                    <a:pt x="108" y="128"/>
                  </a:cubicBezTo>
                  <a:cubicBezTo>
                    <a:pt x="110" y="131"/>
                    <a:pt x="132" y="133"/>
                    <a:pt x="136" y="134"/>
                  </a:cubicBezTo>
                  <a:cubicBezTo>
                    <a:pt x="137" y="134"/>
                    <a:pt x="141" y="134"/>
                    <a:pt x="144" y="134"/>
                  </a:cubicBezTo>
                  <a:cubicBezTo>
                    <a:pt x="144" y="134"/>
                    <a:pt x="144" y="133"/>
                    <a:pt x="144" y="132"/>
                  </a:cubicBezTo>
                  <a:cubicBezTo>
                    <a:pt x="144" y="129"/>
                    <a:pt x="147" y="125"/>
                    <a:pt x="149" y="124"/>
                  </a:cubicBezTo>
                  <a:cubicBezTo>
                    <a:pt x="152" y="123"/>
                    <a:pt x="154" y="122"/>
                    <a:pt x="157" y="122"/>
                  </a:cubicBezTo>
                  <a:cubicBezTo>
                    <a:pt x="159" y="122"/>
                    <a:pt x="157" y="117"/>
                    <a:pt x="155" y="116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5286376" y="1833563"/>
              <a:ext cx="822325" cy="388938"/>
            </a:xfrm>
            <a:custGeom>
              <a:rect b="b" l="l" r="r" t="t"/>
              <a:pathLst>
                <a:path extrusionOk="0" h="154" w="327">
                  <a:moveTo>
                    <a:pt x="325" y="63"/>
                  </a:moveTo>
                  <a:cubicBezTo>
                    <a:pt x="325" y="61"/>
                    <a:pt x="324" y="62"/>
                    <a:pt x="323" y="63"/>
                  </a:cubicBezTo>
                  <a:cubicBezTo>
                    <a:pt x="321" y="63"/>
                    <a:pt x="318" y="64"/>
                    <a:pt x="316" y="64"/>
                  </a:cubicBezTo>
                  <a:cubicBezTo>
                    <a:pt x="315" y="64"/>
                    <a:pt x="312" y="62"/>
                    <a:pt x="312" y="60"/>
                  </a:cubicBezTo>
                  <a:cubicBezTo>
                    <a:pt x="312" y="59"/>
                    <a:pt x="312" y="57"/>
                    <a:pt x="310" y="57"/>
                  </a:cubicBezTo>
                  <a:cubicBezTo>
                    <a:pt x="309" y="57"/>
                    <a:pt x="307" y="57"/>
                    <a:pt x="305" y="53"/>
                  </a:cubicBezTo>
                  <a:cubicBezTo>
                    <a:pt x="304" y="50"/>
                    <a:pt x="302" y="50"/>
                    <a:pt x="300" y="49"/>
                  </a:cubicBezTo>
                  <a:cubicBezTo>
                    <a:pt x="299" y="48"/>
                    <a:pt x="294" y="51"/>
                    <a:pt x="292" y="51"/>
                  </a:cubicBezTo>
                  <a:cubicBezTo>
                    <a:pt x="290" y="52"/>
                    <a:pt x="287" y="51"/>
                    <a:pt x="284" y="50"/>
                  </a:cubicBezTo>
                  <a:cubicBezTo>
                    <a:pt x="282" y="50"/>
                    <a:pt x="280" y="45"/>
                    <a:pt x="278" y="46"/>
                  </a:cubicBezTo>
                  <a:cubicBezTo>
                    <a:pt x="276" y="46"/>
                    <a:pt x="275" y="51"/>
                    <a:pt x="273" y="51"/>
                  </a:cubicBezTo>
                  <a:cubicBezTo>
                    <a:pt x="272" y="51"/>
                    <a:pt x="268" y="41"/>
                    <a:pt x="265" y="36"/>
                  </a:cubicBezTo>
                  <a:cubicBezTo>
                    <a:pt x="262" y="31"/>
                    <a:pt x="256" y="21"/>
                    <a:pt x="250" y="19"/>
                  </a:cubicBezTo>
                  <a:cubicBezTo>
                    <a:pt x="245" y="17"/>
                    <a:pt x="247" y="14"/>
                    <a:pt x="248" y="13"/>
                  </a:cubicBezTo>
                  <a:cubicBezTo>
                    <a:pt x="249" y="11"/>
                    <a:pt x="245" y="11"/>
                    <a:pt x="243" y="12"/>
                  </a:cubicBezTo>
                  <a:cubicBezTo>
                    <a:pt x="240" y="13"/>
                    <a:pt x="238" y="16"/>
                    <a:pt x="235" y="16"/>
                  </a:cubicBezTo>
                  <a:cubicBezTo>
                    <a:pt x="233" y="17"/>
                    <a:pt x="229" y="21"/>
                    <a:pt x="227" y="20"/>
                  </a:cubicBezTo>
                  <a:cubicBezTo>
                    <a:pt x="224" y="19"/>
                    <a:pt x="223" y="23"/>
                    <a:pt x="220" y="21"/>
                  </a:cubicBezTo>
                  <a:cubicBezTo>
                    <a:pt x="218" y="19"/>
                    <a:pt x="223" y="18"/>
                    <a:pt x="223" y="16"/>
                  </a:cubicBezTo>
                  <a:cubicBezTo>
                    <a:pt x="223" y="14"/>
                    <a:pt x="220" y="17"/>
                    <a:pt x="219" y="16"/>
                  </a:cubicBezTo>
                  <a:cubicBezTo>
                    <a:pt x="218" y="15"/>
                    <a:pt x="215" y="13"/>
                    <a:pt x="215" y="15"/>
                  </a:cubicBezTo>
                  <a:cubicBezTo>
                    <a:pt x="215" y="17"/>
                    <a:pt x="213" y="16"/>
                    <a:pt x="213" y="15"/>
                  </a:cubicBezTo>
                  <a:cubicBezTo>
                    <a:pt x="213" y="13"/>
                    <a:pt x="211" y="11"/>
                    <a:pt x="210" y="13"/>
                  </a:cubicBezTo>
                  <a:cubicBezTo>
                    <a:pt x="209" y="14"/>
                    <a:pt x="204" y="15"/>
                    <a:pt x="203" y="14"/>
                  </a:cubicBezTo>
                  <a:cubicBezTo>
                    <a:pt x="202" y="13"/>
                    <a:pt x="203" y="12"/>
                    <a:pt x="204" y="10"/>
                  </a:cubicBezTo>
                  <a:cubicBezTo>
                    <a:pt x="204" y="9"/>
                    <a:pt x="202" y="7"/>
                    <a:pt x="202" y="5"/>
                  </a:cubicBezTo>
                  <a:cubicBezTo>
                    <a:pt x="202" y="3"/>
                    <a:pt x="199" y="1"/>
                    <a:pt x="197" y="2"/>
                  </a:cubicBezTo>
                  <a:cubicBezTo>
                    <a:pt x="195" y="2"/>
                    <a:pt x="193" y="2"/>
                    <a:pt x="191" y="1"/>
                  </a:cubicBezTo>
                  <a:cubicBezTo>
                    <a:pt x="189" y="0"/>
                    <a:pt x="181" y="1"/>
                    <a:pt x="181" y="3"/>
                  </a:cubicBezTo>
                  <a:cubicBezTo>
                    <a:pt x="180" y="5"/>
                    <a:pt x="171" y="6"/>
                    <a:pt x="169" y="7"/>
                  </a:cubicBezTo>
                  <a:cubicBezTo>
                    <a:pt x="167" y="8"/>
                    <a:pt x="160" y="9"/>
                    <a:pt x="158" y="9"/>
                  </a:cubicBezTo>
                  <a:cubicBezTo>
                    <a:pt x="155" y="9"/>
                    <a:pt x="153" y="12"/>
                    <a:pt x="149" y="12"/>
                  </a:cubicBezTo>
                  <a:cubicBezTo>
                    <a:pt x="146" y="12"/>
                    <a:pt x="140" y="12"/>
                    <a:pt x="137" y="14"/>
                  </a:cubicBezTo>
                  <a:cubicBezTo>
                    <a:pt x="134" y="16"/>
                    <a:pt x="130" y="14"/>
                    <a:pt x="128" y="15"/>
                  </a:cubicBezTo>
                  <a:cubicBezTo>
                    <a:pt x="125" y="16"/>
                    <a:pt x="122" y="15"/>
                    <a:pt x="121" y="15"/>
                  </a:cubicBezTo>
                  <a:cubicBezTo>
                    <a:pt x="120" y="16"/>
                    <a:pt x="120" y="20"/>
                    <a:pt x="121" y="22"/>
                  </a:cubicBezTo>
                  <a:cubicBezTo>
                    <a:pt x="122" y="24"/>
                    <a:pt x="128" y="25"/>
                    <a:pt x="128" y="26"/>
                  </a:cubicBezTo>
                  <a:cubicBezTo>
                    <a:pt x="129" y="27"/>
                    <a:pt x="123" y="27"/>
                    <a:pt x="120" y="27"/>
                  </a:cubicBezTo>
                  <a:cubicBezTo>
                    <a:pt x="117" y="28"/>
                    <a:pt x="118" y="31"/>
                    <a:pt x="118" y="33"/>
                  </a:cubicBezTo>
                  <a:cubicBezTo>
                    <a:pt x="119" y="35"/>
                    <a:pt x="115" y="36"/>
                    <a:pt x="113" y="37"/>
                  </a:cubicBezTo>
                  <a:cubicBezTo>
                    <a:pt x="111" y="38"/>
                    <a:pt x="113" y="41"/>
                    <a:pt x="115" y="41"/>
                  </a:cubicBezTo>
                  <a:cubicBezTo>
                    <a:pt x="118" y="41"/>
                    <a:pt x="119" y="43"/>
                    <a:pt x="121" y="43"/>
                  </a:cubicBezTo>
                  <a:cubicBezTo>
                    <a:pt x="123" y="43"/>
                    <a:pt x="123" y="47"/>
                    <a:pt x="123" y="49"/>
                  </a:cubicBezTo>
                  <a:cubicBezTo>
                    <a:pt x="123" y="51"/>
                    <a:pt x="121" y="52"/>
                    <a:pt x="118" y="52"/>
                  </a:cubicBezTo>
                  <a:cubicBezTo>
                    <a:pt x="115" y="52"/>
                    <a:pt x="114" y="50"/>
                    <a:pt x="112" y="49"/>
                  </a:cubicBezTo>
                  <a:cubicBezTo>
                    <a:pt x="110" y="49"/>
                    <a:pt x="111" y="53"/>
                    <a:pt x="109" y="53"/>
                  </a:cubicBezTo>
                  <a:cubicBezTo>
                    <a:pt x="108" y="54"/>
                    <a:pt x="108" y="51"/>
                    <a:pt x="105" y="51"/>
                  </a:cubicBezTo>
                  <a:cubicBezTo>
                    <a:pt x="103" y="51"/>
                    <a:pt x="101" y="50"/>
                    <a:pt x="100" y="48"/>
                  </a:cubicBezTo>
                  <a:cubicBezTo>
                    <a:pt x="99" y="46"/>
                    <a:pt x="94" y="46"/>
                    <a:pt x="92" y="48"/>
                  </a:cubicBezTo>
                  <a:cubicBezTo>
                    <a:pt x="90" y="50"/>
                    <a:pt x="89" y="49"/>
                    <a:pt x="88" y="48"/>
                  </a:cubicBezTo>
                  <a:cubicBezTo>
                    <a:pt x="86" y="46"/>
                    <a:pt x="80" y="48"/>
                    <a:pt x="80" y="50"/>
                  </a:cubicBezTo>
                  <a:cubicBezTo>
                    <a:pt x="79" y="52"/>
                    <a:pt x="75" y="53"/>
                    <a:pt x="72" y="51"/>
                  </a:cubicBezTo>
                  <a:cubicBezTo>
                    <a:pt x="69" y="49"/>
                    <a:pt x="68" y="48"/>
                    <a:pt x="68" y="51"/>
                  </a:cubicBezTo>
                  <a:cubicBezTo>
                    <a:pt x="68" y="53"/>
                    <a:pt x="65" y="51"/>
                    <a:pt x="65" y="50"/>
                  </a:cubicBezTo>
                  <a:cubicBezTo>
                    <a:pt x="65" y="48"/>
                    <a:pt x="61" y="45"/>
                    <a:pt x="59" y="44"/>
                  </a:cubicBezTo>
                  <a:cubicBezTo>
                    <a:pt x="57" y="43"/>
                    <a:pt x="50" y="43"/>
                    <a:pt x="49" y="41"/>
                  </a:cubicBezTo>
                  <a:cubicBezTo>
                    <a:pt x="49" y="40"/>
                    <a:pt x="45" y="39"/>
                    <a:pt x="44" y="41"/>
                  </a:cubicBezTo>
                  <a:cubicBezTo>
                    <a:pt x="43" y="44"/>
                    <a:pt x="41" y="42"/>
                    <a:pt x="39" y="41"/>
                  </a:cubicBezTo>
                  <a:cubicBezTo>
                    <a:pt x="38" y="40"/>
                    <a:pt x="35" y="42"/>
                    <a:pt x="33" y="43"/>
                  </a:cubicBezTo>
                  <a:cubicBezTo>
                    <a:pt x="32" y="44"/>
                    <a:pt x="27" y="47"/>
                    <a:pt x="25" y="47"/>
                  </a:cubicBezTo>
                  <a:cubicBezTo>
                    <a:pt x="22" y="47"/>
                    <a:pt x="24" y="50"/>
                    <a:pt x="21" y="51"/>
                  </a:cubicBezTo>
                  <a:cubicBezTo>
                    <a:pt x="17" y="51"/>
                    <a:pt x="18" y="54"/>
                    <a:pt x="18" y="55"/>
                  </a:cubicBezTo>
                  <a:cubicBezTo>
                    <a:pt x="19" y="56"/>
                    <a:pt x="21" y="59"/>
                    <a:pt x="18" y="60"/>
                  </a:cubicBezTo>
                  <a:cubicBezTo>
                    <a:pt x="15" y="61"/>
                    <a:pt x="14" y="56"/>
                    <a:pt x="11" y="55"/>
                  </a:cubicBezTo>
                  <a:cubicBezTo>
                    <a:pt x="9" y="53"/>
                    <a:pt x="7" y="55"/>
                    <a:pt x="7" y="58"/>
                  </a:cubicBezTo>
                  <a:cubicBezTo>
                    <a:pt x="7" y="60"/>
                    <a:pt x="4" y="60"/>
                    <a:pt x="2" y="63"/>
                  </a:cubicBezTo>
                  <a:cubicBezTo>
                    <a:pt x="1" y="65"/>
                    <a:pt x="5" y="65"/>
                    <a:pt x="5" y="66"/>
                  </a:cubicBezTo>
                  <a:cubicBezTo>
                    <a:pt x="5" y="68"/>
                    <a:pt x="3" y="69"/>
                    <a:pt x="2" y="69"/>
                  </a:cubicBezTo>
                  <a:cubicBezTo>
                    <a:pt x="1" y="69"/>
                    <a:pt x="0" y="73"/>
                    <a:pt x="0" y="74"/>
                  </a:cubicBezTo>
                  <a:cubicBezTo>
                    <a:pt x="1" y="75"/>
                    <a:pt x="5" y="75"/>
                    <a:pt x="5" y="77"/>
                  </a:cubicBezTo>
                  <a:cubicBezTo>
                    <a:pt x="5" y="80"/>
                    <a:pt x="4" y="82"/>
                    <a:pt x="6" y="81"/>
                  </a:cubicBezTo>
                  <a:cubicBezTo>
                    <a:pt x="8" y="81"/>
                    <a:pt x="11" y="81"/>
                    <a:pt x="12" y="81"/>
                  </a:cubicBezTo>
                  <a:cubicBezTo>
                    <a:pt x="13" y="81"/>
                    <a:pt x="14" y="84"/>
                    <a:pt x="17" y="87"/>
                  </a:cubicBezTo>
                  <a:cubicBezTo>
                    <a:pt x="19" y="90"/>
                    <a:pt x="21" y="91"/>
                    <a:pt x="18" y="92"/>
                  </a:cubicBezTo>
                  <a:cubicBezTo>
                    <a:pt x="16" y="92"/>
                    <a:pt x="17" y="94"/>
                    <a:pt x="20" y="95"/>
                  </a:cubicBezTo>
                  <a:cubicBezTo>
                    <a:pt x="21" y="96"/>
                    <a:pt x="22" y="96"/>
                    <a:pt x="22" y="97"/>
                  </a:cubicBezTo>
                  <a:cubicBezTo>
                    <a:pt x="23" y="97"/>
                    <a:pt x="23" y="96"/>
                    <a:pt x="24" y="96"/>
                  </a:cubicBezTo>
                  <a:cubicBezTo>
                    <a:pt x="28" y="92"/>
                    <a:pt x="35" y="89"/>
                    <a:pt x="41" y="90"/>
                  </a:cubicBezTo>
                  <a:cubicBezTo>
                    <a:pt x="46" y="92"/>
                    <a:pt x="51" y="89"/>
                    <a:pt x="53" y="93"/>
                  </a:cubicBezTo>
                  <a:cubicBezTo>
                    <a:pt x="56" y="96"/>
                    <a:pt x="53" y="102"/>
                    <a:pt x="54" y="105"/>
                  </a:cubicBezTo>
                  <a:cubicBezTo>
                    <a:pt x="55" y="107"/>
                    <a:pt x="50" y="107"/>
                    <a:pt x="46" y="107"/>
                  </a:cubicBezTo>
                  <a:cubicBezTo>
                    <a:pt x="43" y="106"/>
                    <a:pt x="35" y="108"/>
                    <a:pt x="36" y="110"/>
                  </a:cubicBezTo>
                  <a:cubicBezTo>
                    <a:pt x="37" y="112"/>
                    <a:pt x="40" y="117"/>
                    <a:pt x="35" y="115"/>
                  </a:cubicBezTo>
                  <a:cubicBezTo>
                    <a:pt x="30" y="112"/>
                    <a:pt x="28" y="117"/>
                    <a:pt x="31" y="117"/>
                  </a:cubicBezTo>
                  <a:cubicBezTo>
                    <a:pt x="34" y="117"/>
                    <a:pt x="37" y="121"/>
                    <a:pt x="37" y="123"/>
                  </a:cubicBezTo>
                  <a:cubicBezTo>
                    <a:pt x="37" y="125"/>
                    <a:pt x="37" y="130"/>
                    <a:pt x="40" y="129"/>
                  </a:cubicBezTo>
                  <a:cubicBezTo>
                    <a:pt x="42" y="128"/>
                    <a:pt x="42" y="132"/>
                    <a:pt x="46" y="132"/>
                  </a:cubicBezTo>
                  <a:cubicBezTo>
                    <a:pt x="49" y="132"/>
                    <a:pt x="52" y="133"/>
                    <a:pt x="49" y="136"/>
                  </a:cubicBezTo>
                  <a:cubicBezTo>
                    <a:pt x="47" y="139"/>
                    <a:pt x="51" y="148"/>
                    <a:pt x="52" y="146"/>
                  </a:cubicBezTo>
                  <a:cubicBezTo>
                    <a:pt x="53" y="145"/>
                    <a:pt x="52" y="142"/>
                    <a:pt x="53" y="141"/>
                  </a:cubicBezTo>
                  <a:cubicBezTo>
                    <a:pt x="51" y="136"/>
                    <a:pt x="59" y="136"/>
                    <a:pt x="61" y="136"/>
                  </a:cubicBezTo>
                  <a:cubicBezTo>
                    <a:pt x="64" y="136"/>
                    <a:pt x="68" y="140"/>
                    <a:pt x="71" y="144"/>
                  </a:cubicBezTo>
                  <a:cubicBezTo>
                    <a:pt x="74" y="148"/>
                    <a:pt x="77" y="145"/>
                    <a:pt x="77" y="145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9" y="103"/>
                    <a:pt x="99" y="103"/>
                  </a:cubicBezTo>
                  <a:cubicBezTo>
                    <a:pt x="101" y="99"/>
                    <a:pt x="105" y="102"/>
                    <a:pt x="106" y="103"/>
                  </a:cubicBezTo>
                  <a:cubicBezTo>
                    <a:pt x="107" y="104"/>
                    <a:pt x="107" y="99"/>
                    <a:pt x="109" y="99"/>
                  </a:cubicBezTo>
                  <a:cubicBezTo>
                    <a:pt x="112" y="99"/>
                    <a:pt x="109" y="104"/>
                    <a:pt x="111" y="104"/>
                  </a:cubicBezTo>
                  <a:cubicBezTo>
                    <a:pt x="113" y="104"/>
                    <a:pt x="117" y="110"/>
                    <a:pt x="116" y="114"/>
                  </a:cubicBezTo>
                  <a:cubicBezTo>
                    <a:pt x="119" y="117"/>
                    <a:pt x="125" y="123"/>
                    <a:pt x="125" y="125"/>
                  </a:cubicBezTo>
                  <a:cubicBezTo>
                    <a:pt x="126" y="127"/>
                    <a:pt x="134" y="123"/>
                    <a:pt x="136" y="124"/>
                  </a:cubicBezTo>
                  <a:cubicBezTo>
                    <a:pt x="137" y="125"/>
                    <a:pt x="150" y="125"/>
                    <a:pt x="152" y="125"/>
                  </a:cubicBezTo>
                  <a:cubicBezTo>
                    <a:pt x="154" y="125"/>
                    <a:pt x="156" y="129"/>
                    <a:pt x="158" y="129"/>
                  </a:cubicBezTo>
                  <a:cubicBezTo>
                    <a:pt x="161" y="130"/>
                    <a:pt x="160" y="134"/>
                    <a:pt x="160" y="137"/>
                  </a:cubicBezTo>
                  <a:cubicBezTo>
                    <a:pt x="160" y="140"/>
                    <a:pt x="164" y="143"/>
                    <a:pt x="164" y="145"/>
                  </a:cubicBezTo>
                  <a:cubicBezTo>
                    <a:pt x="165" y="148"/>
                    <a:pt x="169" y="147"/>
                    <a:pt x="171" y="147"/>
                  </a:cubicBezTo>
                  <a:cubicBezTo>
                    <a:pt x="174" y="148"/>
                    <a:pt x="178" y="149"/>
                    <a:pt x="178" y="151"/>
                  </a:cubicBezTo>
                  <a:cubicBezTo>
                    <a:pt x="178" y="154"/>
                    <a:pt x="182" y="152"/>
                    <a:pt x="182" y="150"/>
                  </a:cubicBezTo>
                  <a:cubicBezTo>
                    <a:pt x="182" y="148"/>
                    <a:pt x="185" y="146"/>
                    <a:pt x="190" y="144"/>
                  </a:cubicBezTo>
                  <a:cubicBezTo>
                    <a:pt x="192" y="143"/>
                    <a:pt x="194" y="143"/>
                    <a:pt x="195" y="143"/>
                  </a:cubicBezTo>
                  <a:cubicBezTo>
                    <a:pt x="196" y="141"/>
                    <a:pt x="197" y="139"/>
                    <a:pt x="197" y="139"/>
                  </a:cubicBezTo>
                  <a:cubicBezTo>
                    <a:pt x="199" y="138"/>
                    <a:pt x="202" y="136"/>
                    <a:pt x="202" y="133"/>
                  </a:cubicBezTo>
                  <a:cubicBezTo>
                    <a:pt x="202" y="131"/>
                    <a:pt x="209" y="131"/>
                    <a:pt x="213" y="133"/>
                  </a:cubicBezTo>
                  <a:cubicBezTo>
                    <a:pt x="217" y="135"/>
                    <a:pt x="220" y="135"/>
                    <a:pt x="220" y="132"/>
                  </a:cubicBezTo>
                  <a:cubicBezTo>
                    <a:pt x="221" y="129"/>
                    <a:pt x="227" y="128"/>
                    <a:pt x="229" y="129"/>
                  </a:cubicBezTo>
                  <a:cubicBezTo>
                    <a:pt x="231" y="130"/>
                    <a:pt x="236" y="133"/>
                    <a:pt x="239" y="132"/>
                  </a:cubicBezTo>
                  <a:cubicBezTo>
                    <a:pt x="242" y="131"/>
                    <a:pt x="256" y="132"/>
                    <a:pt x="260" y="133"/>
                  </a:cubicBezTo>
                  <a:cubicBezTo>
                    <a:pt x="264" y="134"/>
                    <a:pt x="265" y="131"/>
                    <a:pt x="268" y="135"/>
                  </a:cubicBezTo>
                  <a:cubicBezTo>
                    <a:pt x="270" y="138"/>
                    <a:pt x="271" y="135"/>
                    <a:pt x="274" y="138"/>
                  </a:cubicBezTo>
                  <a:cubicBezTo>
                    <a:pt x="274" y="137"/>
                    <a:pt x="274" y="136"/>
                    <a:pt x="274" y="134"/>
                  </a:cubicBezTo>
                  <a:cubicBezTo>
                    <a:pt x="274" y="132"/>
                    <a:pt x="278" y="130"/>
                    <a:pt x="278" y="128"/>
                  </a:cubicBezTo>
                  <a:cubicBezTo>
                    <a:pt x="279" y="127"/>
                    <a:pt x="275" y="121"/>
                    <a:pt x="275" y="119"/>
                  </a:cubicBezTo>
                  <a:cubicBezTo>
                    <a:pt x="275" y="118"/>
                    <a:pt x="275" y="113"/>
                    <a:pt x="273" y="112"/>
                  </a:cubicBezTo>
                  <a:cubicBezTo>
                    <a:pt x="272" y="112"/>
                    <a:pt x="277" y="109"/>
                    <a:pt x="278" y="109"/>
                  </a:cubicBezTo>
                  <a:cubicBezTo>
                    <a:pt x="281" y="109"/>
                    <a:pt x="284" y="107"/>
                    <a:pt x="286" y="108"/>
                  </a:cubicBezTo>
                  <a:cubicBezTo>
                    <a:pt x="287" y="109"/>
                    <a:pt x="289" y="109"/>
                    <a:pt x="291" y="109"/>
                  </a:cubicBezTo>
                  <a:cubicBezTo>
                    <a:pt x="294" y="109"/>
                    <a:pt x="293" y="107"/>
                    <a:pt x="291" y="106"/>
                  </a:cubicBezTo>
                  <a:cubicBezTo>
                    <a:pt x="290" y="104"/>
                    <a:pt x="296" y="94"/>
                    <a:pt x="296" y="90"/>
                  </a:cubicBezTo>
                  <a:cubicBezTo>
                    <a:pt x="297" y="86"/>
                    <a:pt x="299" y="90"/>
                    <a:pt x="302" y="90"/>
                  </a:cubicBezTo>
                  <a:cubicBezTo>
                    <a:pt x="304" y="90"/>
                    <a:pt x="308" y="90"/>
                    <a:pt x="309" y="91"/>
                  </a:cubicBezTo>
                  <a:cubicBezTo>
                    <a:pt x="311" y="92"/>
                    <a:pt x="316" y="90"/>
                    <a:pt x="317" y="88"/>
                  </a:cubicBezTo>
                  <a:cubicBezTo>
                    <a:pt x="318" y="86"/>
                    <a:pt x="315" y="86"/>
                    <a:pt x="316" y="81"/>
                  </a:cubicBezTo>
                  <a:cubicBezTo>
                    <a:pt x="316" y="77"/>
                    <a:pt x="318" y="75"/>
                    <a:pt x="321" y="75"/>
                  </a:cubicBezTo>
                  <a:cubicBezTo>
                    <a:pt x="323" y="75"/>
                    <a:pt x="324" y="73"/>
                    <a:pt x="324" y="71"/>
                  </a:cubicBezTo>
                  <a:cubicBezTo>
                    <a:pt x="324" y="69"/>
                    <a:pt x="326" y="68"/>
                    <a:pt x="327" y="66"/>
                  </a:cubicBezTo>
                  <a:cubicBezTo>
                    <a:pt x="326" y="65"/>
                    <a:pt x="326" y="64"/>
                    <a:pt x="325" y="63"/>
                  </a:cubicBezTo>
                  <a:close/>
                  <a:moveTo>
                    <a:pt x="122" y="98"/>
                  </a:moveTo>
                  <a:cubicBezTo>
                    <a:pt x="121" y="99"/>
                    <a:pt x="112" y="96"/>
                    <a:pt x="111" y="95"/>
                  </a:cubicBezTo>
                  <a:cubicBezTo>
                    <a:pt x="110" y="93"/>
                    <a:pt x="124" y="95"/>
                    <a:pt x="122" y="98"/>
                  </a:cubicBezTo>
                  <a:close/>
                  <a:moveTo>
                    <a:pt x="257" y="97"/>
                  </a:moveTo>
                  <a:cubicBezTo>
                    <a:pt x="250" y="97"/>
                    <a:pt x="236" y="93"/>
                    <a:pt x="230" y="100"/>
                  </a:cubicBezTo>
                  <a:cubicBezTo>
                    <a:pt x="224" y="106"/>
                    <a:pt x="228" y="110"/>
                    <a:pt x="225" y="110"/>
                  </a:cubicBezTo>
                  <a:cubicBezTo>
                    <a:pt x="222" y="111"/>
                    <a:pt x="221" y="100"/>
                    <a:pt x="224" y="97"/>
                  </a:cubicBezTo>
                  <a:cubicBezTo>
                    <a:pt x="228" y="94"/>
                    <a:pt x="238" y="92"/>
                    <a:pt x="245" y="94"/>
                  </a:cubicBezTo>
                  <a:cubicBezTo>
                    <a:pt x="252" y="96"/>
                    <a:pt x="264" y="92"/>
                    <a:pt x="265" y="93"/>
                  </a:cubicBezTo>
                  <a:cubicBezTo>
                    <a:pt x="267" y="93"/>
                    <a:pt x="264" y="97"/>
                    <a:pt x="257" y="9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4743451" y="881063"/>
              <a:ext cx="3454400" cy="1325563"/>
            </a:xfrm>
            <a:custGeom>
              <a:rect b="b" l="l" r="r" t="t"/>
              <a:pathLst>
                <a:path extrusionOk="0" h="527" w="1374">
                  <a:moveTo>
                    <a:pt x="21" y="381"/>
                  </a:moveTo>
                  <a:cubicBezTo>
                    <a:pt x="20" y="381"/>
                    <a:pt x="17" y="380"/>
                    <a:pt x="16" y="379"/>
                  </a:cubicBezTo>
                  <a:cubicBezTo>
                    <a:pt x="16" y="378"/>
                    <a:pt x="13" y="378"/>
                    <a:pt x="11" y="378"/>
                  </a:cubicBezTo>
                  <a:cubicBezTo>
                    <a:pt x="12" y="379"/>
                    <a:pt x="12" y="379"/>
                    <a:pt x="13" y="380"/>
                  </a:cubicBezTo>
                  <a:cubicBezTo>
                    <a:pt x="14" y="382"/>
                    <a:pt x="8" y="382"/>
                    <a:pt x="10" y="384"/>
                  </a:cubicBezTo>
                  <a:cubicBezTo>
                    <a:pt x="12" y="386"/>
                    <a:pt x="6" y="386"/>
                    <a:pt x="6" y="384"/>
                  </a:cubicBezTo>
                  <a:cubicBezTo>
                    <a:pt x="6" y="382"/>
                    <a:pt x="1" y="383"/>
                    <a:pt x="1" y="384"/>
                  </a:cubicBezTo>
                  <a:cubicBezTo>
                    <a:pt x="1" y="385"/>
                    <a:pt x="1" y="386"/>
                    <a:pt x="0" y="386"/>
                  </a:cubicBezTo>
                  <a:cubicBezTo>
                    <a:pt x="2" y="387"/>
                    <a:pt x="4" y="388"/>
                    <a:pt x="4" y="388"/>
                  </a:cubicBezTo>
                  <a:cubicBezTo>
                    <a:pt x="5" y="388"/>
                    <a:pt x="20" y="390"/>
                    <a:pt x="25" y="389"/>
                  </a:cubicBezTo>
                  <a:cubicBezTo>
                    <a:pt x="25" y="388"/>
                    <a:pt x="26" y="385"/>
                    <a:pt x="26" y="383"/>
                  </a:cubicBezTo>
                  <a:cubicBezTo>
                    <a:pt x="26" y="382"/>
                    <a:pt x="22" y="380"/>
                    <a:pt x="21" y="381"/>
                  </a:cubicBezTo>
                  <a:close/>
                  <a:moveTo>
                    <a:pt x="365" y="14"/>
                  </a:moveTo>
                  <a:cubicBezTo>
                    <a:pt x="374" y="13"/>
                    <a:pt x="374" y="8"/>
                    <a:pt x="369" y="8"/>
                  </a:cubicBezTo>
                  <a:cubicBezTo>
                    <a:pt x="364" y="7"/>
                    <a:pt x="364" y="10"/>
                    <a:pt x="361" y="10"/>
                  </a:cubicBezTo>
                  <a:cubicBezTo>
                    <a:pt x="359" y="10"/>
                    <a:pt x="350" y="12"/>
                    <a:pt x="352" y="14"/>
                  </a:cubicBezTo>
                  <a:cubicBezTo>
                    <a:pt x="354" y="16"/>
                    <a:pt x="361" y="15"/>
                    <a:pt x="365" y="14"/>
                  </a:cubicBezTo>
                  <a:close/>
                  <a:moveTo>
                    <a:pt x="411" y="147"/>
                  </a:moveTo>
                  <a:cubicBezTo>
                    <a:pt x="414" y="147"/>
                    <a:pt x="423" y="145"/>
                    <a:pt x="423" y="144"/>
                  </a:cubicBezTo>
                  <a:cubicBezTo>
                    <a:pt x="424" y="142"/>
                    <a:pt x="420" y="140"/>
                    <a:pt x="415" y="140"/>
                  </a:cubicBezTo>
                  <a:cubicBezTo>
                    <a:pt x="409" y="140"/>
                    <a:pt x="408" y="146"/>
                    <a:pt x="411" y="147"/>
                  </a:cubicBezTo>
                  <a:close/>
                  <a:moveTo>
                    <a:pt x="587" y="25"/>
                  </a:moveTo>
                  <a:cubicBezTo>
                    <a:pt x="591" y="27"/>
                    <a:pt x="590" y="28"/>
                    <a:pt x="585" y="28"/>
                  </a:cubicBezTo>
                  <a:cubicBezTo>
                    <a:pt x="580" y="28"/>
                    <a:pt x="576" y="30"/>
                    <a:pt x="579" y="31"/>
                  </a:cubicBezTo>
                  <a:cubicBezTo>
                    <a:pt x="582" y="32"/>
                    <a:pt x="581" y="35"/>
                    <a:pt x="586" y="36"/>
                  </a:cubicBezTo>
                  <a:cubicBezTo>
                    <a:pt x="591" y="37"/>
                    <a:pt x="596" y="33"/>
                    <a:pt x="596" y="30"/>
                  </a:cubicBezTo>
                  <a:cubicBezTo>
                    <a:pt x="595" y="27"/>
                    <a:pt x="613" y="25"/>
                    <a:pt x="618" y="23"/>
                  </a:cubicBezTo>
                  <a:cubicBezTo>
                    <a:pt x="623" y="22"/>
                    <a:pt x="615" y="17"/>
                    <a:pt x="620" y="17"/>
                  </a:cubicBezTo>
                  <a:cubicBezTo>
                    <a:pt x="625" y="16"/>
                    <a:pt x="623" y="14"/>
                    <a:pt x="617" y="13"/>
                  </a:cubicBezTo>
                  <a:cubicBezTo>
                    <a:pt x="610" y="12"/>
                    <a:pt x="613" y="7"/>
                    <a:pt x="611" y="5"/>
                  </a:cubicBezTo>
                  <a:cubicBezTo>
                    <a:pt x="609" y="3"/>
                    <a:pt x="608" y="7"/>
                    <a:pt x="599" y="9"/>
                  </a:cubicBezTo>
                  <a:cubicBezTo>
                    <a:pt x="591" y="10"/>
                    <a:pt x="587" y="13"/>
                    <a:pt x="590" y="14"/>
                  </a:cubicBezTo>
                  <a:cubicBezTo>
                    <a:pt x="593" y="16"/>
                    <a:pt x="590" y="20"/>
                    <a:pt x="587" y="20"/>
                  </a:cubicBezTo>
                  <a:cubicBezTo>
                    <a:pt x="583" y="19"/>
                    <a:pt x="582" y="23"/>
                    <a:pt x="587" y="25"/>
                  </a:cubicBezTo>
                  <a:close/>
                  <a:moveTo>
                    <a:pt x="599" y="32"/>
                  </a:moveTo>
                  <a:cubicBezTo>
                    <a:pt x="599" y="34"/>
                    <a:pt x="592" y="37"/>
                    <a:pt x="594" y="39"/>
                  </a:cubicBezTo>
                  <a:cubicBezTo>
                    <a:pt x="596" y="41"/>
                    <a:pt x="598" y="40"/>
                    <a:pt x="600" y="41"/>
                  </a:cubicBezTo>
                  <a:cubicBezTo>
                    <a:pt x="602" y="41"/>
                    <a:pt x="603" y="47"/>
                    <a:pt x="608" y="46"/>
                  </a:cubicBezTo>
                  <a:cubicBezTo>
                    <a:pt x="612" y="45"/>
                    <a:pt x="624" y="51"/>
                    <a:pt x="631" y="51"/>
                  </a:cubicBezTo>
                  <a:cubicBezTo>
                    <a:pt x="637" y="51"/>
                    <a:pt x="638" y="45"/>
                    <a:pt x="636" y="45"/>
                  </a:cubicBezTo>
                  <a:cubicBezTo>
                    <a:pt x="634" y="45"/>
                    <a:pt x="636" y="41"/>
                    <a:pt x="640" y="36"/>
                  </a:cubicBezTo>
                  <a:cubicBezTo>
                    <a:pt x="643" y="30"/>
                    <a:pt x="628" y="26"/>
                    <a:pt x="628" y="31"/>
                  </a:cubicBezTo>
                  <a:cubicBezTo>
                    <a:pt x="628" y="35"/>
                    <a:pt x="623" y="30"/>
                    <a:pt x="622" y="27"/>
                  </a:cubicBezTo>
                  <a:cubicBezTo>
                    <a:pt x="620" y="24"/>
                    <a:pt x="599" y="29"/>
                    <a:pt x="599" y="32"/>
                  </a:cubicBezTo>
                  <a:close/>
                  <a:moveTo>
                    <a:pt x="481" y="150"/>
                  </a:moveTo>
                  <a:cubicBezTo>
                    <a:pt x="484" y="152"/>
                    <a:pt x="487" y="151"/>
                    <a:pt x="487" y="148"/>
                  </a:cubicBezTo>
                  <a:cubicBezTo>
                    <a:pt x="486" y="144"/>
                    <a:pt x="478" y="149"/>
                    <a:pt x="481" y="150"/>
                  </a:cubicBezTo>
                  <a:close/>
                  <a:moveTo>
                    <a:pt x="581" y="8"/>
                  </a:moveTo>
                  <a:cubicBezTo>
                    <a:pt x="582" y="5"/>
                    <a:pt x="566" y="6"/>
                    <a:pt x="570" y="10"/>
                  </a:cubicBezTo>
                  <a:cubicBezTo>
                    <a:pt x="571" y="11"/>
                    <a:pt x="580" y="12"/>
                    <a:pt x="581" y="8"/>
                  </a:cubicBezTo>
                  <a:close/>
                  <a:moveTo>
                    <a:pt x="1280" y="181"/>
                  </a:moveTo>
                  <a:cubicBezTo>
                    <a:pt x="1285" y="183"/>
                    <a:pt x="1288" y="178"/>
                    <a:pt x="1292" y="180"/>
                  </a:cubicBezTo>
                  <a:cubicBezTo>
                    <a:pt x="1296" y="183"/>
                    <a:pt x="1305" y="179"/>
                    <a:pt x="1309" y="179"/>
                  </a:cubicBezTo>
                  <a:cubicBezTo>
                    <a:pt x="1313" y="178"/>
                    <a:pt x="1311" y="173"/>
                    <a:pt x="1300" y="172"/>
                  </a:cubicBezTo>
                  <a:cubicBezTo>
                    <a:pt x="1289" y="170"/>
                    <a:pt x="1275" y="178"/>
                    <a:pt x="1280" y="181"/>
                  </a:cubicBezTo>
                  <a:close/>
                  <a:moveTo>
                    <a:pt x="636" y="65"/>
                  </a:moveTo>
                  <a:cubicBezTo>
                    <a:pt x="640" y="67"/>
                    <a:pt x="650" y="63"/>
                    <a:pt x="657" y="63"/>
                  </a:cubicBezTo>
                  <a:cubicBezTo>
                    <a:pt x="665" y="63"/>
                    <a:pt x="685" y="58"/>
                    <a:pt x="685" y="54"/>
                  </a:cubicBezTo>
                  <a:cubicBezTo>
                    <a:pt x="686" y="50"/>
                    <a:pt x="678" y="50"/>
                    <a:pt x="675" y="47"/>
                  </a:cubicBezTo>
                  <a:cubicBezTo>
                    <a:pt x="672" y="44"/>
                    <a:pt x="665" y="47"/>
                    <a:pt x="663" y="49"/>
                  </a:cubicBezTo>
                  <a:cubicBezTo>
                    <a:pt x="661" y="52"/>
                    <a:pt x="660" y="50"/>
                    <a:pt x="664" y="45"/>
                  </a:cubicBezTo>
                  <a:cubicBezTo>
                    <a:pt x="669" y="41"/>
                    <a:pt x="660" y="37"/>
                    <a:pt x="659" y="40"/>
                  </a:cubicBezTo>
                  <a:cubicBezTo>
                    <a:pt x="659" y="43"/>
                    <a:pt x="651" y="40"/>
                    <a:pt x="651" y="43"/>
                  </a:cubicBezTo>
                  <a:cubicBezTo>
                    <a:pt x="651" y="46"/>
                    <a:pt x="648" y="47"/>
                    <a:pt x="648" y="49"/>
                  </a:cubicBezTo>
                  <a:cubicBezTo>
                    <a:pt x="648" y="52"/>
                    <a:pt x="642" y="48"/>
                    <a:pt x="642" y="54"/>
                  </a:cubicBezTo>
                  <a:cubicBezTo>
                    <a:pt x="642" y="60"/>
                    <a:pt x="633" y="63"/>
                    <a:pt x="636" y="65"/>
                  </a:cubicBezTo>
                  <a:close/>
                  <a:moveTo>
                    <a:pt x="943" y="114"/>
                  </a:moveTo>
                  <a:cubicBezTo>
                    <a:pt x="946" y="116"/>
                    <a:pt x="948" y="118"/>
                    <a:pt x="949" y="120"/>
                  </a:cubicBezTo>
                  <a:cubicBezTo>
                    <a:pt x="951" y="121"/>
                    <a:pt x="958" y="119"/>
                    <a:pt x="961" y="118"/>
                  </a:cubicBezTo>
                  <a:cubicBezTo>
                    <a:pt x="964" y="117"/>
                    <a:pt x="964" y="122"/>
                    <a:pt x="969" y="119"/>
                  </a:cubicBezTo>
                  <a:cubicBezTo>
                    <a:pt x="973" y="116"/>
                    <a:pt x="978" y="118"/>
                    <a:pt x="983" y="118"/>
                  </a:cubicBezTo>
                  <a:cubicBezTo>
                    <a:pt x="988" y="118"/>
                    <a:pt x="982" y="111"/>
                    <a:pt x="983" y="108"/>
                  </a:cubicBezTo>
                  <a:cubicBezTo>
                    <a:pt x="983" y="106"/>
                    <a:pt x="989" y="107"/>
                    <a:pt x="987" y="110"/>
                  </a:cubicBezTo>
                  <a:cubicBezTo>
                    <a:pt x="985" y="112"/>
                    <a:pt x="990" y="118"/>
                    <a:pt x="997" y="117"/>
                  </a:cubicBezTo>
                  <a:cubicBezTo>
                    <a:pt x="1005" y="117"/>
                    <a:pt x="999" y="112"/>
                    <a:pt x="1003" y="110"/>
                  </a:cubicBezTo>
                  <a:cubicBezTo>
                    <a:pt x="1007" y="109"/>
                    <a:pt x="1006" y="107"/>
                    <a:pt x="1001" y="103"/>
                  </a:cubicBezTo>
                  <a:cubicBezTo>
                    <a:pt x="995" y="100"/>
                    <a:pt x="988" y="102"/>
                    <a:pt x="983" y="100"/>
                  </a:cubicBezTo>
                  <a:cubicBezTo>
                    <a:pt x="978" y="98"/>
                    <a:pt x="972" y="98"/>
                    <a:pt x="972" y="103"/>
                  </a:cubicBezTo>
                  <a:cubicBezTo>
                    <a:pt x="972" y="108"/>
                    <a:pt x="962" y="97"/>
                    <a:pt x="957" y="96"/>
                  </a:cubicBezTo>
                  <a:cubicBezTo>
                    <a:pt x="951" y="94"/>
                    <a:pt x="935" y="110"/>
                    <a:pt x="943" y="114"/>
                  </a:cubicBezTo>
                  <a:close/>
                  <a:moveTo>
                    <a:pt x="993" y="145"/>
                  </a:moveTo>
                  <a:cubicBezTo>
                    <a:pt x="997" y="144"/>
                    <a:pt x="990" y="136"/>
                    <a:pt x="982" y="135"/>
                  </a:cubicBezTo>
                  <a:cubicBezTo>
                    <a:pt x="975" y="134"/>
                    <a:pt x="968" y="140"/>
                    <a:pt x="969" y="141"/>
                  </a:cubicBezTo>
                  <a:cubicBezTo>
                    <a:pt x="971" y="144"/>
                    <a:pt x="988" y="146"/>
                    <a:pt x="993" y="145"/>
                  </a:cubicBezTo>
                  <a:close/>
                  <a:moveTo>
                    <a:pt x="974" y="129"/>
                  </a:moveTo>
                  <a:cubicBezTo>
                    <a:pt x="974" y="125"/>
                    <a:pt x="961" y="130"/>
                    <a:pt x="966" y="132"/>
                  </a:cubicBezTo>
                  <a:cubicBezTo>
                    <a:pt x="969" y="133"/>
                    <a:pt x="974" y="133"/>
                    <a:pt x="974" y="129"/>
                  </a:cubicBezTo>
                  <a:close/>
                  <a:moveTo>
                    <a:pt x="1015" y="114"/>
                  </a:moveTo>
                  <a:cubicBezTo>
                    <a:pt x="1021" y="115"/>
                    <a:pt x="1024" y="120"/>
                    <a:pt x="1035" y="121"/>
                  </a:cubicBezTo>
                  <a:cubicBezTo>
                    <a:pt x="1046" y="121"/>
                    <a:pt x="1054" y="119"/>
                    <a:pt x="1054" y="117"/>
                  </a:cubicBezTo>
                  <a:cubicBezTo>
                    <a:pt x="1054" y="115"/>
                    <a:pt x="1044" y="111"/>
                    <a:pt x="1041" y="113"/>
                  </a:cubicBezTo>
                  <a:cubicBezTo>
                    <a:pt x="1038" y="115"/>
                    <a:pt x="1035" y="110"/>
                    <a:pt x="1032" y="111"/>
                  </a:cubicBezTo>
                  <a:cubicBezTo>
                    <a:pt x="1028" y="112"/>
                    <a:pt x="1022" y="112"/>
                    <a:pt x="1021" y="109"/>
                  </a:cubicBezTo>
                  <a:cubicBezTo>
                    <a:pt x="1019" y="105"/>
                    <a:pt x="1012" y="114"/>
                    <a:pt x="1015" y="114"/>
                  </a:cubicBezTo>
                  <a:close/>
                  <a:moveTo>
                    <a:pt x="221" y="18"/>
                  </a:moveTo>
                  <a:cubicBezTo>
                    <a:pt x="226" y="13"/>
                    <a:pt x="233" y="17"/>
                    <a:pt x="234" y="15"/>
                  </a:cubicBezTo>
                  <a:cubicBezTo>
                    <a:pt x="235" y="13"/>
                    <a:pt x="224" y="12"/>
                    <a:pt x="220" y="14"/>
                  </a:cubicBezTo>
                  <a:cubicBezTo>
                    <a:pt x="216" y="16"/>
                    <a:pt x="206" y="14"/>
                    <a:pt x="208" y="17"/>
                  </a:cubicBezTo>
                  <a:cubicBezTo>
                    <a:pt x="208" y="19"/>
                    <a:pt x="215" y="23"/>
                    <a:pt x="221" y="18"/>
                  </a:cubicBezTo>
                  <a:close/>
                  <a:moveTo>
                    <a:pt x="991" y="419"/>
                  </a:moveTo>
                  <a:cubicBezTo>
                    <a:pt x="988" y="413"/>
                    <a:pt x="995" y="406"/>
                    <a:pt x="990" y="402"/>
                  </a:cubicBezTo>
                  <a:cubicBezTo>
                    <a:pt x="985" y="399"/>
                    <a:pt x="987" y="391"/>
                    <a:pt x="985" y="393"/>
                  </a:cubicBezTo>
                  <a:cubicBezTo>
                    <a:pt x="982" y="394"/>
                    <a:pt x="985" y="401"/>
                    <a:pt x="981" y="401"/>
                  </a:cubicBezTo>
                  <a:cubicBezTo>
                    <a:pt x="977" y="402"/>
                    <a:pt x="981" y="405"/>
                    <a:pt x="979" y="410"/>
                  </a:cubicBezTo>
                  <a:cubicBezTo>
                    <a:pt x="978" y="415"/>
                    <a:pt x="980" y="422"/>
                    <a:pt x="982" y="426"/>
                  </a:cubicBezTo>
                  <a:cubicBezTo>
                    <a:pt x="984" y="430"/>
                    <a:pt x="979" y="453"/>
                    <a:pt x="981" y="457"/>
                  </a:cubicBezTo>
                  <a:cubicBezTo>
                    <a:pt x="983" y="461"/>
                    <a:pt x="978" y="477"/>
                    <a:pt x="980" y="479"/>
                  </a:cubicBezTo>
                  <a:cubicBezTo>
                    <a:pt x="983" y="483"/>
                    <a:pt x="981" y="475"/>
                    <a:pt x="985" y="474"/>
                  </a:cubicBezTo>
                  <a:cubicBezTo>
                    <a:pt x="989" y="473"/>
                    <a:pt x="989" y="479"/>
                    <a:pt x="992" y="480"/>
                  </a:cubicBezTo>
                  <a:cubicBezTo>
                    <a:pt x="994" y="481"/>
                    <a:pt x="993" y="472"/>
                    <a:pt x="990" y="473"/>
                  </a:cubicBezTo>
                  <a:cubicBezTo>
                    <a:pt x="988" y="473"/>
                    <a:pt x="986" y="467"/>
                    <a:pt x="985" y="463"/>
                  </a:cubicBezTo>
                  <a:cubicBezTo>
                    <a:pt x="984" y="460"/>
                    <a:pt x="987" y="455"/>
                    <a:pt x="987" y="450"/>
                  </a:cubicBezTo>
                  <a:cubicBezTo>
                    <a:pt x="987" y="446"/>
                    <a:pt x="993" y="446"/>
                    <a:pt x="997" y="449"/>
                  </a:cubicBezTo>
                  <a:cubicBezTo>
                    <a:pt x="1000" y="453"/>
                    <a:pt x="1001" y="451"/>
                    <a:pt x="999" y="448"/>
                  </a:cubicBezTo>
                  <a:cubicBezTo>
                    <a:pt x="998" y="445"/>
                    <a:pt x="993" y="426"/>
                    <a:pt x="991" y="419"/>
                  </a:cubicBezTo>
                  <a:close/>
                  <a:moveTo>
                    <a:pt x="243" y="15"/>
                  </a:moveTo>
                  <a:cubicBezTo>
                    <a:pt x="246" y="18"/>
                    <a:pt x="234" y="17"/>
                    <a:pt x="232" y="19"/>
                  </a:cubicBezTo>
                  <a:cubicBezTo>
                    <a:pt x="230" y="22"/>
                    <a:pt x="223" y="21"/>
                    <a:pt x="224" y="24"/>
                  </a:cubicBezTo>
                  <a:cubicBezTo>
                    <a:pt x="226" y="27"/>
                    <a:pt x="238" y="27"/>
                    <a:pt x="238" y="24"/>
                  </a:cubicBezTo>
                  <a:cubicBezTo>
                    <a:pt x="238" y="22"/>
                    <a:pt x="244" y="24"/>
                    <a:pt x="244" y="22"/>
                  </a:cubicBezTo>
                  <a:cubicBezTo>
                    <a:pt x="244" y="20"/>
                    <a:pt x="247" y="18"/>
                    <a:pt x="254" y="17"/>
                  </a:cubicBezTo>
                  <a:cubicBezTo>
                    <a:pt x="260" y="17"/>
                    <a:pt x="260" y="14"/>
                    <a:pt x="254" y="11"/>
                  </a:cubicBezTo>
                  <a:cubicBezTo>
                    <a:pt x="248" y="8"/>
                    <a:pt x="240" y="13"/>
                    <a:pt x="243" y="15"/>
                  </a:cubicBezTo>
                  <a:close/>
                  <a:moveTo>
                    <a:pt x="233" y="208"/>
                  </a:moveTo>
                  <a:cubicBezTo>
                    <a:pt x="239" y="213"/>
                    <a:pt x="245" y="205"/>
                    <a:pt x="248" y="204"/>
                  </a:cubicBezTo>
                  <a:cubicBezTo>
                    <a:pt x="251" y="204"/>
                    <a:pt x="246" y="201"/>
                    <a:pt x="241" y="199"/>
                  </a:cubicBezTo>
                  <a:cubicBezTo>
                    <a:pt x="235" y="198"/>
                    <a:pt x="228" y="203"/>
                    <a:pt x="233" y="208"/>
                  </a:cubicBezTo>
                  <a:close/>
                  <a:moveTo>
                    <a:pt x="1372" y="248"/>
                  </a:moveTo>
                  <a:cubicBezTo>
                    <a:pt x="1370" y="247"/>
                    <a:pt x="1362" y="242"/>
                    <a:pt x="1360" y="240"/>
                  </a:cubicBezTo>
                  <a:cubicBezTo>
                    <a:pt x="1358" y="237"/>
                    <a:pt x="1349" y="236"/>
                    <a:pt x="1349" y="237"/>
                  </a:cubicBezTo>
                  <a:cubicBezTo>
                    <a:pt x="1349" y="238"/>
                    <a:pt x="1346" y="237"/>
                    <a:pt x="1345" y="235"/>
                  </a:cubicBezTo>
                  <a:cubicBezTo>
                    <a:pt x="1345" y="234"/>
                    <a:pt x="1335" y="233"/>
                    <a:pt x="1335" y="235"/>
                  </a:cubicBezTo>
                  <a:cubicBezTo>
                    <a:pt x="1335" y="237"/>
                    <a:pt x="1337" y="237"/>
                    <a:pt x="1338" y="239"/>
                  </a:cubicBezTo>
                  <a:cubicBezTo>
                    <a:pt x="1340" y="241"/>
                    <a:pt x="1337" y="242"/>
                    <a:pt x="1337" y="244"/>
                  </a:cubicBezTo>
                  <a:cubicBezTo>
                    <a:pt x="1338" y="246"/>
                    <a:pt x="1334" y="243"/>
                    <a:pt x="1332" y="242"/>
                  </a:cubicBezTo>
                  <a:cubicBezTo>
                    <a:pt x="1331" y="240"/>
                    <a:pt x="1331" y="236"/>
                    <a:pt x="1332" y="233"/>
                  </a:cubicBezTo>
                  <a:cubicBezTo>
                    <a:pt x="1332" y="231"/>
                    <a:pt x="1329" y="231"/>
                    <a:pt x="1329" y="229"/>
                  </a:cubicBezTo>
                  <a:cubicBezTo>
                    <a:pt x="1328" y="227"/>
                    <a:pt x="1318" y="222"/>
                    <a:pt x="1313" y="220"/>
                  </a:cubicBezTo>
                  <a:cubicBezTo>
                    <a:pt x="1309" y="218"/>
                    <a:pt x="1303" y="216"/>
                    <a:pt x="1301" y="214"/>
                  </a:cubicBezTo>
                  <a:cubicBezTo>
                    <a:pt x="1300" y="212"/>
                    <a:pt x="1292" y="211"/>
                    <a:pt x="1289" y="208"/>
                  </a:cubicBezTo>
                  <a:cubicBezTo>
                    <a:pt x="1285" y="205"/>
                    <a:pt x="1272" y="199"/>
                    <a:pt x="1266" y="199"/>
                  </a:cubicBezTo>
                  <a:cubicBezTo>
                    <a:pt x="1260" y="198"/>
                    <a:pt x="1262" y="195"/>
                    <a:pt x="1259" y="196"/>
                  </a:cubicBezTo>
                  <a:cubicBezTo>
                    <a:pt x="1256" y="196"/>
                    <a:pt x="1244" y="196"/>
                    <a:pt x="1240" y="195"/>
                  </a:cubicBezTo>
                  <a:cubicBezTo>
                    <a:pt x="1236" y="194"/>
                    <a:pt x="1235" y="197"/>
                    <a:pt x="1232" y="196"/>
                  </a:cubicBezTo>
                  <a:cubicBezTo>
                    <a:pt x="1230" y="195"/>
                    <a:pt x="1216" y="190"/>
                    <a:pt x="1214" y="192"/>
                  </a:cubicBezTo>
                  <a:cubicBezTo>
                    <a:pt x="1212" y="194"/>
                    <a:pt x="1213" y="197"/>
                    <a:pt x="1211" y="197"/>
                  </a:cubicBezTo>
                  <a:cubicBezTo>
                    <a:pt x="1210" y="198"/>
                    <a:pt x="1211" y="200"/>
                    <a:pt x="1215" y="203"/>
                  </a:cubicBezTo>
                  <a:cubicBezTo>
                    <a:pt x="1219" y="207"/>
                    <a:pt x="1217" y="210"/>
                    <a:pt x="1213" y="211"/>
                  </a:cubicBezTo>
                  <a:cubicBezTo>
                    <a:pt x="1210" y="213"/>
                    <a:pt x="1204" y="210"/>
                    <a:pt x="1202" y="207"/>
                  </a:cubicBezTo>
                  <a:cubicBezTo>
                    <a:pt x="1200" y="204"/>
                    <a:pt x="1195" y="206"/>
                    <a:pt x="1194" y="202"/>
                  </a:cubicBezTo>
                  <a:cubicBezTo>
                    <a:pt x="1193" y="198"/>
                    <a:pt x="1196" y="198"/>
                    <a:pt x="1198" y="200"/>
                  </a:cubicBezTo>
                  <a:cubicBezTo>
                    <a:pt x="1200" y="202"/>
                    <a:pt x="1204" y="200"/>
                    <a:pt x="1204" y="198"/>
                  </a:cubicBezTo>
                  <a:cubicBezTo>
                    <a:pt x="1204" y="195"/>
                    <a:pt x="1198" y="193"/>
                    <a:pt x="1194" y="194"/>
                  </a:cubicBezTo>
                  <a:cubicBezTo>
                    <a:pt x="1190" y="194"/>
                    <a:pt x="1188" y="199"/>
                    <a:pt x="1184" y="201"/>
                  </a:cubicBezTo>
                  <a:cubicBezTo>
                    <a:pt x="1181" y="203"/>
                    <a:pt x="1166" y="200"/>
                    <a:pt x="1164" y="199"/>
                  </a:cubicBezTo>
                  <a:cubicBezTo>
                    <a:pt x="1163" y="197"/>
                    <a:pt x="1142" y="199"/>
                    <a:pt x="1140" y="200"/>
                  </a:cubicBezTo>
                  <a:cubicBezTo>
                    <a:pt x="1138" y="202"/>
                    <a:pt x="1139" y="207"/>
                    <a:pt x="1138" y="208"/>
                  </a:cubicBezTo>
                  <a:cubicBezTo>
                    <a:pt x="1137" y="208"/>
                    <a:pt x="1136" y="201"/>
                    <a:pt x="1136" y="200"/>
                  </a:cubicBezTo>
                  <a:cubicBezTo>
                    <a:pt x="1136" y="199"/>
                    <a:pt x="1134" y="198"/>
                    <a:pt x="1130" y="198"/>
                  </a:cubicBezTo>
                  <a:cubicBezTo>
                    <a:pt x="1126" y="198"/>
                    <a:pt x="1124" y="198"/>
                    <a:pt x="1126" y="196"/>
                  </a:cubicBezTo>
                  <a:cubicBezTo>
                    <a:pt x="1127" y="194"/>
                    <a:pt x="1124" y="193"/>
                    <a:pt x="1127" y="191"/>
                  </a:cubicBezTo>
                  <a:cubicBezTo>
                    <a:pt x="1130" y="189"/>
                    <a:pt x="1122" y="183"/>
                    <a:pt x="1114" y="179"/>
                  </a:cubicBezTo>
                  <a:cubicBezTo>
                    <a:pt x="1106" y="176"/>
                    <a:pt x="1088" y="178"/>
                    <a:pt x="1084" y="180"/>
                  </a:cubicBezTo>
                  <a:cubicBezTo>
                    <a:pt x="1079" y="181"/>
                    <a:pt x="1069" y="181"/>
                    <a:pt x="1065" y="181"/>
                  </a:cubicBezTo>
                  <a:cubicBezTo>
                    <a:pt x="1060" y="181"/>
                    <a:pt x="1064" y="179"/>
                    <a:pt x="1063" y="177"/>
                  </a:cubicBezTo>
                  <a:cubicBezTo>
                    <a:pt x="1061" y="175"/>
                    <a:pt x="1054" y="172"/>
                    <a:pt x="1053" y="174"/>
                  </a:cubicBezTo>
                  <a:cubicBezTo>
                    <a:pt x="1052" y="176"/>
                    <a:pt x="1050" y="174"/>
                    <a:pt x="1050" y="172"/>
                  </a:cubicBezTo>
                  <a:cubicBezTo>
                    <a:pt x="1050" y="171"/>
                    <a:pt x="1042" y="169"/>
                    <a:pt x="1039" y="169"/>
                  </a:cubicBezTo>
                  <a:cubicBezTo>
                    <a:pt x="1037" y="170"/>
                    <a:pt x="1035" y="167"/>
                    <a:pt x="1039" y="167"/>
                  </a:cubicBezTo>
                  <a:cubicBezTo>
                    <a:pt x="1042" y="167"/>
                    <a:pt x="1048" y="167"/>
                    <a:pt x="1045" y="163"/>
                  </a:cubicBezTo>
                  <a:cubicBezTo>
                    <a:pt x="1043" y="160"/>
                    <a:pt x="1021" y="158"/>
                    <a:pt x="1019" y="159"/>
                  </a:cubicBezTo>
                  <a:cubicBezTo>
                    <a:pt x="1017" y="160"/>
                    <a:pt x="1019" y="163"/>
                    <a:pt x="1015" y="167"/>
                  </a:cubicBezTo>
                  <a:cubicBezTo>
                    <a:pt x="1010" y="171"/>
                    <a:pt x="1005" y="168"/>
                    <a:pt x="1006" y="166"/>
                  </a:cubicBezTo>
                  <a:cubicBezTo>
                    <a:pt x="1007" y="164"/>
                    <a:pt x="1012" y="164"/>
                    <a:pt x="1012" y="162"/>
                  </a:cubicBezTo>
                  <a:cubicBezTo>
                    <a:pt x="1012" y="160"/>
                    <a:pt x="1004" y="161"/>
                    <a:pt x="1003" y="160"/>
                  </a:cubicBezTo>
                  <a:cubicBezTo>
                    <a:pt x="1002" y="158"/>
                    <a:pt x="1005" y="157"/>
                    <a:pt x="1008" y="157"/>
                  </a:cubicBezTo>
                  <a:cubicBezTo>
                    <a:pt x="1011" y="158"/>
                    <a:pt x="1016" y="159"/>
                    <a:pt x="1016" y="157"/>
                  </a:cubicBezTo>
                  <a:cubicBezTo>
                    <a:pt x="1016" y="156"/>
                    <a:pt x="1013" y="156"/>
                    <a:pt x="1008" y="155"/>
                  </a:cubicBezTo>
                  <a:cubicBezTo>
                    <a:pt x="1003" y="154"/>
                    <a:pt x="992" y="152"/>
                    <a:pt x="986" y="152"/>
                  </a:cubicBezTo>
                  <a:cubicBezTo>
                    <a:pt x="980" y="153"/>
                    <a:pt x="977" y="150"/>
                    <a:pt x="974" y="150"/>
                  </a:cubicBezTo>
                  <a:cubicBezTo>
                    <a:pt x="970" y="149"/>
                    <a:pt x="970" y="151"/>
                    <a:pt x="972" y="153"/>
                  </a:cubicBezTo>
                  <a:cubicBezTo>
                    <a:pt x="973" y="155"/>
                    <a:pt x="969" y="156"/>
                    <a:pt x="965" y="156"/>
                  </a:cubicBezTo>
                  <a:cubicBezTo>
                    <a:pt x="961" y="155"/>
                    <a:pt x="955" y="158"/>
                    <a:pt x="957" y="161"/>
                  </a:cubicBezTo>
                  <a:cubicBezTo>
                    <a:pt x="960" y="164"/>
                    <a:pt x="962" y="160"/>
                    <a:pt x="964" y="161"/>
                  </a:cubicBezTo>
                  <a:cubicBezTo>
                    <a:pt x="966" y="162"/>
                    <a:pt x="959" y="164"/>
                    <a:pt x="962" y="165"/>
                  </a:cubicBezTo>
                  <a:cubicBezTo>
                    <a:pt x="964" y="167"/>
                    <a:pt x="964" y="169"/>
                    <a:pt x="964" y="171"/>
                  </a:cubicBezTo>
                  <a:cubicBezTo>
                    <a:pt x="964" y="172"/>
                    <a:pt x="959" y="173"/>
                    <a:pt x="958" y="171"/>
                  </a:cubicBezTo>
                  <a:cubicBezTo>
                    <a:pt x="956" y="169"/>
                    <a:pt x="953" y="170"/>
                    <a:pt x="950" y="170"/>
                  </a:cubicBezTo>
                  <a:cubicBezTo>
                    <a:pt x="947" y="170"/>
                    <a:pt x="944" y="172"/>
                    <a:pt x="948" y="172"/>
                  </a:cubicBezTo>
                  <a:cubicBezTo>
                    <a:pt x="951" y="172"/>
                    <a:pt x="952" y="175"/>
                    <a:pt x="948" y="175"/>
                  </a:cubicBezTo>
                  <a:cubicBezTo>
                    <a:pt x="943" y="176"/>
                    <a:pt x="944" y="171"/>
                    <a:pt x="941" y="171"/>
                  </a:cubicBezTo>
                  <a:cubicBezTo>
                    <a:pt x="938" y="172"/>
                    <a:pt x="932" y="169"/>
                    <a:pt x="929" y="169"/>
                  </a:cubicBezTo>
                  <a:cubicBezTo>
                    <a:pt x="926" y="169"/>
                    <a:pt x="924" y="172"/>
                    <a:pt x="920" y="172"/>
                  </a:cubicBezTo>
                  <a:cubicBezTo>
                    <a:pt x="915" y="173"/>
                    <a:pt x="909" y="170"/>
                    <a:pt x="907" y="168"/>
                  </a:cubicBezTo>
                  <a:cubicBezTo>
                    <a:pt x="906" y="165"/>
                    <a:pt x="905" y="165"/>
                    <a:pt x="903" y="167"/>
                  </a:cubicBezTo>
                  <a:cubicBezTo>
                    <a:pt x="901" y="170"/>
                    <a:pt x="901" y="175"/>
                    <a:pt x="899" y="176"/>
                  </a:cubicBezTo>
                  <a:cubicBezTo>
                    <a:pt x="896" y="176"/>
                    <a:pt x="896" y="181"/>
                    <a:pt x="893" y="182"/>
                  </a:cubicBezTo>
                  <a:cubicBezTo>
                    <a:pt x="891" y="183"/>
                    <a:pt x="891" y="180"/>
                    <a:pt x="888" y="180"/>
                  </a:cubicBezTo>
                  <a:cubicBezTo>
                    <a:pt x="886" y="181"/>
                    <a:pt x="877" y="172"/>
                    <a:pt x="876" y="169"/>
                  </a:cubicBezTo>
                  <a:cubicBezTo>
                    <a:pt x="876" y="167"/>
                    <a:pt x="871" y="162"/>
                    <a:pt x="869" y="161"/>
                  </a:cubicBezTo>
                  <a:cubicBezTo>
                    <a:pt x="868" y="160"/>
                    <a:pt x="871" y="160"/>
                    <a:pt x="872" y="161"/>
                  </a:cubicBezTo>
                  <a:cubicBezTo>
                    <a:pt x="874" y="163"/>
                    <a:pt x="876" y="163"/>
                    <a:pt x="878" y="162"/>
                  </a:cubicBezTo>
                  <a:cubicBezTo>
                    <a:pt x="880" y="161"/>
                    <a:pt x="880" y="157"/>
                    <a:pt x="877" y="157"/>
                  </a:cubicBezTo>
                  <a:cubicBezTo>
                    <a:pt x="873" y="156"/>
                    <a:pt x="875" y="154"/>
                    <a:pt x="876" y="153"/>
                  </a:cubicBezTo>
                  <a:cubicBezTo>
                    <a:pt x="878" y="153"/>
                    <a:pt x="873" y="148"/>
                    <a:pt x="875" y="148"/>
                  </a:cubicBezTo>
                  <a:cubicBezTo>
                    <a:pt x="876" y="147"/>
                    <a:pt x="876" y="145"/>
                    <a:pt x="873" y="145"/>
                  </a:cubicBezTo>
                  <a:cubicBezTo>
                    <a:pt x="870" y="145"/>
                    <a:pt x="868" y="142"/>
                    <a:pt x="868" y="141"/>
                  </a:cubicBezTo>
                  <a:cubicBezTo>
                    <a:pt x="867" y="140"/>
                    <a:pt x="856" y="139"/>
                    <a:pt x="857" y="141"/>
                  </a:cubicBezTo>
                  <a:cubicBezTo>
                    <a:pt x="857" y="143"/>
                    <a:pt x="853" y="142"/>
                    <a:pt x="854" y="141"/>
                  </a:cubicBezTo>
                  <a:cubicBezTo>
                    <a:pt x="854" y="139"/>
                    <a:pt x="850" y="140"/>
                    <a:pt x="845" y="138"/>
                  </a:cubicBezTo>
                  <a:cubicBezTo>
                    <a:pt x="839" y="137"/>
                    <a:pt x="839" y="133"/>
                    <a:pt x="838" y="133"/>
                  </a:cubicBezTo>
                  <a:cubicBezTo>
                    <a:pt x="836" y="133"/>
                    <a:pt x="836" y="138"/>
                    <a:pt x="834" y="137"/>
                  </a:cubicBezTo>
                  <a:cubicBezTo>
                    <a:pt x="831" y="136"/>
                    <a:pt x="828" y="138"/>
                    <a:pt x="830" y="141"/>
                  </a:cubicBezTo>
                  <a:cubicBezTo>
                    <a:pt x="831" y="144"/>
                    <a:pt x="830" y="145"/>
                    <a:pt x="830" y="147"/>
                  </a:cubicBezTo>
                  <a:cubicBezTo>
                    <a:pt x="829" y="150"/>
                    <a:pt x="828" y="149"/>
                    <a:pt x="825" y="148"/>
                  </a:cubicBezTo>
                  <a:cubicBezTo>
                    <a:pt x="822" y="147"/>
                    <a:pt x="822" y="150"/>
                    <a:pt x="815" y="149"/>
                  </a:cubicBezTo>
                  <a:cubicBezTo>
                    <a:pt x="808" y="147"/>
                    <a:pt x="805" y="149"/>
                    <a:pt x="804" y="147"/>
                  </a:cubicBezTo>
                  <a:cubicBezTo>
                    <a:pt x="803" y="144"/>
                    <a:pt x="801" y="144"/>
                    <a:pt x="801" y="146"/>
                  </a:cubicBezTo>
                  <a:cubicBezTo>
                    <a:pt x="801" y="148"/>
                    <a:pt x="790" y="147"/>
                    <a:pt x="790" y="144"/>
                  </a:cubicBezTo>
                  <a:cubicBezTo>
                    <a:pt x="789" y="142"/>
                    <a:pt x="791" y="141"/>
                    <a:pt x="793" y="141"/>
                  </a:cubicBezTo>
                  <a:cubicBezTo>
                    <a:pt x="794" y="140"/>
                    <a:pt x="791" y="139"/>
                    <a:pt x="786" y="139"/>
                  </a:cubicBezTo>
                  <a:cubicBezTo>
                    <a:pt x="780" y="140"/>
                    <a:pt x="776" y="136"/>
                    <a:pt x="771" y="137"/>
                  </a:cubicBezTo>
                  <a:cubicBezTo>
                    <a:pt x="765" y="138"/>
                    <a:pt x="752" y="139"/>
                    <a:pt x="751" y="140"/>
                  </a:cubicBezTo>
                  <a:cubicBezTo>
                    <a:pt x="749" y="140"/>
                    <a:pt x="752" y="144"/>
                    <a:pt x="749" y="144"/>
                  </a:cubicBezTo>
                  <a:cubicBezTo>
                    <a:pt x="747" y="144"/>
                    <a:pt x="749" y="139"/>
                    <a:pt x="748" y="136"/>
                  </a:cubicBezTo>
                  <a:cubicBezTo>
                    <a:pt x="748" y="133"/>
                    <a:pt x="744" y="133"/>
                    <a:pt x="744" y="135"/>
                  </a:cubicBezTo>
                  <a:cubicBezTo>
                    <a:pt x="745" y="137"/>
                    <a:pt x="738" y="138"/>
                    <a:pt x="736" y="136"/>
                  </a:cubicBezTo>
                  <a:cubicBezTo>
                    <a:pt x="734" y="135"/>
                    <a:pt x="731" y="133"/>
                    <a:pt x="727" y="131"/>
                  </a:cubicBezTo>
                  <a:cubicBezTo>
                    <a:pt x="722" y="130"/>
                    <a:pt x="716" y="135"/>
                    <a:pt x="717" y="137"/>
                  </a:cubicBezTo>
                  <a:cubicBezTo>
                    <a:pt x="719" y="138"/>
                    <a:pt x="722" y="137"/>
                    <a:pt x="722" y="138"/>
                  </a:cubicBezTo>
                  <a:cubicBezTo>
                    <a:pt x="723" y="140"/>
                    <a:pt x="713" y="139"/>
                    <a:pt x="713" y="141"/>
                  </a:cubicBezTo>
                  <a:cubicBezTo>
                    <a:pt x="713" y="142"/>
                    <a:pt x="703" y="145"/>
                    <a:pt x="700" y="145"/>
                  </a:cubicBezTo>
                  <a:cubicBezTo>
                    <a:pt x="692" y="146"/>
                    <a:pt x="691" y="146"/>
                    <a:pt x="687" y="149"/>
                  </a:cubicBezTo>
                  <a:cubicBezTo>
                    <a:pt x="683" y="152"/>
                    <a:pt x="686" y="146"/>
                    <a:pt x="689" y="144"/>
                  </a:cubicBezTo>
                  <a:cubicBezTo>
                    <a:pt x="692" y="141"/>
                    <a:pt x="695" y="142"/>
                    <a:pt x="697" y="140"/>
                  </a:cubicBezTo>
                  <a:cubicBezTo>
                    <a:pt x="698" y="137"/>
                    <a:pt x="701" y="138"/>
                    <a:pt x="705" y="137"/>
                  </a:cubicBezTo>
                  <a:cubicBezTo>
                    <a:pt x="710" y="136"/>
                    <a:pt x="710" y="134"/>
                    <a:pt x="712" y="133"/>
                  </a:cubicBezTo>
                  <a:cubicBezTo>
                    <a:pt x="714" y="132"/>
                    <a:pt x="719" y="130"/>
                    <a:pt x="720" y="128"/>
                  </a:cubicBezTo>
                  <a:cubicBezTo>
                    <a:pt x="721" y="125"/>
                    <a:pt x="732" y="122"/>
                    <a:pt x="734" y="122"/>
                  </a:cubicBezTo>
                  <a:cubicBezTo>
                    <a:pt x="736" y="122"/>
                    <a:pt x="737" y="118"/>
                    <a:pt x="738" y="118"/>
                  </a:cubicBezTo>
                  <a:cubicBezTo>
                    <a:pt x="739" y="118"/>
                    <a:pt x="745" y="115"/>
                    <a:pt x="747" y="114"/>
                  </a:cubicBezTo>
                  <a:cubicBezTo>
                    <a:pt x="750" y="113"/>
                    <a:pt x="751" y="111"/>
                    <a:pt x="751" y="109"/>
                  </a:cubicBezTo>
                  <a:cubicBezTo>
                    <a:pt x="751" y="107"/>
                    <a:pt x="748" y="108"/>
                    <a:pt x="748" y="106"/>
                  </a:cubicBezTo>
                  <a:cubicBezTo>
                    <a:pt x="747" y="105"/>
                    <a:pt x="749" y="106"/>
                    <a:pt x="752" y="105"/>
                  </a:cubicBezTo>
                  <a:cubicBezTo>
                    <a:pt x="754" y="104"/>
                    <a:pt x="752" y="101"/>
                    <a:pt x="750" y="101"/>
                  </a:cubicBezTo>
                  <a:cubicBezTo>
                    <a:pt x="748" y="102"/>
                    <a:pt x="751" y="99"/>
                    <a:pt x="749" y="97"/>
                  </a:cubicBezTo>
                  <a:cubicBezTo>
                    <a:pt x="747" y="95"/>
                    <a:pt x="744" y="99"/>
                    <a:pt x="744" y="96"/>
                  </a:cubicBezTo>
                  <a:cubicBezTo>
                    <a:pt x="744" y="94"/>
                    <a:pt x="743" y="91"/>
                    <a:pt x="742" y="90"/>
                  </a:cubicBezTo>
                  <a:cubicBezTo>
                    <a:pt x="741" y="88"/>
                    <a:pt x="738" y="92"/>
                    <a:pt x="735" y="90"/>
                  </a:cubicBezTo>
                  <a:cubicBezTo>
                    <a:pt x="732" y="88"/>
                    <a:pt x="723" y="86"/>
                    <a:pt x="723" y="87"/>
                  </a:cubicBezTo>
                  <a:cubicBezTo>
                    <a:pt x="723" y="88"/>
                    <a:pt x="719" y="86"/>
                    <a:pt x="718" y="87"/>
                  </a:cubicBezTo>
                  <a:cubicBezTo>
                    <a:pt x="717" y="88"/>
                    <a:pt x="711" y="88"/>
                    <a:pt x="708" y="87"/>
                  </a:cubicBezTo>
                  <a:cubicBezTo>
                    <a:pt x="706" y="86"/>
                    <a:pt x="703" y="88"/>
                    <a:pt x="703" y="90"/>
                  </a:cubicBezTo>
                  <a:cubicBezTo>
                    <a:pt x="703" y="92"/>
                    <a:pt x="695" y="91"/>
                    <a:pt x="693" y="91"/>
                  </a:cubicBezTo>
                  <a:cubicBezTo>
                    <a:pt x="692" y="91"/>
                    <a:pt x="699" y="84"/>
                    <a:pt x="699" y="83"/>
                  </a:cubicBezTo>
                  <a:cubicBezTo>
                    <a:pt x="699" y="82"/>
                    <a:pt x="686" y="84"/>
                    <a:pt x="686" y="82"/>
                  </a:cubicBezTo>
                  <a:cubicBezTo>
                    <a:pt x="685" y="81"/>
                    <a:pt x="679" y="81"/>
                    <a:pt x="676" y="81"/>
                  </a:cubicBezTo>
                  <a:cubicBezTo>
                    <a:pt x="674" y="81"/>
                    <a:pt x="676" y="80"/>
                    <a:pt x="679" y="80"/>
                  </a:cubicBezTo>
                  <a:cubicBezTo>
                    <a:pt x="681" y="80"/>
                    <a:pt x="683" y="78"/>
                    <a:pt x="686" y="77"/>
                  </a:cubicBezTo>
                  <a:cubicBezTo>
                    <a:pt x="689" y="77"/>
                    <a:pt x="688" y="76"/>
                    <a:pt x="687" y="74"/>
                  </a:cubicBezTo>
                  <a:cubicBezTo>
                    <a:pt x="686" y="72"/>
                    <a:pt x="683" y="73"/>
                    <a:pt x="680" y="72"/>
                  </a:cubicBezTo>
                  <a:cubicBezTo>
                    <a:pt x="678" y="72"/>
                    <a:pt x="674" y="70"/>
                    <a:pt x="672" y="70"/>
                  </a:cubicBezTo>
                  <a:cubicBezTo>
                    <a:pt x="669" y="70"/>
                    <a:pt x="667" y="72"/>
                    <a:pt x="661" y="73"/>
                  </a:cubicBezTo>
                  <a:cubicBezTo>
                    <a:pt x="656" y="74"/>
                    <a:pt x="655" y="78"/>
                    <a:pt x="652" y="79"/>
                  </a:cubicBezTo>
                  <a:cubicBezTo>
                    <a:pt x="649" y="81"/>
                    <a:pt x="644" y="86"/>
                    <a:pt x="647" y="86"/>
                  </a:cubicBezTo>
                  <a:cubicBezTo>
                    <a:pt x="649" y="87"/>
                    <a:pt x="648" y="88"/>
                    <a:pt x="648" y="90"/>
                  </a:cubicBezTo>
                  <a:cubicBezTo>
                    <a:pt x="649" y="91"/>
                    <a:pt x="647" y="92"/>
                    <a:pt x="644" y="91"/>
                  </a:cubicBezTo>
                  <a:cubicBezTo>
                    <a:pt x="641" y="91"/>
                    <a:pt x="632" y="91"/>
                    <a:pt x="632" y="93"/>
                  </a:cubicBezTo>
                  <a:cubicBezTo>
                    <a:pt x="632" y="95"/>
                    <a:pt x="637" y="96"/>
                    <a:pt x="637" y="97"/>
                  </a:cubicBezTo>
                  <a:cubicBezTo>
                    <a:pt x="637" y="98"/>
                    <a:pt x="633" y="97"/>
                    <a:pt x="631" y="96"/>
                  </a:cubicBezTo>
                  <a:cubicBezTo>
                    <a:pt x="629" y="95"/>
                    <a:pt x="625" y="95"/>
                    <a:pt x="624" y="97"/>
                  </a:cubicBezTo>
                  <a:cubicBezTo>
                    <a:pt x="623" y="99"/>
                    <a:pt x="620" y="99"/>
                    <a:pt x="619" y="98"/>
                  </a:cubicBezTo>
                  <a:cubicBezTo>
                    <a:pt x="618" y="98"/>
                    <a:pt x="615" y="99"/>
                    <a:pt x="613" y="99"/>
                  </a:cubicBezTo>
                  <a:cubicBezTo>
                    <a:pt x="612" y="98"/>
                    <a:pt x="617" y="95"/>
                    <a:pt x="616" y="94"/>
                  </a:cubicBezTo>
                  <a:cubicBezTo>
                    <a:pt x="614" y="93"/>
                    <a:pt x="609" y="94"/>
                    <a:pt x="608" y="96"/>
                  </a:cubicBezTo>
                  <a:cubicBezTo>
                    <a:pt x="607" y="98"/>
                    <a:pt x="604" y="95"/>
                    <a:pt x="603" y="95"/>
                  </a:cubicBezTo>
                  <a:cubicBezTo>
                    <a:pt x="601" y="96"/>
                    <a:pt x="600" y="97"/>
                    <a:pt x="597" y="98"/>
                  </a:cubicBezTo>
                  <a:cubicBezTo>
                    <a:pt x="595" y="99"/>
                    <a:pt x="591" y="97"/>
                    <a:pt x="590" y="99"/>
                  </a:cubicBezTo>
                  <a:cubicBezTo>
                    <a:pt x="589" y="101"/>
                    <a:pt x="594" y="101"/>
                    <a:pt x="595" y="102"/>
                  </a:cubicBezTo>
                  <a:cubicBezTo>
                    <a:pt x="595" y="103"/>
                    <a:pt x="582" y="103"/>
                    <a:pt x="581" y="104"/>
                  </a:cubicBezTo>
                  <a:cubicBezTo>
                    <a:pt x="581" y="105"/>
                    <a:pt x="576" y="105"/>
                    <a:pt x="571" y="105"/>
                  </a:cubicBezTo>
                  <a:cubicBezTo>
                    <a:pt x="566" y="106"/>
                    <a:pt x="568" y="108"/>
                    <a:pt x="564" y="109"/>
                  </a:cubicBezTo>
                  <a:cubicBezTo>
                    <a:pt x="559" y="110"/>
                    <a:pt x="557" y="110"/>
                    <a:pt x="556" y="112"/>
                  </a:cubicBezTo>
                  <a:cubicBezTo>
                    <a:pt x="555" y="114"/>
                    <a:pt x="551" y="115"/>
                    <a:pt x="550" y="113"/>
                  </a:cubicBezTo>
                  <a:cubicBezTo>
                    <a:pt x="548" y="111"/>
                    <a:pt x="544" y="114"/>
                    <a:pt x="547" y="114"/>
                  </a:cubicBezTo>
                  <a:cubicBezTo>
                    <a:pt x="549" y="114"/>
                    <a:pt x="547" y="116"/>
                    <a:pt x="545" y="116"/>
                  </a:cubicBezTo>
                  <a:cubicBezTo>
                    <a:pt x="544" y="115"/>
                    <a:pt x="540" y="118"/>
                    <a:pt x="542" y="118"/>
                  </a:cubicBezTo>
                  <a:cubicBezTo>
                    <a:pt x="545" y="118"/>
                    <a:pt x="546" y="119"/>
                    <a:pt x="545" y="121"/>
                  </a:cubicBezTo>
                  <a:cubicBezTo>
                    <a:pt x="544" y="122"/>
                    <a:pt x="539" y="119"/>
                    <a:pt x="538" y="120"/>
                  </a:cubicBezTo>
                  <a:cubicBezTo>
                    <a:pt x="537" y="122"/>
                    <a:pt x="540" y="123"/>
                    <a:pt x="542" y="123"/>
                  </a:cubicBezTo>
                  <a:cubicBezTo>
                    <a:pt x="544" y="123"/>
                    <a:pt x="545" y="124"/>
                    <a:pt x="546" y="126"/>
                  </a:cubicBezTo>
                  <a:cubicBezTo>
                    <a:pt x="546" y="127"/>
                    <a:pt x="541" y="125"/>
                    <a:pt x="540" y="126"/>
                  </a:cubicBezTo>
                  <a:cubicBezTo>
                    <a:pt x="539" y="127"/>
                    <a:pt x="540" y="128"/>
                    <a:pt x="543" y="128"/>
                  </a:cubicBezTo>
                  <a:cubicBezTo>
                    <a:pt x="545" y="128"/>
                    <a:pt x="543" y="129"/>
                    <a:pt x="545" y="131"/>
                  </a:cubicBezTo>
                  <a:cubicBezTo>
                    <a:pt x="545" y="131"/>
                    <a:pt x="546" y="131"/>
                    <a:pt x="546" y="131"/>
                  </a:cubicBezTo>
                  <a:cubicBezTo>
                    <a:pt x="547" y="133"/>
                    <a:pt x="545" y="133"/>
                    <a:pt x="545" y="135"/>
                  </a:cubicBezTo>
                  <a:cubicBezTo>
                    <a:pt x="545" y="136"/>
                    <a:pt x="543" y="137"/>
                    <a:pt x="543" y="135"/>
                  </a:cubicBezTo>
                  <a:cubicBezTo>
                    <a:pt x="543" y="134"/>
                    <a:pt x="536" y="134"/>
                    <a:pt x="535" y="135"/>
                  </a:cubicBezTo>
                  <a:cubicBezTo>
                    <a:pt x="534" y="137"/>
                    <a:pt x="533" y="138"/>
                    <a:pt x="531" y="136"/>
                  </a:cubicBezTo>
                  <a:cubicBezTo>
                    <a:pt x="530" y="135"/>
                    <a:pt x="525" y="137"/>
                    <a:pt x="519" y="137"/>
                  </a:cubicBezTo>
                  <a:cubicBezTo>
                    <a:pt x="513" y="137"/>
                    <a:pt x="501" y="138"/>
                    <a:pt x="498" y="139"/>
                  </a:cubicBezTo>
                  <a:cubicBezTo>
                    <a:pt x="496" y="140"/>
                    <a:pt x="493" y="144"/>
                    <a:pt x="496" y="147"/>
                  </a:cubicBezTo>
                  <a:cubicBezTo>
                    <a:pt x="498" y="150"/>
                    <a:pt x="496" y="151"/>
                    <a:pt x="496" y="152"/>
                  </a:cubicBezTo>
                  <a:cubicBezTo>
                    <a:pt x="496" y="154"/>
                    <a:pt x="503" y="158"/>
                    <a:pt x="507" y="158"/>
                  </a:cubicBezTo>
                  <a:cubicBezTo>
                    <a:pt x="511" y="159"/>
                    <a:pt x="514" y="163"/>
                    <a:pt x="511" y="166"/>
                  </a:cubicBezTo>
                  <a:cubicBezTo>
                    <a:pt x="509" y="169"/>
                    <a:pt x="502" y="165"/>
                    <a:pt x="498" y="162"/>
                  </a:cubicBezTo>
                  <a:cubicBezTo>
                    <a:pt x="493" y="158"/>
                    <a:pt x="483" y="157"/>
                    <a:pt x="479" y="157"/>
                  </a:cubicBezTo>
                  <a:cubicBezTo>
                    <a:pt x="476" y="157"/>
                    <a:pt x="478" y="154"/>
                    <a:pt x="474" y="154"/>
                  </a:cubicBezTo>
                  <a:cubicBezTo>
                    <a:pt x="469" y="154"/>
                    <a:pt x="465" y="158"/>
                    <a:pt x="468" y="158"/>
                  </a:cubicBezTo>
                  <a:cubicBezTo>
                    <a:pt x="471" y="158"/>
                    <a:pt x="473" y="158"/>
                    <a:pt x="472" y="159"/>
                  </a:cubicBezTo>
                  <a:cubicBezTo>
                    <a:pt x="470" y="161"/>
                    <a:pt x="473" y="160"/>
                    <a:pt x="476" y="162"/>
                  </a:cubicBezTo>
                  <a:cubicBezTo>
                    <a:pt x="480" y="163"/>
                    <a:pt x="473" y="166"/>
                    <a:pt x="469" y="163"/>
                  </a:cubicBezTo>
                  <a:cubicBezTo>
                    <a:pt x="466" y="161"/>
                    <a:pt x="462" y="163"/>
                    <a:pt x="461" y="165"/>
                  </a:cubicBezTo>
                  <a:cubicBezTo>
                    <a:pt x="460" y="167"/>
                    <a:pt x="465" y="172"/>
                    <a:pt x="471" y="173"/>
                  </a:cubicBezTo>
                  <a:cubicBezTo>
                    <a:pt x="478" y="174"/>
                    <a:pt x="476" y="176"/>
                    <a:pt x="479" y="177"/>
                  </a:cubicBezTo>
                  <a:cubicBezTo>
                    <a:pt x="482" y="178"/>
                    <a:pt x="480" y="179"/>
                    <a:pt x="478" y="180"/>
                  </a:cubicBezTo>
                  <a:cubicBezTo>
                    <a:pt x="476" y="180"/>
                    <a:pt x="471" y="177"/>
                    <a:pt x="468" y="175"/>
                  </a:cubicBezTo>
                  <a:cubicBezTo>
                    <a:pt x="465" y="173"/>
                    <a:pt x="456" y="176"/>
                    <a:pt x="455" y="174"/>
                  </a:cubicBezTo>
                  <a:cubicBezTo>
                    <a:pt x="453" y="172"/>
                    <a:pt x="456" y="170"/>
                    <a:pt x="454" y="168"/>
                  </a:cubicBezTo>
                  <a:cubicBezTo>
                    <a:pt x="452" y="167"/>
                    <a:pt x="454" y="164"/>
                    <a:pt x="456" y="160"/>
                  </a:cubicBezTo>
                  <a:cubicBezTo>
                    <a:pt x="458" y="157"/>
                    <a:pt x="456" y="151"/>
                    <a:pt x="453" y="150"/>
                  </a:cubicBezTo>
                  <a:cubicBezTo>
                    <a:pt x="450" y="150"/>
                    <a:pt x="450" y="153"/>
                    <a:pt x="450" y="154"/>
                  </a:cubicBezTo>
                  <a:cubicBezTo>
                    <a:pt x="451" y="155"/>
                    <a:pt x="451" y="159"/>
                    <a:pt x="448" y="162"/>
                  </a:cubicBezTo>
                  <a:cubicBezTo>
                    <a:pt x="446" y="165"/>
                    <a:pt x="439" y="165"/>
                    <a:pt x="439" y="167"/>
                  </a:cubicBezTo>
                  <a:cubicBezTo>
                    <a:pt x="439" y="169"/>
                    <a:pt x="434" y="171"/>
                    <a:pt x="436" y="172"/>
                  </a:cubicBezTo>
                  <a:cubicBezTo>
                    <a:pt x="437" y="174"/>
                    <a:pt x="444" y="181"/>
                    <a:pt x="445" y="183"/>
                  </a:cubicBezTo>
                  <a:cubicBezTo>
                    <a:pt x="446" y="185"/>
                    <a:pt x="439" y="193"/>
                    <a:pt x="440" y="197"/>
                  </a:cubicBezTo>
                  <a:cubicBezTo>
                    <a:pt x="441" y="201"/>
                    <a:pt x="439" y="203"/>
                    <a:pt x="440" y="205"/>
                  </a:cubicBezTo>
                  <a:cubicBezTo>
                    <a:pt x="442" y="207"/>
                    <a:pt x="445" y="205"/>
                    <a:pt x="447" y="206"/>
                  </a:cubicBezTo>
                  <a:cubicBezTo>
                    <a:pt x="448" y="207"/>
                    <a:pt x="452" y="205"/>
                    <a:pt x="456" y="204"/>
                  </a:cubicBezTo>
                  <a:cubicBezTo>
                    <a:pt x="460" y="203"/>
                    <a:pt x="468" y="208"/>
                    <a:pt x="471" y="209"/>
                  </a:cubicBezTo>
                  <a:cubicBezTo>
                    <a:pt x="474" y="211"/>
                    <a:pt x="473" y="213"/>
                    <a:pt x="474" y="215"/>
                  </a:cubicBezTo>
                  <a:cubicBezTo>
                    <a:pt x="476" y="218"/>
                    <a:pt x="471" y="218"/>
                    <a:pt x="471" y="221"/>
                  </a:cubicBezTo>
                  <a:cubicBezTo>
                    <a:pt x="471" y="225"/>
                    <a:pt x="480" y="226"/>
                    <a:pt x="480" y="227"/>
                  </a:cubicBezTo>
                  <a:cubicBezTo>
                    <a:pt x="480" y="228"/>
                    <a:pt x="474" y="228"/>
                    <a:pt x="471" y="227"/>
                  </a:cubicBezTo>
                  <a:cubicBezTo>
                    <a:pt x="468" y="226"/>
                    <a:pt x="468" y="222"/>
                    <a:pt x="467" y="222"/>
                  </a:cubicBezTo>
                  <a:cubicBezTo>
                    <a:pt x="466" y="221"/>
                    <a:pt x="469" y="218"/>
                    <a:pt x="469" y="216"/>
                  </a:cubicBezTo>
                  <a:cubicBezTo>
                    <a:pt x="469" y="213"/>
                    <a:pt x="466" y="212"/>
                    <a:pt x="465" y="211"/>
                  </a:cubicBezTo>
                  <a:cubicBezTo>
                    <a:pt x="464" y="209"/>
                    <a:pt x="462" y="207"/>
                    <a:pt x="460" y="207"/>
                  </a:cubicBezTo>
                  <a:cubicBezTo>
                    <a:pt x="458" y="208"/>
                    <a:pt x="450" y="208"/>
                    <a:pt x="448" y="211"/>
                  </a:cubicBezTo>
                  <a:cubicBezTo>
                    <a:pt x="445" y="213"/>
                    <a:pt x="448" y="219"/>
                    <a:pt x="449" y="222"/>
                  </a:cubicBezTo>
                  <a:cubicBezTo>
                    <a:pt x="451" y="225"/>
                    <a:pt x="442" y="229"/>
                    <a:pt x="443" y="231"/>
                  </a:cubicBezTo>
                  <a:cubicBezTo>
                    <a:pt x="443" y="234"/>
                    <a:pt x="440" y="235"/>
                    <a:pt x="437" y="237"/>
                  </a:cubicBezTo>
                  <a:cubicBezTo>
                    <a:pt x="433" y="239"/>
                    <a:pt x="429" y="240"/>
                    <a:pt x="429" y="243"/>
                  </a:cubicBezTo>
                  <a:cubicBezTo>
                    <a:pt x="429" y="246"/>
                    <a:pt x="425" y="245"/>
                    <a:pt x="422" y="243"/>
                  </a:cubicBezTo>
                  <a:cubicBezTo>
                    <a:pt x="420" y="242"/>
                    <a:pt x="416" y="244"/>
                    <a:pt x="413" y="244"/>
                  </a:cubicBezTo>
                  <a:cubicBezTo>
                    <a:pt x="409" y="244"/>
                    <a:pt x="409" y="241"/>
                    <a:pt x="406" y="242"/>
                  </a:cubicBezTo>
                  <a:cubicBezTo>
                    <a:pt x="403" y="243"/>
                    <a:pt x="402" y="240"/>
                    <a:pt x="402" y="238"/>
                  </a:cubicBezTo>
                  <a:cubicBezTo>
                    <a:pt x="403" y="236"/>
                    <a:pt x="406" y="238"/>
                    <a:pt x="407" y="239"/>
                  </a:cubicBezTo>
                  <a:cubicBezTo>
                    <a:pt x="407" y="241"/>
                    <a:pt x="409" y="240"/>
                    <a:pt x="411" y="239"/>
                  </a:cubicBezTo>
                  <a:cubicBezTo>
                    <a:pt x="414" y="238"/>
                    <a:pt x="413" y="241"/>
                    <a:pt x="416" y="241"/>
                  </a:cubicBezTo>
                  <a:cubicBezTo>
                    <a:pt x="419" y="241"/>
                    <a:pt x="418" y="239"/>
                    <a:pt x="420" y="239"/>
                  </a:cubicBezTo>
                  <a:cubicBezTo>
                    <a:pt x="423" y="240"/>
                    <a:pt x="423" y="239"/>
                    <a:pt x="422" y="237"/>
                  </a:cubicBezTo>
                  <a:cubicBezTo>
                    <a:pt x="421" y="236"/>
                    <a:pt x="424" y="235"/>
                    <a:pt x="426" y="234"/>
                  </a:cubicBezTo>
                  <a:cubicBezTo>
                    <a:pt x="427" y="234"/>
                    <a:pt x="427" y="231"/>
                    <a:pt x="428" y="230"/>
                  </a:cubicBezTo>
                  <a:cubicBezTo>
                    <a:pt x="430" y="229"/>
                    <a:pt x="429" y="228"/>
                    <a:pt x="430" y="228"/>
                  </a:cubicBezTo>
                  <a:cubicBezTo>
                    <a:pt x="432" y="227"/>
                    <a:pt x="433" y="225"/>
                    <a:pt x="434" y="225"/>
                  </a:cubicBezTo>
                  <a:cubicBezTo>
                    <a:pt x="436" y="225"/>
                    <a:pt x="437" y="222"/>
                    <a:pt x="436" y="221"/>
                  </a:cubicBezTo>
                  <a:cubicBezTo>
                    <a:pt x="435" y="220"/>
                    <a:pt x="436" y="216"/>
                    <a:pt x="438" y="216"/>
                  </a:cubicBezTo>
                  <a:cubicBezTo>
                    <a:pt x="439" y="215"/>
                    <a:pt x="439" y="214"/>
                    <a:pt x="438" y="213"/>
                  </a:cubicBezTo>
                  <a:cubicBezTo>
                    <a:pt x="437" y="212"/>
                    <a:pt x="431" y="208"/>
                    <a:pt x="432" y="206"/>
                  </a:cubicBezTo>
                  <a:cubicBezTo>
                    <a:pt x="432" y="204"/>
                    <a:pt x="431" y="199"/>
                    <a:pt x="431" y="198"/>
                  </a:cubicBezTo>
                  <a:cubicBezTo>
                    <a:pt x="432" y="196"/>
                    <a:pt x="432" y="192"/>
                    <a:pt x="431" y="190"/>
                  </a:cubicBezTo>
                  <a:cubicBezTo>
                    <a:pt x="431" y="188"/>
                    <a:pt x="433" y="186"/>
                    <a:pt x="433" y="182"/>
                  </a:cubicBezTo>
                  <a:cubicBezTo>
                    <a:pt x="434" y="178"/>
                    <a:pt x="429" y="174"/>
                    <a:pt x="427" y="172"/>
                  </a:cubicBezTo>
                  <a:cubicBezTo>
                    <a:pt x="424" y="171"/>
                    <a:pt x="426" y="169"/>
                    <a:pt x="429" y="166"/>
                  </a:cubicBezTo>
                  <a:cubicBezTo>
                    <a:pt x="433" y="164"/>
                    <a:pt x="433" y="155"/>
                    <a:pt x="433" y="153"/>
                  </a:cubicBezTo>
                  <a:cubicBezTo>
                    <a:pt x="433" y="151"/>
                    <a:pt x="426" y="149"/>
                    <a:pt x="423" y="149"/>
                  </a:cubicBezTo>
                  <a:cubicBezTo>
                    <a:pt x="420" y="150"/>
                    <a:pt x="410" y="149"/>
                    <a:pt x="408" y="149"/>
                  </a:cubicBezTo>
                  <a:cubicBezTo>
                    <a:pt x="405" y="148"/>
                    <a:pt x="404" y="151"/>
                    <a:pt x="403" y="153"/>
                  </a:cubicBezTo>
                  <a:cubicBezTo>
                    <a:pt x="402" y="156"/>
                    <a:pt x="399" y="159"/>
                    <a:pt x="398" y="165"/>
                  </a:cubicBezTo>
                  <a:cubicBezTo>
                    <a:pt x="396" y="170"/>
                    <a:pt x="390" y="172"/>
                    <a:pt x="387" y="173"/>
                  </a:cubicBezTo>
                  <a:cubicBezTo>
                    <a:pt x="384" y="174"/>
                    <a:pt x="382" y="178"/>
                    <a:pt x="384" y="180"/>
                  </a:cubicBezTo>
                  <a:cubicBezTo>
                    <a:pt x="385" y="182"/>
                    <a:pt x="387" y="180"/>
                    <a:pt x="388" y="181"/>
                  </a:cubicBezTo>
                  <a:cubicBezTo>
                    <a:pt x="389" y="182"/>
                    <a:pt x="388" y="187"/>
                    <a:pt x="387" y="187"/>
                  </a:cubicBezTo>
                  <a:cubicBezTo>
                    <a:pt x="386" y="188"/>
                    <a:pt x="389" y="190"/>
                    <a:pt x="387" y="191"/>
                  </a:cubicBezTo>
                  <a:cubicBezTo>
                    <a:pt x="385" y="192"/>
                    <a:pt x="383" y="195"/>
                    <a:pt x="384" y="197"/>
                  </a:cubicBezTo>
                  <a:cubicBezTo>
                    <a:pt x="385" y="198"/>
                    <a:pt x="391" y="199"/>
                    <a:pt x="393" y="200"/>
                  </a:cubicBezTo>
                  <a:cubicBezTo>
                    <a:pt x="396" y="202"/>
                    <a:pt x="395" y="204"/>
                    <a:pt x="397" y="207"/>
                  </a:cubicBezTo>
                  <a:cubicBezTo>
                    <a:pt x="399" y="209"/>
                    <a:pt x="401" y="208"/>
                    <a:pt x="402" y="209"/>
                  </a:cubicBezTo>
                  <a:cubicBezTo>
                    <a:pt x="403" y="211"/>
                    <a:pt x="398" y="217"/>
                    <a:pt x="397" y="217"/>
                  </a:cubicBezTo>
                  <a:cubicBezTo>
                    <a:pt x="395" y="217"/>
                    <a:pt x="389" y="211"/>
                    <a:pt x="387" y="209"/>
                  </a:cubicBezTo>
                  <a:cubicBezTo>
                    <a:pt x="385" y="208"/>
                    <a:pt x="378" y="206"/>
                    <a:pt x="374" y="204"/>
                  </a:cubicBezTo>
                  <a:cubicBezTo>
                    <a:pt x="370" y="202"/>
                    <a:pt x="367" y="202"/>
                    <a:pt x="363" y="199"/>
                  </a:cubicBezTo>
                  <a:cubicBezTo>
                    <a:pt x="359" y="197"/>
                    <a:pt x="356" y="195"/>
                    <a:pt x="349" y="196"/>
                  </a:cubicBezTo>
                  <a:cubicBezTo>
                    <a:pt x="341" y="196"/>
                    <a:pt x="336" y="194"/>
                    <a:pt x="334" y="194"/>
                  </a:cubicBezTo>
                  <a:cubicBezTo>
                    <a:pt x="331" y="195"/>
                    <a:pt x="332" y="192"/>
                    <a:pt x="328" y="190"/>
                  </a:cubicBezTo>
                  <a:cubicBezTo>
                    <a:pt x="324" y="188"/>
                    <a:pt x="321" y="185"/>
                    <a:pt x="318" y="187"/>
                  </a:cubicBezTo>
                  <a:cubicBezTo>
                    <a:pt x="316" y="188"/>
                    <a:pt x="317" y="193"/>
                    <a:pt x="321" y="193"/>
                  </a:cubicBezTo>
                  <a:cubicBezTo>
                    <a:pt x="324" y="194"/>
                    <a:pt x="322" y="196"/>
                    <a:pt x="326" y="196"/>
                  </a:cubicBezTo>
                  <a:cubicBezTo>
                    <a:pt x="330" y="195"/>
                    <a:pt x="332" y="197"/>
                    <a:pt x="332" y="199"/>
                  </a:cubicBezTo>
                  <a:cubicBezTo>
                    <a:pt x="331" y="202"/>
                    <a:pt x="333" y="204"/>
                    <a:pt x="335" y="206"/>
                  </a:cubicBezTo>
                  <a:cubicBezTo>
                    <a:pt x="337" y="208"/>
                    <a:pt x="336" y="210"/>
                    <a:pt x="333" y="210"/>
                  </a:cubicBezTo>
                  <a:cubicBezTo>
                    <a:pt x="330" y="210"/>
                    <a:pt x="326" y="211"/>
                    <a:pt x="327" y="213"/>
                  </a:cubicBezTo>
                  <a:cubicBezTo>
                    <a:pt x="329" y="215"/>
                    <a:pt x="326" y="216"/>
                    <a:pt x="323" y="215"/>
                  </a:cubicBezTo>
                  <a:cubicBezTo>
                    <a:pt x="320" y="214"/>
                    <a:pt x="322" y="211"/>
                    <a:pt x="323" y="210"/>
                  </a:cubicBezTo>
                  <a:cubicBezTo>
                    <a:pt x="324" y="209"/>
                    <a:pt x="320" y="207"/>
                    <a:pt x="318" y="206"/>
                  </a:cubicBezTo>
                  <a:cubicBezTo>
                    <a:pt x="316" y="206"/>
                    <a:pt x="308" y="212"/>
                    <a:pt x="306" y="213"/>
                  </a:cubicBezTo>
                  <a:cubicBezTo>
                    <a:pt x="304" y="213"/>
                    <a:pt x="298" y="211"/>
                    <a:pt x="292" y="213"/>
                  </a:cubicBezTo>
                  <a:cubicBezTo>
                    <a:pt x="287" y="214"/>
                    <a:pt x="287" y="218"/>
                    <a:pt x="285" y="218"/>
                  </a:cubicBezTo>
                  <a:cubicBezTo>
                    <a:pt x="283" y="218"/>
                    <a:pt x="276" y="219"/>
                    <a:pt x="274" y="217"/>
                  </a:cubicBezTo>
                  <a:cubicBezTo>
                    <a:pt x="272" y="216"/>
                    <a:pt x="274" y="215"/>
                    <a:pt x="276" y="215"/>
                  </a:cubicBezTo>
                  <a:cubicBezTo>
                    <a:pt x="279" y="215"/>
                    <a:pt x="279" y="214"/>
                    <a:pt x="278" y="213"/>
                  </a:cubicBezTo>
                  <a:cubicBezTo>
                    <a:pt x="277" y="211"/>
                    <a:pt x="280" y="208"/>
                    <a:pt x="280" y="207"/>
                  </a:cubicBezTo>
                  <a:cubicBezTo>
                    <a:pt x="280" y="206"/>
                    <a:pt x="270" y="209"/>
                    <a:pt x="269" y="210"/>
                  </a:cubicBezTo>
                  <a:cubicBezTo>
                    <a:pt x="267" y="212"/>
                    <a:pt x="269" y="214"/>
                    <a:pt x="267" y="215"/>
                  </a:cubicBezTo>
                  <a:cubicBezTo>
                    <a:pt x="266" y="216"/>
                    <a:pt x="266" y="213"/>
                    <a:pt x="264" y="213"/>
                  </a:cubicBezTo>
                  <a:cubicBezTo>
                    <a:pt x="262" y="212"/>
                    <a:pt x="248" y="215"/>
                    <a:pt x="245" y="218"/>
                  </a:cubicBezTo>
                  <a:cubicBezTo>
                    <a:pt x="243" y="221"/>
                    <a:pt x="238" y="221"/>
                    <a:pt x="238" y="223"/>
                  </a:cubicBezTo>
                  <a:cubicBezTo>
                    <a:pt x="238" y="225"/>
                    <a:pt x="231" y="225"/>
                    <a:pt x="229" y="226"/>
                  </a:cubicBezTo>
                  <a:cubicBezTo>
                    <a:pt x="226" y="227"/>
                    <a:pt x="228" y="232"/>
                    <a:pt x="227" y="234"/>
                  </a:cubicBezTo>
                  <a:cubicBezTo>
                    <a:pt x="226" y="237"/>
                    <a:pt x="216" y="236"/>
                    <a:pt x="213" y="236"/>
                  </a:cubicBezTo>
                  <a:cubicBezTo>
                    <a:pt x="210" y="236"/>
                    <a:pt x="209" y="230"/>
                    <a:pt x="207" y="230"/>
                  </a:cubicBezTo>
                  <a:cubicBezTo>
                    <a:pt x="204" y="230"/>
                    <a:pt x="206" y="226"/>
                    <a:pt x="207" y="225"/>
                  </a:cubicBezTo>
                  <a:cubicBezTo>
                    <a:pt x="207" y="223"/>
                    <a:pt x="209" y="225"/>
                    <a:pt x="212" y="223"/>
                  </a:cubicBezTo>
                  <a:cubicBezTo>
                    <a:pt x="215" y="221"/>
                    <a:pt x="218" y="224"/>
                    <a:pt x="219" y="222"/>
                  </a:cubicBezTo>
                  <a:cubicBezTo>
                    <a:pt x="221" y="221"/>
                    <a:pt x="215" y="218"/>
                    <a:pt x="214" y="215"/>
                  </a:cubicBezTo>
                  <a:cubicBezTo>
                    <a:pt x="214" y="212"/>
                    <a:pt x="208" y="211"/>
                    <a:pt x="204" y="212"/>
                  </a:cubicBezTo>
                  <a:cubicBezTo>
                    <a:pt x="201" y="213"/>
                    <a:pt x="197" y="212"/>
                    <a:pt x="194" y="211"/>
                  </a:cubicBezTo>
                  <a:cubicBezTo>
                    <a:pt x="192" y="209"/>
                    <a:pt x="192" y="213"/>
                    <a:pt x="196" y="214"/>
                  </a:cubicBezTo>
                  <a:cubicBezTo>
                    <a:pt x="199" y="215"/>
                    <a:pt x="197" y="218"/>
                    <a:pt x="198" y="219"/>
                  </a:cubicBezTo>
                  <a:cubicBezTo>
                    <a:pt x="199" y="221"/>
                    <a:pt x="197" y="225"/>
                    <a:pt x="195" y="228"/>
                  </a:cubicBezTo>
                  <a:cubicBezTo>
                    <a:pt x="193" y="231"/>
                    <a:pt x="194" y="231"/>
                    <a:pt x="198" y="231"/>
                  </a:cubicBezTo>
                  <a:cubicBezTo>
                    <a:pt x="201" y="231"/>
                    <a:pt x="201" y="235"/>
                    <a:pt x="201" y="238"/>
                  </a:cubicBezTo>
                  <a:cubicBezTo>
                    <a:pt x="201" y="241"/>
                    <a:pt x="198" y="242"/>
                    <a:pt x="198" y="244"/>
                  </a:cubicBezTo>
                  <a:cubicBezTo>
                    <a:pt x="198" y="247"/>
                    <a:pt x="195" y="243"/>
                    <a:pt x="195" y="244"/>
                  </a:cubicBezTo>
                  <a:cubicBezTo>
                    <a:pt x="194" y="245"/>
                    <a:pt x="193" y="244"/>
                    <a:pt x="192" y="242"/>
                  </a:cubicBezTo>
                  <a:cubicBezTo>
                    <a:pt x="192" y="240"/>
                    <a:pt x="187" y="241"/>
                    <a:pt x="184" y="240"/>
                  </a:cubicBezTo>
                  <a:cubicBezTo>
                    <a:pt x="181" y="240"/>
                    <a:pt x="180" y="241"/>
                    <a:pt x="179" y="243"/>
                  </a:cubicBezTo>
                  <a:cubicBezTo>
                    <a:pt x="178" y="245"/>
                    <a:pt x="174" y="246"/>
                    <a:pt x="172" y="246"/>
                  </a:cubicBezTo>
                  <a:cubicBezTo>
                    <a:pt x="170" y="246"/>
                    <a:pt x="166" y="250"/>
                    <a:pt x="164" y="252"/>
                  </a:cubicBezTo>
                  <a:cubicBezTo>
                    <a:pt x="162" y="253"/>
                    <a:pt x="162" y="256"/>
                    <a:pt x="165" y="259"/>
                  </a:cubicBezTo>
                  <a:cubicBezTo>
                    <a:pt x="168" y="261"/>
                    <a:pt x="168" y="263"/>
                    <a:pt x="168" y="265"/>
                  </a:cubicBezTo>
                  <a:cubicBezTo>
                    <a:pt x="168" y="266"/>
                    <a:pt x="160" y="266"/>
                    <a:pt x="158" y="264"/>
                  </a:cubicBezTo>
                  <a:cubicBezTo>
                    <a:pt x="157" y="263"/>
                    <a:pt x="152" y="262"/>
                    <a:pt x="150" y="262"/>
                  </a:cubicBezTo>
                  <a:cubicBezTo>
                    <a:pt x="148" y="263"/>
                    <a:pt x="143" y="257"/>
                    <a:pt x="141" y="257"/>
                  </a:cubicBezTo>
                  <a:cubicBezTo>
                    <a:pt x="138" y="257"/>
                    <a:pt x="137" y="260"/>
                    <a:pt x="136" y="261"/>
                  </a:cubicBezTo>
                  <a:cubicBezTo>
                    <a:pt x="135" y="263"/>
                    <a:pt x="137" y="263"/>
                    <a:pt x="138" y="266"/>
                  </a:cubicBezTo>
                  <a:cubicBezTo>
                    <a:pt x="140" y="269"/>
                    <a:pt x="144" y="269"/>
                    <a:pt x="146" y="269"/>
                  </a:cubicBezTo>
                  <a:cubicBezTo>
                    <a:pt x="148" y="269"/>
                    <a:pt x="148" y="272"/>
                    <a:pt x="147" y="274"/>
                  </a:cubicBezTo>
                  <a:cubicBezTo>
                    <a:pt x="146" y="275"/>
                    <a:pt x="142" y="276"/>
                    <a:pt x="141" y="275"/>
                  </a:cubicBezTo>
                  <a:cubicBezTo>
                    <a:pt x="140" y="273"/>
                    <a:pt x="135" y="275"/>
                    <a:pt x="135" y="273"/>
                  </a:cubicBezTo>
                  <a:cubicBezTo>
                    <a:pt x="134" y="271"/>
                    <a:pt x="131" y="268"/>
                    <a:pt x="127" y="269"/>
                  </a:cubicBezTo>
                  <a:cubicBezTo>
                    <a:pt x="123" y="269"/>
                    <a:pt x="123" y="267"/>
                    <a:pt x="123" y="264"/>
                  </a:cubicBezTo>
                  <a:cubicBezTo>
                    <a:pt x="123" y="261"/>
                    <a:pt x="121" y="259"/>
                    <a:pt x="121" y="258"/>
                  </a:cubicBezTo>
                  <a:cubicBezTo>
                    <a:pt x="121" y="257"/>
                    <a:pt x="119" y="254"/>
                    <a:pt x="121" y="253"/>
                  </a:cubicBezTo>
                  <a:cubicBezTo>
                    <a:pt x="123" y="252"/>
                    <a:pt x="122" y="250"/>
                    <a:pt x="122" y="248"/>
                  </a:cubicBezTo>
                  <a:cubicBezTo>
                    <a:pt x="122" y="246"/>
                    <a:pt x="119" y="243"/>
                    <a:pt x="116" y="243"/>
                  </a:cubicBezTo>
                  <a:cubicBezTo>
                    <a:pt x="113" y="243"/>
                    <a:pt x="113" y="240"/>
                    <a:pt x="111" y="240"/>
                  </a:cubicBezTo>
                  <a:cubicBezTo>
                    <a:pt x="108" y="239"/>
                    <a:pt x="103" y="235"/>
                    <a:pt x="103" y="233"/>
                  </a:cubicBezTo>
                  <a:cubicBezTo>
                    <a:pt x="103" y="231"/>
                    <a:pt x="99" y="231"/>
                    <a:pt x="100" y="230"/>
                  </a:cubicBezTo>
                  <a:cubicBezTo>
                    <a:pt x="101" y="230"/>
                    <a:pt x="104" y="231"/>
                    <a:pt x="107" y="233"/>
                  </a:cubicBezTo>
                  <a:cubicBezTo>
                    <a:pt x="109" y="235"/>
                    <a:pt x="112" y="237"/>
                    <a:pt x="118" y="238"/>
                  </a:cubicBezTo>
                  <a:cubicBezTo>
                    <a:pt x="123" y="238"/>
                    <a:pt x="126" y="241"/>
                    <a:pt x="132" y="242"/>
                  </a:cubicBezTo>
                  <a:cubicBezTo>
                    <a:pt x="138" y="243"/>
                    <a:pt x="142" y="244"/>
                    <a:pt x="151" y="245"/>
                  </a:cubicBezTo>
                  <a:cubicBezTo>
                    <a:pt x="160" y="246"/>
                    <a:pt x="171" y="237"/>
                    <a:pt x="174" y="235"/>
                  </a:cubicBezTo>
                  <a:cubicBezTo>
                    <a:pt x="176" y="232"/>
                    <a:pt x="173" y="227"/>
                    <a:pt x="173" y="225"/>
                  </a:cubicBezTo>
                  <a:cubicBezTo>
                    <a:pt x="173" y="223"/>
                    <a:pt x="169" y="223"/>
                    <a:pt x="169" y="222"/>
                  </a:cubicBezTo>
                  <a:cubicBezTo>
                    <a:pt x="168" y="220"/>
                    <a:pt x="165" y="218"/>
                    <a:pt x="162" y="218"/>
                  </a:cubicBezTo>
                  <a:cubicBezTo>
                    <a:pt x="158" y="218"/>
                    <a:pt x="158" y="214"/>
                    <a:pt x="155" y="214"/>
                  </a:cubicBezTo>
                  <a:cubicBezTo>
                    <a:pt x="152" y="214"/>
                    <a:pt x="151" y="213"/>
                    <a:pt x="143" y="208"/>
                  </a:cubicBezTo>
                  <a:cubicBezTo>
                    <a:pt x="136" y="203"/>
                    <a:pt x="126" y="200"/>
                    <a:pt x="125" y="201"/>
                  </a:cubicBezTo>
                  <a:cubicBezTo>
                    <a:pt x="123" y="202"/>
                    <a:pt x="122" y="202"/>
                    <a:pt x="121" y="200"/>
                  </a:cubicBezTo>
                  <a:cubicBezTo>
                    <a:pt x="119" y="198"/>
                    <a:pt x="117" y="199"/>
                    <a:pt x="115" y="200"/>
                  </a:cubicBezTo>
                  <a:cubicBezTo>
                    <a:pt x="113" y="202"/>
                    <a:pt x="111" y="199"/>
                    <a:pt x="107" y="200"/>
                  </a:cubicBezTo>
                  <a:cubicBezTo>
                    <a:pt x="104" y="201"/>
                    <a:pt x="102" y="198"/>
                    <a:pt x="103" y="197"/>
                  </a:cubicBezTo>
                  <a:cubicBezTo>
                    <a:pt x="104" y="196"/>
                    <a:pt x="109" y="197"/>
                    <a:pt x="109" y="195"/>
                  </a:cubicBezTo>
                  <a:cubicBezTo>
                    <a:pt x="109" y="193"/>
                    <a:pt x="107" y="195"/>
                    <a:pt x="103" y="193"/>
                  </a:cubicBezTo>
                  <a:cubicBezTo>
                    <a:pt x="100" y="191"/>
                    <a:pt x="98" y="192"/>
                    <a:pt x="98" y="194"/>
                  </a:cubicBezTo>
                  <a:cubicBezTo>
                    <a:pt x="97" y="196"/>
                    <a:pt x="94" y="195"/>
                    <a:pt x="93" y="194"/>
                  </a:cubicBezTo>
                  <a:cubicBezTo>
                    <a:pt x="93" y="194"/>
                    <a:pt x="92" y="194"/>
                    <a:pt x="92" y="193"/>
                  </a:cubicBezTo>
                  <a:cubicBezTo>
                    <a:pt x="92" y="196"/>
                    <a:pt x="90" y="197"/>
                    <a:pt x="88" y="196"/>
                  </a:cubicBezTo>
                  <a:cubicBezTo>
                    <a:pt x="86" y="196"/>
                    <a:pt x="84" y="199"/>
                    <a:pt x="82" y="199"/>
                  </a:cubicBezTo>
                  <a:cubicBezTo>
                    <a:pt x="79" y="199"/>
                    <a:pt x="77" y="202"/>
                    <a:pt x="76" y="204"/>
                  </a:cubicBezTo>
                  <a:cubicBezTo>
                    <a:pt x="76" y="206"/>
                    <a:pt x="73" y="205"/>
                    <a:pt x="73" y="207"/>
                  </a:cubicBezTo>
                  <a:cubicBezTo>
                    <a:pt x="73" y="208"/>
                    <a:pt x="73" y="209"/>
                    <a:pt x="72" y="211"/>
                  </a:cubicBezTo>
                  <a:cubicBezTo>
                    <a:pt x="71" y="212"/>
                    <a:pt x="72" y="213"/>
                    <a:pt x="73" y="215"/>
                  </a:cubicBezTo>
                  <a:cubicBezTo>
                    <a:pt x="74" y="218"/>
                    <a:pt x="77" y="218"/>
                    <a:pt x="78" y="218"/>
                  </a:cubicBezTo>
                  <a:cubicBezTo>
                    <a:pt x="79" y="219"/>
                    <a:pt x="84" y="223"/>
                    <a:pt x="84" y="224"/>
                  </a:cubicBezTo>
                  <a:cubicBezTo>
                    <a:pt x="84" y="226"/>
                    <a:pt x="80" y="229"/>
                    <a:pt x="79" y="230"/>
                  </a:cubicBezTo>
                  <a:cubicBezTo>
                    <a:pt x="77" y="231"/>
                    <a:pt x="75" y="233"/>
                    <a:pt x="76" y="235"/>
                  </a:cubicBezTo>
                  <a:cubicBezTo>
                    <a:pt x="77" y="236"/>
                    <a:pt x="81" y="242"/>
                    <a:pt x="84" y="247"/>
                  </a:cubicBezTo>
                  <a:cubicBezTo>
                    <a:pt x="87" y="252"/>
                    <a:pt x="83" y="250"/>
                    <a:pt x="81" y="252"/>
                  </a:cubicBezTo>
                  <a:cubicBezTo>
                    <a:pt x="80" y="254"/>
                    <a:pt x="82" y="257"/>
                    <a:pt x="82" y="258"/>
                  </a:cubicBezTo>
                  <a:cubicBezTo>
                    <a:pt x="83" y="259"/>
                    <a:pt x="80" y="259"/>
                    <a:pt x="81" y="260"/>
                  </a:cubicBezTo>
                  <a:cubicBezTo>
                    <a:pt x="81" y="262"/>
                    <a:pt x="84" y="262"/>
                    <a:pt x="85" y="263"/>
                  </a:cubicBezTo>
                  <a:cubicBezTo>
                    <a:pt x="85" y="264"/>
                    <a:pt x="82" y="265"/>
                    <a:pt x="83" y="267"/>
                  </a:cubicBezTo>
                  <a:cubicBezTo>
                    <a:pt x="85" y="269"/>
                    <a:pt x="87" y="269"/>
                    <a:pt x="88" y="271"/>
                  </a:cubicBezTo>
                  <a:cubicBezTo>
                    <a:pt x="88" y="274"/>
                    <a:pt x="82" y="274"/>
                    <a:pt x="83" y="276"/>
                  </a:cubicBezTo>
                  <a:cubicBezTo>
                    <a:pt x="83" y="278"/>
                    <a:pt x="90" y="280"/>
                    <a:pt x="93" y="284"/>
                  </a:cubicBezTo>
                  <a:cubicBezTo>
                    <a:pt x="96" y="287"/>
                    <a:pt x="96" y="288"/>
                    <a:pt x="95" y="290"/>
                  </a:cubicBezTo>
                  <a:cubicBezTo>
                    <a:pt x="94" y="294"/>
                    <a:pt x="85" y="297"/>
                    <a:pt x="83" y="301"/>
                  </a:cubicBezTo>
                  <a:cubicBezTo>
                    <a:pt x="81" y="306"/>
                    <a:pt x="74" y="308"/>
                    <a:pt x="71" y="311"/>
                  </a:cubicBezTo>
                  <a:cubicBezTo>
                    <a:pt x="69" y="313"/>
                    <a:pt x="68" y="315"/>
                    <a:pt x="67" y="316"/>
                  </a:cubicBezTo>
                  <a:cubicBezTo>
                    <a:pt x="68" y="316"/>
                    <a:pt x="70" y="316"/>
                    <a:pt x="70" y="315"/>
                  </a:cubicBezTo>
                  <a:cubicBezTo>
                    <a:pt x="72" y="314"/>
                    <a:pt x="74" y="319"/>
                    <a:pt x="75" y="320"/>
                  </a:cubicBezTo>
                  <a:cubicBezTo>
                    <a:pt x="77" y="322"/>
                    <a:pt x="81" y="320"/>
                    <a:pt x="82" y="322"/>
                  </a:cubicBezTo>
                  <a:cubicBezTo>
                    <a:pt x="84" y="323"/>
                    <a:pt x="81" y="323"/>
                    <a:pt x="79" y="323"/>
                  </a:cubicBezTo>
                  <a:cubicBezTo>
                    <a:pt x="76" y="323"/>
                    <a:pt x="75" y="324"/>
                    <a:pt x="71" y="326"/>
                  </a:cubicBezTo>
                  <a:cubicBezTo>
                    <a:pt x="68" y="327"/>
                    <a:pt x="68" y="328"/>
                    <a:pt x="67" y="329"/>
                  </a:cubicBezTo>
                  <a:cubicBezTo>
                    <a:pt x="69" y="331"/>
                    <a:pt x="66" y="332"/>
                    <a:pt x="65" y="334"/>
                  </a:cubicBezTo>
                  <a:cubicBezTo>
                    <a:pt x="64" y="336"/>
                    <a:pt x="63" y="337"/>
                    <a:pt x="63" y="338"/>
                  </a:cubicBezTo>
                  <a:cubicBezTo>
                    <a:pt x="62" y="340"/>
                    <a:pt x="63" y="341"/>
                    <a:pt x="63" y="343"/>
                  </a:cubicBezTo>
                  <a:cubicBezTo>
                    <a:pt x="63" y="345"/>
                    <a:pt x="64" y="345"/>
                    <a:pt x="65" y="347"/>
                  </a:cubicBezTo>
                  <a:cubicBezTo>
                    <a:pt x="66" y="349"/>
                    <a:pt x="64" y="349"/>
                    <a:pt x="63" y="350"/>
                  </a:cubicBezTo>
                  <a:cubicBezTo>
                    <a:pt x="62" y="351"/>
                    <a:pt x="62" y="353"/>
                    <a:pt x="64" y="354"/>
                  </a:cubicBezTo>
                  <a:cubicBezTo>
                    <a:pt x="65" y="355"/>
                    <a:pt x="65" y="357"/>
                    <a:pt x="65" y="358"/>
                  </a:cubicBezTo>
                  <a:cubicBezTo>
                    <a:pt x="64" y="360"/>
                    <a:pt x="66" y="362"/>
                    <a:pt x="67" y="363"/>
                  </a:cubicBezTo>
                  <a:cubicBezTo>
                    <a:pt x="69" y="364"/>
                    <a:pt x="68" y="368"/>
                    <a:pt x="69" y="369"/>
                  </a:cubicBezTo>
                  <a:cubicBezTo>
                    <a:pt x="71" y="369"/>
                    <a:pt x="72" y="370"/>
                    <a:pt x="74" y="370"/>
                  </a:cubicBezTo>
                  <a:cubicBezTo>
                    <a:pt x="76" y="369"/>
                    <a:pt x="77" y="370"/>
                    <a:pt x="78" y="372"/>
                  </a:cubicBezTo>
                  <a:cubicBezTo>
                    <a:pt x="79" y="373"/>
                    <a:pt x="80" y="373"/>
                    <a:pt x="82" y="372"/>
                  </a:cubicBezTo>
                  <a:cubicBezTo>
                    <a:pt x="84" y="371"/>
                    <a:pt x="89" y="373"/>
                    <a:pt x="90" y="374"/>
                  </a:cubicBezTo>
                  <a:cubicBezTo>
                    <a:pt x="91" y="374"/>
                    <a:pt x="90" y="377"/>
                    <a:pt x="90" y="379"/>
                  </a:cubicBezTo>
                  <a:cubicBezTo>
                    <a:pt x="90" y="381"/>
                    <a:pt x="89" y="384"/>
                    <a:pt x="91" y="385"/>
                  </a:cubicBezTo>
                  <a:cubicBezTo>
                    <a:pt x="93" y="386"/>
                    <a:pt x="93" y="389"/>
                    <a:pt x="95" y="390"/>
                  </a:cubicBezTo>
                  <a:cubicBezTo>
                    <a:pt x="97" y="391"/>
                    <a:pt x="98" y="394"/>
                    <a:pt x="100" y="395"/>
                  </a:cubicBezTo>
                  <a:cubicBezTo>
                    <a:pt x="101" y="395"/>
                    <a:pt x="104" y="397"/>
                    <a:pt x="104" y="399"/>
                  </a:cubicBezTo>
                  <a:cubicBezTo>
                    <a:pt x="104" y="400"/>
                    <a:pt x="102" y="402"/>
                    <a:pt x="100" y="402"/>
                  </a:cubicBezTo>
                  <a:cubicBezTo>
                    <a:pt x="98" y="403"/>
                    <a:pt x="95" y="400"/>
                    <a:pt x="94" y="402"/>
                  </a:cubicBezTo>
                  <a:cubicBezTo>
                    <a:pt x="93" y="403"/>
                    <a:pt x="95" y="405"/>
                    <a:pt x="95" y="409"/>
                  </a:cubicBezTo>
                  <a:cubicBezTo>
                    <a:pt x="96" y="413"/>
                    <a:pt x="97" y="413"/>
                    <a:pt x="99" y="413"/>
                  </a:cubicBezTo>
                  <a:cubicBezTo>
                    <a:pt x="101" y="413"/>
                    <a:pt x="101" y="412"/>
                    <a:pt x="103" y="411"/>
                  </a:cubicBezTo>
                  <a:cubicBezTo>
                    <a:pt x="104" y="411"/>
                    <a:pt x="107" y="412"/>
                    <a:pt x="108" y="411"/>
                  </a:cubicBezTo>
                  <a:cubicBezTo>
                    <a:pt x="109" y="411"/>
                    <a:pt x="114" y="410"/>
                    <a:pt x="115" y="412"/>
                  </a:cubicBezTo>
                  <a:cubicBezTo>
                    <a:pt x="115" y="413"/>
                    <a:pt x="116" y="417"/>
                    <a:pt x="116" y="418"/>
                  </a:cubicBezTo>
                  <a:cubicBezTo>
                    <a:pt x="115" y="419"/>
                    <a:pt x="117" y="421"/>
                    <a:pt x="117" y="422"/>
                  </a:cubicBezTo>
                  <a:cubicBezTo>
                    <a:pt x="118" y="424"/>
                    <a:pt x="122" y="423"/>
                    <a:pt x="123" y="424"/>
                  </a:cubicBezTo>
                  <a:cubicBezTo>
                    <a:pt x="125" y="424"/>
                    <a:pt x="127" y="428"/>
                    <a:pt x="127" y="430"/>
                  </a:cubicBezTo>
                  <a:cubicBezTo>
                    <a:pt x="126" y="432"/>
                    <a:pt x="129" y="432"/>
                    <a:pt x="130" y="432"/>
                  </a:cubicBezTo>
                  <a:cubicBezTo>
                    <a:pt x="131" y="431"/>
                    <a:pt x="132" y="433"/>
                    <a:pt x="134" y="433"/>
                  </a:cubicBezTo>
                  <a:cubicBezTo>
                    <a:pt x="135" y="434"/>
                    <a:pt x="137" y="434"/>
                    <a:pt x="138" y="433"/>
                  </a:cubicBezTo>
                  <a:cubicBezTo>
                    <a:pt x="139" y="432"/>
                    <a:pt x="142" y="432"/>
                    <a:pt x="142" y="433"/>
                  </a:cubicBezTo>
                  <a:cubicBezTo>
                    <a:pt x="143" y="434"/>
                    <a:pt x="146" y="436"/>
                    <a:pt x="146" y="437"/>
                  </a:cubicBezTo>
                  <a:cubicBezTo>
                    <a:pt x="146" y="438"/>
                    <a:pt x="150" y="437"/>
                    <a:pt x="153" y="438"/>
                  </a:cubicBezTo>
                  <a:cubicBezTo>
                    <a:pt x="155" y="439"/>
                    <a:pt x="157" y="439"/>
                    <a:pt x="159" y="440"/>
                  </a:cubicBezTo>
                  <a:cubicBezTo>
                    <a:pt x="162" y="441"/>
                    <a:pt x="164" y="441"/>
                    <a:pt x="164" y="443"/>
                  </a:cubicBezTo>
                  <a:cubicBezTo>
                    <a:pt x="164" y="444"/>
                    <a:pt x="162" y="445"/>
                    <a:pt x="162" y="446"/>
                  </a:cubicBezTo>
                  <a:cubicBezTo>
                    <a:pt x="162" y="447"/>
                    <a:pt x="164" y="447"/>
                    <a:pt x="164" y="448"/>
                  </a:cubicBezTo>
                  <a:cubicBezTo>
                    <a:pt x="164" y="450"/>
                    <a:pt x="161" y="450"/>
                    <a:pt x="161" y="450"/>
                  </a:cubicBezTo>
                  <a:cubicBezTo>
                    <a:pt x="160" y="451"/>
                    <a:pt x="162" y="453"/>
                    <a:pt x="163" y="453"/>
                  </a:cubicBezTo>
                  <a:cubicBezTo>
                    <a:pt x="163" y="454"/>
                    <a:pt x="161" y="457"/>
                    <a:pt x="161" y="458"/>
                  </a:cubicBezTo>
                  <a:cubicBezTo>
                    <a:pt x="161" y="459"/>
                    <a:pt x="156" y="458"/>
                    <a:pt x="155" y="458"/>
                  </a:cubicBezTo>
                  <a:cubicBezTo>
                    <a:pt x="153" y="458"/>
                    <a:pt x="150" y="462"/>
                    <a:pt x="148" y="462"/>
                  </a:cubicBezTo>
                  <a:cubicBezTo>
                    <a:pt x="147" y="463"/>
                    <a:pt x="148" y="465"/>
                    <a:pt x="148" y="466"/>
                  </a:cubicBezTo>
                  <a:cubicBezTo>
                    <a:pt x="152" y="465"/>
                    <a:pt x="156" y="465"/>
                    <a:pt x="156" y="466"/>
                  </a:cubicBezTo>
                  <a:cubicBezTo>
                    <a:pt x="157" y="467"/>
                    <a:pt x="148" y="471"/>
                    <a:pt x="146" y="472"/>
                  </a:cubicBezTo>
                  <a:cubicBezTo>
                    <a:pt x="145" y="472"/>
                    <a:pt x="150" y="475"/>
                    <a:pt x="149" y="476"/>
                  </a:cubicBezTo>
                  <a:cubicBezTo>
                    <a:pt x="149" y="478"/>
                    <a:pt x="144" y="478"/>
                    <a:pt x="145" y="481"/>
                  </a:cubicBezTo>
                  <a:cubicBezTo>
                    <a:pt x="145" y="484"/>
                    <a:pt x="143" y="484"/>
                    <a:pt x="140" y="484"/>
                  </a:cubicBezTo>
                  <a:cubicBezTo>
                    <a:pt x="138" y="484"/>
                    <a:pt x="137" y="486"/>
                    <a:pt x="138" y="486"/>
                  </a:cubicBezTo>
                  <a:cubicBezTo>
                    <a:pt x="139" y="487"/>
                    <a:pt x="139" y="490"/>
                    <a:pt x="144" y="491"/>
                  </a:cubicBezTo>
                  <a:cubicBezTo>
                    <a:pt x="150" y="493"/>
                    <a:pt x="155" y="498"/>
                    <a:pt x="159" y="502"/>
                  </a:cubicBezTo>
                  <a:cubicBezTo>
                    <a:pt x="160" y="503"/>
                    <a:pt x="161" y="503"/>
                    <a:pt x="161" y="504"/>
                  </a:cubicBezTo>
                  <a:cubicBezTo>
                    <a:pt x="163" y="503"/>
                    <a:pt x="164" y="503"/>
                    <a:pt x="165" y="503"/>
                  </a:cubicBezTo>
                  <a:cubicBezTo>
                    <a:pt x="167" y="502"/>
                    <a:pt x="172" y="504"/>
                    <a:pt x="174" y="505"/>
                  </a:cubicBezTo>
                  <a:cubicBezTo>
                    <a:pt x="177" y="507"/>
                    <a:pt x="186" y="505"/>
                    <a:pt x="187" y="506"/>
                  </a:cubicBezTo>
                  <a:cubicBezTo>
                    <a:pt x="188" y="508"/>
                    <a:pt x="190" y="510"/>
                    <a:pt x="192" y="510"/>
                  </a:cubicBezTo>
                  <a:cubicBezTo>
                    <a:pt x="193" y="510"/>
                    <a:pt x="195" y="513"/>
                    <a:pt x="197" y="512"/>
                  </a:cubicBezTo>
                  <a:cubicBezTo>
                    <a:pt x="198" y="511"/>
                    <a:pt x="203" y="511"/>
                    <a:pt x="205" y="511"/>
                  </a:cubicBezTo>
                  <a:cubicBezTo>
                    <a:pt x="206" y="511"/>
                    <a:pt x="206" y="512"/>
                    <a:pt x="208" y="512"/>
                  </a:cubicBezTo>
                  <a:cubicBezTo>
                    <a:pt x="209" y="512"/>
                    <a:pt x="209" y="517"/>
                    <a:pt x="210" y="517"/>
                  </a:cubicBezTo>
                  <a:cubicBezTo>
                    <a:pt x="211" y="517"/>
                    <a:pt x="215" y="520"/>
                    <a:pt x="218" y="521"/>
                  </a:cubicBezTo>
                  <a:cubicBezTo>
                    <a:pt x="220" y="521"/>
                    <a:pt x="223" y="525"/>
                    <a:pt x="224" y="525"/>
                  </a:cubicBezTo>
                  <a:cubicBezTo>
                    <a:pt x="225" y="525"/>
                    <a:pt x="227" y="527"/>
                    <a:pt x="227" y="525"/>
                  </a:cubicBezTo>
                  <a:cubicBezTo>
                    <a:pt x="228" y="523"/>
                    <a:pt x="231" y="524"/>
                    <a:pt x="232" y="521"/>
                  </a:cubicBezTo>
                  <a:cubicBezTo>
                    <a:pt x="228" y="516"/>
                    <a:pt x="223" y="510"/>
                    <a:pt x="223" y="507"/>
                  </a:cubicBezTo>
                  <a:cubicBezTo>
                    <a:pt x="223" y="503"/>
                    <a:pt x="225" y="500"/>
                    <a:pt x="220" y="496"/>
                  </a:cubicBezTo>
                  <a:cubicBezTo>
                    <a:pt x="215" y="492"/>
                    <a:pt x="221" y="489"/>
                    <a:pt x="224" y="485"/>
                  </a:cubicBezTo>
                  <a:cubicBezTo>
                    <a:pt x="227" y="481"/>
                    <a:pt x="234" y="479"/>
                    <a:pt x="238" y="476"/>
                  </a:cubicBezTo>
                  <a:cubicBezTo>
                    <a:pt x="238" y="475"/>
                    <a:pt x="237" y="475"/>
                    <a:pt x="236" y="474"/>
                  </a:cubicBezTo>
                  <a:cubicBezTo>
                    <a:pt x="233" y="473"/>
                    <a:pt x="232" y="471"/>
                    <a:pt x="234" y="471"/>
                  </a:cubicBezTo>
                  <a:cubicBezTo>
                    <a:pt x="237" y="470"/>
                    <a:pt x="235" y="469"/>
                    <a:pt x="233" y="466"/>
                  </a:cubicBezTo>
                  <a:cubicBezTo>
                    <a:pt x="230" y="463"/>
                    <a:pt x="229" y="460"/>
                    <a:pt x="228" y="460"/>
                  </a:cubicBezTo>
                  <a:cubicBezTo>
                    <a:pt x="227" y="460"/>
                    <a:pt x="224" y="460"/>
                    <a:pt x="222" y="460"/>
                  </a:cubicBezTo>
                  <a:cubicBezTo>
                    <a:pt x="220" y="461"/>
                    <a:pt x="221" y="459"/>
                    <a:pt x="221" y="456"/>
                  </a:cubicBezTo>
                  <a:cubicBezTo>
                    <a:pt x="221" y="454"/>
                    <a:pt x="217" y="454"/>
                    <a:pt x="216" y="453"/>
                  </a:cubicBezTo>
                  <a:cubicBezTo>
                    <a:pt x="216" y="452"/>
                    <a:pt x="217" y="448"/>
                    <a:pt x="218" y="448"/>
                  </a:cubicBezTo>
                  <a:cubicBezTo>
                    <a:pt x="219" y="448"/>
                    <a:pt x="221" y="447"/>
                    <a:pt x="221" y="445"/>
                  </a:cubicBezTo>
                  <a:cubicBezTo>
                    <a:pt x="221" y="444"/>
                    <a:pt x="217" y="444"/>
                    <a:pt x="218" y="442"/>
                  </a:cubicBezTo>
                  <a:cubicBezTo>
                    <a:pt x="220" y="439"/>
                    <a:pt x="223" y="439"/>
                    <a:pt x="223" y="437"/>
                  </a:cubicBezTo>
                  <a:cubicBezTo>
                    <a:pt x="223" y="434"/>
                    <a:pt x="225" y="432"/>
                    <a:pt x="227" y="434"/>
                  </a:cubicBezTo>
                  <a:cubicBezTo>
                    <a:pt x="230" y="435"/>
                    <a:pt x="231" y="440"/>
                    <a:pt x="234" y="439"/>
                  </a:cubicBezTo>
                  <a:cubicBezTo>
                    <a:pt x="237" y="438"/>
                    <a:pt x="235" y="435"/>
                    <a:pt x="234" y="434"/>
                  </a:cubicBezTo>
                  <a:cubicBezTo>
                    <a:pt x="234" y="433"/>
                    <a:pt x="233" y="430"/>
                    <a:pt x="237" y="430"/>
                  </a:cubicBezTo>
                  <a:cubicBezTo>
                    <a:pt x="240" y="429"/>
                    <a:pt x="238" y="426"/>
                    <a:pt x="241" y="426"/>
                  </a:cubicBezTo>
                  <a:cubicBezTo>
                    <a:pt x="243" y="426"/>
                    <a:pt x="248" y="423"/>
                    <a:pt x="249" y="422"/>
                  </a:cubicBezTo>
                  <a:cubicBezTo>
                    <a:pt x="251" y="421"/>
                    <a:pt x="254" y="419"/>
                    <a:pt x="255" y="420"/>
                  </a:cubicBezTo>
                  <a:cubicBezTo>
                    <a:pt x="257" y="421"/>
                    <a:pt x="259" y="423"/>
                    <a:pt x="260" y="420"/>
                  </a:cubicBezTo>
                  <a:cubicBezTo>
                    <a:pt x="261" y="418"/>
                    <a:pt x="265" y="419"/>
                    <a:pt x="265" y="420"/>
                  </a:cubicBezTo>
                  <a:cubicBezTo>
                    <a:pt x="266" y="422"/>
                    <a:pt x="273" y="422"/>
                    <a:pt x="275" y="423"/>
                  </a:cubicBezTo>
                  <a:cubicBezTo>
                    <a:pt x="277" y="424"/>
                    <a:pt x="281" y="427"/>
                    <a:pt x="281" y="429"/>
                  </a:cubicBezTo>
                  <a:cubicBezTo>
                    <a:pt x="281" y="430"/>
                    <a:pt x="284" y="432"/>
                    <a:pt x="284" y="430"/>
                  </a:cubicBezTo>
                  <a:cubicBezTo>
                    <a:pt x="284" y="427"/>
                    <a:pt x="285" y="428"/>
                    <a:pt x="288" y="430"/>
                  </a:cubicBezTo>
                  <a:cubicBezTo>
                    <a:pt x="291" y="432"/>
                    <a:pt x="295" y="431"/>
                    <a:pt x="296" y="429"/>
                  </a:cubicBezTo>
                  <a:cubicBezTo>
                    <a:pt x="296" y="427"/>
                    <a:pt x="302" y="425"/>
                    <a:pt x="304" y="427"/>
                  </a:cubicBezTo>
                  <a:cubicBezTo>
                    <a:pt x="305" y="428"/>
                    <a:pt x="306" y="429"/>
                    <a:pt x="308" y="427"/>
                  </a:cubicBezTo>
                  <a:cubicBezTo>
                    <a:pt x="310" y="425"/>
                    <a:pt x="315" y="425"/>
                    <a:pt x="316" y="427"/>
                  </a:cubicBezTo>
                  <a:cubicBezTo>
                    <a:pt x="317" y="429"/>
                    <a:pt x="319" y="430"/>
                    <a:pt x="321" y="430"/>
                  </a:cubicBezTo>
                  <a:cubicBezTo>
                    <a:pt x="324" y="430"/>
                    <a:pt x="324" y="433"/>
                    <a:pt x="325" y="432"/>
                  </a:cubicBezTo>
                  <a:cubicBezTo>
                    <a:pt x="327" y="432"/>
                    <a:pt x="326" y="428"/>
                    <a:pt x="328" y="428"/>
                  </a:cubicBezTo>
                  <a:cubicBezTo>
                    <a:pt x="330" y="429"/>
                    <a:pt x="331" y="431"/>
                    <a:pt x="334" y="431"/>
                  </a:cubicBezTo>
                  <a:cubicBezTo>
                    <a:pt x="337" y="431"/>
                    <a:pt x="339" y="430"/>
                    <a:pt x="339" y="428"/>
                  </a:cubicBezTo>
                  <a:cubicBezTo>
                    <a:pt x="339" y="426"/>
                    <a:pt x="339" y="422"/>
                    <a:pt x="337" y="422"/>
                  </a:cubicBezTo>
                  <a:cubicBezTo>
                    <a:pt x="335" y="422"/>
                    <a:pt x="334" y="420"/>
                    <a:pt x="331" y="420"/>
                  </a:cubicBezTo>
                  <a:cubicBezTo>
                    <a:pt x="329" y="420"/>
                    <a:pt x="327" y="417"/>
                    <a:pt x="329" y="416"/>
                  </a:cubicBezTo>
                  <a:cubicBezTo>
                    <a:pt x="331" y="415"/>
                    <a:pt x="335" y="414"/>
                    <a:pt x="334" y="412"/>
                  </a:cubicBezTo>
                  <a:cubicBezTo>
                    <a:pt x="334" y="410"/>
                    <a:pt x="333" y="407"/>
                    <a:pt x="336" y="406"/>
                  </a:cubicBezTo>
                  <a:cubicBezTo>
                    <a:pt x="339" y="406"/>
                    <a:pt x="345" y="406"/>
                    <a:pt x="344" y="405"/>
                  </a:cubicBezTo>
                  <a:cubicBezTo>
                    <a:pt x="344" y="404"/>
                    <a:pt x="338" y="403"/>
                    <a:pt x="337" y="401"/>
                  </a:cubicBezTo>
                  <a:cubicBezTo>
                    <a:pt x="336" y="399"/>
                    <a:pt x="336" y="395"/>
                    <a:pt x="337" y="394"/>
                  </a:cubicBezTo>
                  <a:cubicBezTo>
                    <a:pt x="338" y="394"/>
                    <a:pt x="341" y="395"/>
                    <a:pt x="344" y="394"/>
                  </a:cubicBezTo>
                  <a:cubicBezTo>
                    <a:pt x="346" y="393"/>
                    <a:pt x="350" y="395"/>
                    <a:pt x="353" y="393"/>
                  </a:cubicBezTo>
                  <a:cubicBezTo>
                    <a:pt x="356" y="391"/>
                    <a:pt x="362" y="391"/>
                    <a:pt x="365" y="391"/>
                  </a:cubicBezTo>
                  <a:cubicBezTo>
                    <a:pt x="369" y="391"/>
                    <a:pt x="371" y="388"/>
                    <a:pt x="374" y="388"/>
                  </a:cubicBezTo>
                  <a:cubicBezTo>
                    <a:pt x="376" y="388"/>
                    <a:pt x="383" y="387"/>
                    <a:pt x="385" y="386"/>
                  </a:cubicBezTo>
                  <a:cubicBezTo>
                    <a:pt x="387" y="385"/>
                    <a:pt x="396" y="384"/>
                    <a:pt x="397" y="382"/>
                  </a:cubicBezTo>
                  <a:cubicBezTo>
                    <a:pt x="397" y="380"/>
                    <a:pt x="405" y="379"/>
                    <a:pt x="407" y="380"/>
                  </a:cubicBezTo>
                  <a:cubicBezTo>
                    <a:pt x="409" y="381"/>
                    <a:pt x="411" y="381"/>
                    <a:pt x="413" y="381"/>
                  </a:cubicBezTo>
                  <a:cubicBezTo>
                    <a:pt x="415" y="380"/>
                    <a:pt x="418" y="382"/>
                    <a:pt x="418" y="384"/>
                  </a:cubicBezTo>
                  <a:cubicBezTo>
                    <a:pt x="418" y="386"/>
                    <a:pt x="420" y="388"/>
                    <a:pt x="420" y="389"/>
                  </a:cubicBezTo>
                  <a:cubicBezTo>
                    <a:pt x="419" y="391"/>
                    <a:pt x="418" y="392"/>
                    <a:pt x="419" y="393"/>
                  </a:cubicBezTo>
                  <a:cubicBezTo>
                    <a:pt x="420" y="394"/>
                    <a:pt x="425" y="393"/>
                    <a:pt x="426" y="392"/>
                  </a:cubicBezTo>
                  <a:cubicBezTo>
                    <a:pt x="427" y="390"/>
                    <a:pt x="429" y="392"/>
                    <a:pt x="429" y="394"/>
                  </a:cubicBezTo>
                  <a:cubicBezTo>
                    <a:pt x="429" y="395"/>
                    <a:pt x="431" y="396"/>
                    <a:pt x="431" y="394"/>
                  </a:cubicBezTo>
                  <a:cubicBezTo>
                    <a:pt x="431" y="392"/>
                    <a:pt x="434" y="394"/>
                    <a:pt x="435" y="395"/>
                  </a:cubicBezTo>
                  <a:cubicBezTo>
                    <a:pt x="436" y="396"/>
                    <a:pt x="439" y="393"/>
                    <a:pt x="439" y="395"/>
                  </a:cubicBezTo>
                  <a:cubicBezTo>
                    <a:pt x="439" y="397"/>
                    <a:pt x="434" y="398"/>
                    <a:pt x="436" y="400"/>
                  </a:cubicBezTo>
                  <a:cubicBezTo>
                    <a:pt x="439" y="402"/>
                    <a:pt x="440" y="398"/>
                    <a:pt x="443" y="399"/>
                  </a:cubicBezTo>
                  <a:cubicBezTo>
                    <a:pt x="445" y="400"/>
                    <a:pt x="449" y="396"/>
                    <a:pt x="451" y="395"/>
                  </a:cubicBezTo>
                  <a:cubicBezTo>
                    <a:pt x="454" y="395"/>
                    <a:pt x="456" y="392"/>
                    <a:pt x="459" y="391"/>
                  </a:cubicBezTo>
                  <a:cubicBezTo>
                    <a:pt x="461" y="390"/>
                    <a:pt x="465" y="390"/>
                    <a:pt x="464" y="392"/>
                  </a:cubicBezTo>
                  <a:cubicBezTo>
                    <a:pt x="463" y="393"/>
                    <a:pt x="461" y="396"/>
                    <a:pt x="466" y="398"/>
                  </a:cubicBezTo>
                  <a:cubicBezTo>
                    <a:pt x="472" y="400"/>
                    <a:pt x="478" y="410"/>
                    <a:pt x="481" y="415"/>
                  </a:cubicBezTo>
                  <a:cubicBezTo>
                    <a:pt x="484" y="420"/>
                    <a:pt x="488" y="430"/>
                    <a:pt x="489" y="430"/>
                  </a:cubicBezTo>
                  <a:cubicBezTo>
                    <a:pt x="491" y="430"/>
                    <a:pt x="492" y="425"/>
                    <a:pt x="494" y="425"/>
                  </a:cubicBezTo>
                  <a:cubicBezTo>
                    <a:pt x="496" y="424"/>
                    <a:pt x="498" y="429"/>
                    <a:pt x="500" y="429"/>
                  </a:cubicBezTo>
                  <a:cubicBezTo>
                    <a:pt x="503" y="430"/>
                    <a:pt x="506" y="431"/>
                    <a:pt x="508" y="430"/>
                  </a:cubicBezTo>
                  <a:cubicBezTo>
                    <a:pt x="510" y="430"/>
                    <a:pt x="515" y="427"/>
                    <a:pt x="516" y="428"/>
                  </a:cubicBezTo>
                  <a:cubicBezTo>
                    <a:pt x="518" y="429"/>
                    <a:pt x="520" y="429"/>
                    <a:pt x="521" y="432"/>
                  </a:cubicBezTo>
                  <a:cubicBezTo>
                    <a:pt x="523" y="436"/>
                    <a:pt x="525" y="436"/>
                    <a:pt x="526" y="436"/>
                  </a:cubicBezTo>
                  <a:cubicBezTo>
                    <a:pt x="528" y="436"/>
                    <a:pt x="528" y="438"/>
                    <a:pt x="528" y="439"/>
                  </a:cubicBezTo>
                  <a:cubicBezTo>
                    <a:pt x="528" y="441"/>
                    <a:pt x="531" y="443"/>
                    <a:pt x="532" y="443"/>
                  </a:cubicBezTo>
                  <a:cubicBezTo>
                    <a:pt x="534" y="443"/>
                    <a:pt x="537" y="442"/>
                    <a:pt x="539" y="442"/>
                  </a:cubicBezTo>
                  <a:cubicBezTo>
                    <a:pt x="540" y="441"/>
                    <a:pt x="541" y="440"/>
                    <a:pt x="541" y="442"/>
                  </a:cubicBezTo>
                  <a:cubicBezTo>
                    <a:pt x="542" y="443"/>
                    <a:pt x="544" y="446"/>
                    <a:pt x="545" y="446"/>
                  </a:cubicBezTo>
                  <a:cubicBezTo>
                    <a:pt x="547" y="446"/>
                    <a:pt x="549" y="447"/>
                    <a:pt x="550" y="446"/>
                  </a:cubicBezTo>
                  <a:cubicBezTo>
                    <a:pt x="550" y="445"/>
                    <a:pt x="554" y="444"/>
                    <a:pt x="555" y="444"/>
                  </a:cubicBezTo>
                  <a:cubicBezTo>
                    <a:pt x="557" y="444"/>
                    <a:pt x="562" y="443"/>
                    <a:pt x="563" y="441"/>
                  </a:cubicBezTo>
                  <a:cubicBezTo>
                    <a:pt x="564" y="438"/>
                    <a:pt x="568" y="438"/>
                    <a:pt x="569" y="437"/>
                  </a:cubicBezTo>
                  <a:cubicBezTo>
                    <a:pt x="570" y="436"/>
                    <a:pt x="573" y="435"/>
                    <a:pt x="574" y="433"/>
                  </a:cubicBezTo>
                  <a:cubicBezTo>
                    <a:pt x="575" y="432"/>
                    <a:pt x="579" y="432"/>
                    <a:pt x="579" y="431"/>
                  </a:cubicBezTo>
                  <a:cubicBezTo>
                    <a:pt x="580" y="430"/>
                    <a:pt x="583" y="430"/>
                    <a:pt x="585" y="430"/>
                  </a:cubicBezTo>
                  <a:cubicBezTo>
                    <a:pt x="587" y="431"/>
                    <a:pt x="595" y="432"/>
                    <a:pt x="596" y="432"/>
                  </a:cubicBezTo>
                  <a:cubicBezTo>
                    <a:pt x="598" y="432"/>
                    <a:pt x="598" y="436"/>
                    <a:pt x="599" y="437"/>
                  </a:cubicBezTo>
                  <a:cubicBezTo>
                    <a:pt x="600" y="437"/>
                    <a:pt x="604" y="440"/>
                    <a:pt x="606" y="439"/>
                  </a:cubicBezTo>
                  <a:cubicBezTo>
                    <a:pt x="607" y="438"/>
                    <a:pt x="610" y="437"/>
                    <a:pt x="612" y="439"/>
                  </a:cubicBezTo>
                  <a:cubicBezTo>
                    <a:pt x="614" y="440"/>
                    <a:pt x="617" y="442"/>
                    <a:pt x="618" y="440"/>
                  </a:cubicBezTo>
                  <a:cubicBezTo>
                    <a:pt x="619" y="439"/>
                    <a:pt x="624" y="438"/>
                    <a:pt x="624" y="437"/>
                  </a:cubicBezTo>
                  <a:cubicBezTo>
                    <a:pt x="625" y="436"/>
                    <a:pt x="626" y="433"/>
                    <a:pt x="625" y="432"/>
                  </a:cubicBezTo>
                  <a:cubicBezTo>
                    <a:pt x="623" y="431"/>
                    <a:pt x="622" y="427"/>
                    <a:pt x="622" y="426"/>
                  </a:cubicBezTo>
                  <a:cubicBezTo>
                    <a:pt x="621" y="424"/>
                    <a:pt x="625" y="423"/>
                    <a:pt x="625" y="422"/>
                  </a:cubicBezTo>
                  <a:cubicBezTo>
                    <a:pt x="626" y="420"/>
                    <a:pt x="628" y="420"/>
                    <a:pt x="629" y="419"/>
                  </a:cubicBezTo>
                  <a:cubicBezTo>
                    <a:pt x="630" y="418"/>
                    <a:pt x="631" y="416"/>
                    <a:pt x="632" y="416"/>
                  </a:cubicBezTo>
                  <a:cubicBezTo>
                    <a:pt x="634" y="417"/>
                    <a:pt x="637" y="418"/>
                    <a:pt x="638" y="418"/>
                  </a:cubicBezTo>
                  <a:cubicBezTo>
                    <a:pt x="639" y="419"/>
                    <a:pt x="642" y="420"/>
                    <a:pt x="643" y="420"/>
                  </a:cubicBezTo>
                  <a:cubicBezTo>
                    <a:pt x="645" y="420"/>
                    <a:pt x="647" y="421"/>
                    <a:pt x="649" y="422"/>
                  </a:cubicBezTo>
                  <a:cubicBezTo>
                    <a:pt x="651" y="423"/>
                    <a:pt x="656" y="423"/>
                    <a:pt x="657" y="424"/>
                  </a:cubicBezTo>
                  <a:cubicBezTo>
                    <a:pt x="658" y="426"/>
                    <a:pt x="657" y="430"/>
                    <a:pt x="658" y="431"/>
                  </a:cubicBezTo>
                  <a:cubicBezTo>
                    <a:pt x="659" y="433"/>
                    <a:pt x="662" y="436"/>
                    <a:pt x="663" y="435"/>
                  </a:cubicBezTo>
                  <a:cubicBezTo>
                    <a:pt x="664" y="434"/>
                    <a:pt x="668" y="437"/>
                    <a:pt x="670" y="437"/>
                  </a:cubicBezTo>
                  <a:cubicBezTo>
                    <a:pt x="672" y="437"/>
                    <a:pt x="674" y="434"/>
                    <a:pt x="676" y="434"/>
                  </a:cubicBezTo>
                  <a:cubicBezTo>
                    <a:pt x="677" y="434"/>
                    <a:pt x="682" y="433"/>
                    <a:pt x="683" y="433"/>
                  </a:cubicBezTo>
                  <a:cubicBezTo>
                    <a:pt x="685" y="434"/>
                    <a:pt x="690" y="436"/>
                    <a:pt x="691" y="435"/>
                  </a:cubicBezTo>
                  <a:cubicBezTo>
                    <a:pt x="691" y="435"/>
                    <a:pt x="696" y="435"/>
                    <a:pt x="697" y="437"/>
                  </a:cubicBezTo>
                  <a:cubicBezTo>
                    <a:pt x="697" y="438"/>
                    <a:pt x="703" y="438"/>
                    <a:pt x="703" y="440"/>
                  </a:cubicBezTo>
                  <a:cubicBezTo>
                    <a:pt x="703" y="442"/>
                    <a:pt x="707" y="442"/>
                    <a:pt x="708" y="444"/>
                  </a:cubicBezTo>
                  <a:cubicBezTo>
                    <a:pt x="709" y="446"/>
                    <a:pt x="716" y="445"/>
                    <a:pt x="718" y="446"/>
                  </a:cubicBezTo>
                  <a:cubicBezTo>
                    <a:pt x="719" y="447"/>
                    <a:pt x="728" y="447"/>
                    <a:pt x="729" y="446"/>
                  </a:cubicBezTo>
                  <a:cubicBezTo>
                    <a:pt x="729" y="445"/>
                    <a:pt x="737" y="445"/>
                    <a:pt x="739" y="444"/>
                  </a:cubicBezTo>
                  <a:cubicBezTo>
                    <a:pt x="741" y="442"/>
                    <a:pt x="745" y="443"/>
                    <a:pt x="745" y="441"/>
                  </a:cubicBezTo>
                  <a:cubicBezTo>
                    <a:pt x="746" y="440"/>
                    <a:pt x="750" y="438"/>
                    <a:pt x="752" y="437"/>
                  </a:cubicBezTo>
                  <a:cubicBezTo>
                    <a:pt x="754" y="436"/>
                    <a:pt x="761" y="436"/>
                    <a:pt x="762" y="437"/>
                  </a:cubicBezTo>
                  <a:cubicBezTo>
                    <a:pt x="762" y="439"/>
                    <a:pt x="767" y="440"/>
                    <a:pt x="769" y="439"/>
                  </a:cubicBezTo>
                  <a:cubicBezTo>
                    <a:pt x="771" y="438"/>
                    <a:pt x="776" y="439"/>
                    <a:pt x="776" y="441"/>
                  </a:cubicBezTo>
                  <a:cubicBezTo>
                    <a:pt x="777" y="442"/>
                    <a:pt x="783" y="443"/>
                    <a:pt x="784" y="443"/>
                  </a:cubicBezTo>
                  <a:cubicBezTo>
                    <a:pt x="786" y="442"/>
                    <a:pt x="790" y="439"/>
                    <a:pt x="792" y="439"/>
                  </a:cubicBezTo>
                  <a:cubicBezTo>
                    <a:pt x="793" y="439"/>
                    <a:pt x="796" y="437"/>
                    <a:pt x="795" y="435"/>
                  </a:cubicBezTo>
                  <a:cubicBezTo>
                    <a:pt x="795" y="434"/>
                    <a:pt x="799" y="429"/>
                    <a:pt x="799" y="427"/>
                  </a:cubicBezTo>
                  <a:cubicBezTo>
                    <a:pt x="800" y="425"/>
                    <a:pt x="803" y="420"/>
                    <a:pt x="804" y="419"/>
                  </a:cubicBezTo>
                  <a:cubicBezTo>
                    <a:pt x="805" y="419"/>
                    <a:pt x="808" y="417"/>
                    <a:pt x="808" y="415"/>
                  </a:cubicBezTo>
                  <a:cubicBezTo>
                    <a:pt x="808" y="414"/>
                    <a:pt x="807" y="410"/>
                    <a:pt x="805" y="410"/>
                  </a:cubicBezTo>
                  <a:cubicBezTo>
                    <a:pt x="804" y="410"/>
                    <a:pt x="801" y="410"/>
                    <a:pt x="805" y="405"/>
                  </a:cubicBezTo>
                  <a:cubicBezTo>
                    <a:pt x="808" y="401"/>
                    <a:pt x="814" y="402"/>
                    <a:pt x="815" y="402"/>
                  </a:cubicBezTo>
                  <a:cubicBezTo>
                    <a:pt x="816" y="402"/>
                    <a:pt x="823" y="400"/>
                    <a:pt x="827" y="401"/>
                  </a:cubicBezTo>
                  <a:cubicBezTo>
                    <a:pt x="830" y="402"/>
                    <a:pt x="832" y="401"/>
                    <a:pt x="836" y="403"/>
                  </a:cubicBezTo>
                  <a:cubicBezTo>
                    <a:pt x="839" y="404"/>
                    <a:pt x="844" y="404"/>
                    <a:pt x="846" y="405"/>
                  </a:cubicBezTo>
                  <a:cubicBezTo>
                    <a:pt x="847" y="407"/>
                    <a:pt x="851" y="408"/>
                    <a:pt x="851" y="411"/>
                  </a:cubicBezTo>
                  <a:cubicBezTo>
                    <a:pt x="850" y="414"/>
                    <a:pt x="853" y="413"/>
                    <a:pt x="855" y="419"/>
                  </a:cubicBezTo>
                  <a:cubicBezTo>
                    <a:pt x="856" y="425"/>
                    <a:pt x="859" y="425"/>
                    <a:pt x="859" y="428"/>
                  </a:cubicBezTo>
                  <a:cubicBezTo>
                    <a:pt x="860" y="431"/>
                    <a:pt x="864" y="436"/>
                    <a:pt x="863" y="438"/>
                  </a:cubicBezTo>
                  <a:cubicBezTo>
                    <a:pt x="863" y="440"/>
                    <a:pt x="862" y="442"/>
                    <a:pt x="866" y="442"/>
                  </a:cubicBezTo>
                  <a:cubicBezTo>
                    <a:pt x="871" y="443"/>
                    <a:pt x="873" y="446"/>
                    <a:pt x="874" y="445"/>
                  </a:cubicBezTo>
                  <a:cubicBezTo>
                    <a:pt x="875" y="445"/>
                    <a:pt x="880" y="447"/>
                    <a:pt x="882" y="449"/>
                  </a:cubicBezTo>
                  <a:cubicBezTo>
                    <a:pt x="885" y="451"/>
                    <a:pt x="888" y="450"/>
                    <a:pt x="888" y="453"/>
                  </a:cubicBezTo>
                  <a:cubicBezTo>
                    <a:pt x="888" y="455"/>
                    <a:pt x="890" y="457"/>
                    <a:pt x="890" y="460"/>
                  </a:cubicBezTo>
                  <a:cubicBezTo>
                    <a:pt x="890" y="462"/>
                    <a:pt x="894" y="463"/>
                    <a:pt x="898" y="463"/>
                  </a:cubicBezTo>
                  <a:cubicBezTo>
                    <a:pt x="901" y="462"/>
                    <a:pt x="903" y="464"/>
                    <a:pt x="905" y="461"/>
                  </a:cubicBezTo>
                  <a:cubicBezTo>
                    <a:pt x="906" y="458"/>
                    <a:pt x="911" y="459"/>
                    <a:pt x="913" y="458"/>
                  </a:cubicBezTo>
                  <a:cubicBezTo>
                    <a:pt x="914" y="457"/>
                    <a:pt x="919" y="456"/>
                    <a:pt x="919" y="460"/>
                  </a:cubicBezTo>
                  <a:cubicBezTo>
                    <a:pt x="919" y="464"/>
                    <a:pt x="922" y="465"/>
                    <a:pt x="919" y="466"/>
                  </a:cubicBezTo>
                  <a:cubicBezTo>
                    <a:pt x="917" y="468"/>
                    <a:pt x="916" y="474"/>
                    <a:pt x="915" y="477"/>
                  </a:cubicBezTo>
                  <a:cubicBezTo>
                    <a:pt x="914" y="479"/>
                    <a:pt x="911" y="480"/>
                    <a:pt x="910" y="483"/>
                  </a:cubicBezTo>
                  <a:cubicBezTo>
                    <a:pt x="910" y="486"/>
                    <a:pt x="906" y="486"/>
                    <a:pt x="906" y="488"/>
                  </a:cubicBezTo>
                  <a:cubicBezTo>
                    <a:pt x="906" y="490"/>
                    <a:pt x="902" y="490"/>
                    <a:pt x="899" y="488"/>
                  </a:cubicBezTo>
                  <a:cubicBezTo>
                    <a:pt x="897" y="486"/>
                    <a:pt x="895" y="491"/>
                    <a:pt x="893" y="491"/>
                  </a:cubicBezTo>
                  <a:cubicBezTo>
                    <a:pt x="891" y="491"/>
                    <a:pt x="891" y="495"/>
                    <a:pt x="891" y="497"/>
                  </a:cubicBezTo>
                  <a:cubicBezTo>
                    <a:pt x="892" y="499"/>
                    <a:pt x="891" y="501"/>
                    <a:pt x="892" y="504"/>
                  </a:cubicBezTo>
                  <a:cubicBezTo>
                    <a:pt x="893" y="505"/>
                    <a:pt x="892" y="508"/>
                    <a:pt x="892" y="511"/>
                  </a:cubicBezTo>
                  <a:cubicBezTo>
                    <a:pt x="895" y="509"/>
                    <a:pt x="898" y="508"/>
                    <a:pt x="899" y="508"/>
                  </a:cubicBezTo>
                  <a:cubicBezTo>
                    <a:pt x="902" y="508"/>
                    <a:pt x="905" y="513"/>
                    <a:pt x="908" y="513"/>
                  </a:cubicBezTo>
                  <a:cubicBezTo>
                    <a:pt x="912" y="513"/>
                    <a:pt x="927" y="503"/>
                    <a:pt x="927" y="501"/>
                  </a:cubicBezTo>
                  <a:cubicBezTo>
                    <a:pt x="927" y="500"/>
                    <a:pt x="936" y="491"/>
                    <a:pt x="940" y="487"/>
                  </a:cubicBezTo>
                  <a:cubicBezTo>
                    <a:pt x="944" y="482"/>
                    <a:pt x="950" y="476"/>
                    <a:pt x="952" y="471"/>
                  </a:cubicBezTo>
                  <a:cubicBezTo>
                    <a:pt x="953" y="468"/>
                    <a:pt x="959" y="462"/>
                    <a:pt x="960" y="459"/>
                  </a:cubicBezTo>
                  <a:cubicBezTo>
                    <a:pt x="962" y="457"/>
                    <a:pt x="963" y="457"/>
                    <a:pt x="965" y="451"/>
                  </a:cubicBezTo>
                  <a:cubicBezTo>
                    <a:pt x="968" y="446"/>
                    <a:pt x="968" y="431"/>
                    <a:pt x="969" y="430"/>
                  </a:cubicBezTo>
                  <a:cubicBezTo>
                    <a:pt x="970" y="429"/>
                    <a:pt x="969" y="427"/>
                    <a:pt x="970" y="425"/>
                  </a:cubicBezTo>
                  <a:cubicBezTo>
                    <a:pt x="972" y="424"/>
                    <a:pt x="971" y="421"/>
                    <a:pt x="973" y="419"/>
                  </a:cubicBezTo>
                  <a:cubicBezTo>
                    <a:pt x="976" y="417"/>
                    <a:pt x="975" y="416"/>
                    <a:pt x="975" y="414"/>
                  </a:cubicBezTo>
                  <a:cubicBezTo>
                    <a:pt x="974" y="413"/>
                    <a:pt x="975" y="409"/>
                    <a:pt x="974" y="408"/>
                  </a:cubicBezTo>
                  <a:cubicBezTo>
                    <a:pt x="974" y="407"/>
                    <a:pt x="974" y="406"/>
                    <a:pt x="975" y="406"/>
                  </a:cubicBezTo>
                  <a:cubicBezTo>
                    <a:pt x="977" y="405"/>
                    <a:pt x="974" y="403"/>
                    <a:pt x="972" y="402"/>
                  </a:cubicBezTo>
                  <a:cubicBezTo>
                    <a:pt x="970" y="401"/>
                    <a:pt x="968" y="400"/>
                    <a:pt x="967" y="398"/>
                  </a:cubicBezTo>
                  <a:cubicBezTo>
                    <a:pt x="967" y="395"/>
                    <a:pt x="964" y="393"/>
                    <a:pt x="961" y="393"/>
                  </a:cubicBezTo>
                  <a:cubicBezTo>
                    <a:pt x="958" y="393"/>
                    <a:pt x="954" y="391"/>
                    <a:pt x="954" y="393"/>
                  </a:cubicBezTo>
                  <a:cubicBezTo>
                    <a:pt x="955" y="395"/>
                    <a:pt x="954" y="396"/>
                    <a:pt x="953" y="396"/>
                  </a:cubicBezTo>
                  <a:cubicBezTo>
                    <a:pt x="951" y="396"/>
                    <a:pt x="951" y="397"/>
                    <a:pt x="949" y="399"/>
                  </a:cubicBezTo>
                  <a:cubicBezTo>
                    <a:pt x="948" y="401"/>
                    <a:pt x="942" y="402"/>
                    <a:pt x="945" y="399"/>
                  </a:cubicBezTo>
                  <a:cubicBezTo>
                    <a:pt x="947" y="397"/>
                    <a:pt x="944" y="397"/>
                    <a:pt x="944" y="395"/>
                  </a:cubicBezTo>
                  <a:cubicBezTo>
                    <a:pt x="945" y="392"/>
                    <a:pt x="947" y="390"/>
                    <a:pt x="944" y="391"/>
                  </a:cubicBezTo>
                  <a:cubicBezTo>
                    <a:pt x="941" y="393"/>
                    <a:pt x="941" y="397"/>
                    <a:pt x="939" y="397"/>
                  </a:cubicBezTo>
                  <a:cubicBezTo>
                    <a:pt x="937" y="398"/>
                    <a:pt x="937" y="391"/>
                    <a:pt x="938" y="389"/>
                  </a:cubicBezTo>
                  <a:cubicBezTo>
                    <a:pt x="939" y="387"/>
                    <a:pt x="934" y="389"/>
                    <a:pt x="929" y="389"/>
                  </a:cubicBezTo>
                  <a:cubicBezTo>
                    <a:pt x="924" y="388"/>
                    <a:pt x="925" y="385"/>
                    <a:pt x="929" y="383"/>
                  </a:cubicBezTo>
                  <a:cubicBezTo>
                    <a:pt x="933" y="381"/>
                    <a:pt x="933" y="379"/>
                    <a:pt x="935" y="378"/>
                  </a:cubicBezTo>
                  <a:cubicBezTo>
                    <a:pt x="937" y="377"/>
                    <a:pt x="942" y="373"/>
                    <a:pt x="945" y="372"/>
                  </a:cubicBezTo>
                  <a:cubicBezTo>
                    <a:pt x="948" y="370"/>
                    <a:pt x="949" y="368"/>
                    <a:pt x="949" y="366"/>
                  </a:cubicBezTo>
                  <a:cubicBezTo>
                    <a:pt x="950" y="364"/>
                    <a:pt x="956" y="361"/>
                    <a:pt x="961" y="357"/>
                  </a:cubicBezTo>
                  <a:cubicBezTo>
                    <a:pt x="966" y="353"/>
                    <a:pt x="968" y="351"/>
                    <a:pt x="970" y="348"/>
                  </a:cubicBezTo>
                  <a:cubicBezTo>
                    <a:pt x="971" y="346"/>
                    <a:pt x="978" y="342"/>
                    <a:pt x="979" y="341"/>
                  </a:cubicBezTo>
                  <a:cubicBezTo>
                    <a:pt x="979" y="339"/>
                    <a:pt x="988" y="334"/>
                    <a:pt x="994" y="333"/>
                  </a:cubicBezTo>
                  <a:cubicBezTo>
                    <a:pt x="1000" y="332"/>
                    <a:pt x="1009" y="333"/>
                    <a:pt x="1011" y="335"/>
                  </a:cubicBezTo>
                  <a:cubicBezTo>
                    <a:pt x="1013" y="337"/>
                    <a:pt x="1014" y="336"/>
                    <a:pt x="1015" y="335"/>
                  </a:cubicBezTo>
                  <a:cubicBezTo>
                    <a:pt x="1016" y="334"/>
                    <a:pt x="1019" y="334"/>
                    <a:pt x="1023" y="335"/>
                  </a:cubicBezTo>
                  <a:cubicBezTo>
                    <a:pt x="1027" y="335"/>
                    <a:pt x="1028" y="333"/>
                    <a:pt x="1031" y="334"/>
                  </a:cubicBezTo>
                  <a:cubicBezTo>
                    <a:pt x="1033" y="334"/>
                    <a:pt x="1036" y="335"/>
                    <a:pt x="1037" y="332"/>
                  </a:cubicBezTo>
                  <a:cubicBezTo>
                    <a:pt x="1039" y="328"/>
                    <a:pt x="1047" y="329"/>
                    <a:pt x="1049" y="330"/>
                  </a:cubicBezTo>
                  <a:cubicBezTo>
                    <a:pt x="1050" y="332"/>
                    <a:pt x="1052" y="333"/>
                    <a:pt x="1055" y="332"/>
                  </a:cubicBezTo>
                  <a:cubicBezTo>
                    <a:pt x="1057" y="330"/>
                    <a:pt x="1057" y="334"/>
                    <a:pt x="1060" y="334"/>
                  </a:cubicBezTo>
                  <a:cubicBezTo>
                    <a:pt x="1063" y="335"/>
                    <a:pt x="1061" y="337"/>
                    <a:pt x="1059" y="337"/>
                  </a:cubicBezTo>
                  <a:cubicBezTo>
                    <a:pt x="1056" y="337"/>
                    <a:pt x="1053" y="338"/>
                    <a:pt x="1056" y="340"/>
                  </a:cubicBezTo>
                  <a:cubicBezTo>
                    <a:pt x="1059" y="341"/>
                    <a:pt x="1062" y="338"/>
                    <a:pt x="1064" y="338"/>
                  </a:cubicBezTo>
                  <a:cubicBezTo>
                    <a:pt x="1066" y="339"/>
                    <a:pt x="1070" y="339"/>
                    <a:pt x="1073" y="337"/>
                  </a:cubicBezTo>
                  <a:cubicBezTo>
                    <a:pt x="1076" y="335"/>
                    <a:pt x="1076" y="339"/>
                    <a:pt x="1078" y="337"/>
                  </a:cubicBezTo>
                  <a:cubicBezTo>
                    <a:pt x="1080" y="335"/>
                    <a:pt x="1085" y="335"/>
                    <a:pt x="1087" y="335"/>
                  </a:cubicBezTo>
                  <a:cubicBezTo>
                    <a:pt x="1089" y="335"/>
                    <a:pt x="1087" y="332"/>
                    <a:pt x="1083" y="332"/>
                  </a:cubicBezTo>
                  <a:cubicBezTo>
                    <a:pt x="1080" y="332"/>
                    <a:pt x="1080" y="330"/>
                    <a:pt x="1083" y="326"/>
                  </a:cubicBezTo>
                  <a:cubicBezTo>
                    <a:pt x="1086" y="321"/>
                    <a:pt x="1091" y="318"/>
                    <a:pt x="1095" y="315"/>
                  </a:cubicBezTo>
                  <a:cubicBezTo>
                    <a:pt x="1098" y="312"/>
                    <a:pt x="1101" y="314"/>
                    <a:pt x="1101" y="312"/>
                  </a:cubicBezTo>
                  <a:cubicBezTo>
                    <a:pt x="1101" y="310"/>
                    <a:pt x="1102" y="304"/>
                    <a:pt x="1105" y="304"/>
                  </a:cubicBezTo>
                  <a:cubicBezTo>
                    <a:pt x="1107" y="304"/>
                    <a:pt x="1114" y="305"/>
                    <a:pt x="1118" y="303"/>
                  </a:cubicBezTo>
                  <a:cubicBezTo>
                    <a:pt x="1122" y="301"/>
                    <a:pt x="1122" y="305"/>
                    <a:pt x="1123" y="305"/>
                  </a:cubicBezTo>
                  <a:cubicBezTo>
                    <a:pt x="1125" y="306"/>
                    <a:pt x="1127" y="302"/>
                    <a:pt x="1129" y="303"/>
                  </a:cubicBezTo>
                  <a:cubicBezTo>
                    <a:pt x="1131" y="304"/>
                    <a:pt x="1126" y="307"/>
                    <a:pt x="1125" y="311"/>
                  </a:cubicBezTo>
                  <a:cubicBezTo>
                    <a:pt x="1124" y="314"/>
                    <a:pt x="1128" y="313"/>
                    <a:pt x="1130" y="314"/>
                  </a:cubicBezTo>
                  <a:cubicBezTo>
                    <a:pt x="1132" y="315"/>
                    <a:pt x="1127" y="316"/>
                    <a:pt x="1128" y="317"/>
                  </a:cubicBezTo>
                  <a:cubicBezTo>
                    <a:pt x="1128" y="318"/>
                    <a:pt x="1132" y="318"/>
                    <a:pt x="1137" y="313"/>
                  </a:cubicBezTo>
                  <a:cubicBezTo>
                    <a:pt x="1143" y="308"/>
                    <a:pt x="1147" y="306"/>
                    <a:pt x="1151" y="306"/>
                  </a:cubicBezTo>
                  <a:cubicBezTo>
                    <a:pt x="1154" y="307"/>
                    <a:pt x="1152" y="303"/>
                    <a:pt x="1152" y="299"/>
                  </a:cubicBezTo>
                  <a:cubicBezTo>
                    <a:pt x="1153" y="294"/>
                    <a:pt x="1163" y="292"/>
                    <a:pt x="1166" y="294"/>
                  </a:cubicBezTo>
                  <a:cubicBezTo>
                    <a:pt x="1170" y="295"/>
                    <a:pt x="1169" y="296"/>
                    <a:pt x="1166" y="296"/>
                  </a:cubicBezTo>
                  <a:cubicBezTo>
                    <a:pt x="1163" y="295"/>
                    <a:pt x="1160" y="298"/>
                    <a:pt x="1160" y="302"/>
                  </a:cubicBezTo>
                  <a:cubicBezTo>
                    <a:pt x="1160" y="306"/>
                    <a:pt x="1157" y="307"/>
                    <a:pt x="1159" y="309"/>
                  </a:cubicBezTo>
                  <a:cubicBezTo>
                    <a:pt x="1160" y="310"/>
                    <a:pt x="1156" y="311"/>
                    <a:pt x="1156" y="312"/>
                  </a:cubicBezTo>
                  <a:cubicBezTo>
                    <a:pt x="1156" y="314"/>
                    <a:pt x="1156" y="315"/>
                    <a:pt x="1154" y="316"/>
                  </a:cubicBezTo>
                  <a:cubicBezTo>
                    <a:pt x="1152" y="317"/>
                    <a:pt x="1144" y="317"/>
                    <a:pt x="1143" y="320"/>
                  </a:cubicBezTo>
                  <a:cubicBezTo>
                    <a:pt x="1143" y="324"/>
                    <a:pt x="1139" y="324"/>
                    <a:pt x="1137" y="328"/>
                  </a:cubicBezTo>
                  <a:cubicBezTo>
                    <a:pt x="1135" y="332"/>
                    <a:pt x="1127" y="334"/>
                    <a:pt x="1122" y="341"/>
                  </a:cubicBezTo>
                  <a:cubicBezTo>
                    <a:pt x="1117" y="349"/>
                    <a:pt x="1109" y="349"/>
                    <a:pt x="1109" y="350"/>
                  </a:cubicBezTo>
                  <a:cubicBezTo>
                    <a:pt x="1109" y="352"/>
                    <a:pt x="1103" y="352"/>
                    <a:pt x="1101" y="352"/>
                  </a:cubicBezTo>
                  <a:cubicBezTo>
                    <a:pt x="1099" y="352"/>
                    <a:pt x="1103" y="357"/>
                    <a:pt x="1099" y="362"/>
                  </a:cubicBezTo>
                  <a:cubicBezTo>
                    <a:pt x="1094" y="367"/>
                    <a:pt x="1091" y="373"/>
                    <a:pt x="1091" y="380"/>
                  </a:cubicBezTo>
                  <a:cubicBezTo>
                    <a:pt x="1091" y="387"/>
                    <a:pt x="1094" y="406"/>
                    <a:pt x="1096" y="410"/>
                  </a:cubicBezTo>
                  <a:cubicBezTo>
                    <a:pt x="1098" y="413"/>
                    <a:pt x="1096" y="422"/>
                    <a:pt x="1098" y="424"/>
                  </a:cubicBezTo>
                  <a:cubicBezTo>
                    <a:pt x="1100" y="425"/>
                    <a:pt x="1099" y="428"/>
                    <a:pt x="1100" y="429"/>
                  </a:cubicBezTo>
                  <a:cubicBezTo>
                    <a:pt x="1101" y="430"/>
                    <a:pt x="1106" y="425"/>
                    <a:pt x="1109" y="422"/>
                  </a:cubicBezTo>
                  <a:cubicBezTo>
                    <a:pt x="1112" y="420"/>
                    <a:pt x="1111" y="419"/>
                    <a:pt x="1113" y="418"/>
                  </a:cubicBezTo>
                  <a:cubicBezTo>
                    <a:pt x="1115" y="416"/>
                    <a:pt x="1114" y="411"/>
                    <a:pt x="1114" y="409"/>
                  </a:cubicBezTo>
                  <a:cubicBezTo>
                    <a:pt x="1115" y="408"/>
                    <a:pt x="1119" y="407"/>
                    <a:pt x="1120" y="406"/>
                  </a:cubicBezTo>
                  <a:cubicBezTo>
                    <a:pt x="1121" y="404"/>
                    <a:pt x="1124" y="405"/>
                    <a:pt x="1126" y="404"/>
                  </a:cubicBezTo>
                  <a:cubicBezTo>
                    <a:pt x="1128" y="404"/>
                    <a:pt x="1126" y="400"/>
                    <a:pt x="1125" y="398"/>
                  </a:cubicBezTo>
                  <a:cubicBezTo>
                    <a:pt x="1125" y="395"/>
                    <a:pt x="1130" y="392"/>
                    <a:pt x="1133" y="390"/>
                  </a:cubicBezTo>
                  <a:cubicBezTo>
                    <a:pt x="1136" y="388"/>
                    <a:pt x="1139" y="392"/>
                    <a:pt x="1143" y="389"/>
                  </a:cubicBezTo>
                  <a:cubicBezTo>
                    <a:pt x="1146" y="386"/>
                    <a:pt x="1142" y="382"/>
                    <a:pt x="1141" y="381"/>
                  </a:cubicBezTo>
                  <a:cubicBezTo>
                    <a:pt x="1140" y="379"/>
                    <a:pt x="1144" y="372"/>
                    <a:pt x="1147" y="371"/>
                  </a:cubicBezTo>
                  <a:cubicBezTo>
                    <a:pt x="1149" y="370"/>
                    <a:pt x="1151" y="373"/>
                    <a:pt x="1153" y="371"/>
                  </a:cubicBezTo>
                  <a:cubicBezTo>
                    <a:pt x="1155" y="368"/>
                    <a:pt x="1151" y="365"/>
                    <a:pt x="1149" y="365"/>
                  </a:cubicBezTo>
                  <a:cubicBezTo>
                    <a:pt x="1148" y="365"/>
                    <a:pt x="1147" y="359"/>
                    <a:pt x="1151" y="356"/>
                  </a:cubicBezTo>
                  <a:cubicBezTo>
                    <a:pt x="1155" y="353"/>
                    <a:pt x="1153" y="353"/>
                    <a:pt x="1151" y="352"/>
                  </a:cubicBezTo>
                  <a:cubicBezTo>
                    <a:pt x="1148" y="351"/>
                    <a:pt x="1148" y="352"/>
                    <a:pt x="1146" y="352"/>
                  </a:cubicBezTo>
                  <a:cubicBezTo>
                    <a:pt x="1144" y="352"/>
                    <a:pt x="1141" y="348"/>
                    <a:pt x="1145" y="344"/>
                  </a:cubicBezTo>
                  <a:cubicBezTo>
                    <a:pt x="1148" y="340"/>
                    <a:pt x="1151" y="340"/>
                    <a:pt x="1151" y="337"/>
                  </a:cubicBezTo>
                  <a:cubicBezTo>
                    <a:pt x="1152" y="333"/>
                    <a:pt x="1156" y="328"/>
                    <a:pt x="1157" y="327"/>
                  </a:cubicBezTo>
                  <a:cubicBezTo>
                    <a:pt x="1158" y="325"/>
                    <a:pt x="1163" y="327"/>
                    <a:pt x="1164" y="326"/>
                  </a:cubicBezTo>
                  <a:cubicBezTo>
                    <a:pt x="1166" y="326"/>
                    <a:pt x="1166" y="330"/>
                    <a:pt x="1168" y="328"/>
                  </a:cubicBezTo>
                  <a:cubicBezTo>
                    <a:pt x="1170" y="326"/>
                    <a:pt x="1173" y="320"/>
                    <a:pt x="1176" y="320"/>
                  </a:cubicBezTo>
                  <a:cubicBezTo>
                    <a:pt x="1178" y="320"/>
                    <a:pt x="1177" y="324"/>
                    <a:pt x="1177" y="327"/>
                  </a:cubicBezTo>
                  <a:cubicBezTo>
                    <a:pt x="1178" y="330"/>
                    <a:pt x="1180" y="326"/>
                    <a:pt x="1185" y="323"/>
                  </a:cubicBezTo>
                  <a:cubicBezTo>
                    <a:pt x="1190" y="319"/>
                    <a:pt x="1201" y="320"/>
                    <a:pt x="1205" y="321"/>
                  </a:cubicBezTo>
                  <a:cubicBezTo>
                    <a:pt x="1208" y="323"/>
                    <a:pt x="1209" y="327"/>
                    <a:pt x="1211" y="326"/>
                  </a:cubicBezTo>
                  <a:cubicBezTo>
                    <a:pt x="1214" y="326"/>
                    <a:pt x="1211" y="322"/>
                    <a:pt x="1214" y="322"/>
                  </a:cubicBezTo>
                  <a:cubicBezTo>
                    <a:pt x="1217" y="321"/>
                    <a:pt x="1222" y="318"/>
                    <a:pt x="1226" y="315"/>
                  </a:cubicBezTo>
                  <a:cubicBezTo>
                    <a:pt x="1230" y="312"/>
                    <a:pt x="1229" y="314"/>
                    <a:pt x="1231" y="312"/>
                  </a:cubicBezTo>
                  <a:cubicBezTo>
                    <a:pt x="1233" y="309"/>
                    <a:pt x="1235" y="310"/>
                    <a:pt x="1235" y="309"/>
                  </a:cubicBezTo>
                  <a:cubicBezTo>
                    <a:pt x="1236" y="307"/>
                    <a:pt x="1241" y="304"/>
                    <a:pt x="1249" y="303"/>
                  </a:cubicBezTo>
                  <a:cubicBezTo>
                    <a:pt x="1256" y="301"/>
                    <a:pt x="1266" y="296"/>
                    <a:pt x="1265" y="294"/>
                  </a:cubicBezTo>
                  <a:cubicBezTo>
                    <a:pt x="1265" y="293"/>
                    <a:pt x="1268" y="292"/>
                    <a:pt x="1269" y="294"/>
                  </a:cubicBezTo>
                  <a:cubicBezTo>
                    <a:pt x="1269" y="295"/>
                    <a:pt x="1272" y="295"/>
                    <a:pt x="1276" y="296"/>
                  </a:cubicBezTo>
                  <a:cubicBezTo>
                    <a:pt x="1280" y="296"/>
                    <a:pt x="1282" y="298"/>
                    <a:pt x="1285" y="295"/>
                  </a:cubicBezTo>
                  <a:cubicBezTo>
                    <a:pt x="1288" y="292"/>
                    <a:pt x="1284" y="291"/>
                    <a:pt x="1284" y="288"/>
                  </a:cubicBezTo>
                  <a:cubicBezTo>
                    <a:pt x="1285" y="286"/>
                    <a:pt x="1279" y="283"/>
                    <a:pt x="1280" y="281"/>
                  </a:cubicBezTo>
                  <a:cubicBezTo>
                    <a:pt x="1280" y="278"/>
                    <a:pt x="1276" y="272"/>
                    <a:pt x="1274" y="273"/>
                  </a:cubicBezTo>
                  <a:cubicBezTo>
                    <a:pt x="1273" y="274"/>
                    <a:pt x="1270" y="272"/>
                    <a:pt x="1270" y="270"/>
                  </a:cubicBezTo>
                  <a:cubicBezTo>
                    <a:pt x="1270" y="268"/>
                    <a:pt x="1269" y="266"/>
                    <a:pt x="1267" y="267"/>
                  </a:cubicBezTo>
                  <a:cubicBezTo>
                    <a:pt x="1265" y="269"/>
                    <a:pt x="1261" y="268"/>
                    <a:pt x="1260" y="266"/>
                  </a:cubicBezTo>
                  <a:cubicBezTo>
                    <a:pt x="1260" y="264"/>
                    <a:pt x="1265" y="262"/>
                    <a:pt x="1268" y="264"/>
                  </a:cubicBezTo>
                  <a:cubicBezTo>
                    <a:pt x="1272" y="265"/>
                    <a:pt x="1271" y="267"/>
                    <a:pt x="1273" y="268"/>
                  </a:cubicBezTo>
                  <a:cubicBezTo>
                    <a:pt x="1274" y="269"/>
                    <a:pt x="1279" y="268"/>
                    <a:pt x="1282" y="267"/>
                  </a:cubicBezTo>
                  <a:cubicBezTo>
                    <a:pt x="1284" y="266"/>
                    <a:pt x="1291" y="264"/>
                    <a:pt x="1292" y="262"/>
                  </a:cubicBezTo>
                  <a:cubicBezTo>
                    <a:pt x="1294" y="259"/>
                    <a:pt x="1292" y="259"/>
                    <a:pt x="1295" y="257"/>
                  </a:cubicBezTo>
                  <a:cubicBezTo>
                    <a:pt x="1297" y="256"/>
                    <a:pt x="1295" y="254"/>
                    <a:pt x="1293" y="253"/>
                  </a:cubicBezTo>
                  <a:cubicBezTo>
                    <a:pt x="1291" y="252"/>
                    <a:pt x="1292" y="249"/>
                    <a:pt x="1294" y="249"/>
                  </a:cubicBezTo>
                  <a:cubicBezTo>
                    <a:pt x="1296" y="249"/>
                    <a:pt x="1295" y="246"/>
                    <a:pt x="1297" y="246"/>
                  </a:cubicBezTo>
                  <a:cubicBezTo>
                    <a:pt x="1298" y="246"/>
                    <a:pt x="1298" y="247"/>
                    <a:pt x="1301" y="246"/>
                  </a:cubicBezTo>
                  <a:cubicBezTo>
                    <a:pt x="1304" y="245"/>
                    <a:pt x="1301" y="248"/>
                    <a:pt x="1300" y="250"/>
                  </a:cubicBezTo>
                  <a:cubicBezTo>
                    <a:pt x="1299" y="252"/>
                    <a:pt x="1302" y="254"/>
                    <a:pt x="1303" y="256"/>
                  </a:cubicBezTo>
                  <a:cubicBezTo>
                    <a:pt x="1303" y="257"/>
                    <a:pt x="1308" y="257"/>
                    <a:pt x="1311" y="256"/>
                  </a:cubicBezTo>
                  <a:cubicBezTo>
                    <a:pt x="1314" y="254"/>
                    <a:pt x="1323" y="258"/>
                    <a:pt x="1324" y="260"/>
                  </a:cubicBezTo>
                  <a:cubicBezTo>
                    <a:pt x="1324" y="262"/>
                    <a:pt x="1326" y="265"/>
                    <a:pt x="1329" y="267"/>
                  </a:cubicBezTo>
                  <a:cubicBezTo>
                    <a:pt x="1333" y="269"/>
                    <a:pt x="1337" y="268"/>
                    <a:pt x="1337" y="270"/>
                  </a:cubicBezTo>
                  <a:cubicBezTo>
                    <a:pt x="1338" y="272"/>
                    <a:pt x="1340" y="272"/>
                    <a:pt x="1342" y="272"/>
                  </a:cubicBezTo>
                  <a:cubicBezTo>
                    <a:pt x="1344" y="272"/>
                    <a:pt x="1345" y="274"/>
                    <a:pt x="1347" y="272"/>
                  </a:cubicBezTo>
                  <a:cubicBezTo>
                    <a:pt x="1348" y="271"/>
                    <a:pt x="1349" y="273"/>
                    <a:pt x="1351" y="272"/>
                  </a:cubicBezTo>
                  <a:cubicBezTo>
                    <a:pt x="1353" y="270"/>
                    <a:pt x="1347" y="269"/>
                    <a:pt x="1347" y="267"/>
                  </a:cubicBezTo>
                  <a:cubicBezTo>
                    <a:pt x="1348" y="266"/>
                    <a:pt x="1350" y="268"/>
                    <a:pt x="1351" y="268"/>
                  </a:cubicBezTo>
                  <a:cubicBezTo>
                    <a:pt x="1353" y="268"/>
                    <a:pt x="1351" y="264"/>
                    <a:pt x="1352" y="264"/>
                  </a:cubicBezTo>
                  <a:cubicBezTo>
                    <a:pt x="1353" y="264"/>
                    <a:pt x="1352" y="257"/>
                    <a:pt x="1351" y="256"/>
                  </a:cubicBezTo>
                  <a:cubicBezTo>
                    <a:pt x="1350" y="256"/>
                    <a:pt x="1351" y="253"/>
                    <a:pt x="1353" y="255"/>
                  </a:cubicBezTo>
                  <a:cubicBezTo>
                    <a:pt x="1356" y="257"/>
                    <a:pt x="1360" y="257"/>
                    <a:pt x="1363" y="257"/>
                  </a:cubicBezTo>
                  <a:cubicBezTo>
                    <a:pt x="1365" y="257"/>
                    <a:pt x="1363" y="255"/>
                    <a:pt x="1361" y="255"/>
                  </a:cubicBezTo>
                  <a:cubicBezTo>
                    <a:pt x="1359" y="255"/>
                    <a:pt x="1361" y="253"/>
                    <a:pt x="1362" y="254"/>
                  </a:cubicBezTo>
                  <a:cubicBezTo>
                    <a:pt x="1364" y="255"/>
                    <a:pt x="1367" y="256"/>
                    <a:pt x="1367" y="255"/>
                  </a:cubicBezTo>
                  <a:cubicBezTo>
                    <a:pt x="1367" y="253"/>
                    <a:pt x="1368" y="250"/>
                    <a:pt x="1371" y="250"/>
                  </a:cubicBezTo>
                  <a:cubicBezTo>
                    <a:pt x="1373" y="250"/>
                    <a:pt x="1374" y="249"/>
                    <a:pt x="1372" y="248"/>
                  </a:cubicBezTo>
                  <a:close/>
                  <a:moveTo>
                    <a:pt x="709" y="404"/>
                  </a:moveTo>
                  <a:cubicBezTo>
                    <a:pt x="702" y="410"/>
                    <a:pt x="688" y="412"/>
                    <a:pt x="688" y="417"/>
                  </a:cubicBezTo>
                  <a:cubicBezTo>
                    <a:pt x="688" y="422"/>
                    <a:pt x="672" y="424"/>
                    <a:pt x="671" y="422"/>
                  </a:cubicBezTo>
                  <a:cubicBezTo>
                    <a:pt x="669" y="420"/>
                    <a:pt x="683" y="419"/>
                    <a:pt x="686" y="412"/>
                  </a:cubicBezTo>
                  <a:cubicBezTo>
                    <a:pt x="689" y="405"/>
                    <a:pt x="701" y="401"/>
                    <a:pt x="707" y="392"/>
                  </a:cubicBezTo>
                  <a:cubicBezTo>
                    <a:pt x="712" y="385"/>
                    <a:pt x="715" y="375"/>
                    <a:pt x="718" y="376"/>
                  </a:cubicBezTo>
                  <a:cubicBezTo>
                    <a:pt x="720" y="376"/>
                    <a:pt x="716" y="398"/>
                    <a:pt x="709" y="404"/>
                  </a:cubicBezTo>
                  <a:close/>
                  <a:moveTo>
                    <a:pt x="739" y="125"/>
                  </a:moveTo>
                  <a:cubicBezTo>
                    <a:pt x="738" y="127"/>
                    <a:pt x="733" y="127"/>
                    <a:pt x="734" y="129"/>
                  </a:cubicBezTo>
                  <a:cubicBezTo>
                    <a:pt x="737" y="132"/>
                    <a:pt x="749" y="130"/>
                    <a:pt x="749" y="126"/>
                  </a:cubicBezTo>
                  <a:cubicBezTo>
                    <a:pt x="749" y="122"/>
                    <a:pt x="740" y="123"/>
                    <a:pt x="739" y="125"/>
                  </a:cubicBezTo>
                  <a:close/>
                  <a:moveTo>
                    <a:pt x="306" y="7"/>
                  </a:moveTo>
                  <a:cubicBezTo>
                    <a:pt x="312" y="7"/>
                    <a:pt x="310" y="4"/>
                    <a:pt x="314" y="4"/>
                  </a:cubicBezTo>
                  <a:cubicBezTo>
                    <a:pt x="318" y="5"/>
                    <a:pt x="323" y="4"/>
                    <a:pt x="321" y="2"/>
                  </a:cubicBezTo>
                  <a:cubicBezTo>
                    <a:pt x="319" y="0"/>
                    <a:pt x="305" y="1"/>
                    <a:pt x="306" y="3"/>
                  </a:cubicBezTo>
                  <a:cubicBezTo>
                    <a:pt x="308" y="4"/>
                    <a:pt x="295" y="4"/>
                    <a:pt x="296" y="4"/>
                  </a:cubicBezTo>
                  <a:cubicBezTo>
                    <a:pt x="296" y="6"/>
                    <a:pt x="300" y="7"/>
                    <a:pt x="306" y="7"/>
                  </a:cubicBezTo>
                  <a:close/>
                  <a:moveTo>
                    <a:pt x="277" y="23"/>
                  </a:moveTo>
                  <a:cubicBezTo>
                    <a:pt x="277" y="19"/>
                    <a:pt x="264" y="24"/>
                    <a:pt x="267" y="24"/>
                  </a:cubicBezTo>
                  <a:cubicBezTo>
                    <a:pt x="269" y="25"/>
                    <a:pt x="277" y="27"/>
                    <a:pt x="277" y="23"/>
                  </a:cubicBezTo>
                  <a:close/>
                  <a:moveTo>
                    <a:pt x="307" y="20"/>
                  </a:moveTo>
                  <a:cubicBezTo>
                    <a:pt x="308" y="22"/>
                    <a:pt x="306" y="22"/>
                    <a:pt x="301" y="22"/>
                  </a:cubicBezTo>
                  <a:cubicBezTo>
                    <a:pt x="296" y="22"/>
                    <a:pt x="294" y="25"/>
                    <a:pt x="296" y="27"/>
                  </a:cubicBezTo>
                  <a:cubicBezTo>
                    <a:pt x="299" y="29"/>
                    <a:pt x="312" y="28"/>
                    <a:pt x="314" y="26"/>
                  </a:cubicBezTo>
                  <a:cubicBezTo>
                    <a:pt x="316" y="23"/>
                    <a:pt x="322" y="25"/>
                    <a:pt x="323" y="22"/>
                  </a:cubicBezTo>
                  <a:cubicBezTo>
                    <a:pt x="324" y="19"/>
                    <a:pt x="306" y="18"/>
                    <a:pt x="307" y="20"/>
                  </a:cubicBezTo>
                  <a:close/>
                  <a:moveTo>
                    <a:pt x="348" y="16"/>
                  </a:moveTo>
                  <a:cubicBezTo>
                    <a:pt x="350" y="13"/>
                    <a:pt x="345" y="13"/>
                    <a:pt x="344" y="11"/>
                  </a:cubicBezTo>
                  <a:cubicBezTo>
                    <a:pt x="344" y="9"/>
                    <a:pt x="330" y="9"/>
                    <a:pt x="331" y="11"/>
                  </a:cubicBezTo>
                  <a:cubicBezTo>
                    <a:pt x="332" y="13"/>
                    <a:pt x="322" y="16"/>
                    <a:pt x="325" y="18"/>
                  </a:cubicBezTo>
                  <a:cubicBezTo>
                    <a:pt x="331" y="23"/>
                    <a:pt x="346" y="18"/>
                    <a:pt x="348" y="16"/>
                  </a:cubicBezTo>
                  <a:close/>
                  <a:moveTo>
                    <a:pt x="310" y="12"/>
                  </a:moveTo>
                  <a:cubicBezTo>
                    <a:pt x="311" y="7"/>
                    <a:pt x="302" y="11"/>
                    <a:pt x="296" y="8"/>
                  </a:cubicBezTo>
                  <a:cubicBezTo>
                    <a:pt x="290" y="6"/>
                    <a:pt x="286" y="6"/>
                    <a:pt x="291" y="9"/>
                  </a:cubicBezTo>
                  <a:cubicBezTo>
                    <a:pt x="292" y="11"/>
                    <a:pt x="280" y="12"/>
                    <a:pt x="282" y="14"/>
                  </a:cubicBezTo>
                  <a:cubicBezTo>
                    <a:pt x="286" y="19"/>
                    <a:pt x="309" y="17"/>
                    <a:pt x="310" y="12"/>
                  </a:cubicBezTo>
                  <a:close/>
                  <a:moveTo>
                    <a:pt x="275" y="144"/>
                  </a:moveTo>
                  <a:cubicBezTo>
                    <a:pt x="275" y="146"/>
                    <a:pt x="273" y="148"/>
                    <a:pt x="269" y="148"/>
                  </a:cubicBezTo>
                  <a:cubicBezTo>
                    <a:pt x="264" y="148"/>
                    <a:pt x="271" y="151"/>
                    <a:pt x="272" y="153"/>
                  </a:cubicBezTo>
                  <a:cubicBezTo>
                    <a:pt x="272" y="156"/>
                    <a:pt x="267" y="154"/>
                    <a:pt x="267" y="158"/>
                  </a:cubicBezTo>
                  <a:cubicBezTo>
                    <a:pt x="267" y="162"/>
                    <a:pt x="258" y="158"/>
                    <a:pt x="257" y="163"/>
                  </a:cubicBezTo>
                  <a:cubicBezTo>
                    <a:pt x="256" y="169"/>
                    <a:pt x="261" y="168"/>
                    <a:pt x="265" y="168"/>
                  </a:cubicBezTo>
                  <a:cubicBezTo>
                    <a:pt x="269" y="168"/>
                    <a:pt x="263" y="172"/>
                    <a:pt x="266" y="174"/>
                  </a:cubicBezTo>
                  <a:cubicBezTo>
                    <a:pt x="269" y="176"/>
                    <a:pt x="271" y="175"/>
                    <a:pt x="269" y="171"/>
                  </a:cubicBezTo>
                  <a:cubicBezTo>
                    <a:pt x="267" y="167"/>
                    <a:pt x="279" y="173"/>
                    <a:pt x="276" y="176"/>
                  </a:cubicBezTo>
                  <a:cubicBezTo>
                    <a:pt x="272" y="179"/>
                    <a:pt x="281" y="181"/>
                    <a:pt x="286" y="182"/>
                  </a:cubicBezTo>
                  <a:cubicBezTo>
                    <a:pt x="291" y="182"/>
                    <a:pt x="307" y="185"/>
                    <a:pt x="307" y="182"/>
                  </a:cubicBezTo>
                  <a:cubicBezTo>
                    <a:pt x="307" y="179"/>
                    <a:pt x="301" y="177"/>
                    <a:pt x="296" y="172"/>
                  </a:cubicBezTo>
                  <a:cubicBezTo>
                    <a:pt x="291" y="167"/>
                    <a:pt x="287" y="158"/>
                    <a:pt x="293" y="155"/>
                  </a:cubicBezTo>
                  <a:cubicBezTo>
                    <a:pt x="299" y="151"/>
                    <a:pt x="294" y="149"/>
                    <a:pt x="300" y="145"/>
                  </a:cubicBezTo>
                  <a:cubicBezTo>
                    <a:pt x="305" y="141"/>
                    <a:pt x="302" y="137"/>
                    <a:pt x="307" y="137"/>
                  </a:cubicBezTo>
                  <a:cubicBezTo>
                    <a:pt x="311" y="136"/>
                    <a:pt x="306" y="132"/>
                    <a:pt x="311" y="131"/>
                  </a:cubicBezTo>
                  <a:cubicBezTo>
                    <a:pt x="316" y="131"/>
                    <a:pt x="317" y="125"/>
                    <a:pt x="316" y="124"/>
                  </a:cubicBezTo>
                  <a:cubicBezTo>
                    <a:pt x="315" y="122"/>
                    <a:pt x="321" y="124"/>
                    <a:pt x="324" y="121"/>
                  </a:cubicBezTo>
                  <a:cubicBezTo>
                    <a:pt x="326" y="118"/>
                    <a:pt x="332" y="120"/>
                    <a:pt x="334" y="116"/>
                  </a:cubicBezTo>
                  <a:cubicBezTo>
                    <a:pt x="336" y="112"/>
                    <a:pt x="364" y="103"/>
                    <a:pt x="379" y="99"/>
                  </a:cubicBezTo>
                  <a:cubicBezTo>
                    <a:pt x="394" y="96"/>
                    <a:pt x="405" y="89"/>
                    <a:pt x="400" y="85"/>
                  </a:cubicBezTo>
                  <a:cubicBezTo>
                    <a:pt x="394" y="81"/>
                    <a:pt x="379" y="86"/>
                    <a:pt x="375" y="90"/>
                  </a:cubicBezTo>
                  <a:cubicBezTo>
                    <a:pt x="371" y="93"/>
                    <a:pt x="366" y="91"/>
                    <a:pt x="362" y="93"/>
                  </a:cubicBezTo>
                  <a:cubicBezTo>
                    <a:pt x="358" y="95"/>
                    <a:pt x="350" y="97"/>
                    <a:pt x="346" y="94"/>
                  </a:cubicBezTo>
                  <a:cubicBezTo>
                    <a:pt x="342" y="91"/>
                    <a:pt x="337" y="97"/>
                    <a:pt x="334" y="97"/>
                  </a:cubicBezTo>
                  <a:cubicBezTo>
                    <a:pt x="331" y="97"/>
                    <a:pt x="327" y="100"/>
                    <a:pt x="324" y="100"/>
                  </a:cubicBezTo>
                  <a:cubicBezTo>
                    <a:pt x="321" y="100"/>
                    <a:pt x="314" y="102"/>
                    <a:pt x="314" y="104"/>
                  </a:cubicBezTo>
                  <a:cubicBezTo>
                    <a:pt x="313" y="106"/>
                    <a:pt x="307" y="106"/>
                    <a:pt x="307" y="108"/>
                  </a:cubicBezTo>
                  <a:cubicBezTo>
                    <a:pt x="307" y="111"/>
                    <a:pt x="303" y="113"/>
                    <a:pt x="301" y="111"/>
                  </a:cubicBezTo>
                  <a:cubicBezTo>
                    <a:pt x="298" y="108"/>
                    <a:pt x="295" y="113"/>
                    <a:pt x="299" y="116"/>
                  </a:cubicBezTo>
                  <a:cubicBezTo>
                    <a:pt x="302" y="119"/>
                    <a:pt x="292" y="119"/>
                    <a:pt x="294" y="121"/>
                  </a:cubicBezTo>
                  <a:cubicBezTo>
                    <a:pt x="296" y="123"/>
                    <a:pt x="291" y="124"/>
                    <a:pt x="292" y="126"/>
                  </a:cubicBezTo>
                  <a:cubicBezTo>
                    <a:pt x="293" y="129"/>
                    <a:pt x="288" y="129"/>
                    <a:pt x="285" y="130"/>
                  </a:cubicBezTo>
                  <a:cubicBezTo>
                    <a:pt x="281" y="131"/>
                    <a:pt x="279" y="135"/>
                    <a:pt x="284" y="136"/>
                  </a:cubicBezTo>
                  <a:cubicBezTo>
                    <a:pt x="288" y="136"/>
                    <a:pt x="281" y="137"/>
                    <a:pt x="282" y="140"/>
                  </a:cubicBezTo>
                  <a:cubicBezTo>
                    <a:pt x="282" y="144"/>
                    <a:pt x="274" y="141"/>
                    <a:pt x="275" y="144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4743451" y="881063"/>
              <a:ext cx="3454400" cy="1325563"/>
            </a:xfrm>
            <a:custGeom>
              <a:rect b="b" l="l" r="r" t="t"/>
              <a:pathLst>
                <a:path extrusionOk="0" h="527" w="1374">
                  <a:moveTo>
                    <a:pt x="21" y="381"/>
                  </a:moveTo>
                  <a:cubicBezTo>
                    <a:pt x="20" y="381"/>
                    <a:pt x="17" y="380"/>
                    <a:pt x="16" y="379"/>
                  </a:cubicBezTo>
                  <a:cubicBezTo>
                    <a:pt x="16" y="378"/>
                    <a:pt x="13" y="378"/>
                    <a:pt x="11" y="378"/>
                  </a:cubicBezTo>
                  <a:cubicBezTo>
                    <a:pt x="12" y="379"/>
                    <a:pt x="12" y="379"/>
                    <a:pt x="13" y="380"/>
                  </a:cubicBezTo>
                  <a:cubicBezTo>
                    <a:pt x="14" y="382"/>
                    <a:pt x="8" y="382"/>
                    <a:pt x="10" y="384"/>
                  </a:cubicBezTo>
                  <a:cubicBezTo>
                    <a:pt x="12" y="386"/>
                    <a:pt x="6" y="386"/>
                    <a:pt x="6" y="384"/>
                  </a:cubicBezTo>
                  <a:cubicBezTo>
                    <a:pt x="6" y="382"/>
                    <a:pt x="1" y="383"/>
                    <a:pt x="1" y="384"/>
                  </a:cubicBezTo>
                  <a:cubicBezTo>
                    <a:pt x="1" y="385"/>
                    <a:pt x="1" y="386"/>
                    <a:pt x="0" y="386"/>
                  </a:cubicBezTo>
                  <a:cubicBezTo>
                    <a:pt x="2" y="387"/>
                    <a:pt x="4" y="388"/>
                    <a:pt x="4" y="388"/>
                  </a:cubicBezTo>
                  <a:cubicBezTo>
                    <a:pt x="5" y="388"/>
                    <a:pt x="20" y="390"/>
                    <a:pt x="25" y="389"/>
                  </a:cubicBezTo>
                  <a:cubicBezTo>
                    <a:pt x="25" y="388"/>
                    <a:pt x="26" y="385"/>
                    <a:pt x="26" y="383"/>
                  </a:cubicBezTo>
                  <a:cubicBezTo>
                    <a:pt x="26" y="382"/>
                    <a:pt x="22" y="380"/>
                    <a:pt x="21" y="381"/>
                  </a:cubicBezTo>
                  <a:close/>
                  <a:moveTo>
                    <a:pt x="365" y="14"/>
                  </a:moveTo>
                  <a:cubicBezTo>
                    <a:pt x="374" y="13"/>
                    <a:pt x="374" y="8"/>
                    <a:pt x="369" y="8"/>
                  </a:cubicBezTo>
                  <a:cubicBezTo>
                    <a:pt x="364" y="7"/>
                    <a:pt x="364" y="10"/>
                    <a:pt x="361" y="10"/>
                  </a:cubicBezTo>
                  <a:cubicBezTo>
                    <a:pt x="359" y="10"/>
                    <a:pt x="350" y="12"/>
                    <a:pt x="352" y="14"/>
                  </a:cubicBezTo>
                  <a:cubicBezTo>
                    <a:pt x="354" y="16"/>
                    <a:pt x="361" y="15"/>
                    <a:pt x="365" y="14"/>
                  </a:cubicBezTo>
                  <a:close/>
                  <a:moveTo>
                    <a:pt x="411" y="147"/>
                  </a:moveTo>
                  <a:cubicBezTo>
                    <a:pt x="414" y="147"/>
                    <a:pt x="423" y="145"/>
                    <a:pt x="423" y="144"/>
                  </a:cubicBezTo>
                  <a:cubicBezTo>
                    <a:pt x="424" y="142"/>
                    <a:pt x="420" y="140"/>
                    <a:pt x="415" y="140"/>
                  </a:cubicBezTo>
                  <a:cubicBezTo>
                    <a:pt x="409" y="140"/>
                    <a:pt x="408" y="146"/>
                    <a:pt x="411" y="147"/>
                  </a:cubicBezTo>
                  <a:close/>
                  <a:moveTo>
                    <a:pt x="587" y="25"/>
                  </a:moveTo>
                  <a:cubicBezTo>
                    <a:pt x="591" y="27"/>
                    <a:pt x="590" y="28"/>
                    <a:pt x="585" y="28"/>
                  </a:cubicBezTo>
                  <a:cubicBezTo>
                    <a:pt x="580" y="28"/>
                    <a:pt x="576" y="30"/>
                    <a:pt x="579" y="31"/>
                  </a:cubicBezTo>
                  <a:cubicBezTo>
                    <a:pt x="582" y="32"/>
                    <a:pt x="581" y="35"/>
                    <a:pt x="586" y="36"/>
                  </a:cubicBezTo>
                  <a:cubicBezTo>
                    <a:pt x="591" y="37"/>
                    <a:pt x="596" y="33"/>
                    <a:pt x="596" y="30"/>
                  </a:cubicBezTo>
                  <a:cubicBezTo>
                    <a:pt x="595" y="27"/>
                    <a:pt x="613" y="25"/>
                    <a:pt x="618" y="23"/>
                  </a:cubicBezTo>
                  <a:cubicBezTo>
                    <a:pt x="623" y="22"/>
                    <a:pt x="615" y="17"/>
                    <a:pt x="620" y="17"/>
                  </a:cubicBezTo>
                  <a:cubicBezTo>
                    <a:pt x="625" y="16"/>
                    <a:pt x="623" y="14"/>
                    <a:pt x="617" y="13"/>
                  </a:cubicBezTo>
                  <a:cubicBezTo>
                    <a:pt x="610" y="12"/>
                    <a:pt x="613" y="7"/>
                    <a:pt x="611" y="5"/>
                  </a:cubicBezTo>
                  <a:cubicBezTo>
                    <a:pt x="609" y="3"/>
                    <a:pt x="608" y="7"/>
                    <a:pt x="599" y="9"/>
                  </a:cubicBezTo>
                  <a:cubicBezTo>
                    <a:pt x="591" y="10"/>
                    <a:pt x="587" y="13"/>
                    <a:pt x="590" y="14"/>
                  </a:cubicBezTo>
                  <a:cubicBezTo>
                    <a:pt x="593" y="16"/>
                    <a:pt x="590" y="20"/>
                    <a:pt x="587" y="20"/>
                  </a:cubicBezTo>
                  <a:cubicBezTo>
                    <a:pt x="583" y="19"/>
                    <a:pt x="582" y="23"/>
                    <a:pt x="587" y="25"/>
                  </a:cubicBezTo>
                  <a:close/>
                  <a:moveTo>
                    <a:pt x="599" y="32"/>
                  </a:moveTo>
                  <a:cubicBezTo>
                    <a:pt x="599" y="34"/>
                    <a:pt x="592" y="37"/>
                    <a:pt x="594" y="39"/>
                  </a:cubicBezTo>
                  <a:cubicBezTo>
                    <a:pt x="596" y="41"/>
                    <a:pt x="598" y="40"/>
                    <a:pt x="600" y="41"/>
                  </a:cubicBezTo>
                  <a:cubicBezTo>
                    <a:pt x="602" y="41"/>
                    <a:pt x="603" y="47"/>
                    <a:pt x="608" y="46"/>
                  </a:cubicBezTo>
                  <a:cubicBezTo>
                    <a:pt x="612" y="45"/>
                    <a:pt x="624" y="51"/>
                    <a:pt x="631" y="51"/>
                  </a:cubicBezTo>
                  <a:cubicBezTo>
                    <a:pt x="637" y="51"/>
                    <a:pt x="638" y="45"/>
                    <a:pt x="636" y="45"/>
                  </a:cubicBezTo>
                  <a:cubicBezTo>
                    <a:pt x="634" y="45"/>
                    <a:pt x="636" y="41"/>
                    <a:pt x="640" y="36"/>
                  </a:cubicBezTo>
                  <a:cubicBezTo>
                    <a:pt x="643" y="30"/>
                    <a:pt x="628" y="26"/>
                    <a:pt x="628" y="31"/>
                  </a:cubicBezTo>
                  <a:cubicBezTo>
                    <a:pt x="628" y="35"/>
                    <a:pt x="623" y="30"/>
                    <a:pt x="622" y="27"/>
                  </a:cubicBezTo>
                  <a:cubicBezTo>
                    <a:pt x="620" y="24"/>
                    <a:pt x="599" y="29"/>
                    <a:pt x="599" y="32"/>
                  </a:cubicBezTo>
                  <a:close/>
                  <a:moveTo>
                    <a:pt x="481" y="150"/>
                  </a:moveTo>
                  <a:cubicBezTo>
                    <a:pt x="484" y="152"/>
                    <a:pt x="487" y="151"/>
                    <a:pt x="487" y="148"/>
                  </a:cubicBezTo>
                  <a:cubicBezTo>
                    <a:pt x="486" y="144"/>
                    <a:pt x="478" y="149"/>
                    <a:pt x="481" y="150"/>
                  </a:cubicBezTo>
                  <a:close/>
                  <a:moveTo>
                    <a:pt x="581" y="8"/>
                  </a:moveTo>
                  <a:cubicBezTo>
                    <a:pt x="582" y="5"/>
                    <a:pt x="566" y="6"/>
                    <a:pt x="570" y="10"/>
                  </a:cubicBezTo>
                  <a:cubicBezTo>
                    <a:pt x="571" y="11"/>
                    <a:pt x="580" y="12"/>
                    <a:pt x="581" y="8"/>
                  </a:cubicBezTo>
                  <a:close/>
                  <a:moveTo>
                    <a:pt x="1280" y="181"/>
                  </a:moveTo>
                  <a:cubicBezTo>
                    <a:pt x="1285" y="183"/>
                    <a:pt x="1288" y="178"/>
                    <a:pt x="1292" y="180"/>
                  </a:cubicBezTo>
                  <a:cubicBezTo>
                    <a:pt x="1296" y="183"/>
                    <a:pt x="1305" y="179"/>
                    <a:pt x="1309" y="179"/>
                  </a:cubicBezTo>
                  <a:cubicBezTo>
                    <a:pt x="1313" y="178"/>
                    <a:pt x="1311" y="173"/>
                    <a:pt x="1300" y="172"/>
                  </a:cubicBezTo>
                  <a:cubicBezTo>
                    <a:pt x="1289" y="170"/>
                    <a:pt x="1275" y="178"/>
                    <a:pt x="1280" y="181"/>
                  </a:cubicBezTo>
                  <a:close/>
                  <a:moveTo>
                    <a:pt x="636" y="65"/>
                  </a:moveTo>
                  <a:cubicBezTo>
                    <a:pt x="640" y="67"/>
                    <a:pt x="650" y="63"/>
                    <a:pt x="657" y="63"/>
                  </a:cubicBezTo>
                  <a:cubicBezTo>
                    <a:pt x="665" y="63"/>
                    <a:pt x="685" y="58"/>
                    <a:pt x="685" y="54"/>
                  </a:cubicBezTo>
                  <a:cubicBezTo>
                    <a:pt x="686" y="50"/>
                    <a:pt x="678" y="50"/>
                    <a:pt x="675" y="47"/>
                  </a:cubicBezTo>
                  <a:cubicBezTo>
                    <a:pt x="672" y="44"/>
                    <a:pt x="665" y="47"/>
                    <a:pt x="663" y="49"/>
                  </a:cubicBezTo>
                  <a:cubicBezTo>
                    <a:pt x="661" y="52"/>
                    <a:pt x="660" y="50"/>
                    <a:pt x="664" y="45"/>
                  </a:cubicBezTo>
                  <a:cubicBezTo>
                    <a:pt x="669" y="41"/>
                    <a:pt x="660" y="37"/>
                    <a:pt x="659" y="40"/>
                  </a:cubicBezTo>
                  <a:cubicBezTo>
                    <a:pt x="659" y="43"/>
                    <a:pt x="651" y="40"/>
                    <a:pt x="651" y="43"/>
                  </a:cubicBezTo>
                  <a:cubicBezTo>
                    <a:pt x="651" y="46"/>
                    <a:pt x="648" y="47"/>
                    <a:pt x="648" y="49"/>
                  </a:cubicBezTo>
                  <a:cubicBezTo>
                    <a:pt x="648" y="52"/>
                    <a:pt x="642" y="48"/>
                    <a:pt x="642" y="54"/>
                  </a:cubicBezTo>
                  <a:cubicBezTo>
                    <a:pt x="642" y="60"/>
                    <a:pt x="633" y="63"/>
                    <a:pt x="636" y="65"/>
                  </a:cubicBezTo>
                  <a:close/>
                  <a:moveTo>
                    <a:pt x="943" y="114"/>
                  </a:moveTo>
                  <a:cubicBezTo>
                    <a:pt x="946" y="116"/>
                    <a:pt x="948" y="118"/>
                    <a:pt x="949" y="120"/>
                  </a:cubicBezTo>
                  <a:cubicBezTo>
                    <a:pt x="951" y="121"/>
                    <a:pt x="958" y="119"/>
                    <a:pt x="961" y="118"/>
                  </a:cubicBezTo>
                  <a:cubicBezTo>
                    <a:pt x="964" y="117"/>
                    <a:pt x="964" y="122"/>
                    <a:pt x="969" y="119"/>
                  </a:cubicBezTo>
                  <a:cubicBezTo>
                    <a:pt x="973" y="116"/>
                    <a:pt x="978" y="118"/>
                    <a:pt x="983" y="118"/>
                  </a:cubicBezTo>
                  <a:cubicBezTo>
                    <a:pt x="988" y="118"/>
                    <a:pt x="982" y="111"/>
                    <a:pt x="983" y="108"/>
                  </a:cubicBezTo>
                  <a:cubicBezTo>
                    <a:pt x="983" y="106"/>
                    <a:pt x="989" y="107"/>
                    <a:pt x="987" y="110"/>
                  </a:cubicBezTo>
                  <a:cubicBezTo>
                    <a:pt x="985" y="112"/>
                    <a:pt x="990" y="118"/>
                    <a:pt x="997" y="117"/>
                  </a:cubicBezTo>
                  <a:cubicBezTo>
                    <a:pt x="1005" y="117"/>
                    <a:pt x="999" y="112"/>
                    <a:pt x="1003" y="110"/>
                  </a:cubicBezTo>
                  <a:cubicBezTo>
                    <a:pt x="1007" y="109"/>
                    <a:pt x="1006" y="107"/>
                    <a:pt x="1001" y="103"/>
                  </a:cubicBezTo>
                  <a:cubicBezTo>
                    <a:pt x="995" y="100"/>
                    <a:pt x="988" y="102"/>
                    <a:pt x="983" y="100"/>
                  </a:cubicBezTo>
                  <a:cubicBezTo>
                    <a:pt x="978" y="98"/>
                    <a:pt x="972" y="98"/>
                    <a:pt x="972" y="103"/>
                  </a:cubicBezTo>
                  <a:cubicBezTo>
                    <a:pt x="972" y="108"/>
                    <a:pt x="962" y="97"/>
                    <a:pt x="957" y="96"/>
                  </a:cubicBezTo>
                  <a:cubicBezTo>
                    <a:pt x="951" y="94"/>
                    <a:pt x="935" y="110"/>
                    <a:pt x="943" y="114"/>
                  </a:cubicBezTo>
                  <a:close/>
                  <a:moveTo>
                    <a:pt x="993" y="145"/>
                  </a:moveTo>
                  <a:cubicBezTo>
                    <a:pt x="997" y="144"/>
                    <a:pt x="990" y="136"/>
                    <a:pt x="982" y="135"/>
                  </a:cubicBezTo>
                  <a:cubicBezTo>
                    <a:pt x="975" y="134"/>
                    <a:pt x="968" y="140"/>
                    <a:pt x="969" y="141"/>
                  </a:cubicBezTo>
                  <a:cubicBezTo>
                    <a:pt x="971" y="144"/>
                    <a:pt x="988" y="146"/>
                    <a:pt x="993" y="145"/>
                  </a:cubicBezTo>
                  <a:close/>
                  <a:moveTo>
                    <a:pt x="974" y="129"/>
                  </a:moveTo>
                  <a:cubicBezTo>
                    <a:pt x="974" y="125"/>
                    <a:pt x="961" y="130"/>
                    <a:pt x="966" y="132"/>
                  </a:cubicBezTo>
                  <a:cubicBezTo>
                    <a:pt x="969" y="133"/>
                    <a:pt x="974" y="133"/>
                    <a:pt x="974" y="129"/>
                  </a:cubicBezTo>
                  <a:close/>
                  <a:moveTo>
                    <a:pt x="1015" y="114"/>
                  </a:moveTo>
                  <a:cubicBezTo>
                    <a:pt x="1021" y="115"/>
                    <a:pt x="1024" y="120"/>
                    <a:pt x="1035" y="121"/>
                  </a:cubicBezTo>
                  <a:cubicBezTo>
                    <a:pt x="1046" y="121"/>
                    <a:pt x="1054" y="119"/>
                    <a:pt x="1054" y="117"/>
                  </a:cubicBezTo>
                  <a:cubicBezTo>
                    <a:pt x="1054" y="115"/>
                    <a:pt x="1044" y="111"/>
                    <a:pt x="1041" y="113"/>
                  </a:cubicBezTo>
                  <a:cubicBezTo>
                    <a:pt x="1038" y="115"/>
                    <a:pt x="1035" y="110"/>
                    <a:pt x="1032" y="111"/>
                  </a:cubicBezTo>
                  <a:cubicBezTo>
                    <a:pt x="1028" y="112"/>
                    <a:pt x="1022" y="112"/>
                    <a:pt x="1021" y="109"/>
                  </a:cubicBezTo>
                  <a:cubicBezTo>
                    <a:pt x="1019" y="105"/>
                    <a:pt x="1012" y="114"/>
                    <a:pt x="1015" y="114"/>
                  </a:cubicBezTo>
                  <a:close/>
                  <a:moveTo>
                    <a:pt x="221" y="18"/>
                  </a:moveTo>
                  <a:cubicBezTo>
                    <a:pt x="226" y="13"/>
                    <a:pt x="233" y="17"/>
                    <a:pt x="234" y="15"/>
                  </a:cubicBezTo>
                  <a:cubicBezTo>
                    <a:pt x="235" y="13"/>
                    <a:pt x="224" y="12"/>
                    <a:pt x="220" y="14"/>
                  </a:cubicBezTo>
                  <a:cubicBezTo>
                    <a:pt x="216" y="16"/>
                    <a:pt x="206" y="14"/>
                    <a:pt x="208" y="17"/>
                  </a:cubicBezTo>
                  <a:cubicBezTo>
                    <a:pt x="208" y="19"/>
                    <a:pt x="215" y="23"/>
                    <a:pt x="221" y="18"/>
                  </a:cubicBezTo>
                  <a:close/>
                  <a:moveTo>
                    <a:pt x="991" y="419"/>
                  </a:moveTo>
                  <a:cubicBezTo>
                    <a:pt x="988" y="413"/>
                    <a:pt x="995" y="406"/>
                    <a:pt x="990" y="402"/>
                  </a:cubicBezTo>
                  <a:cubicBezTo>
                    <a:pt x="985" y="399"/>
                    <a:pt x="987" y="391"/>
                    <a:pt x="985" y="393"/>
                  </a:cubicBezTo>
                  <a:cubicBezTo>
                    <a:pt x="982" y="394"/>
                    <a:pt x="985" y="401"/>
                    <a:pt x="981" y="401"/>
                  </a:cubicBezTo>
                  <a:cubicBezTo>
                    <a:pt x="977" y="402"/>
                    <a:pt x="981" y="405"/>
                    <a:pt x="979" y="410"/>
                  </a:cubicBezTo>
                  <a:cubicBezTo>
                    <a:pt x="978" y="415"/>
                    <a:pt x="980" y="422"/>
                    <a:pt x="982" y="426"/>
                  </a:cubicBezTo>
                  <a:cubicBezTo>
                    <a:pt x="984" y="430"/>
                    <a:pt x="979" y="453"/>
                    <a:pt x="981" y="457"/>
                  </a:cubicBezTo>
                  <a:cubicBezTo>
                    <a:pt x="983" y="461"/>
                    <a:pt x="978" y="477"/>
                    <a:pt x="980" y="479"/>
                  </a:cubicBezTo>
                  <a:cubicBezTo>
                    <a:pt x="983" y="483"/>
                    <a:pt x="981" y="475"/>
                    <a:pt x="985" y="474"/>
                  </a:cubicBezTo>
                  <a:cubicBezTo>
                    <a:pt x="989" y="473"/>
                    <a:pt x="989" y="479"/>
                    <a:pt x="992" y="480"/>
                  </a:cubicBezTo>
                  <a:cubicBezTo>
                    <a:pt x="994" y="481"/>
                    <a:pt x="993" y="472"/>
                    <a:pt x="990" y="473"/>
                  </a:cubicBezTo>
                  <a:cubicBezTo>
                    <a:pt x="988" y="473"/>
                    <a:pt x="986" y="467"/>
                    <a:pt x="985" y="463"/>
                  </a:cubicBezTo>
                  <a:cubicBezTo>
                    <a:pt x="984" y="460"/>
                    <a:pt x="987" y="455"/>
                    <a:pt x="987" y="450"/>
                  </a:cubicBezTo>
                  <a:cubicBezTo>
                    <a:pt x="987" y="446"/>
                    <a:pt x="993" y="446"/>
                    <a:pt x="997" y="449"/>
                  </a:cubicBezTo>
                  <a:cubicBezTo>
                    <a:pt x="1000" y="453"/>
                    <a:pt x="1001" y="451"/>
                    <a:pt x="999" y="448"/>
                  </a:cubicBezTo>
                  <a:cubicBezTo>
                    <a:pt x="998" y="445"/>
                    <a:pt x="993" y="426"/>
                    <a:pt x="991" y="419"/>
                  </a:cubicBezTo>
                  <a:close/>
                  <a:moveTo>
                    <a:pt x="243" y="15"/>
                  </a:moveTo>
                  <a:cubicBezTo>
                    <a:pt x="246" y="18"/>
                    <a:pt x="234" y="17"/>
                    <a:pt x="232" y="19"/>
                  </a:cubicBezTo>
                  <a:cubicBezTo>
                    <a:pt x="230" y="22"/>
                    <a:pt x="223" y="21"/>
                    <a:pt x="224" y="24"/>
                  </a:cubicBezTo>
                  <a:cubicBezTo>
                    <a:pt x="226" y="27"/>
                    <a:pt x="238" y="27"/>
                    <a:pt x="238" y="24"/>
                  </a:cubicBezTo>
                  <a:cubicBezTo>
                    <a:pt x="238" y="22"/>
                    <a:pt x="244" y="24"/>
                    <a:pt x="244" y="22"/>
                  </a:cubicBezTo>
                  <a:cubicBezTo>
                    <a:pt x="244" y="20"/>
                    <a:pt x="247" y="18"/>
                    <a:pt x="254" y="17"/>
                  </a:cubicBezTo>
                  <a:cubicBezTo>
                    <a:pt x="260" y="17"/>
                    <a:pt x="260" y="14"/>
                    <a:pt x="254" y="11"/>
                  </a:cubicBezTo>
                  <a:cubicBezTo>
                    <a:pt x="248" y="8"/>
                    <a:pt x="240" y="13"/>
                    <a:pt x="243" y="15"/>
                  </a:cubicBezTo>
                  <a:close/>
                  <a:moveTo>
                    <a:pt x="233" y="208"/>
                  </a:moveTo>
                  <a:cubicBezTo>
                    <a:pt x="239" y="213"/>
                    <a:pt x="245" y="205"/>
                    <a:pt x="248" y="204"/>
                  </a:cubicBezTo>
                  <a:cubicBezTo>
                    <a:pt x="251" y="204"/>
                    <a:pt x="246" y="201"/>
                    <a:pt x="241" y="199"/>
                  </a:cubicBezTo>
                  <a:cubicBezTo>
                    <a:pt x="235" y="198"/>
                    <a:pt x="228" y="203"/>
                    <a:pt x="233" y="208"/>
                  </a:cubicBezTo>
                  <a:close/>
                  <a:moveTo>
                    <a:pt x="1372" y="248"/>
                  </a:moveTo>
                  <a:cubicBezTo>
                    <a:pt x="1370" y="247"/>
                    <a:pt x="1362" y="242"/>
                    <a:pt x="1360" y="240"/>
                  </a:cubicBezTo>
                  <a:cubicBezTo>
                    <a:pt x="1358" y="237"/>
                    <a:pt x="1349" y="236"/>
                    <a:pt x="1349" y="237"/>
                  </a:cubicBezTo>
                  <a:cubicBezTo>
                    <a:pt x="1349" y="238"/>
                    <a:pt x="1346" y="237"/>
                    <a:pt x="1345" y="235"/>
                  </a:cubicBezTo>
                  <a:cubicBezTo>
                    <a:pt x="1345" y="234"/>
                    <a:pt x="1335" y="233"/>
                    <a:pt x="1335" y="235"/>
                  </a:cubicBezTo>
                  <a:cubicBezTo>
                    <a:pt x="1335" y="237"/>
                    <a:pt x="1337" y="237"/>
                    <a:pt x="1338" y="239"/>
                  </a:cubicBezTo>
                  <a:cubicBezTo>
                    <a:pt x="1340" y="241"/>
                    <a:pt x="1337" y="242"/>
                    <a:pt x="1337" y="244"/>
                  </a:cubicBezTo>
                  <a:cubicBezTo>
                    <a:pt x="1338" y="246"/>
                    <a:pt x="1334" y="243"/>
                    <a:pt x="1332" y="242"/>
                  </a:cubicBezTo>
                  <a:cubicBezTo>
                    <a:pt x="1331" y="240"/>
                    <a:pt x="1331" y="236"/>
                    <a:pt x="1332" y="233"/>
                  </a:cubicBezTo>
                  <a:cubicBezTo>
                    <a:pt x="1332" y="231"/>
                    <a:pt x="1329" y="231"/>
                    <a:pt x="1329" y="229"/>
                  </a:cubicBezTo>
                  <a:cubicBezTo>
                    <a:pt x="1328" y="227"/>
                    <a:pt x="1318" y="222"/>
                    <a:pt x="1313" y="220"/>
                  </a:cubicBezTo>
                  <a:cubicBezTo>
                    <a:pt x="1309" y="218"/>
                    <a:pt x="1303" y="216"/>
                    <a:pt x="1301" y="214"/>
                  </a:cubicBezTo>
                  <a:cubicBezTo>
                    <a:pt x="1300" y="212"/>
                    <a:pt x="1292" y="211"/>
                    <a:pt x="1289" y="208"/>
                  </a:cubicBezTo>
                  <a:cubicBezTo>
                    <a:pt x="1285" y="205"/>
                    <a:pt x="1272" y="199"/>
                    <a:pt x="1266" y="199"/>
                  </a:cubicBezTo>
                  <a:cubicBezTo>
                    <a:pt x="1260" y="198"/>
                    <a:pt x="1262" y="195"/>
                    <a:pt x="1259" y="196"/>
                  </a:cubicBezTo>
                  <a:cubicBezTo>
                    <a:pt x="1256" y="196"/>
                    <a:pt x="1244" y="196"/>
                    <a:pt x="1240" y="195"/>
                  </a:cubicBezTo>
                  <a:cubicBezTo>
                    <a:pt x="1236" y="194"/>
                    <a:pt x="1235" y="197"/>
                    <a:pt x="1232" y="196"/>
                  </a:cubicBezTo>
                  <a:cubicBezTo>
                    <a:pt x="1230" y="195"/>
                    <a:pt x="1216" y="190"/>
                    <a:pt x="1214" y="192"/>
                  </a:cubicBezTo>
                  <a:cubicBezTo>
                    <a:pt x="1212" y="194"/>
                    <a:pt x="1213" y="197"/>
                    <a:pt x="1211" y="197"/>
                  </a:cubicBezTo>
                  <a:cubicBezTo>
                    <a:pt x="1210" y="198"/>
                    <a:pt x="1211" y="200"/>
                    <a:pt x="1215" y="203"/>
                  </a:cubicBezTo>
                  <a:cubicBezTo>
                    <a:pt x="1219" y="207"/>
                    <a:pt x="1217" y="210"/>
                    <a:pt x="1213" y="211"/>
                  </a:cubicBezTo>
                  <a:cubicBezTo>
                    <a:pt x="1210" y="213"/>
                    <a:pt x="1204" y="210"/>
                    <a:pt x="1202" y="207"/>
                  </a:cubicBezTo>
                  <a:cubicBezTo>
                    <a:pt x="1200" y="204"/>
                    <a:pt x="1195" y="206"/>
                    <a:pt x="1194" y="202"/>
                  </a:cubicBezTo>
                  <a:cubicBezTo>
                    <a:pt x="1193" y="198"/>
                    <a:pt x="1196" y="198"/>
                    <a:pt x="1198" y="200"/>
                  </a:cubicBezTo>
                  <a:cubicBezTo>
                    <a:pt x="1200" y="202"/>
                    <a:pt x="1204" y="200"/>
                    <a:pt x="1204" y="198"/>
                  </a:cubicBezTo>
                  <a:cubicBezTo>
                    <a:pt x="1204" y="195"/>
                    <a:pt x="1198" y="193"/>
                    <a:pt x="1194" y="194"/>
                  </a:cubicBezTo>
                  <a:cubicBezTo>
                    <a:pt x="1190" y="194"/>
                    <a:pt x="1188" y="199"/>
                    <a:pt x="1184" y="201"/>
                  </a:cubicBezTo>
                  <a:cubicBezTo>
                    <a:pt x="1181" y="203"/>
                    <a:pt x="1166" y="200"/>
                    <a:pt x="1164" y="199"/>
                  </a:cubicBezTo>
                  <a:cubicBezTo>
                    <a:pt x="1163" y="197"/>
                    <a:pt x="1142" y="199"/>
                    <a:pt x="1140" y="200"/>
                  </a:cubicBezTo>
                  <a:cubicBezTo>
                    <a:pt x="1138" y="202"/>
                    <a:pt x="1139" y="207"/>
                    <a:pt x="1138" y="208"/>
                  </a:cubicBezTo>
                  <a:cubicBezTo>
                    <a:pt x="1137" y="208"/>
                    <a:pt x="1136" y="201"/>
                    <a:pt x="1136" y="200"/>
                  </a:cubicBezTo>
                  <a:cubicBezTo>
                    <a:pt x="1136" y="199"/>
                    <a:pt x="1134" y="198"/>
                    <a:pt x="1130" y="198"/>
                  </a:cubicBezTo>
                  <a:cubicBezTo>
                    <a:pt x="1126" y="198"/>
                    <a:pt x="1124" y="198"/>
                    <a:pt x="1126" y="196"/>
                  </a:cubicBezTo>
                  <a:cubicBezTo>
                    <a:pt x="1127" y="194"/>
                    <a:pt x="1124" y="193"/>
                    <a:pt x="1127" y="191"/>
                  </a:cubicBezTo>
                  <a:cubicBezTo>
                    <a:pt x="1130" y="189"/>
                    <a:pt x="1122" y="183"/>
                    <a:pt x="1114" y="179"/>
                  </a:cubicBezTo>
                  <a:cubicBezTo>
                    <a:pt x="1106" y="176"/>
                    <a:pt x="1088" y="178"/>
                    <a:pt x="1084" y="180"/>
                  </a:cubicBezTo>
                  <a:cubicBezTo>
                    <a:pt x="1079" y="181"/>
                    <a:pt x="1069" y="181"/>
                    <a:pt x="1065" y="181"/>
                  </a:cubicBezTo>
                  <a:cubicBezTo>
                    <a:pt x="1060" y="181"/>
                    <a:pt x="1064" y="179"/>
                    <a:pt x="1063" y="177"/>
                  </a:cubicBezTo>
                  <a:cubicBezTo>
                    <a:pt x="1061" y="175"/>
                    <a:pt x="1054" y="172"/>
                    <a:pt x="1053" y="174"/>
                  </a:cubicBezTo>
                  <a:cubicBezTo>
                    <a:pt x="1052" y="176"/>
                    <a:pt x="1050" y="174"/>
                    <a:pt x="1050" y="172"/>
                  </a:cubicBezTo>
                  <a:cubicBezTo>
                    <a:pt x="1050" y="171"/>
                    <a:pt x="1042" y="169"/>
                    <a:pt x="1039" y="169"/>
                  </a:cubicBezTo>
                  <a:cubicBezTo>
                    <a:pt x="1037" y="170"/>
                    <a:pt x="1035" y="167"/>
                    <a:pt x="1039" y="167"/>
                  </a:cubicBezTo>
                  <a:cubicBezTo>
                    <a:pt x="1042" y="167"/>
                    <a:pt x="1048" y="167"/>
                    <a:pt x="1045" y="163"/>
                  </a:cubicBezTo>
                  <a:cubicBezTo>
                    <a:pt x="1043" y="160"/>
                    <a:pt x="1021" y="158"/>
                    <a:pt x="1019" y="159"/>
                  </a:cubicBezTo>
                  <a:cubicBezTo>
                    <a:pt x="1017" y="160"/>
                    <a:pt x="1019" y="163"/>
                    <a:pt x="1015" y="167"/>
                  </a:cubicBezTo>
                  <a:cubicBezTo>
                    <a:pt x="1010" y="171"/>
                    <a:pt x="1005" y="168"/>
                    <a:pt x="1006" y="166"/>
                  </a:cubicBezTo>
                  <a:cubicBezTo>
                    <a:pt x="1007" y="164"/>
                    <a:pt x="1012" y="164"/>
                    <a:pt x="1012" y="162"/>
                  </a:cubicBezTo>
                  <a:cubicBezTo>
                    <a:pt x="1012" y="160"/>
                    <a:pt x="1004" y="161"/>
                    <a:pt x="1003" y="160"/>
                  </a:cubicBezTo>
                  <a:cubicBezTo>
                    <a:pt x="1002" y="158"/>
                    <a:pt x="1005" y="157"/>
                    <a:pt x="1008" y="157"/>
                  </a:cubicBezTo>
                  <a:cubicBezTo>
                    <a:pt x="1011" y="158"/>
                    <a:pt x="1016" y="159"/>
                    <a:pt x="1016" y="157"/>
                  </a:cubicBezTo>
                  <a:cubicBezTo>
                    <a:pt x="1016" y="156"/>
                    <a:pt x="1013" y="156"/>
                    <a:pt x="1008" y="155"/>
                  </a:cubicBezTo>
                  <a:cubicBezTo>
                    <a:pt x="1003" y="154"/>
                    <a:pt x="992" y="152"/>
                    <a:pt x="986" y="152"/>
                  </a:cubicBezTo>
                  <a:cubicBezTo>
                    <a:pt x="980" y="153"/>
                    <a:pt x="977" y="150"/>
                    <a:pt x="974" y="150"/>
                  </a:cubicBezTo>
                  <a:cubicBezTo>
                    <a:pt x="970" y="149"/>
                    <a:pt x="970" y="151"/>
                    <a:pt x="972" y="153"/>
                  </a:cubicBezTo>
                  <a:cubicBezTo>
                    <a:pt x="973" y="155"/>
                    <a:pt x="969" y="156"/>
                    <a:pt x="965" y="156"/>
                  </a:cubicBezTo>
                  <a:cubicBezTo>
                    <a:pt x="961" y="155"/>
                    <a:pt x="955" y="158"/>
                    <a:pt x="957" y="161"/>
                  </a:cubicBezTo>
                  <a:cubicBezTo>
                    <a:pt x="960" y="164"/>
                    <a:pt x="962" y="160"/>
                    <a:pt x="964" y="161"/>
                  </a:cubicBezTo>
                  <a:cubicBezTo>
                    <a:pt x="966" y="162"/>
                    <a:pt x="959" y="164"/>
                    <a:pt x="962" y="165"/>
                  </a:cubicBezTo>
                  <a:cubicBezTo>
                    <a:pt x="964" y="167"/>
                    <a:pt x="964" y="169"/>
                    <a:pt x="964" y="171"/>
                  </a:cubicBezTo>
                  <a:cubicBezTo>
                    <a:pt x="964" y="172"/>
                    <a:pt x="959" y="173"/>
                    <a:pt x="958" y="171"/>
                  </a:cubicBezTo>
                  <a:cubicBezTo>
                    <a:pt x="956" y="169"/>
                    <a:pt x="953" y="170"/>
                    <a:pt x="950" y="170"/>
                  </a:cubicBezTo>
                  <a:cubicBezTo>
                    <a:pt x="947" y="170"/>
                    <a:pt x="944" y="172"/>
                    <a:pt x="948" y="172"/>
                  </a:cubicBezTo>
                  <a:cubicBezTo>
                    <a:pt x="951" y="172"/>
                    <a:pt x="952" y="175"/>
                    <a:pt x="948" y="175"/>
                  </a:cubicBezTo>
                  <a:cubicBezTo>
                    <a:pt x="943" y="176"/>
                    <a:pt x="944" y="171"/>
                    <a:pt x="941" y="171"/>
                  </a:cubicBezTo>
                  <a:cubicBezTo>
                    <a:pt x="938" y="172"/>
                    <a:pt x="932" y="169"/>
                    <a:pt x="929" y="169"/>
                  </a:cubicBezTo>
                  <a:cubicBezTo>
                    <a:pt x="926" y="169"/>
                    <a:pt x="924" y="172"/>
                    <a:pt x="920" y="172"/>
                  </a:cubicBezTo>
                  <a:cubicBezTo>
                    <a:pt x="915" y="173"/>
                    <a:pt x="909" y="170"/>
                    <a:pt x="907" y="168"/>
                  </a:cubicBezTo>
                  <a:cubicBezTo>
                    <a:pt x="906" y="165"/>
                    <a:pt x="905" y="165"/>
                    <a:pt x="903" y="167"/>
                  </a:cubicBezTo>
                  <a:cubicBezTo>
                    <a:pt x="901" y="170"/>
                    <a:pt x="901" y="175"/>
                    <a:pt x="899" y="176"/>
                  </a:cubicBezTo>
                  <a:cubicBezTo>
                    <a:pt x="896" y="176"/>
                    <a:pt x="896" y="181"/>
                    <a:pt x="893" y="182"/>
                  </a:cubicBezTo>
                  <a:cubicBezTo>
                    <a:pt x="891" y="183"/>
                    <a:pt x="891" y="180"/>
                    <a:pt x="888" y="180"/>
                  </a:cubicBezTo>
                  <a:cubicBezTo>
                    <a:pt x="886" y="181"/>
                    <a:pt x="877" y="172"/>
                    <a:pt x="876" y="169"/>
                  </a:cubicBezTo>
                  <a:cubicBezTo>
                    <a:pt x="876" y="167"/>
                    <a:pt x="871" y="162"/>
                    <a:pt x="869" y="161"/>
                  </a:cubicBezTo>
                  <a:cubicBezTo>
                    <a:pt x="868" y="160"/>
                    <a:pt x="871" y="160"/>
                    <a:pt x="872" y="161"/>
                  </a:cubicBezTo>
                  <a:cubicBezTo>
                    <a:pt x="874" y="163"/>
                    <a:pt x="876" y="163"/>
                    <a:pt x="878" y="162"/>
                  </a:cubicBezTo>
                  <a:cubicBezTo>
                    <a:pt x="880" y="161"/>
                    <a:pt x="880" y="157"/>
                    <a:pt x="877" y="157"/>
                  </a:cubicBezTo>
                  <a:cubicBezTo>
                    <a:pt x="873" y="156"/>
                    <a:pt x="875" y="154"/>
                    <a:pt x="876" y="153"/>
                  </a:cubicBezTo>
                  <a:cubicBezTo>
                    <a:pt x="878" y="153"/>
                    <a:pt x="873" y="148"/>
                    <a:pt x="875" y="148"/>
                  </a:cubicBezTo>
                  <a:cubicBezTo>
                    <a:pt x="876" y="147"/>
                    <a:pt x="876" y="145"/>
                    <a:pt x="873" y="145"/>
                  </a:cubicBezTo>
                  <a:cubicBezTo>
                    <a:pt x="870" y="145"/>
                    <a:pt x="868" y="142"/>
                    <a:pt x="868" y="141"/>
                  </a:cubicBezTo>
                  <a:cubicBezTo>
                    <a:pt x="867" y="140"/>
                    <a:pt x="856" y="139"/>
                    <a:pt x="857" y="141"/>
                  </a:cubicBezTo>
                  <a:cubicBezTo>
                    <a:pt x="857" y="143"/>
                    <a:pt x="853" y="142"/>
                    <a:pt x="854" y="141"/>
                  </a:cubicBezTo>
                  <a:cubicBezTo>
                    <a:pt x="854" y="139"/>
                    <a:pt x="850" y="140"/>
                    <a:pt x="845" y="138"/>
                  </a:cubicBezTo>
                  <a:cubicBezTo>
                    <a:pt x="839" y="137"/>
                    <a:pt x="839" y="133"/>
                    <a:pt x="838" y="133"/>
                  </a:cubicBezTo>
                  <a:cubicBezTo>
                    <a:pt x="836" y="133"/>
                    <a:pt x="836" y="138"/>
                    <a:pt x="834" y="137"/>
                  </a:cubicBezTo>
                  <a:cubicBezTo>
                    <a:pt x="831" y="136"/>
                    <a:pt x="828" y="138"/>
                    <a:pt x="830" y="141"/>
                  </a:cubicBezTo>
                  <a:cubicBezTo>
                    <a:pt x="831" y="144"/>
                    <a:pt x="830" y="145"/>
                    <a:pt x="830" y="147"/>
                  </a:cubicBezTo>
                  <a:cubicBezTo>
                    <a:pt x="829" y="150"/>
                    <a:pt x="828" y="149"/>
                    <a:pt x="825" y="148"/>
                  </a:cubicBezTo>
                  <a:cubicBezTo>
                    <a:pt x="822" y="147"/>
                    <a:pt x="822" y="150"/>
                    <a:pt x="815" y="149"/>
                  </a:cubicBezTo>
                  <a:cubicBezTo>
                    <a:pt x="808" y="147"/>
                    <a:pt x="805" y="149"/>
                    <a:pt x="804" y="147"/>
                  </a:cubicBezTo>
                  <a:cubicBezTo>
                    <a:pt x="803" y="144"/>
                    <a:pt x="801" y="144"/>
                    <a:pt x="801" y="146"/>
                  </a:cubicBezTo>
                  <a:cubicBezTo>
                    <a:pt x="801" y="148"/>
                    <a:pt x="790" y="147"/>
                    <a:pt x="790" y="144"/>
                  </a:cubicBezTo>
                  <a:cubicBezTo>
                    <a:pt x="789" y="142"/>
                    <a:pt x="791" y="141"/>
                    <a:pt x="793" y="141"/>
                  </a:cubicBezTo>
                  <a:cubicBezTo>
                    <a:pt x="794" y="140"/>
                    <a:pt x="791" y="139"/>
                    <a:pt x="786" y="139"/>
                  </a:cubicBezTo>
                  <a:cubicBezTo>
                    <a:pt x="780" y="140"/>
                    <a:pt x="776" y="136"/>
                    <a:pt x="771" y="137"/>
                  </a:cubicBezTo>
                  <a:cubicBezTo>
                    <a:pt x="765" y="138"/>
                    <a:pt x="752" y="139"/>
                    <a:pt x="751" y="140"/>
                  </a:cubicBezTo>
                  <a:cubicBezTo>
                    <a:pt x="749" y="140"/>
                    <a:pt x="752" y="144"/>
                    <a:pt x="749" y="144"/>
                  </a:cubicBezTo>
                  <a:cubicBezTo>
                    <a:pt x="747" y="144"/>
                    <a:pt x="749" y="139"/>
                    <a:pt x="748" y="136"/>
                  </a:cubicBezTo>
                  <a:cubicBezTo>
                    <a:pt x="748" y="133"/>
                    <a:pt x="744" y="133"/>
                    <a:pt x="744" y="135"/>
                  </a:cubicBezTo>
                  <a:cubicBezTo>
                    <a:pt x="745" y="137"/>
                    <a:pt x="738" y="138"/>
                    <a:pt x="736" y="136"/>
                  </a:cubicBezTo>
                  <a:cubicBezTo>
                    <a:pt x="734" y="135"/>
                    <a:pt x="731" y="133"/>
                    <a:pt x="727" y="131"/>
                  </a:cubicBezTo>
                  <a:cubicBezTo>
                    <a:pt x="722" y="130"/>
                    <a:pt x="716" y="135"/>
                    <a:pt x="717" y="137"/>
                  </a:cubicBezTo>
                  <a:cubicBezTo>
                    <a:pt x="719" y="138"/>
                    <a:pt x="722" y="137"/>
                    <a:pt x="722" y="138"/>
                  </a:cubicBezTo>
                  <a:cubicBezTo>
                    <a:pt x="723" y="140"/>
                    <a:pt x="713" y="139"/>
                    <a:pt x="713" y="141"/>
                  </a:cubicBezTo>
                  <a:cubicBezTo>
                    <a:pt x="713" y="142"/>
                    <a:pt x="703" y="145"/>
                    <a:pt x="700" y="145"/>
                  </a:cubicBezTo>
                  <a:cubicBezTo>
                    <a:pt x="692" y="146"/>
                    <a:pt x="691" y="146"/>
                    <a:pt x="687" y="149"/>
                  </a:cubicBezTo>
                  <a:cubicBezTo>
                    <a:pt x="683" y="152"/>
                    <a:pt x="686" y="146"/>
                    <a:pt x="689" y="144"/>
                  </a:cubicBezTo>
                  <a:cubicBezTo>
                    <a:pt x="692" y="141"/>
                    <a:pt x="695" y="142"/>
                    <a:pt x="697" y="140"/>
                  </a:cubicBezTo>
                  <a:cubicBezTo>
                    <a:pt x="698" y="137"/>
                    <a:pt x="701" y="138"/>
                    <a:pt x="705" y="137"/>
                  </a:cubicBezTo>
                  <a:cubicBezTo>
                    <a:pt x="710" y="136"/>
                    <a:pt x="710" y="134"/>
                    <a:pt x="712" y="133"/>
                  </a:cubicBezTo>
                  <a:cubicBezTo>
                    <a:pt x="714" y="132"/>
                    <a:pt x="719" y="130"/>
                    <a:pt x="720" y="128"/>
                  </a:cubicBezTo>
                  <a:cubicBezTo>
                    <a:pt x="721" y="125"/>
                    <a:pt x="732" y="122"/>
                    <a:pt x="734" y="122"/>
                  </a:cubicBezTo>
                  <a:cubicBezTo>
                    <a:pt x="736" y="122"/>
                    <a:pt x="737" y="118"/>
                    <a:pt x="738" y="118"/>
                  </a:cubicBezTo>
                  <a:cubicBezTo>
                    <a:pt x="739" y="118"/>
                    <a:pt x="745" y="115"/>
                    <a:pt x="747" y="114"/>
                  </a:cubicBezTo>
                  <a:cubicBezTo>
                    <a:pt x="750" y="113"/>
                    <a:pt x="751" y="111"/>
                    <a:pt x="751" y="109"/>
                  </a:cubicBezTo>
                  <a:cubicBezTo>
                    <a:pt x="751" y="107"/>
                    <a:pt x="748" y="108"/>
                    <a:pt x="748" y="106"/>
                  </a:cubicBezTo>
                  <a:cubicBezTo>
                    <a:pt x="747" y="105"/>
                    <a:pt x="749" y="106"/>
                    <a:pt x="752" y="105"/>
                  </a:cubicBezTo>
                  <a:cubicBezTo>
                    <a:pt x="754" y="104"/>
                    <a:pt x="752" y="101"/>
                    <a:pt x="750" y="101"/>
                  </a:cubicBezTo>
                  <a:cubicBezTo>
                    <a:pt x="748" y="102"/>
                    <a:pt x="751" y="99"/>
                    <a:pt x="749" y="97"/>
                  </a:cubicBezTo>
                  <a:cubicBezTo>
                    <a:pt x="747" y="95"/>
                    <a:pt x="744" y="99"/>
                    <a:pt x="744" y="96"/>
                  </a:cubicBezTo>
                  <a:cubicBezTo>
                    <a:pt x="744" y="94"/>
                    <a:pt x="743" y="91"/>
                    <a:pt x="742" y="90"/>
                  </a:cubicBezTo>
                  <a:cubicBezTo>
                    <a:pt x="741" y="88"/>
                    <a:pt x="738" y="92"/>
                    <a:pt x="735" y="90"/>
                  </a:cubicBezTo>
                  <a:cubicBezTo>
                    <a:pt x="732" y="88"/>
                    <a:pt x="723" y="86"/>
                    <a:pt x="723" y="87"/>
                  </a:cubicBezTo>
                  <a:cubicBezTo>
                    <a:pt x="723" y="88"/>
                    <a:pt x="719" y="86"/>
                    <a:pt x="718" y="87"/>
                  </a:cubicBezTo>
                  <a:cubicBezTo>
                    <a:pt x="717" y="88"/>
                    <a:pt x="711" y="88"/>
                    <a:pt x="708" y="87"/>
                  </a:cubicBezTo>
                  <a:cubicBezTo>
                    <a:pt x="706" y="86"/>
                    <a:pt x="703" y="88"/>
                    <a:pt x="703" y="90"/>
                  </a:cubicBezTo>
                  <a:cubicBezTo>
                    <a:pt x="703" y="92"/>
                    <a:pt x="695" y="91"/>
                    <a:pt x="693" y="91"/>
                  </a:cubicBezTo>
                  <a:cubicBezTo>
                    <a:pt x="692" y="91"/>
                    <a:pt x="699" y="84"/>
                    <a:pt x="699" y="83"/>
                  </a:cubicBezTo>
                  <a:cubicBezTo>
                    <a:pt x="699" y="82"/>
                    <a:pt x="686" y="84"/>
                    <a:pt x="686" y="82"/>
                  </a:cubicBezTo>
                  <a:cubicBezTo>
                    <a:pt x="685" y="81"/>
                    <a:pt x="679" y="81"/>
                    <a:pt x="676" y="81"/>
                  </a:cubicBezTo>
                  <a:cubicBezTo>
                    <a:pt x="674" y="81"/>
                    <a:pt x="676" y="80"/>
                    <a:pt x="679" y="80"/>
                  </a:cubicBezTo>
                  <a:cubicBezTo>
                    <a:pt x="681" y="80"/>
                    <a:pt x="683" y="78"/>
                    <a:pt x="686" y="77"/>
                  </a:cubicBezTo>
                  <a:cubicBezTo>
                    <a:pt x="689" y="77"/>
                    <a:pt x="688" y="76"/>
                    <a:pt x="687" y="74"/>
                  </a:cubicBezTo>
                  <a:cubicBezTo>
                    <a:pt x="686" y="72"/>
                    <a:pt x="683" y="73"/>
                    <a:pt x="680" y="72"/>
                  </a:cubicBezTo>
                  <a:cubicBezTo>
                    <a:pt x="678" y="72"/>
                    <a:pt x="674" y="70"/>
                    <a:pt x="672" y="70"/>
                  </a:cubicBezTo>
                  <a:cubicBezTo>
                    <a:pt x="669" y="70"/>
                    <a:pt x="667" y="72"/>
                    <a:pt x="661" y="73"/>
                  </a:cubicBezTo>
                  <a:cubicBezTo>
                    <a:pt x="656" y="74"/>
                    <a:pt x="655" y="78"/>
                    <a:pt x="652" y="79"/>
                  </a:cubicBezTo>
                  <a:cubicBezTo>
                    <a:pt x="649" y="81"/>
                    <a:pt x="644" y="86"/>
                    <a:pt x="647" y="86"/>
                  </a:cubicBezTo>
                  <a:cubicBezTo>
                    <a:pt x="649" y="87"/>
                    <a:pt x="648" y="88"/>
                    <a:pt x="648" y="90"/>
                  </a:cubicBezTo>
                  <a:cubicBezTo>
                    <a:pt x="649" y="91"/>
                    <a:pt x="647" y="92"/>
                    <a:pt x="644" y="91"/>
                  </a:cubicBezTo>
                  <a:cubicBezTo>
                    <a:pt x="641" y="91"/>
                    <a:pt x="632" y="91"/>
                    <a:pt x="632" y="93"/>
                  </a:cubicBezTo>
                  <a:cubicBezTo>
                    <a:pt x="632" y="95"/>
                    <a:pt x="637" y="96"/>
                    <a:pt x="637" y="97"/>
                  </a:cubicBezTo>
                  <a:cubicBezTo>
                    <a:pt x="637" y="98"/>
                    <a:pt x="633" y="97"/>
                    <a:pt x="631" y="96"/>
                  </a:cubicBezTo>
                  <a:cubicBezTo>
                    <a:pt x="629" y="95"/>
                    <a:pt x="625" y="95"/>
                    <a:pt x="624" y="97"/>
                  </a:cubicBezTo>
                  <a:cubicBezTo>
                    <a:pt x="623" y="99"/>
                    <a:pt x="620" y="99"/>
                    <a:pt x="619" y="98"/>
                  </a:cubicBezTo>
                  <a:cubicBezTo>
                    <a:pt x="618" y="98"/>
                    <a:pt x="615" y="99"/>
                    <a:pt x="613" y="99"/>
                  </a:cubicBezTo>
                  <a:cubicBezTo>
                    <a:pt x="612" y="98"/>
                    <a:pt x="617" y="95"/>
                    <a:pt x="616" y="94"/>
                  </a:cubicBezTo>
                  <a:cubicBezTo>
                    <a:pt x="614" y="93"/>
                    <a:pt x="609" y="94"/>
                    <a:pt x="608" y="96"/>
                  </a:cubicBezTo>
                  <a:cubicBezTo>
                    <a:pt x="607" y="98"/>
                    <a:pt x="604" y="95"/>
                    <a:pt x="603" y="95"/>
                  </a:cubicBezTo>
                  <a:cubicBezTo>
                    <a:pt x="601" y="96"/>
                    <a:pt x="600" y="97"/>
                    <a:pt x="597" y="98"/>
                  </a:cubicBezTo>
                  <a:cubicBezTo>
                    <a:pt x="595" y="99"/>
                    <a:pt x="591" y="97"/>
                    <a:pt x="590" y="99"/>
                  </a:cubicBezTo>
                  <a:cubicBezTo>
                    <a:pt x="589" y="101"/>
                    <a:pt x="594" y="101"/>
                    <a:pt x="595" y="102"/>
                  </a:cubicBezTo>
                  <a:cubicBezTo>
                    <a:pt x="595" y="103"/>
                    <a:pt x="582" y="103"/>
                    <a:pt x="581" y="104"/>
                  </a:cubicBezTo>
                  <a:cubicBezTo>
                    <a:pt x="581" y="105"/>
                    <a:pt x="576" y="105"/>
                    <a:pt x="571" y="105"/>
                  </a:cubicBezTo>
                  <a:cubicBezTo>
                    <a:pt x="566" y="106"/>
                    <a:pt x="568" y="108"/>
                    <a:pt x="564" y="109"/>
                  </a:cubicBezTo>
                  <a:cubicBezTo>
                    <a:pt x="559" y="110"/>
                    <a:pt x="557" y="110"/>
                    <a:pt x="556" y="112"/>
                  </a:cubicBezTo>
                  <a:cubicBezTo>
                    <a:pt x="555" y="114"/>
                    <a:pt x="551" y="115"/>
                    <a:pt x="550" y="113"/>
                  </a:cubicBezTo>
                  <a:cubicBezTo>
                    <a:pt x="548" y="111"/>
                    <a:pt x="544" y="114"/>
                    <a:pt x="547" y="114"/>
                  </a:cubicBezTo>
                  <a:cubicBezTo>
                    <a:pt x="549" y="114"/>
                    <a:pt x="547" y="116"/>
                    <a:pt x="545" y="116"/>
                  </a:cubicBezTo>
                  <a:cubicBezTo>
                    <a:pt x="544" y="115"/>
                    <a:pt x="540" y="118"/>
                    <a:pt x="542" y="118"/>
                  </a:cubicBezTo>
                  <a:cubicBezTo>
                    <a:pt x="545" y="118"/>
                    <a:pt x="546" y="119"/>
                    <a:pt x="545" y="121"/>
                  </a:cubicBezTo>
                  <a:cubicBezTo>
                    <a:pt x="544" y="122"/>
                    <a:pt x="539" y="119"/>
                    <a:pt x="538" y="120"/>
                  </a:cubicBezTo>
                  <a:cubicBezTo>
                    <a:pt x="537" y="122"/>
                    <a:pt x="540" y="123"/>
                    <a:pt x="542" y="123"/>
                  </a:cubicBezTo>
                  <a:cubicBezTo>
                    <a:pt x="544" y="123"/>
                    <a:pt x="545" y="124"/>
                    <a:pt x="546" y="126"/>
                  </a:cubicBezTo>
                  <a:cubicBezTo>
                    <a:pt x="546" y="127"/>
                    <a:pt x="541" y="125"/>
                    <a:pt x="540" y="126"/>
                  </a:cubicBezTo>
                  <a:cubicBezTo>
                    <a:pt x="539" y="127"/>
                    <a:pt x="540" y="128"/>
                    <a:pt x="543" y="128"/>
                  </a:cubicBezTo>
                  <a:cubicBezTo>
                    <a:pt x="545" y="128"/>
                    <a:pt x="543" y="129"/>
                    <a:pt x="545" y="131"/>
                  </a:cubicBezTo>
                  <a:cubicBezTo>
                    <a:pt x="545" y="131"/>
                    <a:pt x="546" y="131"/>
                    <a:pt x="546" y="131"/>
                  </a:cubicBezTo>
                  <a:cubicBezTo>
                    <a:pt x="547" y="133"/>
                    <a:pt x="545" y="133"/>
                    <a:pt x="545" y="135"/>
                  </a:cubicBezTo>
                  <a:cubicBezTo>
                    <a:pt x="545" y="136"/>
                    <a:pt x="543" y="137"/>
                    <a:pt x="543" y="135"/>
                  </a:cubicBezTo>
                  <a:cubicBezTo>
                    <a:pt x="543" y="134"/>
                    <a:pt x="536" y="134"/>
                    <a:pt x="535" y="135"/>
                  </a:cubicBezTo>
                  <a:cubicBezTo>
                    <a:pt x="534" y="137"/>
                    <a:pt x="533" y="138"/>
                    <a:pt x="531" y="136"/>
                  </a:cubicBezTo>
                  <a:cubicBezTo>
                    <a:pt x="530" y="135"/>
                    <a:pt x="525" y="137"/>
                    <a:pt x="519" y="137"/>
                  </a:cubicBezTo>
                  <a:cubicBezTo>
                    <a:pt x="513" y="137"/>
                    <a:pt x="501" y="138"/>
                    <a:pt x="498" y="139"/>
                  </a:cubicBezTo>
                  <a:cubicBezTo>
                    <a:pt x="496" y="140"/>
                    <a:pt x="493" y="144"/>
                    <a:pt x="496" y="147"/>
                  </a:cubicBezTo>
                  <a:cubicBezTo>
                    <a:pt x="498" y="150"/>
                    <a:pt x="496" y="151"/>
                    <a:pt x="496" y="152"/>
                  </a:cubicBezTo>
                  <a:cubicBezTo>
                    <a:pt x="496" y="154"/>
                    <a:pt x="503" y="158"/>
                    <a:pt x="507" y="158"/>
                  </a:cubicBezTo>
                  <a:cubicBezTo>
                    <a:pt x="511" y="159"/>
                    <a:pt x="514" y="163"/>
                    <a:pt x="511" y="166"/>
                  </a:cubicBezTo>
                  <a:cubicBezTo>
                    <a:pt x="509" y="169"/>
                    <a:pt x="502" y="165"/>
                    <a:pt x="498" y="162"/>
                  </a:cubicBezTo>
                  <a:cubicBezTo>
                    <a:pt x="493" y="158"/>
                    <a:pt x="483" y="157"/>
                    <a:pt x="479" y="157"/>
                  </a:cubicBezTo>
                  <a:cubicBezTo>
                    <a:pt x="476" y="157"/>
                    <a:pt x="478" y="154"/>
                    <a:pt x="474" y="154"/>
                  </a:cubicBezTo>
                  <a:cubicBezTo>
                    <a:pt x="469" y="154"/>
                    <a:pt x="465" y="158"/>
                    <a:pt x="468" y="158"/>
                  </a:cubicBezTo>
                  <a:cubicBezTo>
                    <a:pt x="471" y="158"/>
                    <a:pt x="473" y="158"/>
                    <a:pt x="472" y="159"/>
                  </a:cubicBezTo>
                  <a:cubicBezTo>
                    <a:pt x="470" y="161"/>
                    <a:pt x="473" y="160"/>
                    <a:pt x="476" y="162"/>
                  </a:cubicBezTo>
                  <a:cubicBezTo>
                    <a:pt x="480" y="163"/>
                    <a:pt x="473" y="166"/>
                    <a:pt x="469" y="163"/>
                  </a:cubicBezTo>
                  <a:cubicBezTo>
                    <a:pt x="466" y="161"/>
                    <a:pt x="462" y="163"/>
                    <a:pt x="461" y="165"/>
                  </a:cubicBezTo>
                  <a:cubicBezTo>
                    <a:pt x="460" y="167"/>
                    <a:pt x="465" y="172"/>
                    <a:pt x="471" y="173"/>
                  </a:cubicBezTo>
                  <a:cubicBezTo>
                    <a:pt x="478" y="174"/>
                    <a:pt x="476" y="176"/>
                    <a:pt x="479" y="177"/>
                  </a:cubicBezTo>
                  <a:cubicBezTo>
                    <a:pt x="482" y="178"/>
                    <a:pt x="480" y="179"/>
                    <a:pt x="478" y="180"/>
                  </a:cubicBezTo>
                  <a:cubicBezTo>
                    <a:pt x="476" y="180"/>
                    <a:pt x="471" y="177"/>
                    <a:pt x="468" y="175"/>
                  </a:cubicBezTo>
                  <a:cubicBezTo>
                    <a:pt x="465" y="173"/>
                    <a:pt x="456" y="176"/>
                    <a:pt x="455" y="174"/>
                  </a:cubicBezTo>
                  <a:cubicBezTo>
                    <a:pt x="453" y="172"/>
                    <a:pt x="456" y="170"/>
                    <a:pt x="454" y="168"/>
                  </a:cubicBezTo>
                  <a:cubicBezTo>
                    <a:pt x="452" y="167"/>
                    <a:pt x="454" y="164"/>
                    <a:pt x="456" y="160"/>
                  </a:cubicBezTo>
                  <a:cubicBezTo>
                    <a:pt x="458" y="157"/>
                    <a:pt x="456" y="151"/>
                    <a:pt x="453" y="150"/>
                  </a:cubicBezTo>
                  <a:cubicBezTo>
                    <a:pt x="450" y="150"/>
                    <a:pt x="450" y="153"/>
                    <a:pt x="450" y="154"/>
                  </a:cubicBezTo>
                  <a:cubicBezTo>
                    <a:pt x="451" y="155"/>
                    <a:pt x="451" y="159"/>
                    <a:pt x="448" y="162"/>
                  </a:cubicBezTo>
                  <a:cubicBezTo>
                    <a:pt x="446" y="165"/>
                    <a:pt x="439" y="165"/>
                    <a:pt x="439" y="167"/>
                  </a:cubicBezTo>
                  <a:cubicBezTo>
                    <a:pt x="439" y="169"/>
                    <a:pt x="434" y="171"/>
                    <a:pt x="436" y="172"/>
                  </a:cubicBezTo>
                  <a:cubicBezTo>
                    <a:pt x="437" y="174"/>
                    <a:pt x="444" y="181"/>
                    <a:pt x="445" y="183"/>
                  </a:cubicBezTo>
                  <a:cubicBezTo>
                    <a:pt x="446" y="185"/>
                    <a:pt x="439" y="193"/>
                    <a:pt x="440" y="197"/>
                  </a:cubicBezTo>
                  <a:cubicBezTo>
                    <a:pt x="441" y="201"/>
                    <a:pt x="439" y="203"/>
                    <a:pt x="440" y="205"/>
                  </a:cubicBezTo>
                  <a:cubicBezTo>
                    <a:pt x="442" y="207"/>
                    <a:pt x="445" y="205"/>
                    <a:pt x="447" y="206"/>
                  </a:cubicBezTo>
                  <a:cubicBezTo>
                    <a:pt x="448" y="207"/>
                    <a:pt x="452" y="205"/>
                    <a:pt x="456" y="204"/>
                  </a:cubicBezTo>
                  <a:cubicBezTo>
                    <a:pt x="460" y="203"/>
                    <a:pt x="468" y="208"/>
                    <a:pt x="471" y="209"/>
                  </a:cubicBezTo>
                  <a:cubicBezTo>
                    <a:pt x="474" y="211"/>
                    <a:pt x="473" y="213"/>
                    <a:pt x="474" y="215"/>
                  </a:cubicBezTo>
                  <a:cubicBezTo>
                    <a:pt x="476" y="218"/>
                    <a:pt x="471" y="218"/>
                    <a:pt x="471" y="221"/>
                  </a:cubicBezTo>
                  <a:cubicBezTo>
                    <a:pt x="471" y="225"/>
                    <a:pt x="480" y="226"/>
                    <a:pt x="480" y="227"/>
                  </a:cubicBezTo>
                  <a:cubicBezTo>
                    <a:pt x="480" y="228"/>
                    <a:pt x="474" y="228"/>
                    <a:pt x="471" y="227"/>
                  </a:cubicBezTo>
                  <a:cubicBezTo>
                    <a:pt x="468" y="226"/>
                    <a:pt x="468" y="222"/>
                    <a:pt x="467" y="222"/>
                  </a:cubicBezTo>
                  <a:cubicBezTo>
                    <a:pt x="466" y="221"/>
                    <a:pt x="469" y="218"/>
                    <a:pt x="469" y="216"/>
                  </a:cubicBezTo>
                  <a:cubicBezTo>
                    <a:pt x="469" y="213"/>
                    <a:pt x="466" y="212"/>
                    <a:pt x="465" y="211"/>
                  </a:cubicBezTo>
                  <a:cubicBezTo>
                    <a:pt x="464" y="209"/>
                    <a:pt x="462" y="207"/>
                    <a:pt x="460" y="207"/>
                  </a:cubicBezTo>
                  <a:cubicBezTo>
                    <a:pt x="458" y="208"/>
                    <a:pt x="450" y="208"/>
                    <a:pt x="448" y="211"/>
                  </a:cubicBezTo>
                  <a:cubicBezTo>
                    <a:pt x="445" y="213"/>
                    <a:pt x="448" y="219"/>
                    <a:pt x="449" y="222"/>
                  </a:cubicBezTo>
                  <a:cubicBezTo>
                    <a:pt x="451" y="225"/>
                    <a:pt x="442" y="229"/>
                    <a:pt x="443" y="231"/>
                  </a:cubicBezTo>
                  <a:cubicBezTo>
                    <a:pt x="443" y="234"/>
                    <a:pt x="440" y="235"/>
                    <a:pt x="437" y="237"/>
                  </a:cubicBezTo>
                  <a:cubicBezTo>
                    <a:pt x="433" y="239"/>
                    <a:pt x="429" y="240"/>
                    <a:pt x="429" y="243"/>
                  </a:cubicBezTo>
                  <a:cubicBezTo>
                    <a:pt x="429" y="246"/>
                    <a:pt x="425" y="245"/>
                    <a:pt x="422" y="243"/>
                  </a:cubicBezTo>
                  <a:cubicBezTo>
                    <a:pt x="420" y="242"/>
                    <a:pt x="416" y="244"/>
                    <a:pt x="413" y="244"/>
                  </a:cubicBezTo>
                  <a:cubicBezTo>
                    <a:pt x="409" y="244"/>
                    <a:pt x="409" y="241"/>
                    <a:pt x="406" y="242"/>
                  </a:cubicBezTo>
                  <a:cubicBezTo>
                    <a:pt x="403" y="243"/>
                    <a:pt x="402" y="240"/>
                    <a:pt x="402" y="238"/>
                  </a:cubicBezTo>
                  <a:cubicBezTo>
                    <a:pt x="403" y="236"/>
                    <a:pt x="406" y="238"/>
                    <a:pt x="407" y="239"/>
                  </a:cubicBezTo>
                  <a:cubicBezTo>
                    <a:pt x="407" y="241"/>
                    <a:pt x="409" y="240"/>
                    <a:pt x="411" y="239"/>
                  </a:cubicBezTo>
                  <a:cubicBezTo>
                    <a:pt x="414" y="238"/>
                    <a:pt x="413" y="241"/>
                    <a:pt x="416" y="241"/>
                  </a:cubicBezTo>
                  <a:cubicBezTo>
                    <a:pt x="419" y="241"/>
                    <a:pt x="418" y="239"/>
                    <a:pt x="420" y="239"/>
                  </a:cubicBezTo>
                  <a:cubicBezTo>
                    <a:pt x="423" y="240"/>
                    <a:pt x="423" y="239"/>
                    <a:pt x="422" y="237"/>
                  </a:cubicBezTo>
                  <a:cubicBezTo>
                    <a:pt x="421" y="236"/>
                    <a:pt x="424" y="235"/>
                    <a:pt x="426" y="234"/>
                  </a:cubicBezTo>
                  <a:cubicBezTo>
                    <a:pt x="427" y="234"/>
                    <a:pt x="427" y="231"/>
                    <a:pt x="428" y="230"/>
                  </a:cubicBezTo>
                  <a:cubicBezTo>
                    <a:pt x="430" y="229"/>
                    <a:pt x="429" y="228"/>
                    <a:pt x="430" y="228"/>
                  </a:cubicBezTo>
                  <a:cubicBezTo>
                    <a:pt x="432" y="227"/>
                    <a:pt x="433" y="225"/>
                    <a:pt x="434" y="225"/>
                  </a:cubicBezTo>
                  <a:cubicBezTo>
                    <a:pt x="436" y="225"/>
                    <a:pt x="437" y="222"/>
                    <a:pt x="436" y="221"/>
                  </a:cubicBezTo>
                  <a:cubicBezTo>
                    <a:pt x="435" y="220"/>
                    <a:pt x="436" y="216"/>
                    <a:pt x="438" y="216"/>
                  </a:cubicBezTo>
                  <a:cubicBezTo>
                    <a:pt x="439" y="215"/>
                    <a:pt x="439" y="214"/>
                    <a:pt x="438" y="213"/>
                  </a:cubicBezTo>
                  <a:cubicBezTo>
                    <a:pt x="437" y="212"/>
                    <a:pt x="431" y="208"/>
                    <a:pt x="432" y="206"/>
                  </a:cubicBezTo>
                  <a:cubicBezTo>
                    <a:pt x="432" y="204"/>
                    <a:pt x="431" y="199"/>
                    <a:pt x="431" y="198"/>
                  </a:cubicBezTo>
                  <a:cubicBezTo>
                    <a:pt x="432" y="196"/>
                    <a:pt x="432" y="192"/>
                    <a:pt x="431" y="190"/>
                  </a:cubicBezTo>
                  <a:cubicBezTo>
                    <a:pt x="431" y="188"/>
                    <a:pt x="433" y="186"/>
                    <a:pt x="433" y="182"/>
                  </a:cubicBezTo>
                  <a:cubicBezTo>
                    <a:pt x="434" y="178"/>
                    <a:pt x="429" y="174"/>
                    <a:pt x="427" y="172"/>
                  </a:cubicBezTo>
                  <a:cubicBezTo>
                    <a:pt x="424" y="171"/>
                    <a:pt x="426" y="169"/>
                    <a:pt x="429" y="166"/>
                  </a:cubicBezTo>
                  <a:cubicBezTo>
                    <a:pt x="433" y="164"/>
                    <a:pt x="433" y="155"/>
                    <a:pt x="433" y="153"/>
                  </a:cubicBezTo>
                  <a:cubicBezTo>
                    <a:pt x="433" y="151"/>
                    <a:pt x="426" y="149"/>
                    <a:pt x="423" y="149"/>
                  </a:cubicBezTo>
                  <a:cubicBezTo>
                    <a:pt x="420" y="150"/>
                    <a:pt x="410" y="149"/>
                    <a:pt x="408" y="149"/>
                  </a:cubicBezTo>
                  <a:cubicBezTo>
                    <a:pt x="405" y="148"/>
                    <a:pt x="404" y="151"/>
                    <a:pt x="403" y="153"/>
                  </a:cubicBezTo>
                  <a:cubicBezTo>
                    <a:pt x="402" y="156"/>
                    <a:pt x="399" y="159"/>
                    <a:pt x="398" y="165"/>
                  </a:cubicBezTo>
                  <a:cubicBezTo>
                    <a:pt x="396" y="170"/>
                    <a:pt x="390" y="172"/>
                    <a:pt x="387" y="173"/>
                  </a:cubicBezTo>
                  <a:cubicBezTo>
                    <a:pt x="384" y="174"/>
                    <a:pt x="382" y="178"/>
                    <a:pt x="384" y="180"/>
                  </a:cubicBezTo>
                  <a:cubicBezTo>
                    <a:pt x="385" y="182"/>
                    <a:pt x="387" y="180"/>
                    <a:pt x="388" y="181"/>
                  </a:cubicBezTo>
                  <a:cubicBezTo>
                    <a:pt x="389" y="182"/>
                    <a:pt x="388" y="187"/>
                    <a:pt x="387" y="187"/>
                  </a:cubicBezTo>
                  <a:cubicBezTo>
                    <a:pt x="386" y="188"/>
                    <a:pt x="389" y="190"/>
                    <a:pt x="387" y="191"/>
                  </a:cubicBezTo>
                  <a:cubicBezTo>
                    <a:pt x="385" y="192"/>
                    <a:pt x="383" y="195"/>
                    <a:pt x="384" y="197"/>
                  </a:cubicBezTo>
                  <a:cubicBezTo>
                    <a:pt x="385" y="198"/>
                    <a:pt x="391" y="199"/>
                    <a:pt x="393" y="200"/>
                  </a:cubicBezTo>
                  <a:cubicBezTo>
                    <a:pt x="396" y="202"/>
                    <a:pt x="395" y="204"/>
                    <a:pt x="397" y="207"/>
                  </a:cubicBezTo>
                  <a:cubicBezTo>
                    <a:pt x="399" y="209"/>
                    <a:pt x="401" y="208"/>
                    <a:pt x="402" y="209"/>
                  </a:cubicBezTo>
                  <a:cubicBezTo>
                    <a:pt x="403" y="211"/>
                    <a:pt x="398" y="217"/>
                    <a:pt x="397" y="217"/>
                  </a:cubicBezTo>
                  <a:cubicBezTo>
                    <a:pt x="395" y="217"/>
                    <a:pt x="389" y="211"/>
                    <a:pt x="387" y="209"/>
                  </a:cubicBezTo>
                  <a:cubicBezTo>
                    <a:pt x="385" y="208"/>
                    <a:pt x="378" y="206"/>
                    <a:pt x="374" y="204"/>
                  </a:cubicBezTo>
                  <a:cubicBezTo>
                    <a:pt x="370" y="202"/>
                    <a:pt x="367" y="202"/>
                    <a:pt x="363" y="199"/>
                  </a:cubicBezTo>
                  <a:cubicBezTo>
                    <a:pt x="359" y="197"/>
                    <a:pt x="356" y="195"/>
                    <a:pt x="349" y="196"/>
                  </a:cubicBezTo>
                  <a:cubicBezTo>
                    <a:pt x="341" y="196"/>
                    <a:pt x="336" y="194"/>
                    <a:pt x="334" y="194"/>
                  </a:cubicBezTo>
                  <a:cubicBezTo>
                    <a:pt x="331" y="195"/>
                    <a:pt x="332" y="192"/>
                    <a:pt x="328" y="190"/>
                  </a:cubicBezTo>
                  <a:cubicBezTo>
                    <a:pt x="324" y="188"/>
                    <a:pt x="321" y="185"/>
                    <a:pt x="318" y="187"/>
                  </a:cubicBezTo>
                  <a:cubicBezTo>
                    <a:pt x="316" y="188"/>
                    <a:pt x="317" y="193"/>
                    <a:pt x="321" y="193"/>
                  </a:cubicBezTo>
                  <a:cubicBezTo>
                    <a:pt x="324" y="194"/>
                    <a:pt x="322" y="196"/>
                    <a:pt x="326" y="196"/>
                  </a:cubicBezTo>
                  <a:cubicBezTo>
                    <a:pt x="330" y="195"/>
                    <a:pt x="332" y="197"/>
                    <a:pt x="332" y="199"/>
                  </a:cubicBezTo>
                  <a:cubicBezTo>
                    <a:pt x="331" y="202"/>
                    <a:pt x="333" y="204"/>
                    <a:pt x="335" y="206"/>
                  </a:cubicBezTo>
                  <a:cubicBezTo>
                    <a:pt x="337" y="208"/>
                    <a:pt x="336" y="210"/>
                    <a:pt x="333" y="210"/>
                  </a:cubicBezTo>
                  <a:cubicBezTo>
                    <a:pt x="330" y="210"/>
                    <a:pt x="326" y="211"/>
                    <a:pt x="327" y="213"/>
                  </a:cubicBezTo>
                  <a:cubicBezTo>
                    <a:pt x="329" y="215"/>
                    <a:pt x="326" y="216"/>
                    <a:pt x="323" y="215"/>
                  </a:cubicBezTo>
                  <a:cubicBezTo>
                    <a:pt x="320" y="214"/>
                    <a:pt x="322" y="211"/>
                    <a:pt x="323" y="210"/>
                  </a:cubicBezTo>
                  <a:cubicBezTo>
                    <a:pt x="324" y="209"/>
                    <a:pt x="320" y="207"/>
                    <a:pt x="318" y="206"/>
                  </a:cubicBezTo>
                  <a:cubicBezTo>
                    <a:pt x="316" y="206"/>
                    <a:pt x="308" y="212"/>
                    <a:pt x="306" y="213"/>
                  </a:cubicBezTo>
                  <a:cubicBezTo>
                    <a:pt x="304" y="213"/>
                    <a:pt x="298" y="211"/>
                    <a:pt x="292" y="213"/>
                  </a:cubicBezTo>
                  <a:cubicBezTo>
                    <a:pt x="287" y="214"/>
                    <a:pt x="287" y="218"/>
                    <a:pt x="285" y="218"/>
                  </a:cubicBezTo>
                  <a:cubicBezTo>
                    <a:pt x="283" y="218"/>
                    <a:pt x="276" y="219"/>
                    <a:pt x="274" y="217"/>
                  </a:cubicBezTo>
                  <a:cubicBezTo>
                    <a:pt x="272" y="216"/>
                    <a:pt x="274" y="215"/>
                    <a:pt x="276" y="215"/>
                  </a:cubicBezTo>
                  <a:cubicBezTo>
                    <a:pt x="279" y="215"/>
                    <a:pt x="279" y="214"/>
                    <a:pt x="278" y="213"/>
                  </a:cubicBezTo>
                  <a:cubicBezTo>
                    <a:pt x="277" y="211"/>
                    <a:pt x="280" y="208"/>
                    <a:pt x="280" y="207"/>
                  </a:cubicBezTo>
                  <a:cubicBezTo>
                    <a:pt x="280" y="206"/>
                    <a:pt x="270" y="209"/>
                    <a:pt x="269" y="210"/>
                  </a:cubicBezTo>
                  <a:cubicBezTo>
                    <a:pt x="267" y="212"/>
                    <a:pt x="269" y="214"/>
                    <a:pt x="267" y="215"/>
                  </a:cubicBezTo>
                  <a:cubicBezTo>
                    <a:pt x="266" y="216"/>
                    <a:pt x="266" y="213"/>
                    <a:pt x="264" y="213"/>
                  </a:cubicBezTo>
                  <a:cubicBezTo>
                    <a:pt x="262" y="212"/>
                    <a:pt x="248" y="215"/>
                    <a:pt x="245" y="218"/>
                  </a:cubicBezTo>
                  <a:cubicBezTo>
                    <a:pt x="243" y="221"/>
                    <a:pt x="238" y="221"/>
                    <a:pt x="238" y="223"/>
                  </a:cubicBezTo>
                  <a:cubicBezTo>
                    <a:pt x="238" y="225"/>
                    <a:pt x="231" y="225"/>
                    <a:pt x="229" y="226"/>
                  </a:cubicBezTo>
                  <a:cubicBezTo>
                    <a:pt x="226" y="227"/>
                    <a:pt x="228" y="232"/>
                    <a:pt x="227" y="234"/>
                  </a:cubicBezTo>
                  <a:cubicBezTo>
                    <a:pt x="226" y="237"/>
                    <a:pt x="216" y="236"/>
                    <a:pt x="213" y="236"/>
                  </a:cubicBezTo>
                  <a:cubicBezTo>
                    <a:pt x="210" y="236"/>
                    <a:pt x="209" y="230"/>
                    <a:pt x="207" y="230"/>
                  </a:cubicBezTo>
                  <a:cubicBezTo>
                    <a:pt x="204" y="230"/>
                    <a:pt x="206" y="226"/>
                    <a:pt x="207" y="225"/>
                  </a:cubicBezTo>
                  <a:cubicBezTo>
                    <a:pt x="207" y="223"/>
                    <a:pt x="209" y="225"/>
                    <a:pt x="212" y="223"/>
                  </a:cubicBezTo>
                  <a:cubicBezTo>
                    <a:pt x="215" y="221"/>
                    <a:pt x="218" y="224"/>
                    <a:pt x="219" y="222"/>
                  </a:cubicBezTo>
                  <a:cubicBezTo>
                    <a:pt x="221" y="221"/>
                    <a:pt x="215" y="218"/>
                    <a:pt x="214" y="215"/>
                  </a:cubicBezTo>
                  <a:cubicBezTo>
                    <a:pt x="214" y="212"/>
                    <a:pt x="208" y="211"/>
                    <a:pt x="204" y="212"/>
                  </a:cubicBezTo>
                  <a:cubicBezTo>
                    <a:pt x="201" y="213"/>
                    <a:pt x="197" y="212"/>
                    <a:pt x="194" y="211"/>
                  </a:cubicBezTo>
                  <a:cubicBezTo>
                    <a:pt x="192" y="209"/>
                    <a:pt x="192" y="213"/>
                    <a:pt x="196" y="214"/>
                  </a:cubicBezTo>
                  <a:cubicBezTo>
                    <a:pt x="199" y="215"/>
                    <a:pt x="197" y="218"/>
                    <a:pt x="198" y="219"/>
                  </a:cubicBezTo>
                  <a:cubicBezTo>
                    <a:pt x="199" y="221"/>
                    <a:pt x="197" y="225"/>
                    <a:pt x="195" y="228"/>
                  </a:cubicBezTo>
                  <a:cubicBezTo>
                    <a:pt x="193" y="231"/>
                    <a:pt x="194" y="231"/>
                    <a:pt x="198" y="231"/>
                  </a:cubicBezTo>
                  <a:cubicBezTo>
                    <a:pt x="201" y="231"/>
                    <a:pt x="201" y="235"/>
                    <a:pt x="201" y="238"/>
                  </a:cubicBezTo>
                  <a:cubicBezTo>
                    <a:pt x="201" y="241"/>
                    <a:pt x="198" y="242"/>
                    <a:pt x="198" y="244"/>
                  </a:cubicBezTo>
                  <a:cubicBezTo>
                    <a:pt x="198" y="247"/>
                    <a:pt x="195" y="243"/>
                    <a:pt x="195" y="244"/>
                  </a:cubicBezTo>
                  <a:cubicBezTo>
                    <a:pt x="194" y="245"/>
                    <a:pt x="193" y="244"/>
                    <a:pt x="192" y="242"/>
                  </a:cubicBezTo>
                  <a:cubicBezTo>
                    <a:pt x="192" y="240"/>
                    <a:pt x="187" y="241"/>
                    <a:pt x="184" y="240"/>
                  </a:cubicBezTo>
                  <a:cubicBezTo>
                    <a:pt x="181" y="240"/>
                    <a:pt x="180" y="241"/>
                    <a:pt x="179" y="243"/>
                  </a:cubicBezTo>
                  <a:cubicBezTo>
                    <a:pt x="178" y="245"/>
                    <a:pt x="174" y="246"/>
                    <a:pt x="172" y="246"/>
                  </a:cubicBezTo>
                  <a:cubicBezTo>
                    <a:pt x="170" y="246"/>
                    <a:pt x="166" y="250"/>
                    <a:pt x="164" y="252"/>
                  </a:cubicBezTo>
                  <a:cubicBezTo>
                    <a:pt x="162" y="253"/>
                    <a:pt x="162" y="256"/>
                    <a:pt x="165" y="259"/>
                  </a:cubicBezTo>
                  <a:cubicBezTo>
                    <a:pt x="168" y="261"/>
                    <a:pt x="168" y="263"/>
                    <a:pt x="168" y="265"/>
                  </a:cubicBezTo>
                  <a:cubicBezTo>
                    <a:pt x="168" y="266"/>
                    <a:pt x="160" y="266"/>
                    <a:pt x="158" y="264"/>
                  </a:cubicBezTo>
                  <a:cubicBezTo>
                    <a:pt x="157" y="263"/>
                    <a:pt x="152" y="262"/>
                    <a:pt x="150" y="262"/>
                  </a:cubicBezTo>
                  <a:cubicBezTo>
                    <a:pt x="148" y="263"/>
                    <a:pt x="143" y="257"/>
                    <a:pt x="141" y="257"/>
                  </a:cubicBezTo>
                  <a:cubicBezTo>
                    <a:pt x="138" y="257"/>
                    <a:pt x="137" y="260"/>
                    <a:pt x="136" y="261"/>
                  </a:cubicBezTo>
                  <a:cubicBezTo>
                    <a:pt x="135" y="263"/>
                    <a:pt x="137" y="263"/>
                    <a:pt x="138" y="266"/>
                  </a:cubicBezTo>
                  <a:cubicBezTo>
                    <a:pt x="140" y="269"/>
                    <a:pt x="144" y="269"/>
                    <a:pt x="146" y="269"/>
                  </a:cubicBezTo>
                  <a:cubicBezTo>
                    <a:pt x="148" y="269"/>
                    <a:pt x="148" y="272"/>
                    <a:pt x="147" y="274"/>
                  </a:cubicBezTo>
                  <a:cubicBezTo>
                    <a:pt x="146" y="275"/>
                    <a:pt x="142" y="276"/>
                    <a:pt x="141" y="275"/>
                  </a:cubicBezTo>
                  <a:cubicBezTo>
                    <a:pt x="140" y="273"/>
                    <a:pt x="135" y="275"/>
                    <a:pt x="135" y="273"/>
                  </a:cubicBezTo>
                  <a:cubicBezTo>
                    <a:pt x="134" y="271"/>
                    <a:pt x="131" y="268"/>
                    <a:pt x="127" y="269"/>
                  </a:cubicBezTo>
                  <a:cubicBezTo>
                    <a:pt x="123" y="269"/>
                    <a:pt x="123" y="267"/>
                    <a:pt x="123" y="264"/>
                  </a:cubicBezTo>
                  <a:cubicBezTo>
                    <a:pt x="123" y="261"/>
                    <a:pt x="121" y="259"/>
                    <a:pt x="121" y="258"/>
                  </a:cubicBezTo>
                  <a:cubicBezTo>
                    <a:pt x="121" y="257"/>
                    <a:pt x="119" y="254"/>
                    <a:pt x="121" y="253"/>
                  </a:cubicBezTo>
                  <a:cubicBezTo>
                    <a:pt x="123" y="252"/>
                    <a:pt x="122" y="250"/>
                    <a:pt x="122" y="248"/>
                  </a:cubicBezTo>
                  <a:cubicBezTo>
                    <a:pt x="122" y="246"/>
                    <a:pt x="119" y="243"/>
                    <a:pt x="116" y="243"/>
                  </a:cubicBezTo>
                  <a:cubicBezTo>
                    <a:pt x="113" y="243"/>
                    <a:pt x="113" y="240"/>
                    <a:pt x="111" y="240"/>
                  </a:cubicBezTo>
                  <a:cubicBezTo>
                    <a:pt x="108" y="239"/>
                    <a:pt x="103" y="235"/>
                    <a:pt x="103" y="233"/>
                  </a:cubicBezTo>
                  <a:cubicBezTo>
                    <a:pt x="103" y="231"/>
                    <a:pt x="99" y="231"/>
                    <a:pt x="100" y="230"/>
                  </a:cubicBezTo>
                  <a:cubicBezTo>
                    <a:pt x="101" y="230"/>
                    <a:pt x="104" y="231"/>
                    <a:pt x="107" y="233"/>
                  </a:cubicBezTo>
                  <a:cubicBezTo>
                    <a:pt x="109" y="235"/>
                    <a:pt x="112" y="237"/>
                    <a:pt x="118" y="238"/>
                  </a:cubicBezTo>
                  <a:cubicBezTo>
                    <a:pt x="123" y="238"/>
                    <a:pt x="126" y="241"/>
                    <a:pt x="132" y="242"/>
                  </a:cubicBezTo>
                  <a:cubicBezTo>
                    <a:pt x="138" y="243"/>
                    <a:pt x="142" y="244"/>
                    <a:pt x="151" y="245"/>
                  </a:cubicBezTo>
                  <a:cubicBezTo>
                    <a:pt x="160" y="246"/>
                    <a:pt x="171" y="237"/>
                    <a:pt x="174" y="235"/>
                  </a:cubicBezTo>
                  <a:cubicBezTo>
                    <a:pt x="176" y="232"/>
                    <a:pt x="173" y="227"/>
                    <a:pt x="173" y="225"/>
                  </a:cubicBezTo>
                  <a:cubicBezTo>
                    <a:pt x="173" y="223"/>
                    <a:pt x="169" y="223"/>
                    <a:pt x="169" y="222"/>
                  </a:cubicBezTo>
                  <a:cubicBezTo>
                    <a:pt x="168" y="220"/>
                    <a:pt x="165" y="218"/>
                    <a:pt x="162" y="218"/>
                  </a:cubicBezTo>
                  <a:cubicBezTo>
                    <a:pt x="158" y="218"/>
                    <a:pt x="158" y="214"/>
                    <a:pt x="155" y="214"/>
                  </a:cubicBezTo>
                  <a:cubicBezTo>
                    <a:pt x="152" y="214"/>
                    <a:pt x="151" y="213"/>
                    <a:pt x="143" y="208"/>
                  </a:cubicBezTo>
                  <a:cubicBezTo>
                    <a:pt x="136" y="203"/>
                    <a:pt x="126" y="200"/>
                    <a:pt x="125" y="201"/>
                  </a:cubicBezTo>
                  <a:cubicBezTo>
                    <a:pt x="123" y="202"/>
                    <a:pt x="122" y="202"/>
                    <a:pt x="121" y="200"/>
                  </a:cubicBezTo>
                  <a:cubicBezTo>
                    <a:pt x="119" y="198"/>
                    <a:pt x="117" y="199"/>
                    <a:pt x="115" y="200"/>
                  </a:cubicBezTo>
                  <a:cubicBezTo>
                    <a:pt x="113" y="202"/>
                    <a:pt x="111" y="199"/>
                    <a:pt x="107" y="200"/>
                  </a:cubicBezTo>
                  <a:cubicBezTo>
                    <a:pt x="104" y="201"/>
                    <a:pt x="102" y="198"/>
                    <a:pt x="103" y="197"/>
                  </a:cubicBezTo>
                  <a:cubicBezTo>
                    <a:pt x="104" y="196"/>
                    <a:pt x="109" y="197"/>
                    <a:pt x="109" y="195"/>
                  </a:cubicBezTo>
                  <a:cubicBezTo>
                    <a:pt x="109" y="193"/>
                    <a:pt x="107" y="195"/>
                    <a:pt x="103" y="193"/>
                  </a:cubicBezTo>
                  <a:cubicBezTo>
                    <a:pt x="100" y="191"/>
                    <a:pt x="98" y="192"/>
                    <a:pt x="98" y="194"/>
                  </a:cubicBezTo>
                  <a:cubicBezTo>
                    <a:pt x="97" y="196"/>
                    <a:pt x="94" y="195"/>
                    <a:pt x="93" y="194"/>
                  </a:cubicBezTo>
                  <a:cubicBezTo>
                    <a:pt x="93" y="194"/>
                    <a:pt x="92" y="194"/>
                    <a:pt x="92" y="193"/>
                  </a:cubicBezTo>
                  <a:cubicBezTo>
                    <a:pt x="92" y="196"/>
                    <a:pt x="90" y="197"/>
                    <a:pt x="88" y="196"/>
                  </a:cubicBezTo>
                  <a:cubicBezTo>
                    <a:pt x="86" y="196"/>
                    <a:pt x="84" y="199"/>
                    <a:pt x="82" y="199"/>
                  </a:cubicBezTo>
                  <a:cubicBezTo>
                    <a:pt x="79" y="199"/>
                    <a:pt x="77" y="202"/>
                    <a:pt x="76" y="204"/>
                  </a:cubicBezTo>
                  <a:cubicBezTo>
                    <a:pt x="76" y="206"/>
                    <a:pt x="73" y="205"/>
                    <a:pt x="73" y="207"/>
                  </a:cubicBezTo>
                  <a:cubicBezTo>
                    <a:pt x="73" y="208"/>
                    <a:pt x="73" y="209"/>
                    <a:pt x="72" y="211"/>
                  </a:cubicBezTo>
                  <a:cubicBezTo>
                    <a:pt x="71" y="212"/>
                    <a:pt x="72" y="213"/>
                    <a:pt x="73" y="215"/>
                  </a:cubicBezTo>
                  <a:cubicBezTo>
                    <a:pt x="74" y="218"/>
                    <a:pt x="77" y="218"/>
                    <a:pt x="78" y="218"/>
                  </a:cubicBezTo>
                  <a:cubicBezTo>
                    <a:pt x="79" y="219"/>
                    <a:pt x="84" y="223"/>
                    <a:pt x="84" y="224"/>
                  </a:cubicBezTo>
                  <a:cubicBezTo>
                    <a:pt x="84" y="226"/>
                    <a:pt x="80" y="229"/>
                    <a:pt x="79" y="230"/>
                  </a:cubicBezTo>
                  <a:cubicBezTo>
                    <a:pt x="77" y="231"/>
                    <a:pt x="75" y="233"/>
                    <a:pt x="76" y="235"/>
                  </a:cubicBezTo>
                  <a:cubicBezTo>
                    <a:pt x="77" y="236"/>
                    <a:pt x="81" y="242"/>
                    <a:pt x="84" y="247"/>
                  </a:cubicBezTo>
                  <a:cubicBezTo>
                    <a:pt x="87" y="252"/>
                    <a:pt x="83" y="250"/>
                    <a:pt x="81" y="252"/>
                  </a:cubicBezTo>
                  <a:cubicBezTo>
                    <a:pt x="80" y="254"/>
                    <a:pt x="82" y="257"/>
                    <a:pt x="82" y="258"/>
                  </a:cubicBezTo>
                  <a:cubicBezTo>
                    <a:pt x="83" y="259"/>
                    <a:pt x="80" y="259"/>
                    <a:pt x="81" y="260"/>
                  </a:cubicBezTo>
                  <a:cubicBezTo>
                    <a:pt x="81" y="262"/>
                    <a:pt x="84" y="262"/>
                    <a:pt x="85" y="263"/>
                  </a:cubicBezTo>
                  <a:cubicBezTo>
                    <a:pt x="85" y="264"/>
                    <a:pt x="82" y="265"/>
                    <a:pt x="83" y="267"/>
                  </a:cubicBezTo>
                  <a:cubicBezTo>
                    <a:pt x="85" y="269"/>
                    <a:pt x="87" y="269"/>
                    <a:pt x="88" y="271"/>
                  </a:cubicBezTo>
                  <a:cubicBezTo>
                    <a:pt x="88" y="274"/>
                    <a:pt x="82" y="274"/>
                    <a:pt x="83" y="276"/>
                  </a:cubicBezTo>
                  <a:cubicBezTo>
                    <a:pt x="83" y="278"/>
                    <a:pt x="90" y="280"/>
                    <a:pt x="93" y="284"/>
                  </a:cubicBezTo>
                  <a:cubicBezTo>
                    <a:pt x="96" y="287"/>
                    <a:pt x="96" y="288"/>
                    <a:pt x="95" y="290"/>
                  </a:cubicBezTo>
                  <a:cubicBezTo>
                    <a:pt x="94" y="294"/>
                    <a:pt x="85" y="297"/>
                    <a:pt x="83" y="301"/>
                  </a:cubicBezTo>
                  <a:cubicBezTo>
                    <a:pt x="81" y="306"/>
                    <a:pt x="74" y="308"/>
                    <a:pt x="71" y="311"/>
                  </a:cubicBezTo>
                  <a:cubicBezTo>
                    <a:pt x="69" y="313"/>
                    <a:pt x="68" y="315"/>
                    <a:pt x="67" y="316"/>
                  </a:cubicBezTo>
                  <a:cubicBezTo>
                    <a:pt x="68" y="316"/>
                    <a:pt x="70" y="316"/>
                    <a:pt x="70" y="315"/>
                  </a:cubicBezTo>
                  <a:cubicBezTo>
                    <a:pt x="72" y="314"/>
                    <a:pt x="74" y="319"/>
                    <a:pt x="75" y="320"/>
                  </a:cubicBezTo>
                  <a:cubicBezTo>
                    <a:pt x="77" y="322"/>
                    <a:pt x="81" y="320"/>
                    <a:pt x="82" y="322"/>
                  </a:cubicBezTo>
                  <a:cubicBezTo>
                    <a:pt x="84" y="323"/>
                    <a:pt x="81" y="323"/>
                    <a:pt x="79" y="323"/>
                  </a:cubicBezTo>
                  <a:cubicBezTo>
                    <a:pt x="76" y="323"/>
                    <a:pt x="75" y="324"/>
                    <a:pt x="71" y="326"/>
                  </a:cubicBezTo>
                  <a:cubicBezTo>
                    <a:pt x="68" y="327"/>
                    <a:pt x="68" y="328"/>
                    <a:pt x="67" y="329"/>
                  </a:cubicBezTo>
                  <a:cubicBezTo>
                    <a:pt x="69" y="331"/>
                    <a:pt x="66" y="332"/>
                    <a:pt x="65" y="334"/>
                  </a:cubicBezTo>
                  <a:cubicBezTo>
                    <a:pt x="64" y="336"/>
                    <a:pt x="63" y="337"/>
                    <a:pt x="63" y="338"/>
                  </a:cubicBezTo>
                  <a:cubicBezTo>
                    <a:pt x="62" y="340"/>
                    <a:pt x="63" y="341"/>
                    <a:pt x="63" y="343"/>
                  </a:cubicBezTo>
                  <a:cubicBezTo>
                    <a:pt x="63" y="345"/>
                    <a:pt x="64" y="345"/>
                    <a:pt x="65" y="347"/>
                  </a:cubicBezTo>
                  <a:cubicBezTo>
                    <a:pt x="66" y="349"/>
                    <a:pt x="64" y="349"/>
                    <a:pt x="63" y="350"/>
                  </a:cubicBezTo>
                  <a:cubicBezTo>
                    <a:pt x="62" y="351"/>
                    <a:pt x="62" y="353"/>
                    <a:pt x="64" y="354"/>
                  </a:cubicBezTo>
                  <a:cubicBezTo>
                    <a:pt x="65" y="355"/>
                    <a:pt x="65" y="357"/>
                    <a:pt x="65" y="358"/>
                  </a:cubicBezTo>
                  <a:cubicBezTo>
                    <a:pt x="64" y="360"/>
                    <a:pt x="66" y="362"/>
                    <a:pt x="67" y="363"/>
                  </a:cubicBezTo>
                  <a:cubicBezTo>
                    <a:pt x="69" y="364"/>
                    <a:pt x="68" y="368"/>
                    <a:pt x="69" y="369"/>
                  </a:cubicBezTo>
                  <a:cubicBezTo>
                    <a:pt x="71" y="369"/>
                    <a:pt x="72" y="370"/>
                    <a:pt x="74" y="370"/>
                  </a:cubicBezTo>
                  <a:cubicBezTo>
                    <a:pt x="76" y="369"/>
                    <a:pt x="77" y="370"/>
                    <a:pt x="78" y="372"/>
                  </a:cubicBezTo>
                  <a:cubicBezTo>
                    <a:pt x="79" y="373"/>
                    <a:pt x="80" y="373"/>
                    <a:pt x="82" y="372"/>
                  </a:cubicBezTo>
                  <a:cubicBezTo>
                    <a:pt x="84" y="371"/>
                    <a:pt x="89" y="373"/>
                    <a:pt x="90" y="374"/>
                  </a:cubicBezTo>
                  <a:cubicBezTo>
                    <a:pt x="91" y="374"/>
                    <a:pt x="90" y="377"/>
                    <a:pt x="90" y="379"/>
                  </a:cubicBezTo>
                  <a:cubicBezTo>
                    <a:pt x="90" y="381"/>
                    <a:pt x="89" y="384"/>
                    <a:pt x="91" y="385"/>
                  </a:cubicBezTo>
                  <a:cubicBezTo>
                    <a:pt x="93" y="386"/>
                    <a:pt x="93" y="389"/>
                    <a:pt x="95" y="390"/>
                  </a:cubicBezTo>
                  <a:cubicBezTo>
                    <a:pt x="97" y="391"/>
                    <a:pt x="98" y="394"/>
                    <a:pt x="100" y="395"/>
                  </a:cubicBezTo>
                  <a:cubicBezTo>
                    <a:pt x="101" y="395"/>
                    <a:pt x="104" y="397"/>
                    <a:pt x="104" y="399"/>
                  </a:cubicBezTo>
                  <a:cubicBezTo>
                    <a:pt x="104" y="400"/>
                    <a:pt x="102" y="402"/>
                    <a:pt x="100" y="402"/>
                  </a:cubicBezTo>
                  <a:cubicBezTo>
                    <a:pt x="98" y="403"/>
                    <a:pt x="95" y="400"/>
                    <a:pt x="94" y="402"/>
                  </a:cubicBezTo>
                  <a:cubicBezTo>
                    <a:pt x="93" y="403"/>
                    <a:pt x="95" y="405"/>
                    <a:pt x="95" y="409"/>
                  </a:cubicBezTo>
                  <a:cubicBezTo>
                    <a:pt x="96" y="413"/>
                    <a:pt x="97" y="413"/>
                    <a:pt x="99" y="413"/>
                  </a:cubicBezTo>
                  <a:cubicBezTo>
                    <a:pt x="101" y="413"/>
                    <a:pt x="101" y="412"/>
                    <a:pt x="103" y="411"/>
                  </a:cubicBezTo>
                  <a:cubicBezTo>
                    <a:pt x="104" y="411"/>
                    <a:pt x="107" y="412"/>
                    <a:pt x="108" y="411"/>
                  </a:cubicBezTo>
                  <a:cubicBezTo>
                    <a:pt x="109" y="411"/>
                    <a:pt x="114" y="410"/>
                    <a:pt x="115" y="412"/>
                  </a:cubicBezTo>
                  <a:cubicBezTo>
                    <a:pt x="115" y="413"/>
                    <a:pt x="116" y="417"/>
                    <a:pt x="116" y="418"/>
                  </a:cubicBezTo>
                  <a:cubicBezTo>
                    <a:pt x="115" y="419"/>
                    <a:pt x="117" y="421"/>
                    <a:pt x="117" y="422"/>
                  </a:cubicBezTo>
                  <a:cubicBezTo>
                    <a:pt x="118" y="424"/>
                    <a:pt x="122" y="423"/>
                    <a:pt x="123" y="424"/>
                  </a:cubicBezTo>
                  <a:cubicBezTo>
                    <a:pt x="125" y="424"/>
                    <a:pt x="127" y="428"/>
                    <a:pt x="127" y="430"/>
                  </a:cubicBezTo>
                  <a:cubicBezTo>
                    <a:pt x="126" y="432"/>
                    <a:pt x="129" y="432"/>
                    <a:pt x="130" y="432"/>
                  </a:cubicBezTo>
                  <a:cubicBezTo>
                    <a:pt x="131" y="431"/>
                    <a:pt x="132" y="433"/>
                    <a:pt x="134" y="433"/>
                  </a:cubicBezTo>
                  <a:cubicBezTo>
                    <a:pt x="135" y="434"/>
                    <a:pt x="137" y="434"/>
                    <a:pt x="138" y="433"/>
                  </a:cubicBezTo>
                  <a:cubicBezTo>
                    <a:pt x="139" y="432"/>
                    <a:pt x="142" y="432"/>
                    <a:pt x="142" y="433"/>
                  </a:cubicBezTo>
                  <a:cubicBezTo>
                    <a:pt x="143" y="434"/>
                    <a:pt x="146" y="436"/>
                    <a:pt x="146" y="437"/>
                  </a:cubicBezTo>
                  <a:cubicBezTo>
                    <a:pt x="146" y="438"/>
                    <a:pt x="150" y="437"/>
                    <a:pt x="153" y="438"/>
                  </a:cubicBezTo>
                  <a:cubicBezTo>
                    <a:pt x="155" y="439"/>
                    <a:pt x="157" y="439"/>
                    <a:pt x="159" y="440"/>
                  </a:cubicBezTo>
                  <a:cubicBezTo>
                    <a:pt x="162" y="441"/>
                    <a:pt x="164" y="441"/>
                    <a:pt x="164" y="443"/>
                  </a:cubicBezTo>
                  <a:cubicBezTo>
                    <a:pt x="164" y="444"/>
                    <a:pt x="162" y="445"/>
                    <a:pt x="162" y="446"/>
                  </a:cubicBezTo>
                  <a:cubicBezTo>
                    <a:pt x="162" y="447"/>
                    <a:pt x="164" y="447"/>
                    <a:pt x="164" y="448"/>
                  </a:cubicBezTo>
                  <a:cubicBezTo>
                    <a:pt x="164" y="450"/>
                    <a:pt x="161" y="450"/>
                    <a:pt x="161" y="450"/>
                  </a:cubicBezTo>
                  <a:cubicBezTo>
                    <a:pt x="160" y="451"/>
                    <a:pt x="162" y="453"/>
                    <a:pt x="163" y="453"/>
                  </a:cubicBezTo>
                  <a:cubicBezTo>
                    <a:pt x="163" y="454"/>
                    <a:pt x="161" y="457"/>
                    <a:pt x="161" y="458"/>
                  </a:cubicBezTo>
                  <a:cubicBezTo>
                    <a:pt x="161" y="459"/>
                    <a:pt x="156" y="458"/>
                    <a:pt x="155" y="458"/>
                  </a:cubicBezTo>
                  <a:cubicBezTo>
                    <a:pt x="153" y="458"/>
                    <a:pt x="150" y="462"/>
                    <a:pt x="148" y="462"/>
                  </a:cubicBezTo>
                  <a:cubicBezTo>
                    <a:pt x="147" y="463"/>
                    <a:pt x="148" y="465"/>
                    <a:pt x="148" y="466"/>
                  </a:cubicBezTo>
                  <a:cubicBezTo>
                    <a:pt x="152" y="465"/>
                    <a:pt x="156" y="465"/>
                    <a:pt x="156" y="466"/>
                  </a:cubicBezTo>
                  <a:cubicBezTo>
                    <a:pt x="157" y="467"/>
                    <a:pt x="148" y="471"/>
                    <a:pt x="146" y="472"/>
                  </a:cubicBezTo>
                  <a:cubicBezTo>
                    <a:pt x="145" y="472"/>
                    <a:pt x="150" y="475"/>
                    <a:pt x="149" y="476"/>
                  </a:cubicBezTo>
                  <a:cubicBezTo>
                    <a:pt x="149" y="478"/>
                    <a:pt x="144" y="478"/>
                    <a:pt x="145" y="481"/>
                  </a:cubicBezTo>
                  <a:cubicBezTo>
                    <a:pt x="145" y="484"/>
                    <a:pt x="143" y="484"/>
                    <a:pt x="140" y="484"/>
                  </a:cubicBezTo>
                  <a:cubicBezTo>
                    <a:pt x="138" y="484"/>
                    <a:pt x="137" y="486"/>
                    <a:pt x="138" y="486"/>
                  </a:cubicBezTo>
                  <a:cubicBezTo>
                    <a:pt x="139" y="487"/>
                    <a:pt x="139" y="490"/>
                    <a:pt x="144" y="491"/>
                  </a:cubicBezTo>
                  <a:cubicBezTo>
                    <a:pt x="150" y="493"/>
                    <a:pt x="155" y="498"/>
                    <a:pt x="159" y="502"/>
                  </a:cubicBezTo>
                  <a:cubicBezTo>
                    <a:pt x="160" y="503"/>
                    <a:pt x="161" y="503"/>
                    <a:pt x="161" y="504"/>
                  </a:cubicBezTo>
                  <a:cubicBezTo>
                    <a:pt x="163" y="503"/>
                    <a:pt x="164" y="503"/>
                    <a:pt x="165" y="503"/>
                  </a:cubicBezTo>
                  <a:cubicBezTo>
                    <a:pt x="167" y="502"/>
                    <a:pt x="172" y="504"/>
                    <a:pt x="174" y="505"/>
                  </a:cubicBezTo>
                  <a:cubicBezTo>
                    <a:pt x="177" y="507"/>
                    <a:pt x="186" y="505"/>
                    <a:pt x="187" y="506"/>
                  </a:cubicBezTo>
                  <a:cubicBezTo>
                    <a:pt x="188" y="508"/>
                    <a:pt x="190" y="510"/>
                    <a:pt x="192" y="510"/>
                  </a:cubicBezTo>
                  <a:cubicBezTo>
                    <a:pt x="193" y="510"/>
                    <a:pt x="195" y="513"/>
                    <a:pt x="197" y="512"/>
                  </a:cubicBezTo>
                  <a:cubicBezTo>
                    <a:pt x="198" y="511"/>
                    <a:pt x="203" y="511"/>
                    <a:pt x="205" y="511"/>
                  </a:cubicBezTo>
                  <a:cubicBezTo>
                    <a:pt x="206" y="511"/>
                    <a:pt x="206" y="512"/>
                    <a:pt x="208" y="512"/>
                  </a:cubicBezTo>
                  <a:cubicBezTo>
                    <a:pt x="209" y="512"/>
                    <a:pt x="209" y="517"/>
                    <a:pt x="210" y="517"/>
                  </a:cubicBezTo>
                  <a:cubicBezTo>
                    <a:pt x="211" y="517"/>
                    <a:pt x="215" y="520"/>
                    <a:pt x="218" y="521"/>
                  </a:cubicBezTo>
                  <a:cubicBezTo>
                    <a:pt x="220" y="521"/>
                    <a:pt x="223" y="525"/>
                    <a:pt x="224" y="525"/>
                  </a:cubicBezTo>
                  <a:cubicBezTo>
                    <a:pt x="225" y="525"/>
                    <a:pt x="227" y="527"/>
                    <a:pt x="227" y="525"/>
                  </a:cubicBezTo>
                  <a:cubicBezTo>
                    <a:pt x="228" y="523"/>
                    <a:pt x="231" y="524"/>
                    <a:pt x="232" y="521"/>
                  </a:cubicBezTo>
                  <a:cubicBezTo>
                    <a:pt x="228" y="516"/>
                    <a:pt x="223" y="510"/>
                    <a:pt x="223" y="507"/>
                  </a:cubicBezTo>
                  <a:cubicBezTo>
                    <a:pt x="223" y="503"/>
                    <a:pt x="225" y="500"/>
                    <a:pt x="220" y="496"/>
                  </a:cubicBezTo>
                  <a:cubicBezTo>
                    <a:pt x="215" y="492"/>
                    <a:pt x="221" y="489"/>
                    <a:pt x="224" y="485"/>
                  </a:cubicBezTo>
                  <a:cubicBezTo>
                    <a:pt x="227" y="481"/>
                    <a:pt x="234" y="479"/>
                    <a:pt x="238" y="476"/>
                  </a:cubicBezTo>
                  <a:cubicBezTo>
                    <a:pt x="238" y="475"/>
                    <a:pt x="237" y="475"/>
                    <a:pt x="236" y="474"/>
                  </a:cubicBezTo>
                  <a:cubicBezTo>
                    <a:pt x="233" y="473"/>
                    <a:pt x="232" y="471"/>
                    <a:pt x="234" y="471"/>
                  </a:cubicBezTo>
                  <a:cubicBezTo>
                    <a:pt x="237" y="470"/>
                    <a:pt x="235" y="469"/>
                    <a:pt x="233" y="466"/>
                  </a:cubicBezTo>
                  <a:cubicBezTo>
                    <a:pt x="230" y="463"/>
                    <a:pt x="229" y="460"/>
                    <a:pt x="228" y="460"/>
                  </a:cubicBezTo>
                  <a:cubicBezTo>
                    <a:pt x="227" y="460"/>
                    <a:pt x="224" y="460"/>
                    <a:pt x="222" y="460"/>
                  </a:cubicBezTo>
                  <a:cubicBezTo>
                    <a:pt x="220" y="461"/>
                    <a:pt x="221" y="459"/>
                    <a:pt x="221" y="456"/>
                  </a:cubicBezTo>
                  <a:cubicBezTo>
                    <a:pt x="221" y="454"/>
                    <a:pt x="217" y="454"/>
                    <a:pt x="216" y="453"/>
                  </a:cubicBezTo>
                  <a:cubicBezTo>
                    <a:pt x="216" y="452"/>
                    <a:pt x="217" y="448"/>
                    <a:pt x="218" y="448"/>
                  </a:cubicBezTo>
                  <a:cubicBezTo>
                    <a:pt x="219" y="448"/>
                    <a:pt x="221" y="447"/>
                    <a:pt x="221" y="445"/>
                  </a:cubicBezTo>
                  <a:cubicBezTo>
                    <a:pt x="221" y="444"/>
                    <a:pt x="217" y="444"/>
                    <a:pt x="218" y="442"/>
                  </a:cubicBezTo>
                  <a:cubicBezTo>
                    <a:pt x="220" y="439"/>
                    <a:pt x="223" y="439"/>
                    <a:pt x="223" y="437"/>
                  </a:cubicBezTo>
                  <a:cubicBezTo>
                    <a:pt x="223" y="434"/>
                    <a:pt x="225" y="432"/>
                    <a:pt x="227" y="434"/>
                  </a:cubicBezTo>
                  <a:cubicBezTo>
                    <a:pt x="230" y="435"/>
                    <a:pt x="231" y="440"/>
                    <a:pt x="234" y="439"/>
                  </a:cubicBezTo>
                  <a:cubicBezTo>
                    <a:pt x="237" y="438"/>
                    <a:pt x="235" y="435"/>
                    <a:pt x="234" y="434"/>
                  </a:cubicBezTo>
                  <a:cubicBezTo>
                    <a:pt x="234" y="433"/>
                    <a:pt x="233" y="430"/>
                    <a:pt x="237" y="430"/>
                  </a:cubicBezTo>
                  <a:cubicBezTo>
                    <a:pt x="240" y="429"/>
                    <a:pt x="238" y="426"/>
                    <a:pt x="241" y="426"/>
                  </a:cubicBezTo>
                  <a:cubicBezTo>
                    <a:pt x="243" y="426"/>
                    <a:pt x="248" y="423"/>
                    <a:pt x="249" y="422"/>
                  </a:cubicBezTo>
                  <a:cubicBezTo>
                    <a:pt x="251" y="421"/>
                    <a:pt x="254" y="419"/>
                    <a:pt x="255" y="420"/>
                  </a:cubicBezTo>
                  <a:cubicBezTo>
                    <a:pt x="257" y="421"/>
                    <a:pt x="259" y="423"/>
                    <a:pt x="260" y="420"/>
                  </a:cubicBezTo>
                  <a:cubicBezTo>
                    <a:pt x="261" y="418"/>
                    <a:pt x="265" y="419"/>
                    <a:pt x="265" y="420"/>
                  </a:cubicBezTo>
                  <a:cubicBezTo>
                    <a:pt x="266" y="422"/>
                    <a:pt x="273" y="422"/>
                    <a:pt x="275" y="423"/>
                  </a:cubicBezTo>
                  <a:cubicBezTo>
                    <a:pt x="277" y="424"/>
                    <a:pt x="281" y="427"/>
                    <a:pt x="281" y="429"/>
                  </a:cubicBezTo>
                  <a:cubicBezTo>
                    <a:pt x="281" y="430"/>
                    <a:pt x="284" y="432"/>
                    <a:pt x="284" y="430"/>
                  </a:cubicBezTo>
                  <a:cubicBezTo>
                    <a:pt x="284" y="427"/>
                    <a:pt x="285" y="428"/>
                    <a:pt x="288" y="430"/>
                  </a:cubicBezTo>
                  <a:cubicBezTo>
                    <a:pt x="291" y="432"/>
                    <a:pt x="295" y="431"/>
                    <a:pt x="296" y="429"/>
                  </a:cubicBezTo>
                  <a:cubicBezTo>
                    <a:pt x="296" y="427"/>
                    <a:pt x="302" y="425"/>
                    <a:pt x="304" y="427"/>
                  </a:cubicBezTo>
                  <a:cubicBezTo>
                    <a:pt x="305" y="428"/>
                    <a:pt x="306" y="429"/>
                    <a:pt x="308" y="427"/>
                  </a:cubicBezTo>
                  <a:cubicBezTo>
                    <a:pt x="310" y="425"/>
                    <a:pt x="315" y="425"/>
                    <a:pt x="316" y="427"/>
                  </a:cubicBezTo>
                  <a:cubicBezTo>
                    <a:pt x="317" y="429"/>
                    <a:pt x="319" y="430"/>
                    <a:pt x="321" y="430"/>
                  </a:cubicBezTo>
                  <a:cubicBezTo>
                    <a:pt x="324" y="430"/>
                    <a:pt x="324" y="433"/>
                    <a:pt x="325" y="432"/>
                  </a:cubicBezTo>
                  <a:cubicBezTo>
                    <a:pt x="327" y="432"/>
                    <a:pt x="326" y="428"/>
                    <a:pt x="328" y="428"/>
                  </a:cubicBezTo>
                  <a:cubicBezTo>
                    <a:pt x="330" y="429"/>
                    <a:pt x="331" y="431"/>
                    <a:pt x="334" y="431"/>
                  </a:cubicBezTo>
                  <a:cubicBezTo>
                    <a:pt x="337" y="431"/>
                    <a:pt x="339" y="430"/>
                    <a:pt x="339" y="428"/>
                  </a:cubicBezTo>
                  <a:cubicBezTo>
                    <a:pt x="339" y="426"/>
                    <a:pt x="339" y="422"/>
                    <a:pt x="337" y="422"/>
                  </a:cubicBezTo>
                  <a:cubicBezTo>
                    <a:pt x="335" y="422"/>
                    <a:pt x="334" y="420"/>
                    <a:pt x="331" y="420"/>
                  </a:cubicBezTo>
                  <a:cubicBezTo>
                    <a:pt x="329" y="420"/>
                    <a:pt x="327" y="417"/>
                    <a:pt x="329" y="416"/>
                  </a:cubicBezTo>
                  <a:cubicBezTo>
                    <a:pt x="331" y="415"/>
                    <a:pt x="335" y="414"/>
                    <a:pt x="334" y="412"/>
                  </a:cubicBezTo>
                  <a:cubicBezTo>
                    <a:pt x="334" y="410"/>
                    <a:pt x="333" y="407"/>
                    <a:pt x="336" y="406"/>
                  </a:cubicBezTo>
                  <a:cubicBezTo>
                    <a:pt x="339" y="406"/>
                    <a:pt x="345" y="406"/>
                    <a:pt x="344" y="405"/>
                  </a:cubicBezTo>
                  <a:cubicBezTo>
                    <a:pt x="344" y="404"/>
                    <a:pt x="338" y="403"/>
                    <a:pt x="337" y="401"/>
                  </a:cubicBezTo>
                  <a:cubicBezTo>
                    <a:pt x="336" y="399"/>
                    <a:pt x="336" y="395"/>
                    <a:pt x="337" y="394"/>
                  </a:cubicBezTo>
                  <a:cubicBezTo>
                    <a:pt x="338" y="394"/>
                    <a:pt x="341" y="395"/>
                    <a:pt x="344" y="394"/>
                  </a:cubicBezTo>
                  <a:cubicBezTo>
                    <a:pt x="346" y="393"/>
                    <a:pt x="350" y="395"/>
                    <a:pt x="353" y="393"/>
                  </a:cubicBezTo>
                  <a:cubicBezTo>
                    <a:pt x="356" y="391"/>
                    <a:pt x="362" y="391"/>
                    <a:pt x="365" y="391"/>
                  </a:cubicBezTo>
                  <a:cubicBezTo>
                    <a:pt x="369" y="391"/>
                    <a:pt x="371" y="388"/>
                    <a:pt x="374" y="388"/>
                  </a:cubicBezTo>
                  <a:cubicBezTo>
                    <a:pt x="376" y="388"/>
                    <a:pt x="383" y="387"/>
                    <a:pt x="385" y="386"/>
                  </a:cubicBezTo>
                  <a:cubicBezTo>
                    <a:pt x="387" y="385"/>
                    <a:pt x="396" y="384"/>
                    <a:pt x="397" y="382"/>
                  </a:cubicBezTo>
                  <a:cubicBezTo>
                    <a:pt x="397" y="380"/>
                    <a:pt x="405" y="379"/>
                    <a:pt x="407" y="380"/>
                  </a:cubicBezTo>
                  <a:cubicBezTo>
                    <a:pt x="409" y="381"/>
                    <a:pt x="411" y="381"/>
                    <a:pt x="413" y="381"/>
                  </a:cubicBezTo>
                  <a:cubicBezTo>
                    <a:pt x="415" y="380"/>
                    <a:pt x="418" y="382"/>
                    <a:pt x="418" y="384"/>
                  </a:cubicBezTo>
                  <a:cubicBezTo>
                    <a:pt x="418" y="386"/>
                    <a:pt x="420" y="388"/>
                    <a:pt x="420" y="389"/>
                  </a:cubicBezTo>
                  <a:cubicBezTo>
                    <a:pt x="419" y="391"/>
                    <a:pt x="418" y="392"/>
                    <a:pt x="419" y="393"/>
                  </a:cubicBezTo>
                  <a:cubicBezTo>
                    <a:pt x="420" y="394"/>
                    <a:pt x="425" y="393"/>
                    <a:pt x="426" y="392"/>
                  </a:cubicBezTo>
                  <a:cubicBezTo>
                    <a:pt x="427" y="390"/>
                    <a:pt x="429" y="392"/>
                    <a:pt x="429" y="394"/>
                  </a:cubicBezTo>
                  <a:cubicBezTo>
                    <a:pt x="429" y="395"/>
                    <a:pt x="431" y="396"/>
                    <a:pt x="431" y="394"/>
                  </a:cubicBezTo>
                  <a:cubicBezTo>
                    <a:pt x="431" y="392"/>
                    <a:pt x="434" y="394"/>
                    <a:pt x="435" y="395"/>
                  </a:cubicBezTo>
                  <a:cubicBezTo>
                    <a:pt x="436" y="396"/>
                    <a:pt x="439" y="393"/>
                    <a:pt x="439" y="395"/>
                  </a:cubicBezTo>
                  <a:cubicBezTo>
                    <a:pt x="439" y="397"/>
                    <a:pt x="434" y="398"/>
                    <a:pt x="436" y="400"/>
                  </a:cubicBezTo>
                  <a:cubicBezTo>
                    <a:pt x="439" y="402"/>
                    <a:pt x="440" y="398"/>
                    <a:pt x="443" y="399"/>
                  </a:cubicBezTo>
                  <a:cubicBezTo>
                    <a:pt x="445" y="400"/>
                    <a:pt x="449" y="396"/>
                    <a:pt x="451" y="395"/>
                  </a:cubicBezTo>
                  <a:cubicBezTo>
                    <a:pt x="454" y="395"/>
                    <a:pt x="456" y="392"/>
                    <a:pt x="459" y="391"/>
                  </a:cubicBezTo>
                  <a:cubicBezTo>
                    <a:pt x="461" y="390"/>
                    <a:pt x="465" y="390"/>
                    <a:pt x="464" y="392"/>
                  </a:cubicBezTo>
                  <a:cubicBezTo>
                    <a:pt x="463" y="393"/>
                    <a:pt x="461" y="396"/>
                    <a:pt x="466" y="398"/>
                  </a:cubicBezTo>
                  <a:cubicBezTo>
                    <a:pt x="472" y="400"/>
                    <a:pt x="478" y="410"/>
                    <a:pt x="481" y="415"/>
                  </a:cubicBezTo>
                  <a:cubicBezTo>
                    <a:pt x="484" y="420"/>
                    <a:pt x="488" y="430"/>
                    <a:pt x="489" y="430"/>
                  </a:cubicBezTo>
                  <a:cubicBezTo>
                    <a:pt x="491" y="430"/>
                    <a:pt x="492" y="425"/>
                    <a:pt x="494" y="425"/>
                  </a:cubicBezTo>
                  <a:cubicBezTo>
                    <a:pt x="496" y="424"/>
                    <a:pt x="498" y="429"/>
                    <a:pt x="500" y="429"/>
                  </a:cubicBezTo>
                  <a:cubicBezTo>
                    <a:pt x="503" y="430"/>
                    <a:pt x="506" y="431"/>
                    <a:pt x="508" y="430"/>
                  </a:cubicBezTo>
                  <a:cubicBezTo>
                    <a:pt x="510" y="430"/>
                    <a:pt x="515" y="427"/>
                    <a:pt x="516" y="428"/>
                  </a:cubicBezTo>
                  <a:cubicBezTo>
                    <a:pt x="518" y="429"/>
                    <a:pt x="520" y="429"/>
                    <a:pt x="521" y="432"/>
                  </a:cubicBezTo>
                  <a:cubicBezTo>
                    <a:pt x="523" y="436"/>
                    <a:pt x="525" y="436"/>
                    <a:pt x="526" y="436"/>
                  </a:cubicBezTo>
                  <a:cubicBezTo>
                    <a:pt x="528" y="436"/>
                    <a:pt x="528" y="438"/>
                    <a:pt x="528" y="439"/>
                  </a:cubicBezTo>
                  <a:cubicBezTo>
                    <a:pt x="528" y="441"/>
                    <a:pt x="531" y="443"/>
                    <a:pt x="532" y="443"/>
                  </a:cubicBezTo>
                  <a:cubicBezTo>
                    <a:pt x="534" y="443"/>
                    <a:pt x="537" y="442"/>
                    <a:pt x="539" y="442"/>
                  </a:cubicBezTo>
                  <a:cubicBezTo>
                    <a:pt x="540" y="441"/>
                    <a:pt x="541" y="440"/>
                    <a:pt x="541" y="442"/>
                  </a:cubicBezTo>
                  <a:cubicBezTo>
                    <a:pt x="542" y="443"/>
                    <a:pt x="544" y="446"/>
                    <a:pt x="545" y="446"/>
                  </a:cubicBezTo>
                  <a:cubicBezTo>
                    <a:pt x="547" y="446"/>
                    <a:pt x="549" y="447"/>
                    <a:pt x="550" y="446"/>
                  </a:cubicBezTo>
                  <a:cubicBezTo>
                    <a:pt x="550" y="445"/>
                    <a:pt x="554" y="444"/>
                    <a:pt x="555" y="444"/>
                  </a:cubicBezTo>
                  <a:cubicBezTo>
                    <a:pt x="557" y="444"/>
                    <a:pt x="562" y="443"/>
                    <a:pt x="563" y="441"/>
                  </a:cubicBezTo>
                  <a:cubicBezTo>
                    <a:pt x="564" y="438"/>
                    <a:pt x="568" y="438"/>
                    <a:pt x="569" y="437"/>
                  </a:cubicBezTo>
                  <a:cubicBezTo>
                    <a:pt x="570" y="436"/>
                    <a:pt x="573" y="435"/>
                    <a:pt x="574" y="433"/>
                  </a:cubicBezTo>
                  <a:cubicBezTo>
                    <a:pt x="575" y="432"/>
                    <a:pt x="579" y="432"/>
                    <a:pt x="579" y="431"/>
                  </a:cubicBezTo>
                  <a:cubicBezTo>
                    <a:pt x="580" y="430"/>
                    <a:pt x="583" y="430"/>
                    <a:pt x="585" y="430"/>
                  </a:cubicBezTo>
                  <a:cubicBezTo>
                    <a:pt x="587" y="431"/>
                    <a:pt x="595" y="432"/>
                    <a:pt x="596" y="432"/>
                  </a:cubicBezTo>
                  <a:cubicBezTo>
                    <a:pt x="598" y="432"/>
                    <a:pt x="598" y="436"/>
                    <a:pt x="599" y="437"/>
                  </a:cubicBezTo>
                  <a:cubicBezTo>
                    <a:pt x="600" y="437"/>
                    <a:pt x="604" y="440"/>
                    <a:pt x="606" y="439"/>
                  </a:cubicBezTo>
                  <a:cubicBezTo>
                    <a:pt x="607" y="438"/>
                    <a:pt x="610" y="437"/>
                    <a:pt x="612" y="439"/>
                  </a:cubicBezTo>
                  <a:cubicBezTo>
                    <a:pt x="614" y="440"/>
                    <a:pt x="617" y="442"/>
                    <a:pt x="618" y="440"/>
                  </a:cubicBezTo>
                  <a:cubicBezTo>
                    <a:pt x="619" y="439"/>
                    <a:pt x="624" y="438"/>
                    <a:pt x="624" y="437"/>
                  </a:cubicBezTo>
                  <a:cubicBezTo>
                    <a:pt x="625" y="436"/>
                    <a:pt x="626" y="433"/>
                    <a:pt x="625" y="432"/>
                  </a:cubicBezTo>
                  <a:cubicBezTo>
                    <a:pt x="623" y="431"/>
                    <a:pt x="622" y="427"/>
                    <a:pt x="622" y="426"/>
                  </a:cubicBezTo>
                  <a:cubicBezTo>
                    <a:pt x="621" y="424"/>
                    <a:pt x="625" y="423"/>
                    <a:pt x="625" y="422"/>
                  </a:cubicBezTo>
                  <a:cubicBezTo>
                    <a:pt x="626" y="420"/>
                    <a:pt x="628" y="420"/>
                    <a:pt x="629" y="419"/>
                  </a:cubicBezTo>
                  <a:cubicBezTo>
                    <a:pt x="630" y="418"/>
                    <a:pt x="631" y="416"/>
                    <a:pt x="632" y="416"/>
                  </a:cubicBezTo>
                  <a:cubicBezTo>
                    <a:pt x="634" y="417"/>
                    <a:pt x="637" y="418"/>
                    <a:pt x="638" y="418"/>
                  </a:cubicBezTo>
                  <a:cubicBezTo>
                    <a:pt x="639" y="419"/>
                    <a:pt x="642" y="420"/>
                    <a:pt x="643" y="420"/>
                  </a:cubicBezTo>
                  <a:cubicBezTo>
                    <a:pt x="645" y="420"/>
                    <a:pt x="647" y="421"/>
                    <a:pt x="649" y="422"/>
                  </a:cubicBezTo>
                  <a:cubicBezTo>
                    <a:pt x="651" y="423"/>
                    <a:pt x="656" y="423"/>
                    <a:pt x="657" y="424"/>
                  </a:cubicBezTo>
                  <a:cubicBezTo>
                    <a:pt x="658" y="426"/>
                    <a:pt x="657" y="430"/>
                    <a:pt x="658" y="431"/>
                  </a:cubicBezTo>
                  <a:cubicBezTo>
                    <a:pt x="659" y="433"/>
                    <a:pt x="662" y="436"/>
                    <a:pt x="663" y="435"/>
                  </a:cubicBezTo>
                  <a:cubicBezTo>
                    <a:pt x="664" y="434"/>
                    <a:pt x="668" y="437"/>
                    <a:pt x="670" y="437"/>
                  </a:cubicBezTo>
                  <a:cubicBezTo>
                    <a:pt x="672" y="437"/>
                    <a:pt x="674" y="434"/>
                    <a:pt x="676" y="434"/>
                  </a:cubicBezTo>
                  <a:cubicBezTo>
                    <a:pt x="677" y="434"/>
                    <a:pt x="682" y="433"/>
                    <a:pt x="683" y="433"/>
                  </a:cubicBezTo>
                  <a:cubicBezTo>
                    <a:pt x="685" y="434"/>
                    <a:pt x="690" y="436"/>
                    <a:pt x="691" y="435"/>
                  </a:cubicBezTo>
                  <a:cubicBezTo>
                    <a:pt x="691" y="435"/>
                    <a:pt x="696" y="435"/>
                    <a:pt x="697" y="437"/>
                  </a:cubicBezTo>
                  <a:cubicBezTo>
                    <a:pt x="697" y="438"/>
                    <a:pt x="703" y="438"/>
                    <a:pt x="703" y="440"/>
                  </a:cubicBezTo>
                  <a:cubicBezTo>
                    <a:pt x="703" y="442"/>
                    <a:pt x="707" y="442"/>
                    <a:pt x="708" y="444"/>
                  </a:cubicBezTo>
                  <a:cubicBezTo>
                    <a:pt x="709" y="446"/>
                    <a:pt x="716" y="445"/>
                    <a:pt x="718" y="446"/>
                  </a:cubicBezTo>
                  <a:cubicBezTo>
                    <a:pt x="719" y="447"/>
                    <a:pt x="728" y="447"/>
                    <a:pt x="729" y="446"/>
                  </a:cubicBezTo>
                  <a:cubicBezTo>
                    <a:pt x="729" y="445"/>
                    <a:pt x="737" y="445"/>
                    <a:pt x="739" y="444"/>
                  </a:cubicBezTo>
                  <a:cubicBezTo>
                    <a:pt x="741" y="442"/>
                    <a:pt x="745" y="443"/>
                    <a:pt x="745" y="441"/>
                  </a:cubicBezTo>
                  <a:cubicBezTo>
                    <a:pt x="746" y="440"/>
                    <a:pt x="750" y="438"/>
                    <a:pt x="752" y="437"/>
                  </a:cubicBezTo>
                  <a:cubicBezTo>
                    <a:pt x="754" y="436"/>
                    <a:pt x="761" y="436"/>
                    <a:pt x="762" y="437"/>
                  </a:cubicBezTo>
                  <a:cubicBezTo>
                    <a:pt x="762" y="439"/>
                    <a:pt x="767" y="440"/>
                    <a:pt x="769" y="439"/>
                  </a:cubicBezTo>
                  <a:cubicBezTo>
                    <a:pt x="771" y="438"/>
                    <a:pt x="776" y="439"/>
                    <a:pt x="776" y="441"/>
                  </a:cubicBezTo>
                  <a:cubicBezTo>
                    <a:pt x="777" y="442"/>
                    <a:pt x="783" y="443"/>
                    <a:pt x="784" y="443"/>
                  </a:cubicBezTo>
                  <a:cubicBezTo>
                    <a:pt x="786" y="442"/>
                    <a:pt x="790" y="439"/>
                    <a:pt x="792" y="439"/>
                  </a:cubicBezTo>
                  <a:cubicBezTo>
                    <a:pt x="793" y="439"/>
                    <a:pt x="796" y="437"/>
                    <a:pt x="795" y="435"/>
                  </a:cubicBezTo>
                  <a:cubicBezTo>
                    <a:pt x="795" y="434"/>
                    <a:pt x="799" y="429"/>
                    <a:pt x="799" y="427"/>
                  </a:cubicBezTo>
                  <a:cubicBezTo>
                    <a:pt x="800" y="425"/>
                    <a:pt x="803" y="420"/>
                    <a:pt x="804" y="419"/>
                  </a:cubicBezTo>
                  <a:cubicBezTo>
                    <a:pt x="805" y="419"/>
                    <a:pt x="808" y="417"/>
                    <a:pt x="808" y="415"/>
                  </a:cubicBezTo>
                  <a:cubicBezTo>
                    <a:pt x="808" y="414"/>
                    <a:pt x="807" y="410"/>
                    <a:pt x="805" y="410"/>
                  </a:cubicBezTo>
                  <a:cubicBezTo>
                    <a:pt x="804" y="410"/>
                    <a:pt x="801" y="410"/>
                    <a:pt x="805" y="405"/>
                  </a:cubicBezTo>
                  <a:cubicBezTo>
                    <a:pt x="808" y="401"/>
                    <a:pt x="814" y="402"/>
                    <a:pt x="815" y="402"/>
                  </a:cubicBezTo>
                  <a:cubicBezTo>
                    <a:pt x="816" y="402"/>
                    <a:pt x="823" y="400"/>
                    <a:pt x="827" y="401"/>
                  </a:cubicBezTo>
                  <a:cubicBezTo>
                    <a:pt x="830" y="402"/>
                    <a:pt x="832" y="401"/>
                    <a:pt x="836" y="403"/>
                  </a:cubicBezTo>
                  <a:cubicBezTo>
                    <a:pt x="839" y="404"/>
                    <a:pt x="844" y="404"/>
                    <a:pt x="846" y="405"/>
                  </a:cubicBezTo>
                  <a:cubicBezTo>
                    <a:pt x="847" y="407"/>
                    <a:pt x="851" y="408"/>
                    <a:pt x="851" y="411"/>
                  </a:cubicBezTo>
                  <a:cubicBezTo>
                    <a:pt x="850" y="414"/>
                    <a:pt x="853" y="413"/>
                    <a:pt x="855" y="419"/>
                  </a:cubicBezTo>
                  <a:cubicBezTo>
                    <a:pt x="856" y="425"/>
                    <a:pt x="859" y="425"/>
                    <a:pt x="859" y="428"/>
                  </a:cubicBezTo>
                  <a:cubicBezTo>
                    <a:pt x="860" y="431"/>
                    <a:pt x="864" y="436"/>
                    <a:pt x="863" y="438"/>
                  </a:cubicBezTo>
                  <a:cubicBezTo>
                    <a:pt x="863" y="440"/>
                    <a:pt x="862" y="442"/>
                    <a:pt x="866" y="442"/>
                  </a:cubicBezTo>
                  <a:cubicBezTo>
                    <a:pt x="871" y="443"/>
                    <a:pt x="873" y="446"/>
                    <a:pt x="874" y="445"/>
                  </a:cubicBezTo>
                  <a:cubicBezTo>
                    <a:pt x="875" y="445"/>
                    <a:pt x="880" y="447"/>
                    <a:pt x="882" y="449"/>
                  </a:cubicBezTo>
                  <a:cubicBezTo>
                    <a:pt x="885" y="451"/>
                    <a:pt x="888" y="450"/>
                    <a:pt x="888" y="453"/>
                  </a:cubicBezTo>
                  <a:cubicBezTo>
                    <a:pt x="888" y="455"/>
                    <a:pt x="890" y="457"/>
                    <a:pt x="890" y="460"/>
                  </a:cubicBezTo>
                  <a:cubicBezTo>
                    <a:pt x="890" y="462"/>
                    <a:pt x="894" y="463"/>
                    <a:pt x="898" y="463"/>
                  </a:cubicBezTo>
                  <a:cubicBezTo>
                    <a:pt x="901" y="462"/>
                    <a:pt x="903" y="464"/>
                    <a:pt x="905" y="461"/>
                  </a:cubicBezTo>
                  <a:cubicBezTo>
                    <a:pt x="906" y="458"/>
                    <a:pt x="911" y="459"/>
                    <a:pt x="913" y="458"/>
                  </a:cubicBezTo>
                  <a:cubicBezTo>
                    <a:pt x="914" y="457"/>
                    <a:pt x="919" y="456"/>
                    <a:pt x="919" y="460"/>
                  </a:cubicBezTo>
                  <a:cubicBezTo>
                    <a:pt x="919" y="464"/>
                    <a:pt x="922" y="465"/>
                    <a:pt x="919" y="466"/>
                  </a:cubicBezTo>
                  <a:cubicBezTo>
                    <a:pt x="917" y="468"/>
                    <a:pt x="916" y="474"/>
                    <a:pt x="915" y="477"/>
                  </a:cubicBezTo>
                  <a:cubicBezTo>
                    <a:pt x="914" y="479"/>
                    <a:pt x="911" y="480"/>
                    <a:pt x="910" y="483"/>
                  </a:cubicBezTo>
                  <a:cubicBezTo>
                    <a:pt x="910" y="486"/>
                    <a:pt x="906" y="486"/>
                    <a:pt x="906" y="488"/>
                  </a:cubicBezTo>
                  <a:cubicBezTo>
                    <a:pt x="906" y="490"/>
                    <a:pt x="902" y="490"/>
                    <a:pt x="899" y="488"/>
                  </a:cubicBezTo>
                  <a:cubicBezTo>
                    <a:pt x="897" y="486"/>
                    <a:pt x="895" y="491"/>
                    <a:pt x="893" y="491"/>
                  </a:cubicBezTo>
                  <a:cubicBezTo>
                    <a:pt x="891" y="491"/>
                    <a:pt x="891" y="495"/>
                    <a:pt x="891" y="497"/>
                  </a:cubicBezTo>
                  <a:cubicBezTo>
                    <a:pt x="892" y="499"/>
                    <a:pt x="891" y="501"/>
                    <a:pt x="892" y="504"/>
                  </a:cubicBezTo>
                  <a:cubicBezTo>
                    <a:pt x="893" y="505"/>
                    <a:pt x="892" y="508"/>
                    <a:pt x="892" y="511"/>
                  </a:cubicBezTo>
                  <a:cubicBezTo>
                    <a:pt x="895" y="509"/>
                    <a:pt x="898" y="508"/>
                    <a:pt x="899" y="508"/>
                  </a:cubicBezTo>
                  <a:cubicBezTo>
                    <a:pt x="902" y="508"/>
                    <a:pt x="905" y="513"/>
                    <a:pt x="908" y="513"/>
                  </a:cubicBezTo>
                  <a:cubicBezTo>
                    <a:pt x="912" y="513"/>
                    <a:pt x="927" y="503"/>
                    <a:pt x="927" y="501"/>
                  </a:cubicBezTo>
                  <a:cubicBezTo>
                    <a:pt x="927" y="500"/>
                    <a:pt x="936" y="491"/>
                    <a:pt x="940" y="487"/>
                  </a:cubicBezTo>
                  <a:cubicBezTo>
                    <a:pt x="944" y="482"/>
                    <a:pt x="950" y="476"/>
                    <a:pt x="952" y="471"/>
                  </a:cubicBezTo>
                  <a:cubicBezTo>
                    <a:pt x="953" y="468"/>
                    <a:pt x="959" y="462"/>
                    <a:pt x="960" y="459"/>
                  </a:cubicBezTo>
                  <a:cubicBezTo>
                    <a:pt x="962" y="457"/>
                    <a:pt x="963" y="457"/>
                    <a:pt x="965" y="451"/>
                  </a:cubicBezTo>
                  <a:cubicBezTo>
                    <a:pt x="968" y="446"/>
                    <a:pt x="968" y="431"/>
                    <a:pt x="969" y="430"/>
                  </a:cubicBezTo>
                  <a:cubicBezTo>
                    <a:pt x="970" y="429"/>
                    <a:pt x="969" y="427"/>
                    <a:pt x="970" y="425"/>
                  </a:cubicBezTo>
                  <a:cubicBezTo>
                    <a:pt x="972" y="424"/>
                    <a:pt x="971" y="421"/>
                    <a:pt x="973" y="419"/>
                  </a:cubicBezTo>
                  <a:cubicBezTo>
                    <a:pt x="976" y="417"/>
                    <a:pt x="975" y="416"/>
                    <a:pt x="975" y="414"/>
                  </a:cubicBezTo>
                  <a:cubicBezTo>
                    <a:pt x="974" y="413"/>
                    <a:pt x="975" y="409"/>
                    <a:pt x="974" y="408"/>
                  </a:cubicBezTo>
                  <a:cubicBezTo>
                    <a:pt x="974" y="407"/>
                    <a:pt x="974" y="406"/>
                    <a:pt x="975" y="406"/>
                  </a:cubicBezTo>
                  <a:cubicBezTo>
                    <a:pt x="977" y="405"/>
                    <a:pt x="974" y="403"/>
                    <a:pt x="972" y="402"/>
                  </a:cubicBezTo>
                  <a:cubicBezTo>
                    <a:pt x="970" y="401"/>
                    <a:pt x="968" y="400"/>
                    <a:pt x="967" y="398"/>
                  </a:cubicBezTo>
                  <a:cubicBezTo>
                    <a:pt x="967" y="395"/>
                    <a:pt x="964" y="393"/>
                    <a:pt x="961" y="393"/>
                  </a:cubicBezTo>
                  <a:cubicBezTo>
                    <a:pt x="958" y="393"/>
                    <a:pt x="954" y="391"/>
                    <a:pt x="954" y="393"/>
                  </a:cubicBezTo>
                  <a:cubicBezTo>
                    <a:pt x="955" y="395"/>
                    <a:pt x="954" y="396"/>
                    <a:pt x="953" y="396"/>
                  </a:cubicBezTo>
                  <a:cubicBezTo>
                    <a:pt x="951" y="396"/>
                    <a:pt x="951" y="397"/>
                    <a:pt x="949" y="399"/>
                  </a:cubicBezTo>
                  <a:cubicBezTo>
                    <a:pt x="948" y="401"/>
                    <a:pt x="942" y="402"/>
                    <a:pt x="945" y="399"/>
                  </a:cubicBezTo>
                  <a:cubicBezTo>
                    <a:pt x="947" y="397"/>
                    <a:pt x="944" y="397"/>
                    <a:pt x="944" y="395"/>
                  </a:cubicBezTo>
                  <a:cubicBezTo>
                    <a:pt x="945" y="392"/>
                    <a:pt x="947" y="390"/>
                    <a:pt x="944" y="391"/>
                  </a:cubicBezTo>
                  <a:cubicBezTo>
                    <a:pt x="941" y="393"/>
                    <a:pt x="941" y="397"/>
                    <a:pt x="939" y="397"/>
                  </a:cubicBezTo>
                  <a:cubicBezTo>
                    <a:pt x="937" y="398"/>
                    <a:pt x="937" y="391"/>
                    <a:pt x="938" y="389"/>
                  </a:cubicBezTo>
                  <a:cubicBezTo>
                    <a:pt x="939" y="387"/>
                    <a:pt x="934" y="389"/>
                    <a:pt x="929" y="389"/>
                  </a:cubicBezTo>
                  <a:cubicBezTo>
                    <a:pt x="924" y="388"/>
                    <a:pt x="925" y="385"/>
                    <a:pt x="929" y="383"/>
                  </a:cubicBezTo>
                  <a:cubicBezTo>
                    <a:pt x="933" y="381"/>
                    <a:pt x="933" y="379"/>
                    <a:pt x="935" y="378"/>
                  </a:cubicBezTo>
                  <a:cubicBezTo>
                    <a:pt x="937" y="377"/>
                    <a:pt x="942" y="373"/>
                    <a:pt x="945" y="372"/>
                  </a:cubicBezTo>
                  <a:cubicBezTo>
                    <a:pt x="948" y="370"/>
                    <a:pt x="949" y="368"/>
                    <a:pt x="949" y="366"/>
                  </a:cubicBezTo>
                  <a:cubicBezTo>
                    <a:pt x="950" y="364"/>
                    <a:pt x="956" y="361"/>
                    <a:pt x="961" y="357"/>
                  </a:cubicBezTo>
                  <a:cubicBezTo>
                    <a:pt x="966" y="353"/>
                    <a:pt x="968" y="351"/>
                    <a:pt x="970" y="348"/>
                  </a:cubicBezTo>
                  <a:cubicBezTo>
                    <a:pt x="971" y="346"/>
                    <a:pt x="978" y="342"/>
                    <a:pt x="979" y="341"/>
                  </a:cubicBezTo>
                  <a:cubicBezTo>
                    <a:pt x="979" y="339"/>
                    <a:pt x="988" y="334"/>
                    <a:pt x="994" y="333"/>
                  </a:cubicBezTo>
                  <a:cubicBezTo>
                    <a:pt x="1000" y="332"/>
                    <a:pt x="1009" y="333"/>
                    <a:pt x="1011" y="335"/>
                  </a:cubicBezTo>
                  <a:cubicBezTo>
                    <a:pt x="1013" y="337"/>
                    <a:pt x="1014" y="336"/>
                    <a:pt x="1015" y="335"/>
                  </a:cubicBezTo>
                  <a:cubicBezTo>
                    <a:pt x="1016" y="334"/>
                    <a:pt x="1019" y="334"/>
                    <a:pt x="1023" y="335"/>
                  </a:cubicBezTo>
                  <a:cubicBezTo>
                    <a:pt x="1027" y="335"/>
                    <a:pt x="1028" y="333"/>
                    <a:pt x="1031" y="334"/>
                  </a:cubicBezTo>
                  <a:cubicBezTo>
                    <a:pt x="1033" y="334"/>
                    <a:pt x="1036" y="335"/>
                    <a:pt x="1037" y="332"/>
                  </a:cubicBezTo>
                  <a:cubicBezTo>
                    <a:pt x="1039" y="328"/>
                    <a:pt x="1047" y="329"/>
                    <a:pt x="1049" y="330"/>
                  </a:cubicBezTo>
                  <a:cubicBezTo>
                    <a:pt x="1050" y="332"/>
                    <a:pt x="1052" y="333"/>
                    <a:pt x="1055" y="332"/>
                  </a:cubicBezTo>
                  <a:cubicBezTo>
                    <a:pt x="1057" y="330"/>
                    <a:pt x="1057" y="334"/>
                    <a:pt x="1060" y="334"/>
                  </a:cubicBezTo>
                  <a:cubicBezTo>
                    <a:pt x="1063" y="335"/>
                    <a:pt x="1061" y="337"/>
                    <a:pt x="1059" y="337"/>
                  </a:cubicBezTo>
                  <a:cubicBezTo>
                    <a:pt x="1056" y="337"/>
                    <a:pt x="1053" y="338"/>
                    <a:pt x="1056" y="340"/>
                  </a:cubicBezTo>
                  <a:cubicBezTo>
                    <a:pt x="1059" y="341"/>
                    <a:pt x="1062" y="338"/>
                    <a:pt x="1064" y="338"/>
                  </a:cubicBezTo>
                  <a:cubicBezTo>
                    <a:pt x="1066" y="339"/>
                    <a:pt x="1070" y="339"/>
                    <a:pt x="1073" y="337"/>
                  </a:cubicBezTo>
                  <a:cubicBezTo>
                    <a:pt x="1076" y="335"/>
                    <a:pt x="1076" y="339"/>
                    <a:pt x="1078" y="337"/>
                  </a:cubicBezTo>
                  <a:cubicBezTo>
                    <a:pt x="1080" y="335"/>
                    <a:pt x="1085" y="335"/>
                    <a:pt x="1087" y="335"/>
                  </a:cubicBezTo>
                  <a:cubicBezTo>
                    <a:pt x="1089" y="335"/>
                    <a:pt x="1087" y="332"/>
                    <a:pt x="1083" y="332"/>
                  </a:cubicBezTo>
                  <a:cubicBezTo>
                    <a:pt x="1080" y="332"/>
                    <a:pt x="1080" y="330"/>
                    <a:pt x="1083" y="326"/>
                  </a:cubicBezTo>
                  <a:cubicBezTo>
                    <a:pt x="1086" y="321"/>
                    <a:pt x="1091" y="318"/>
                    <a:pt x="1095" y="315"/>
                  </a:cubicBezTo>
                  <a:cubicBezTo>
                    <a:pt x="1098" y="312"/>
                    <a:pt x="1101" y="314"/>
                    <a:pt x="1101" y="312"/>
                  </a:cubicBezTo>
                  <a:cubicBezTo>
                    <a:pt x="1101" y="310"/>
                    <a:pt x="1102" y="304"/>
                    <a:pt x="1105" y="304"/>
                  </a:cubicBezTo>
                  <a:cubicBezTo>
                    <a:pt x="1107" y="304"/>
                    <a:pt x="1114" y="305"/>
                    <a:pt x="1118" y="303"/>
                  </a:cubicBezTo>
                  <a:cubicBezTo>
                    <a:pt x="1122" y="301"/>
                    <a:pt x="1122" y="305"/>
                    <a:pt x="1123" y="305"/>
                  </a:cubicBezTo>
                  <a:cubicBezTo>
                    <a:pt x="1125" y="306"/>
                    <a:pt x="1127" y="302"/>
                    <a:pt x="1129" y="303"/>
                  </a:cubicBezTo>
                  <a:cubicBezTo>
                    <a:pt x="1131" y="304"/>
                    <a:pt x="1126" y="307"/>
                    <a:pt x="1125" y="311"/>
                  </a:cubicBezTo>
                  <a:cubicBezTo>
                    <a:pt x="1124" y="314"/>
                    <a:pt x="1128" y="313"/>
                    <a:pt x="1130" y="314"/>
                  </a:cubicBezTo>
                  <a:cubicBezTo>
                    <a:pt x="1132" y="315"/>
                    <a:pt x="1127" y="316"/>
                    <a:pt x="1128" y="317"/>
                  </a:cubicBezTo>
                  <a:cubicBezTo>
                    <a:pt x="1128" y="318"/>
                    <a:pt x="1132" y="318"/>
                    <a:pt x="1137" y="313"/>
                  </a:cubicBezTo>
                  <a:cubicBezTo>
                    <a:pt x="1143" y="308"/>
                    <a:pt x="1147" y="306"/>
                    <a:pt x="1151" y="306"/>
                  </a:cubicBezTo>
                  <a:cubicBezTo>
                    <a:pt x="1154" y="307"/>
                    <a:pt x="1152" y="303"/>
                    <a:pt x="1152" y="299"/>
                  </a:cubicBezTo>
                  <a:cubicBezTo>
                    <a:pt x="1153" y="294"/>
                    <a:pt x="1163" y="292"/>
                    <a:pt x="1166" y="294"/>
                  </a:cubicBezTo>
                  <a:cubicBezTo>
                    <a:pt x="1170" y="295"/>
                    <a:pt x="1169" y="296"/>
                    <a:pt x="1166" y="296"/>
                  </a:cubicBezTo>
                  <a:cubicBezTo>
                    <a:pt x="1163" y="295"/>
                    <a:pt x="1160" y="298"/>
                    <a:pt x="1160" y="302"/>
                  </a:cubicBezTo>
                  <a:cubicBezTo>
                    <a:pt x="1160" y="306"/>
                    <a:pt x="1157" y="307"/>
                    <a:pt x="1159" y="309"/>
                  </a:cubicBezTo>
                  <a:cubicBezTo>
                    <a:pt x="1160" y="310"/>
                    <a:pt x="1156" y="311"/>
                    <a:pt x="1156" y="312"/>
                  </a:cubicBezTo>
                  <a:cubicBezTo>
                    <a:pt x="1156" y="314"/>
                    <a:pt x="1156" y="315"/>
                    <a:pt x="1154" y="316"/>
                  </a:cubicBezTo>
                  <a:cubicBezTo>
                    <a:pt x="1152" y="317"/>
                    <a:pt x="1144" y="317"/>
                    <a:pt x="1143" y="320"/>
                  </a:cubicBezTo>
                  <a:cubicBezTo>
                    <a:pt x="1143" y="324"/>
                    <a:pt x="1139" y="324"/>
                    <a:pt x="1137" y="328"/>
                  </a:cubicBezTo>
                  <a:cubicBezTo>
                    <a:pt x="1135" y="332"/>
                    <a:pt x="1127" y="334"/>
                    <a:pt x="1122" y="341"/>
                  </a:cubicBezTo>
                  <a:cubicBezTo>
                    <a:pt x="1117" y="349"/>
                    <a:pt x="1109" y="349"/>
                    <a:pt x="1109" y="350"/>
                  </a:cubicBezTo>
                  <a:cubicBezTo>
                    <a:pt x="1109" y="352"/>
                    <a:pt x="1103" y="352"/>
                    <a:pt x="1101" y="352"/>
                  </a:cubicBezTo>
                  <a:cubicBezTo>
                    <a:pt x="1099" y="352"/>
                    <a:pt x="1103" y="357"/>
                    <a:pt x="1099" y="362"/>
                  </a:cubicBezTo>
                  <a:cubicBezTo>
                    <a:pt x="1094" y="367"/>
                    <a:pt x="1091" y="373"/>
                    <a:pt x="1091" y="380"/>
                  </a:cubicBezTo>
                  <a:cubicBezTo>
                    <a:pt x="1091" y="387"/>
                    <a:pt x="1094" y="406"/>
                    <a:pt x="1096" y="410"/>
                  </a:cubicBezTo>
                  <a:cubicBezTo>
                    <a:pt x="1098" y="413"/>
                    <a:pt x="1096" y="422"/>
                    <a:pt x="1098" y="424"/>
                  </a:cubicBezTo>
                  <a:cubicBezTo>
                    <a:pt x="1100" y="425"/>
                    <a:pt x="1099" y="428"/>
                    <a:pt x="1100" y="429"/>
                  </a:cubicBezTo>
                  <a:cubicBezTo>
                    <a:pt x="1101" y="430"/>
                    <a:pt x="1106" y="425"/>
                    <a:pt x="1109" y="422"/>
                  </a:cubicBezTo>
                  <a:cubicBezTo>
                    <a:pt x="1112" y="420"/>
                    <a:pt x="1111" y="419"/>
                    <a:pt x="1113" y="418"/>
                  </a:cubicBezTo>
                  <a:cubicBezTo>
                    <a:pt x="1115" y="416"/>
                    <a:pt x="1114" y="411"/>
                    <a:pt x="1114" y="409"/>
                  </a:cubicBezTo>
                  <a:cubicBezTo>
                    <a:pt x="1115" y="408"/>
                    <a:pt x="1119" y="407"/>
                    <a:pt x="1120" y="406"/>
                  </a:cubicBezTo>
                  <a:cubicBezTo>
                    <a:pt x="1121" y="404"/>
                    <a:pt x="1124" y="405"/>
                    <a:pt x="1126" y="404"/>
                  </a:cubicBezTo>
                  <a:cubicBezTo>
                    <a:pt x="1128" y="404"/>
                    <a:pt x="1126" y="400"/>
                    <a:pt x="1125" y="398"/>
                  </a:cubicBezTo>
                  <a:cubicBezTo>
                    <a:pt x="1125" y="395"/>
                    <a:pt x="1130" y="392"/>
                    <a:pt x="1133" y="390"/>
                  </a:cubicBezTo>
                  <a:cubicBezTo>
                    <a:pt x="1136" y="388"/>
                    <a:pt x="1139" y="392"/>
                    <a:pt x="1143" y="389"/>
                  </a:cubicBezTo>
                  <a:cubicBezTo>
                    <a:pt x="1146" y="386"/>
                    <a:pt x="1142" y="382"/>
                    <a:pt x="1141" y="381"/>
                  </a:cubicBezTo>
                  <a:cubicBezTo>
                    <a:pt x="1140" y="379"/>
                    <a:pt x="1144" y="372"/>
                    <a:pt x="1147" y="371"/>
                  </a:cubicBezTo>
                  <a:cubicBezTo>
                    <a:pt x="1149" y="370"/>
                    <a:pt x="1151" y="373"/>
                    <a:pt x="1153" y="371"/>
                  </a:cubicBezTo>
                  <a:cubicBezTo>
                    <a:pt x="1155" y="368"/>
                    <a:pt x="1151" y="365"/>
                    <a:pt x="1149" y="365"/>
                  </a:cubicBezTo>
                  <a:cubicBezTo>
                    <a:pt x="1148" y="365"/>
                    <a:pt x="1147" y="359"/>
                    <a:pt x="1151" y="356"/>
                  </a:cubicBezTo>
                  <a:cubicBezTo>
                    <a:pt x="1155" y="353"/>
                    <a:pt x="1153" y="353"/>
                    <a:pt x="1151" y="352"/>
                  </a:cubicBezTo>
                  <a:cubicBezTo>
                    <a:pt x="1148" y="351"/>
                    <a:pt x="1148" y="352"/>
                    <a:pt x="1146" y="352"/>
                  </a:cubicBezTo>
                  <a:cubicBezTo>
                    <a:pt x="1144" y="352"/>
                    <a:pt x="1141" y="348"/>
                    <a:pt x="1145" y="344"/>
                  </a:cubicBezTo>
                  <a:cubicBezTo>
                    <a:pt x="1148" y="340"/>
                    <a:pt x="1151" y="340"/>
                    <a:pt x="1151" y="337"/>
                  </a:cubicBezTo>
                  <a:cubicBezTo>
                    <a:pt x="1152" y="333"/>
                    <a:pt x="1156" y="328"/>
                    <a:pt x="1157" y="327"/>
                  </a:cubicBezTo>
                  <a:cubicBezTo>
                    <a:pt x="1158" y="325"/>
                    <a:pt x="1163" y="327"/>
                    <a:pt x="1164" y="326"/>
                  </a:cubicBezTo>
                  <a:cubicBezTo>
                    <a:pt x="1166" y="326"/>
                    <a:pt x="1166" y="330"/>
                    <a:pt x="1168" y="328"/>
                  </a:cubicBezTo>
                  <a:cubicBezTo>
                    <a:pt x="1170" y="326"/>
                    <a:pt x="1173" y="320"/>
                    <a:pt x="1176" y="320"/>
                  </a:cubicBezTo>
                  <a:cubicBezTo>
                    <a:pt x="1178" y="320"/>
                    <a:pt x="1177" y="324"/>
                    <a:pt x="1177" y="327"/>
                  </a:cubicBezTo>
                  <a:cubicBezTo>
                    <a:pt x="1178" y="330"/>
                    <a:pt x="1180" y="326"/>
                    <a:pt x="1185" y="323"/>
                  </a:cubicBezTo>
                  <a:cubicBezTo>
                    <a:pt x="1190" y="319"/>
                    <a:pt x="1201" y="320"/>
                    <a:pt x="1205" y="321"/>
                  </a:cubicBezTo>
                  <a:cubicBezTo>
                    <a:pt x="1208" y="323"/>
                    <a:pt x="1209" y="327"/>
                    <a:pt x="1211" y="326"/>
                  </a:cubicBezTo>
                  <a:cubicBezTo>
                    <a:pt x="1214" y="326"/>
                    <a:pt x="1211" y="322"/>
                    <a:pt x="1214" y="322"/>
                  </a:cubicBezTo>
                  <a:cubicBezTo>
                    <a:pt x="1217" y="321"/>
                    <a:pt x="1222" y="318"/>
                    <a:pt x="1226" y="315"/>
                  </a:cubicBezTo>
                  <a:cubicBezTo>
                    <a:pt x="1230" y="312"/>
                    <a:pt x="1229" y="314"/>
                    <a:pt x="1231" y="312"/>
                  </a:cubicBezTo>
                  <a:cubicBezTo>
                    <a:pt x="1233" y="309"/>
                    <a:pt x="1235" y="310"/>
                    <a:pt x="1235" y="309"/>
                  </a:cubicBezTo>
                  <a:cubicBezTo>
                    <a:pt x="1236" y="307"/>
                    <a:pt x="1241" y="304"/>
                    <a:pt x="1249" y="303"/>
                  </a:cubicBezTo>
                  <a:cubicBezTo>
                    <a:pt x="1256" y="301"/>
                    <a:pt x="1266" y="296"/>
                    <a:pt x="1265" y="294"/>
                  </a:cubicBezTo>
                  <a:cubicBezTo>
                    <a:pt x="1265" y="293"/>
                    <a:pt x="1268" y="292"/>
                    <a:pt x="1269" y="294"/>
                  </a:cubicBezTo>
                  <a:cubicBezTo>
                    <a:pt x="1269" y="295"/>
                    <a:pt x="1272" y="295"/>
                    <a:pt x="1276" y="296"/>
                  </a:cubicBezTo>
                  <a:cubicBezTo>
                    <a:pt x="1280" y="296"/>
                    <a:pt x="1282" y="298"/>
                    <a:pt x="1285" y="295"/>
                  </a:cubicBezTo>
                  <a:cubicBezTo>
                    <a:pt x="1288" y="292"/>
                    <a:pt x="1284" y="291"/>
                    <a:pt x="1284" y="288"/>
                  </a:cubicBezTo>
                  <a:cubicBezTo>
                    <a:pt x="1285" y="286"/>
                    <a:pt x="1279" y="283"/>
                    <a:pt x="1280" y="281"/>
                  </a:cubicBezTo>
                  <a:cubicBezTo>
                    <a:pt x="1280" y="278"/>
                    <a:pt x="1276" y="272"/>
                    <a:pt x="1274" y="273"/>
                  </a:cubicBezTo>
                  <a:cubicBezTo>
                    <a:pt x="1273" y="274"/>
                    <a:pt x="1270" y="272"/>
                    <a:pt x="1270" y="270"/>
                  </a:cubicBezTo>
                  <a:cubicBezTo>
                    <a:pt x="1270" y="268"/>
                    <a:pt x="1269" y="266"/>
                    <a:pt x="1267" y="267"/>
                  </a:cubicBezTo>
                  <a:cubicBezTo>
                    <a:pt x="1265" y="269"/>
                    <a:pt x="1261" y="268"/>
                    <a:pt x="1260" y="266"/>
                  </a:cubicBezTo>
                  <a:cubicBezTo>
                    <a:pt x="1260" y="264"/>
                    <a:pt x="1265" y="262"/>
                    <a:pt x="1268" y="264"/>
                  </a:cubicBezTo>
                  <a:cubicBezTo>
                    <a:pt x="1272" y="265"/>
                    <a:pt x="1271" y="267"/>
                    <a:pt x="1273" y="268"/>
                  </a:cubicBezTo>
                  <a:cubicBezTo>
                    <a:pt x="1274" y="269"/>
                    <a:pt x="1279" y="268"/>
                    <a:pt x="1282" y="267"/>
                  </a:cubicBezTo>
                  <a:cubicBezTo>
                    <a:pt x="1284" y="266"/>
                    <a:pt x="1291" y="264"/>
                    <a:pt x="1292" y="262"/>
                  </a:cubicBezTo>
                  <a:cubicBezTo>
                    <a:pt x="1294" y="259"/>
                    <a:pt x="1292" y="259"/>
                    <a:pt x="1295" y="257"/>
                  </a:cubicBezTo>
                  <a:cubicBezTo>
                    <a:pt x="1297" y="256"/>
                    <a:pt x="1295" y="254"/>
                    <a:pt x="1293" y="253"/>
                  </a:cubicBezTo>
                  <a:cubicBezTo>
                    <a:pt x="1291" y="252"/>
                    <a:pt x="1292" y="249"/>
                    <a:pt x="1294" y="249"/>
                  </a:cubicBezTo>
                  <a:cubicBezTo>
                    <a:pt x="1296" y="249"/>
                    <a:pt x="1295" y="246"/>
                    <a:pt x="1297" y="246"/>
                  </a:cubicBezTo>
                  <a:cubicBezTo>
                    <a:pt x="1298" y="246"/>
                    <a:pt x="1298" y="247"/>
                    <a:pt x="1301" y="246"/>
                  </a:cubicBezTo>
                  <a:cubicBezTo>
                    <a:pt x="1304" y="245"/>
                    <a:pt x="1301" y="248"/>
                    <a:pt x="1300" y="250"/>
                  </a:cubicBezTo>
                  <a:cubicBezTo>
                    <a:pt x="1299" y="252"/>
                    <a:pt x="1302" y="254"/>
                    <a:pt x="1303" y="256"/>
                  </a:cubicBezTo>
                  <a:cubicBezTo>
                    <a:pt x="1303" y="257"/>
                    <a:pt x="1308" y="257"/>
                    <a:pt x="1311" y="256"/>
                  </a:cubicBezTo>
                  <a:cubicBezTo>
                    <a:pt x="1314" y="254"/>
                    <a:pt x="1323" y="258"/>
                    <a:pt x="1324" y="260"/>
                  </a:cubicBezTo>
                  <a:cubicBezTo>
                    <a:pt x="1324" y="262"/>
                    <a:pt x="1326" y="265"/>
                    <a:pt x="1329" y="267"/>
                  </a:cubicBezTo>
                  <a:cubicBezTo>
                    <a:pt x="1333" y="269"/>
                    <a:pt x="1337" y="268"/>
                    <a:pt x="1337" y="270"/>
                  </a:cubicBezTo>
                  <a:cubicBezTo>
                    <a:pt x="1338" y="272"/>
                    <a:pt x="1340" y="272"/>
                    <a:pt x="1342" y="272"/>
                  </a:cubicBezTo>
                  <a:cubicBezTo>
                    <a:pt x="1344" y="272"/>
                    <a:pt x="1345" y="274"/>
                    <a:pt x="1347" y="272"/>
                  </a:cubicBezTo>
                  <a:cubicBezTo>
                    <a:pt x="1348" y="271"/>
                    <a:pt x="1349" y="273"/>
                    <a:pt x="1351" y="272"/>
                  </a:cubicBezTo>
                  <a:cubicBezTo>
                    <a:pt x="1353" y="270"/>
                    <a:pt x="1347" y="269"/>
                    <a:pt x="1347" y="267"/>
                  </a:cubicBezTo>
                  <a:cubicBezTo>
                    <a:pt x="1348" y="266"/>
                    <a:pt x="1350" y="268"/>
                    <a:pt x="1351" y="268"/>
                  </a:cubicBezTo>
                  <a:cubicBezTo>
                    <a:pt x="1353" y="268"/>
                    <a:pt x="1351" y="264"/>
                    <a:pt x="1352" y="264"/>
                  </a:cubicBezTo>
                  <a:cubicBezTo>
                    <a:pt x="1353" y="264"/>
                    <a:pt x="1352" y="257"/>
                    <a:pt x="1351" y="256"/>
                  </a:cubicBezTo>
                  <a:cubicBezTo>
                    <a:pt x="1350" y="256"/>
                    <a:pt x="1351" y="253"/>
                    <a:pt x="1353" y="255"/>
                  </a:cubicBezTo>
                  <a:cubicBezTo>
                    <a:pt x="1356" y="257"/>
                    <a:pt x="1360" y="257"/>
                    <a:pt x="1363" y="257"/>
                  </a:cubicBezTo>
                  <a:cubicBezTo>
                    <a:pt x="1365" y="257"/>
                    <a:pt x="1363" y="255"/>
                    <a:pt x="1361" y="255"/>
                  </a:cubicBezTo>
                  <a:cubicBezTo>
                    <a:pt x="1359" y="255"/>
                    <a:pt x="1361" y="253"/>
                    <a:pt x="1362" y="254"/>
                  </a:cubicBezTo>
                  <a:cubicBezTo>
                    <a:pt x="1364" y="255"/>
                    <a:pt x="1367" y="256"/>
                    <a:pt x="1367" y="255"/>
                  </a:cubicBezTo>
                  <a:cubicBezTo>
                    <a:pt x="1367" y="253"/>
                    <a:pt x="1368" y="250"/>
                    <a:pt x="1371" y="250"/>
                  </a:cubicBezTo>
                  <a:cubicBezTo>
                    <a:pt x="1373" y="250"/>
                    <a:pt x="1374" y="249"/>
                    <a:pt x="1372" y="248"/>
                  </a:cubicBezTo>
                  <a:close/>
                  <a:moveTo>
                    <a:pt x="709" y="404"/>
                  </a:moveTo>
                  <a:cubicBezTo>
                    <a:pt x="702" y="410"/>
                    <a:pt x="688" y="412"/>
                    <a:pt x="688" y="417"/>
                  </a:cubicBezTo>
                  <a:cubicBezTo>
                    <a:pt x="688" y="422"/>
                    <a:pt x="672" y="424"/>
                    <a:pt x="671" y="422"/>
                  </a:cubicBezTo>
                  <a:cubicBezTo>
                    <a:pt x="669" y="420"/>
                    <a:pt x="683" y="419"/>
                    <a:pt x="686" y="412"/>
                  </a:cubicBezTo>
                  <a:cubicBezTo>
                    <a:pt x="689" y="405"/>
                    <a:pt x="701" y="401"/>
                    <a:pt x="707" y="392"/>
                  </a:cubicBezTo>
                  <a:cubicBezTo>
                    <a:pt x="712" y="385"/>
                    <a:pt x="715" y="375"/>
                    <a:pt x="718" y="376"/>
                  </a:cubicBezTo>
                  <a:cubicBezTo>
                    <a:pt x="720" y="376"/>
                    <a:pt x="716" y="398"/>
                    <a:pt x="709" y="404"/>
                  </a:cubicBezTo>
                  <a:close/>
                  <a:moveTo>
                    <a:pt x="739" y="125"/>
                  </a:moveTo>
                  <a:cubicBezTo>
                    <a:pt x="738" y="127"/>
                    <a:pt x="733" y="127"/>
                    <a:pt x="734" y="129"/>
                  </a:cubicBezTo>
                  <a:cubicBezTo>
                    <a:pt x="737" y="132"/>
                    <a:pt x="749" y="130"/>
                    <a:pt x="749" y="126"/>
                  </a:cubicBezTo>
                  <a:cubicBezTo>
                    <a:pt x="749" y="122"/>
                    <a:pt x="740" y="123"/>
                    <a:pt x="739" y="125"/>
                  </a:cubicBezTo>
                  <a:close/>
                  <a:moveTo>
                    <a:pt x="306" y="7"/>
                  </a:moveTo>
                  <a:cubicBezTo>
                    <a:pt x="312" y="7"/>
                    <a:pt x="310" y="4"/>
                    <a:pt x="314" y="4"/>
                  </a:cubicBezTo>
                  <a:cubicBezTo>
                    <a:pt x="318" y="5"/>
                    <a:pt x="323" y="4"/>
                    <a:pt x="321" y="2"/>
                  </a:cubicBezTo>
                  <a:cubicBezTo>
                    <a:pt x="319" y="0"/>
                    <a:pt x="305" y="1"/>
                    <a:pt x="306" y="3"/>
                  </a:cubicBezTo>
                  <a:cubicBezTo>
                    <a:pt x="308" y="4"/>
                    <a:pt x="295" y="4"/>
                    <a:pt x="296" y="4"/>
                  </a:cubicBezTo>
                  <a:cubicBezTo>
                    <a:pt x="296" y="6"/>
                    <a:pt x="300" y="7"/>
                    <a:pt x="306" y="7"/>
                  </a:cubicBezTo>
                  <a:close/>
                  <a:moveTo>
                    <a:pt x="277" y="23"/>
                  </a:moveTo>
                  <a:cubicBezTo>
                    <a:pt x="277" y="19"/>
                    <a:pt x="264" y="24"/>
                    <a:pt x="267" y="24"/>
                  </a:cubicBezTo>
                  <a:cubicBezTo>
                    <a:pt x="269" y="25"/>
                    <a:pt x="277" y="27"/>
                    <a:pt x="277" y="23"/>
                  </a:cubicBezTo>
                  <a:close/>
                  <a:moveTo>
                    <a:pt x="307" y="20"/>
                  </a:moveTo>
                  <a:cubicBezTo>
                    <a:pt x="308" y="22"/>
                    <a:pt x="306" y="22"/>
                    <a:pt x="301" y="22"/>
                  </a:cubicBezTo>
                  <a:cubicBezTo>
                    <a:pt x="296" y="22"/>
                    <a:pt x="294" y="25"/>
                    <a:pt x="296" y="27"/>
                  </a:cubicBezTo>
                  <a:cubicBezTo>
                    <a:pt x="299" y="29"/>
                    <a:pt x="312" y="28"/>
                    <a:pt x="314" y="26"/>
                  </a:cubicBezTo>
                  <a:cubicBezTo>
                    <a:pt x="316" y="23"/>
                    <a:pt x="322" y="25"/>
                    <a:pt x="323" y="22"/>
                  </a:cubicBezTo>
                  <a:cubicBezTo>
                    <a:pt x="324" y="19"/>
                    <a:pt x="306" y="18"/>
                    <a:pt x="307" y="20"/>
                  </a:cubicBezTo>
                  <a:close/>
                  <a:moveTo>
                    <a:pt x="348" y="16"/>
                  </a:moveTo>
                  <a:cubicBezTo>
                    <a:pt x="350" y="13"/>
                    <a:pt x="345" y="13"/>
                    <a:pt x="344" y="11"/>
                  </a:cubicBezTo>
                  <a:cubicBezTo>
                    <a:pt x="344" y="9"/>
                    <a:pt x="330" y="9"/>
                    <a:pt x="331" y="11"/>
                  </a:cubicBezTo>
                  <a:cubicBezTo>
                    <a:pt x="332" y="13"/>
                    <a:pt x="322" y="16"/>
                    <a:pt x="325" y="18"/>
                  </a:cubicBezTo>
                  <a:cubicBezTo>
                    <a:pt x="331" y="23"/>
                    <a:pt x="346" y="18"/>
                    <a:pt x="348" y="16"/>
                  </a:cubicBezTo>
                  <a:close/>
                  <a:moveTo>
                    <a:pt x="310" y="12"/>
                  </a:moveTo>
                  <a:cubicBezTo>
                    <a:pt x="311" y="7"/>
                    <a:pt x="302" y="11"/>
                    <a:pt x="296" y="8"/>
                  </a:cubicBezTo>
                  <a:cubicBezTo>
                    <a:pt x="290" y="6"/>
                    <a:pt x="286" y="6"/>
                    <a:pt x="291" y="9"/>
                  </a:cubicBezTo>
                  <a:cubicBezTo>
                    <a:pt x="292" y="11"/>
                    <a:pt x="280" y="12"/>
                    <a:pt x="282" y="14"/>
                  </a:cubicBezTo>
                  <a:cubicBezTo>
                    <a:pt x="286" y="19"/>
                    <a:pt x="309" y="17"/>
                    <a:pt x="310" y="12"/>
                  </a:cubicBezTo>
                  <a:close/>
                  <a:moveTo>
                    <a:pt x="275" y="144"/>
                  </a:moveTo>
                  <a:cubicBezTo>
                    <a:pt x="275" y="146"/>
                    <a:pt x="273" y="148"/>
                    <a:pt x="269" y="148"/>
                  </a:cubicBezTo>
                  <a:cubicBezTo>
                    <a:pt x="264" y="148"/>
                    <a:pt x="271" y="151"/>
                    <a:pt x="272" y="153"/>
                  </a:cubicBezTo>
                  <a:cubicBezTo>
                    <a:pt x="272" y="156"/>
                    <a:pt x="267" y="154"/>
                    <a:pt x="267" y="158"/>
                  </a:cubicBezTo>
                  <a:cubicBezTo>
                    <a:pt x="267" y="162"/>
                    <a:pt x="258" y="158"/>
                    <a:pt x="257" y="163"/>
                  </a:cubicBezTo>
                  <a:cubicBezTo>
                    <a:pt x="256" y="169"/>
                    <a:pt x="261" y="168"/>
                    <a:pt x="265" y="168"/>
                  </a:cubicBezTo>
                  <a:cubicBezTo>
                    <a:pt x="269" y="168"/>
                    <a:pt x="263" y="172"/>
                    <a:pt x="266" y="174"/>
                  </a:cubicBezTo>
                  <a:cubicBezTo>
                    <a:pt x="269" y="176"/>
                    <a:pt x="271" y="175"/>
                    <a:pt x="269" y="171"/>
                  </a:cubicBezTo>
                  <a:cubicBezTo>
                    <a:pt x="267" y="167"/>
                    <a:pt x="279" y="173"/>
                    <a:pt x="276" y="176"/>
                  </a:cubicBezTo>
                  <a:cubicBezTo>
                    <a:pt x="272" y="179"/>
                    <a:pt x="281" y="181"/>
                    <a:pt x="286" y="182"/>
                  </a:cubicBezTo>
                  <a:cubicBezTo>
                    <a:pt x="291" y="182"/>
                    <a:pt x="307" y="185"/>
                    <a:pt x="307" y="182"/>
                  </a:cubicBezTo>
                  <a:cubicBezTo>
                    <a:pt x="307" y="179"/>
                    <a:pt x="301" y="177"/>
                    <a:pt x="296" y="172"/>
                  </a:cubicBezTo>
                  <a:cubicBezTo>
                    <a:pt x="291" y="167"/>
                    <a:pt x="287" y="158"/>
                    <a:pt x="293" y="155"/>
                  </a:cubicBezTo>
                  <a:cubicBezTo>
                    <a:pt x="299" y="151"/>
                    <a:pt x="294" y="149"/>
                    <a:pt x="300" y="145"/>
                  </a:cubicBezTo>
                  <a:cubicBezTo>
                    <a:pt x="305" y="141"/>
                    <a:pt x="302" y="137"/>
                    <a:pt x="307" y="137"/>
                  </a:cubicBezTo>
                  <a:cubicBezTo>
                    <a:pt x="311" y="136"/>
                    <a:pt x="306" y="132"/>
                    <a:pt x="311" y="131"/>
                  </a:cubicBezTo>
                  <a:cubicBezTo>
                    <a:pt x="316" y="131"/>
                    <a:pt x="317" y="125"/>
                    <a:pt x="316" y="124"/>
                  </a:cubicBezTo>
                  <a:cubicBezTo>
                    <a:pt x="315" y="122"/>
                    <a:pt x="321" y="124"/>
                    <a:pt x="324" y="121"/>
                  </a:cubicBezTo>
                  <a:cubicBezTo>
                    <a:pt x="326" y="118"/>
                    <a:pt x="332" y="120"/>
                    <a:pt x="334" y="116"/>
                  </a:cubicBezTo>
                  <a:cubicBezTo>
                    <a:pt x="336" y="112"/>
                    <a:pt x="364" y="103"/>
                    <a:pt x="379" y="99"/>
                  </a:cubicBezTo>
                  <a:cubicBezTo>
                    <a:pt x="394" y="96"/>
                    <a:pt x="405" y="89"/>
                    <a:pt x="400" y="85"/>
                  </a:cubicBezTo>
                  <a:cubicBezTo>
                    <a:pt x="394" y="81"/>
                    <a:pt x="379" y="86"/>
                    <a:pt x="375" y="90"/>
                  </a:cubicBezTo>
                  <a:cubicBezTo>
                    <a:pt x="371" y="93"/>
                    <a:pt x="366" y="91"/>
                    <a:pt x="362" y="93"/>
                  </a:cubicBezTo>
                  <a:cubicBezTo>
                    <a:pt x="358" y="95"/>
                    <a:pt x="350" y="97"/>
                    <a:pt x="346" y="94"/>
                  </a:cubicBezTo>
                  <a:cubicBezTo>
                    <a:pt x="342" y="91"/>
                    <a:pt x="337" y="97"/>
                    <a:pt x="334" y="97"/>
                  </a:cubicBezTo>
                  <a:cubicBezTo>
                    <a:pt x="331" y="97"/>
                    <a:pt x="327" y="100"/>
                    <a:pt x="324" y="100"/>
                  </a:cubicBezTo>
                  <a:cubicBezTo>
                    <a:pt x="321" y="100"/>
                    <a:pt x="314" y="102"/>
                    <a:pt x="314" y="104"/>
                  </a:cubicBezTo>
                  <a:cubicBezTo>
                    <a:pt x="313" y="106"/>
                    <a:pt x="307" y="106"/>
                    <a:pt x="307" y="108"/>
                  </a:cubicBezTo>
                  <a:cubicBezTo>
                    <a:pt x="307" y="111"/>
                    <a:pt x="303" y="113"/>
                    <a:pt x="301" y="111"/>
                  </a:cubicBezTo>
                  <a:cubicBezTo>
                    <a:pt x="298" y="108"/>
                    <a:pt x="295" y="113"/>
                    <a:pt x="299" y="116"/>
                  </a:cubicBezTo>
                  <a:cubicBezTo>
                    <a:pt x="302" y="119"/>
                    <a:pt x="292" y="119"/>
                    <a:pt x="294" y="121"/>
                  </a:cubicBezTo>
                  <a:cubicBezTo>
                    <a:pt x="296" y="123"/>
                    <a:pt x="291" y="124"/>
                    <a:pt x="292" y="126"/>
                  </a:cubicBezTo>
                  <a:cubicBezTo>
                    <a:pt x="293" y="129"/>
                    <a:pt x="288" y="129"/>
                    <a:pt x="285" y="130"/>
                  </a:cubicBezTo>
                  <a:cubicBezTo>
                    <a:pt x="281" y="131"/>
                    <a:pt x="279" y="135"/>
                    <a:pt x="284" y="136"/>
                  </a:cubicBezTo>
                  <a:cubicBezTo>
                    <a:pt x="288" y="136"/>
                    <a:pt x="281" y="137"/>
                    <a:pt x="282" y="140"/>
                  </a:cubicBezTo>
                  <a:cubicBezTo>
                    <a:pt x="282" y="144"/>
                    <a:pt x="274" y="141"/>
                    <a:pt x="275" y="144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4597401" y="2981325"/>
              <a:ext cx="371475" cy="388938"/>
            </a:xfrm>
            <a:custGeom>
              <a:rect b="b" l="l" r="r" t="t"/>
              <a:pathLst>
                <a:path extrusionOk="0" h="154" w="148">
                  <a:moveTo>
                    <a:pt x="135" y="102"/>
                  </a:moveTo>
                  <a:cubicBezTo>
                    <a:pt x="131" y="100"/>
                    <a:pt x="130" y="73"/>
                    <a:pt x="132" y="72"/>
                  </a:cubicBezTo>
                  <a:cubicBezTo>
                    <a:pt x="132" y="72"/>
                    <a:pt x="132" y="72"/>
                    <a:pt x="132" y="73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7"/>
                    <a:pt x="131" y="66"/>
                  </a:cubicBezTo>
                  <a:cubicBezTo>
                    <a:pt x="131" y="66"/>
                    <a:pt x="130" y="66"/>
                    <a:pt x="130" y="64"/>
                  </a:cubicBezTo>
                  <a:cubicBezTo>
                    <a:pt x="130" y="62"/>
                    <a:pt x="132" y="62"/>
                    <a:pt x="132" y="62"/>
                  </a:cubicBezTo>
                  <a:cubicBezTo>
                    <a:pt x="132" y="62"/>
                    <a:pt x="131" y="57"/>
                    <a:pt x="133" y="57"/>
                  </a:cubicBezTo>
                  <a:cubicBezTo>
                    <a:pt x="134" y="57"/>
                    <a:pt x="134" y="56"/>
                    <a:pt x="134" y="56"/>
                  </a:cubicBezTo>
                  <a:cubicBezTo>
                    <a:pt x="135" y="55"/>
                    <a:pt x="135" y="52"/>
                    <a:pt x="135" y="50"/>
                  </a:cubicBezTo>
                  <a:cubicBezTo>
                    <a:pt x="135" y="48"/>
                    <a:pt x="136" y="45"/>
                    <a:pt x="137" y="43"/>
                  </a:cubicBezTo>
                  <a:cubicBezTo>
                    <a:pt x="138" y="41"/>
                    <a:pt x="137" y="38"/>
                    <a:pt x="139" y="37"/>
                  </a:cubicBezTo>
                  <a:cubicBezTo>
                    <a:pt x="140" y="36"/>
                    <a:pt x="140" y="33"/>
                    <a:pt x="142" y="33"/>
                  </a:cubicBezTo>
                  <a:cubicBezTo>
                    <a:pt x="144" y="32"/>
                    <a:pt x="145" y="32"/>
                    <a:pt x="145" y="31"/>
                  </a:cubicBezTo>
                  <a:cubicBezTo>
                    <a:pt x="145" y="30"/>
                    <a:pt x="148" y="28"/>
                    <a:pt x="148" y="27"/>
                  </a:cubicBezTo>
                  <a:cubicBezTo>
                    <a:pt x="148" y="25"/>
                    <a:pt x="145" y="25"/>
                    <a:pt x="145" y="23"/>
                  </a:cubicBezTo>
                  <a:cubicBezTo>
                    <a:pt x="145" y="21"/>
                    <a:pt x="146" y="16"/>
                    <a:pt x="146" y="16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42" y="12"/>
                    <a:pt x="137" y="8"/>
                    <a:pt x="136" y="8"/>
                  </a:cubicBezTo>
                  <a:cubicBezTo>
                    <a:pt x="135" y="7"/>
                    <a:pt x="132" y="9"/>
                    <a:pt x="132" y="9"/>
                  </a:cubicBezTo>
                  <a:cubicBezTo>
                    <a:pt x="132" y="9"/>
                    <a:pt x="130" y="6"/>
                    <a:pt x="128" y="8"/>
                  </a:cubicBezTo>
                  <a:cubicBezTo>
                    <a:pt x="126" y="10"/>
                    <a:pt x="123" y="8"/>
                    <a:pt x="123" y="8"/>
                  </a:cubicBezTo>
                  <a:cubicBezTo>
                    <a:pt x="123" y="8"/>
                    <a:pt x="121" y="7"/>
                    <a:pt x="120" y="4"/>
                  </a:cubicBezTo>
                  <a:cubicBezTo>
                    <a:pt x="119" y="3"/>
                    <a:pt x="118" y="3"/>
                    <a:pt x="117" y="2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04" y="0"/>
                    <a:pt x="103" y="3"/>
                  </a:cubicBezTo>
                  <a:cubicBezTo>
                    <a:pt x="101" y="5"/>
                    <a:pt x="100" y="4"/>
                    <a:pt x="96" y="4"/>
                  </a:cubicBezTo>
                  <a:cubicBezTo>
                    <a:pt x="93" y="4"/>
                    <a:pt x="90" y="5"/>
                    <a:pt x="88" y="6"/>
                  </a:cubicBezTo>
                  <a:cubicBezTo>
                    <a:pt x="86" y="7"/>
                    <a:pt x="83" y="5"/>
                    <a:pt x="81" y="6"/>
                  </a:cubicBezTo>
                  <a:cubicBezTo>
                    <a:pt x="80" y="7"/>
                    <a:pt x="79" y="11"/>
                    <a:pt x="79" y="11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1" y="4"/>
                    <a:pt x="57" y="4"/>
                  </a:cubicBezTo>
                  <a:cubicBezTo>
                    <a:pt x="54" y="4"/>
                    <a:pt x="49" y="10"/>
                    <a:pt x="49" y="10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9"/>
                    <a:pt x="49" y="22"/>
                    <a:pt x="47" y="24"/>
                  </a:cubicBezTo>
                  <a:cubicBezTo>
                    <a:pt x="46" y="27"/>
                    <a:pt x="44" y="28"/>
                    <a:pt x="44" y="33"/>
                  </a:cubicBezTo>
                  <a:cubicBezTo>
                    <a:pt x="44" y="38"/>
                    <a:pt x="39" y="46"/>
                    <a:pt x="39" y="50"/>
                  </a:cubicBezTo>
                  <a:cubicBezTo>
                    <a:pt x="39" y="54"/>
                    <a:pt x="32" y="56"/>
                    <a:pt x="32" y="58"/>
                  </a:cubicBezTo>
                  <a:cubicBezTo>
                    <a:pt x="32" y="61"/>
                    <a:pt x="31" y="66"/>
                    <a:pt x="31" y="72"/>
                  </a:cubicBezTo>
                  <a:cubicBezTo>
                    <a:pt x="31" y="77"/>
                    <a:pt x="28" y="73"/>
                    <a:pt x="28" y="78"/>
                  </a:cubicBezTo>
                  <a:cubicBezTo>
                    <a:pt x="28" y="83"/>
                    <a:pt x="26" y="80"/>
                    <a:pt x="23" y="82"/>
                  </a:cubicBezTo>
                  <a:cubicBezTo>
                    <a:pt x="21" y="85"/>
                    <a:pt x="20" y="85"/>
                    <a:pt x="20" y="83"/>
                  </a:cubicBezTo>
                  <a:cubicBezTo>
                    <a:pt x="20" y="80"/>
                    <a:pt x="16" y="80"/>
                    <a:pt x="13" y="82"/>
                  </a:cubicBezTo>
                  <a:cubicBezTo>
                    <a:pt x="10" y="85"/>
                    <a:pt x="9" y="82"/>
                    <a:pt x="8" y="82"/>
                  </a:cubicBezTo>
                  <a:cubicBezTo>
                    <a:pt x="7" y="82"/>
                    <a:pt x="3" y="84"/>
                    <a:pt x="0" y="86"/>
                  </a:cubicBezTo>
                  <a:cubicBezTo>
                    <a:pt x="2" y="89"/>
                    <a:pt x="2" y="92"/>
                    <a:pt x="3" y="95"/>
                  </a:cubicBezTo>
                  <a:cubicBezTo>
                    <a:pt x="3" y="95"/>
                    <a:pt x="3" y="95"/>
                    <a:pt x="3" y="96"/>
                  </a:cubicBezTo>
                  <a:cubicBezTo>
                    <a:pt x="5" y="94"/>
                    <a:pt x="7" y="93"/>
                    <a:pt x="8" y="93"/>
                  </a:cubicBezTo>
                  <a:cubicBezTo>
                    <a:pt x="10" y="93"/>
                    <a:pt x="34" y="93"/>
                    <a:pt x="34" y="93"/>
                  </a:cubicBezTo>
                  <a:cubicBezTo>
                    <a:pt x="34" y="93"/>
                    <a:pt x="36" y="97"/>
                    <a:pt x="35" y="100"/>
                  </a:cubicBezTo>
                  <a:cubicBezTo>
                    <a:pt x="35" y="103"/>
                    <a:pt x="37" y="102"/>
                    <a:pt x="38" y="106"/>
                  </a:cubicBezTo>
                  <a:cubicBezTo>
                    <a:pt x="40" y="110"/>
                    <a:pt x="42" y="112"/>
                    <a:pt x="45" y="111"/>
                  </a:cubicBezTo>
                  <a:cubicBezTo>
                    <a:pt x="49" y="110"/>
                    <a:pt x="53" y="109"/>
                    <a:pt x="55" y="109"/>
                  </a:cubicBezTo>
                  <a:cubicBezTo>
                    <a:pt x="56" y="110"/>
                    <a:pt x="56" y="103"/>
                    <a:pt x="58" y="102"/>
                  </a:cubicBezTo>
                  <a:cubicBezTo>
                    <a:pt x="60" y="101"/>
                    <a:pt x="64" y="102"/>
                    <a:pt x="64" y="102"/>
                  </a:cubicBezTo>
                  <a:cubicBezTo>
                    <a:pt x="64" y="102"/>
                    <a:pt x="64" y="104"/>
                    <a:pt x="68" y="104"/>
                  </a:cubicBezTo>
                  <a:cubicBezTo>
                    <a:pt x="72" y="104"/>
                    <a:pt x="73" y="103"/>
                    <a:pt x="73" y="105"/>
                  </a:cubicBezTo>
                  <a:cubicBezTo>
                    <a:pt x="73" y="108"/>
                    <a:pt x="74" y="111"/>
                    <a:pt x="75" y="112"/>
                  </a:cubicBezTo>
                  <a:cubicBezTo>
                    <a:pt x="76" y="113"/>
                    <a:pt x="72" y="122"/>
                    <a:pt x="74" y="123"/>
                  </a:cubicBezTo>
                  <a:cubicBezTo>
                    <a:pt x="76" y="124"/>
                    <a:pt x="78" y="128"/>
                    <a:pt x="78" y="129"/>
                  </a:cubicBezTo>
                  <a:cubicBezTo>
                    <a:pt x="77" y="131"/>
                    <a:pt x="76" y="135"/>
                    <a:pt x="78" y="136"/>
                  </a:cubicBezTo>
                  <a:cubicBezTo>
                    <a:pt x="79" y="136"/>
                    <a:pt x="79" y="134"/>
                    <a:pt x="82" y="134"/>
                  </a:cubicBezTo>
                  <a:cubicBezTo>
                    <a:pt x="84" y="134"/>
                    <a:pt x="87" y="134"/>
                    <a:pt x="89" y="133"/>
                  </a:cubicBezTo>
                  <a:cubicBezTo>
                    <a:pt x="90" y="133"/>
                    <a:pt x="91" y="133"/>
                    <a:pt x="91" y="133"/>
                  </a:cubicBezTo>
                  <a:cubicBezTo>
                    <a:pt x="93" y="134"/>
                    <a:pt x="93" y="135"/>
                    <a:pt x="93" y="135"/>
                  </a:cubicBezTo>
                  <a:cubicBezTo>
                    <a:pt x="93" y="135"/>
                    <a:pt x="94" y="138"/>
                    <a:pt x="96" y="137"/>
                  </a:cubicBezTo>
                  <a:cubicBezTo>
                    <a:pt x="97" y="136"/>
                    <a:pt x="101" y="135"/>
                    <a:pt x="101" y="137"/>
                  </a:cubicBezTo>
                  <a:cubicBezTo>
                    <a:pt x="100" y="138"/>
                    <a:pt x="102" y="141"/>
                    <a:pt x="103" y="140"/>
                  </a:cubicBezTo>
                  <a:cubicBezTo>
                    <a:pt x="104" y="140"/>
                    <a:pt x="108" y="143"/>
                    <a:pt x="110" y="143"/>
                  </a:cubicBezTo>
                  <a:cubicBezTo>
                    <a:pt x="112" y="143"/>
                    <a:pt x="113" y="143"/>
                    <a:pt x="113" y="142"/>
                  </a:cubicBezTo>
                  <a:cubicBezTo>
                    <a:pt x="113" y="140"/>
                    <a:pt x="115" y="139"/>
                    <a:pt x="116" y="140"/>
                  </a:cubicBezTo>
                  <a:cubicBezTo>
                    <a:pt x="117" y="142"/>
                    <a:pt x="119" y="145"/>
                    <a:pt x="120" y="145"/>
                  </a:cubicBezTo>
                  <a:cubicBezTo>
                    <a:pt x="122" y="145"/>
                    <a:pt x="127" y="145"/>
                    <a:pt x="127" y="146"/>
                  </a:cubicBezTo>
                  <a:cubicBezTo>
                    <a:pt x="127" y="148"/>
                    <a:pt x="128" y="152"/>
                    <a:pt x="130" y="153"/>
                  </a:cubicBezTo>
                  <a:cubicBezTo>
                    <a:pt x="132" y="154"/>
                    <a:pt x="135" y="153"/>
                    <a:pt x="135" y="153"/>
                  </a:cubicBezTo>
                  <a:cubicBezTo>
                    <a:pt x="135" y="153"/>
                    <a:pt x="137" y="152"/>
                    <a:pt x="137" y="149"/>
                  </a:cubicBezTo>
                  <a:cubicBezTo>
                    <a:pt x="137" y="147"/>
                    <a:pt x="137" y="144"/>
                    <a:pt x="136" y="144"/>
                  </a:cubicBezTo>
                  <a:cubicBezTo>
                    <a:pt x="135" y="144"/>
                    <a:pt x="133" y="146"/>
                    <a:pt x="130" y="145"/>
                  </a:cubicBezTo>
                  <a:cubicBezTo>
                    <a:pt x="128" y="145"/>
                    <a:pt x="126" y="140"/>
                    <a:pt x="125" y="139"/>
                  </a:cubicBezTo>
                  <a:cubicBezTo>
                    <a:pt x="124" y="138"/>
                    <a:pt x="127" y="134"/>
                    <a:pt x="127" y="132"/>
                  </a:cubicBezTo>
                  <a:cubicBezTo>
                    <a:pt x="127" y="129"/>
                    <a:pt x="129" y="123"/>
                    <a:pt x="127" y="123"/>
                  </a:cubicBezTo>
                  <a:cubicBezTo>
                    <a:pt x="126" y="122"/>
                    <a:pt x="127" y="120"/>
                    <a:pt x="128" y="118"/>
                  </a:cubicBezTo>
                  <a:cubicBezTo>
                    <a:pt x="130" y="117"/>
                    <a:pt x="128" y="113"/>
                    <a:pt x="130" y="113"/>
                  </a:cubicBezTo>
                  <a:cubicBezTo>
                    <a:pt x="133" y="113"/>
                    <a:pt x="139" y="113"/>
                    <a:pt x="140" y="112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41" y="111"/>
                    <a:pt x="141" y="110"/>
                    <a:pt x="141" y="110"/>
                  </a:cubicBezTo>
                  <a:cubicBezTo>
                    <a:pt x="139" y="107"/>
                    <a:pt x="137" y="103"/>
                    <a:pt x="135" y="10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4926013" y="3143250"/>
              <a:ext cx="33338" cy="42863"/>
            </a:xfrm>
            <a:custGeom>
              <a:rect b="b" l="l" r="r" t="t"/>
              <a:pathLst>
                <a:path extrusionOk="0" h="17" w="13">
                  <a:moveTo>
                    <a:pt x="1" y="9"/>
                  </a:moveTo>
                  <a:cubicBezTo>
                    <a:pt x="2" y="10"/>
                    <a:pt x="3" y="13"/>
                    <a:pt x="3" y="17"/>
                  </a:cubicBezTo>
                  <a:cubicBezTo>
                    <a:pt x="5" y="16"/>
                    <a:pt x="6" y="15"/>
                    <a:pt x="7" y="15"/>
                  </a:cubicBezTo>
                  <a:cubicBezTo>
                    <a:pt x="9" y="14"/>
                    <a:pt x="13" y="6"/>
                    <a:pt x="13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7" y="0"/>
                    <a:pt x="8" y="4"/>
                    <a:pt x="3" y="3"/>
                  </a:cubicBezTo>
                  <a:cubicBezTo>
                    <a:pt x="2" y="3"/>
                    <a:pt x="1" y="3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4949826" y="3311525"/>
              <a:ext cx="212725" cy="344488"/>
            </a:xfrm>
            <a:custGeom>
              <a:rect b="b" l="l" r="r" t="t"/>
              <a:pathLst>
                <a:path extrusionOk="0" h="137" w="85">
                  <a:moveTo>
                    <a:pt x="85" y="35"/>
                  </a:moveTo>
                  <a:cubicBezTo>
                    <a:pt x="84" y="33"/>
                    <a:pt x="82" y="23"/>
                    <a:pt x="83" y="19"/>
                  </a:cubicBezTo>
                  <a:cubicBezTo>
                    <a:pt x="83" y="15"/>
                    <a:pt x="82" y="5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8" y="1"/>
                    <a:pt x="74" y="3"/>
                    <a:pt x="73" y="4"/>
                  </a:cubicBezTo>
                  <a:cubicBezTo>
                    <a:pt x="73" y="6"/>
                    <a:pt x="69" y="4"/>
                    <a:pt x="68" y="6"/>
                  </a:cubicBezTo>
                  <a:cubicBezTo>
                    <a:pt x="66" y="7"/>
                    <a:pt x="64" y="6"/>
                    <a:pt x="63" y="5"/>
                  </a:cubicBezTo>
                  <a:cubicBezTo>
                    <a:pt x="61" y="5"/>
                    <a:pt x="60" y="7"/>
                    <a:pt x="60" y="8"/>
                  </a:cubicBezTo>
                  <a:cubicBezTo>
                    <a:pt x="60" y="10"/>
                    <a:pt x="57" y="9"/>
                    <a:pt x="55" y="9"/>
                  </a:cubicBezTo>
                  <a:cubicBezTo>
                    <a:pt x="54" y="9"/>
                    <a:pt x="50" y="10"/>
                    <a:pt x="49" y="10"/>
                  </a:cubicBezTo>
                  <a:cubicBezTo>
                    <a:pt x="47" y="10"/>
                    <a:pt x="48" y="8"/>
                    <a:pt x="46" y="7"/>
                  </a:cubicBezTo>
                  <a:cubicBezTo>
                    <a:pt x="44" y="7"/>
                    <a:pt x="42" y="8"/>
                    <a:pt x="41" y="8"/>
                  </a:cubicBezTo>
                  <a:cubicBezTo>
                    <a:pt x="40" y="8"/>
                    <a:pt x="38" y="8"/>
                    <a:pt x="37" y="8"/>
                  </a:cubicBezTo>
                  <a:cubicBezTo>
                    <a:pt x="37" y="9"/>
                    <a:pt x="36" y="10"/>
                    <a:pt x="36" y="11"/>
                  </a:cubicBezTo>
                  <a:cubicBezTo>
                    <a:pt x="35" y="15"/>
                    <a:pt x="39" y="24"/>
                    <a:pt x="40" y="28"/>
                  </a:cubicBezTo>
                  <a:cubicBezTo>
                    <a:pt x="41" y="29"/>
                    <a:pt x="43" y="31"/>
                    <a:pt x="44" y="32"/>
                  </a:cubicBezTo>
                  <a:cubicBezTo>
                    <a:pt x="47" y="35"/>
                    <a:pt x="44" y="35"/>
                    <a:pt x="45" y="41"/>
                  </a:cubicBezTo>
                  <a:cubicBezTo>
                    <a:pt x="45" y="46"/>
                    <a:pt x="42" y="44"/>
                    <a:pt x="40" y="46"/>
                  </a:cubicBezTo>
                  <a:cubicBezTo>
                    <a:pt x="38" y="48"/>
                    <a:pt x="40" y="52"/>
                    <a:pt x="39" y="53"/>
                  </a:cubicBezTo>
                  <a:cubicBezTo>
                    <a:pt x="39" y="54"/>
                    <a:pt x="33" y="45"/>
                    <a:pt x="32" y="43"/>
                  </a:cubicBezTo>
                  <a:cubicBezTo>
                    <a:pt x="32" y="42"/>
                    <a:pt x="34" y="36"/>
                    <a:pt x="34" y="33"/>
                  </a:cubicBezTo>
                  <a:cubicBezTo>
                    <a:pt x="33" y="30"/>
                    <a:pt x="29" y="32"/>
                    <a:pt x="27" y="32"/>
                  </a:cubicBezTo>
                  <a:cubicBezTo>
                    <a:pt x="26" y="32"/>
                    <a:pt x="23" y="28"/>
                    <a:pt x="22" y="28"/>
                  </a:cubicBezTo>
                  <a:cubicBezTo>
                    <a:pt x="21" y="28"/>
                    <a:pt x="0" y="36"/>
                    <a:pt x="0" y="3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9" y="45"/>
                    <a:pt x="12" y="47"/>
                  </a:cubicBezTo>
                  <a:cubicBezTo>
                    <a:pt x="15" y="49"/>
                    <a:pt x="20" y="50"/>
                    <a:pt x="22" y="51"/>
                  </a:cubicBezTo>
                  <a:cubicBezTo>
                    <a:pt x="23" y="51"/>
                    <a:pt x="22" y="59"/>
                    <a:pt x="22" y="63"/>
                  </a:cubicBezTo>
                  <a:cubicBezTo>
                    <a:pt x="22" y="67"/>
                    <a:pt x="18" y="68"/>
                    <a:pt x="20" y="70"/>
                  </a:cubicBezTo>
                  <a:cubicBezTo>
                    <a:pt x="22" y="72"/>
                    <a:pt x="21" y="76"/>
                    <a:pt x="22" y="76"/>
                  </a:cubicBezTo>
                  <a:cubicBezTo>
                    <a:pt x="24" y="77"/>
                    <a:pt x="20" y="81"/>
                    <a:pt x="18" y="82"/>
                  </a:cubicBezTo>
                  <a:cubicBezTo>
                    <a:pt x="16" y="83"/>
                    <a:pt x="18" y="87"/>
                    <a:pt x="16" y="90"/>
                  </a:cubicBezTo>
                  <a:cubicBezTo>
                    <a:pt x="14" y="92"/>
                    <a:pt x="10" y="96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11" y="112"/>
                    <a:pt x="13" y="113"/>
                  </a:cubicBezTo>
                  <a:cubicBezTo>
                    <a:pt x="15" y="115"/>
                    <a:pt x="14" y="127"/>
                    <a:pt x="14" y="128"/>
                  </a:cubicBezTo>
                  <a:cubicBezTo>
                    <a:pt x="13" y="129"/>
                    <a:pt x="15" y="137"/>
                    <a:pt x="15" y="137"/>
                  </a:cubicBezTo>
                  <a:cubicBezTo>
                    <a:pt x="15" y="137"/>
                    <a:pt x="18" y="137"/>
                    <a:pt x="21" y="137"/>
                  </a:cubicBezTo>
                  <a:cubicBezTo>
                    <a:pt x="21" y="135"/>
                    <a:pt x="21" y="134"/>
                    <a:pt x="21" y="133"/>
                  </a:cubicBezTo>
                  <a:cubicBezTo>
                    <a:pt x="21" y="129"/>
                    <a:pt x="19" y="132"/>
                    <a:pt x="18" y="130"/>
                  </a:cubicBezTo>
                  <a:cubicBezTo>
                    <a:pt x="17" y="127"/>
                    <a:pt x="24" y="123"/>
                    <a:pt x="30" y="121"/>
                  </a:cubicBezTo>
                  <a:cubicBezTo>
                    <a:pt x="37" y="118"/>
                    <a:pt x="40" y="117"/>
                    <a:pt x="40" y="114"/>
                  </a:cubicBezTo>
                  <a:cubicBezTo>
                    <a:pt x="41" y="112"/>
                    <a:pt x="40" y="105"/>
                    <a:pt x="41" y="103"/>
                  </a:cubicBezTo>
                  <a:cubicBezTo>
                    <a:pt x="42" y="100"/>
                    <a:pt x="41" y="98"/>
                    <a:pt x="40" y="92"/>
                  </a:cubicBezTo>
                  <a:cubicBezTo>
                    <a:pt x="39" y="87"/>
                    <a:pt x="37" y="86"/>
                    <a:pt x="36" y="82"/>
                  </a:cubicBezTo>
                  <a:cubicBezTo>
                    <a:pt x="35" y="79"/>
                    <a:pt x="35" y="76"/>
                    <a:pt x="37" y="76"/>
                  </a:cubicBezTo>
                  <a:cubicBezTo>
                    <a:pt x="39" y="76"/>
                    <a:pt x="39" y="75"/>
                    <a:pt x="41" y="72"/>
                  </a:cubicBezTo>
                  <a:cubicBezTo>
                    <a:pt x="43" y="69"/>
                    <a:pt x="44" y="70"/>
                    <a:pt x="48" y="68"/>
                  </a:cubicBezTo>
                  <a:cubicBezTo>
                    <a:pt x="51" y="65"/>
                    <a:pt x="51" y="62"/>
                    <a:pt x="56" y="58"/>
                  </a:cubicBezTo>
                  <a:cubicBezTo>
                    <a:pt x="61" y="54"/>
                    <a:pt x="67" y="55"/>
                    <a:pt x="72" y="52"/>
                  </a:cubicBezTo>
                  <a:cubicBezTo>
                    <a:pt x="77" y="49"/>
                    <a:pt x="85" y="37"/>
                    <a:pt x="85" y="35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4933951" y="3113088"/>
              <a:ext cx="220663" cy="223838"/>
            </a:xfrm>
            <a:custGeom>
              <a:rect b="b" l="l" r="r" t="t"/>
              <a:pathLst>
                <a:path extrusionOk="0" h="89" w="88">
                  <a:moveTo>
                    <a:pt x="82" y="71"/>
                  </a:moveTo>
                  <a:cubicBezTo>
                    <a:pt x="82" y="66"/>
                    <a:pt x="79" y="66"/>
                    <a:pt x="79" y="63"/>
                  </a:cubicBezTo>
                  <a:cubicBezTo>
                    <a:pt x="79" y="60"/>
                    <a:pt x="79" y="57"/>
                    <a:pt x="78" y="56"/>
                  </a:cubicBezTo>
                  <a:cubicBezTo>
                    <a:pt x="77" y="56"/>
                    <a:pt x="78" y="53"/>
                    <a:pt x="80" y="50"/>
                  </a:cubicBezTo>
                  <a:cubicBezTo>
                    <a:pt x="82" y="47"/>
                    <a:pt x="76" y="47"/>
                    <a:pt x="75" y="44"/>
                  </a:cubicBezTo>
                  <a:cubicBezTo>
                    <a:pt x="75" y="42"/>
                    <a:pt x="77" y="37"/>
                    <a:pt x="79" y="31"/>
                  </a:cubicBezTo>
                  <a:cubicBezTo>
                    <a:pt x="72" y="27"/>
                    <a:pt x="65" y="22"/>
                    <a:pt x="65" y="22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4"/>
                    <a:pt x="34" y="7"/>
                    <a:pt x="32" y="8"/>
                  </a:cubicBezTo>
                  <a:cubicBezTo>
                    <a:pt x="29" y="9"/>
                    <a:pt x="35" y="13"/>
                    <a:pt x="32" y="13"/>
                  </a:cubicBezTo>
                  <a:cubicBezTo>
                    <a:pt x="29" y="14"/>
                    <a:pt x="23" y="11"/>
                    <a:pt x="19" y="13"/>
                  </a:cubicBezTo>
                  <a:cubicBezTo>
                    <a:pt x="16" y="14"/>
                    <a:pt x="17" y="7"/>
                    <a:pt x="1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2" y="9"/>
                    <a:pt x="11" y="11"/>
                  </a:cubicBezTo>
                  <a:cubicBezTo>
                    <a:pt x="11" y="12"/>
                    <a:pt x="9" y="12"/>
                    <a:pt x="8" y="12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6" y="26"/>
                    <a:pt x="4" y="27"/>
                  </a:cubicBezTo>
                  <a:cubicBezTo>
                    <a:pt x="3" y="27"/>
                    <a:pt x="2" y="28"/>
                    <a:pt x="0" y="29"/>
                  </a:cubicBezTo>
                  <a:cubicBezTo>
                    <a:pt x="2" y="35"/>
                    <a:pt x="3" y="42"/>
                    <a:pt x="5" y="44"/>
                  </a:cubicBezTo>
                  <a:cubicBezTo>
                    <a:pt x="9" y="48"/>
                    <a:pt x="9" y="52"/>
                    <a:pt x="9" y="55"/>
                  </a:cubicBezTo>
                  <a:cubicBezTo>
                    <a:pt x="10" y="57"/>
                    <a:pt x="14" y="60"/>
                    <a:pt x="11" y="61"/>
                  </a:cubicBezTo>
                  <a:cubicBezTo>
                    <a:pt x="10" y="62"/>
                    <a:pt x="8" y="60"/>
                    <a:pt x="7" y="58"/>
                  </a:cubicBezTo>
                  <a:cubicBezTo>
                    <a:pt x="7" y="58"/>
                    <a:pt x="7" y="59"/>
                    <a:pt x="6" y="59"/>
                  </a:cubicBezTo>
                  <a:cubicBezTo>
                    <a:pt x="6" y="59"/>
                    <a:pt x="6" y="59"/>
                    <a:pt x="6" y="60"/>
                  </a:cubicBezTo>
                  <a:cubicBezTo>
                    <a:pt x="8" y="61"/>
                    <a:pt x="11" y="63"/>
                    <a:pt x="12" y="63"/>
                  </a:cubicBezTo>
                  <a:cubicBezTo>
                    <a:pt x="14" y="63"/>
                    <a:pt x="17" y="65"/>
                    <a:pt x="19" y="66"/>
                  </a:cubicBezTo>
                  <a:cubicBezTo>
                    <a:pt x="21" y="66"/>
                    <a:pt x="29" y="69"/>
                    <a:pt x="30" y="70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9" y="71"/>
                    <a:pt x="43" y="81"/>
                    <a:pt x="43" y="87"/>
                  </a:cubicBezTo>
                  <a:cubicBezTo>
                    <a:pt x="44" y="87"/>
                    <a:pt x="46" y="87"/>
                    <a:pt x="47" y="87"/>
                  </a:cubicBezTo>
                  <a:cubicBezTo>
                    <a:pt x="48" y="87"/>
                    <a:pt x="50" y="86"/>
                    <a:pt x="52" y="86"/>
                  </a:cubicBezTo>
                  <a:cubicBezTo>
                    <a:pt x="54" y="87"/>
                    <a:pt x="53" y="89"/>
                    <a:pt x="55" y="89"/>
                  </a:cubicBezTo>
                  <a:cubicBezTo>
                    <a:pt x="56" y="89"/>
                    <a:pt x="60" y="88"/>
                    <a:pt x="61" y="88"/>
                  </a:cubicBezTo>
                  <a:cubicBezTo>
                    <a:pt x="63" y="88"/>
                    <a:pt x="66" y="89"/>
                    <a:pt x="66" y="87"/>
                  </a:cubicBezTo>
                  <a:cubicBezTo>
                    <a:pt x="66" y="86"/>
                    <a:pt x="67" y="84"/>
                    <a:pt x="69" y="84"/>
                  </a:cubicBezTo>
                  <a:cubicBezTo>
                    <a:pt x="70" y="85"/>
                    <a:pt x="72" y="86"/>
                    <a:pt x="74" y="85"/>
                  </a:cubicBezTo>
                  <a:cubicBezTo>
                    <a:pt x="75" y="83"/>
                    <a:pt x="79" y="85"/>
                    <a:pt x="79" y="83"/>
                  </a:cubicBezTo>
                  <a:cubicBezTo>
                    <a:pt x="80" y="82"/>
                    <a:pt x="84" y="80"/>
                    <a:pt x="88" y="79"/>
                  </a:cubicBezTo>
                  <a:cubicBezTo>
                    <a:pt x="88" y="74"/>
                    <a:pt x="82" y="76"/>
                    <a:pt x="82" y="7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4999038" y="3290888"/>
              <a:ext cx="68263" cy="157163"/>
            </a:xfrm>
            <a:custGeom>
              <a:rect b="b" l="l" r="r" t="t"/>
              <a:pathLst>
                <a:path extrusionOk="0" h="62" w="27">
                  <a:moveTo>
                    <a:pt x="24" y="40"/>
                  </a:moveTo>
                  <a:cubicBezTo>
                    <a:pt x="23" y="39"/>
                    <a:pt x="21" y="37"/>
                    <a:pt x="20" y="36"/>
                  </a:cubicBezTo>
                  <a:cubicBezTo>
                    <a:pt x="20" y="36"/>
                    <a:pt x="20" y="37"/>
                    <a:pt x="19" y="37"/>
                  </a:cubicBezTo>
                  <a:cubicBezTo>
                    <a:pt x="17" y="40"/>
                    <a:pt x="11" y="31"/>
                    <a:pt x="11" y="25"/>
                  </a:cubicBezTo>
                  <a:cubicBezTo>
                    <a:pt x="10" y="19"/>
                    <a:pt x="14" y="16"/>
                    <a:pt x="11" y="11"/>
                  </a:cubicBezTo>
                  <a:cubicBezTo>
                    <a:pt x="9" y="6"/>
                    <a:pt x="8" y="1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ubicBezTo>
                    <a:pt x="5" y="2"/>
                    <a:pt x="7" y="7"/>
                    <a:pt x="7" y="8"/>
                  </a:cubicBezTo>
                  <a:cubicBezTo>
                    <a:pt x="7" y="10"/>
                    <a:pt x="5" y="8"/>
                    <a:pt x="4" y="10"/>
                  </a:cubicBezTo>
                  <a:cubicBezTo>
                    <a:pt x="4" y="12"/>
                    <a:pt x="3" y="21"/>
                    <a:pt x="5" y="23"/>
                  </a:cubicBezTo>
                  <a:cubicBezTo>
                    <a:pt x="7" y="24"/>
                    <a:pt x="2" y="23"/>
                    <a:pt x="2" y="25"/>
                  </a:cubicBezTo>
                  <a:cubicBezTo>
                    <a:pt x="2" y="26"/>
                    <a:pt x="1" y="32"/>
                    <a:pt x="0" y="33"/>
                  </a:cubicBezTo>
                  <a:cubicBezTo>
                    <a:pt x="0" y="33"/>
                    <a:pt x="1" y="34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6" y="40"/>
                    <a:pt x="7" y="40"/>
                  </a:cubicBezTo>
                  <a:cubicBezTo>
                    <a:pt x="9" y="40"/>
                    <a:pt x="13" y="38"/>
                    <a:pt x="14" y="41"/>
                  </a:cubicBezTo>
                  <a:cubicBezTo>
                    <a:pt x="14" y="44"/>
                    <a:pt x="12" y="50"/>
                    <a:pt x="12" y="51"/>
                  </a:cubicBezTo>
                  <a:cubicBezTo>
                    <a:pt x="13" y="53"/>
                    <a:pt x="19" y="62"/>
                    <a:pt x="19" y="61"/>
                  </a:cubicBezTo>
                  <a:cubicBezTo>
                    <a:pt x="20" y="60"/>
                    <a:pt x="18" y="56"/>
                    <a:pt x="20" y="54"/>
                  </a:cubicBezTo>
                  <a:cubicBezTo>
                    <a:pt x="22" y="52"/>
                    <a:pt x="25" y="54"/>
                    <a:pt x="25" y="49"/>
                  </a:cubicBezTo>
                  <a:cubicBezTo>
                    <a:pt x="24" y="43"/>
                    <a:pt x="27" y="43"/>
                    <a:pt x="24" y="4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7654926" y="3517900"/>
              <a:ext cx="65088" cy="52388"/>
            </a:xfrm>
            <a:custGeom>
              <a:rect b="b" l="l" r="r" t="t"/>
              <a:pathLst>
                <a:path extrusionOk="0" h="21" w="26">
                  <a:moveTo>
                    <a:pt x="0" y="3"/>
                  </a:moveTo>
                  <a:cubicBezTo>
                    <a:pt x="0" y="0"/>
                    <a:pt x="26" y="17"/>
                    <a:pt x="23" y="19"/>
                  </a:cubicBezTo>
                  <a:cubicBezTo>
                    <a:pt x="20" y="21"/>
                    <a:pt x="0" y="6"/>
                    <a:pt x="0" y="3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5718176" y="2211388"/>
              <a:ext cx="153988" cy="106363"/>
            </a:xfrm>
            <a:custGeom>
              <a:rect b="b" l="l" r="r" t="t"/>
              <a:pathLst>
                <a:path extrusionOk="0" h="42" w="61">
                  <a:moveTo>
                    <a:pt x="50" y="34"/>
                  </a:moveTo>
                  <a:cubicBezTo>
                    <a:pt x="52" y="35"/>
                    <a:pt x="51" y="36"/>
                    <a:pt x="53" y="36"/>
                  </a:cubicBezTo>
                  <a:cubicBezTo>
                    <a:pt x="54" y="36"/>
                    <a:pt x="57" y="36"/>
                    <a:pt x="59" y="38"/>
                  </a:cubicBezTo>
                  <a:cubicBezTo>
                    <a:pt x="60" y="37"/>
                    <a:pt x="61" y="37"/>
                    <a:pt x="61" y="37"/>
                  </a:cubicBezTo>
                  <a:cubicBezTo>
                    <a:pt x="61" y="37"/>
                    <a:pt x="60" y="29"/>
                    <a:pt x="60" y="26"/>
                  </a:cubicBezTo>
                  <a:cubicBezTo>
                    <a:pt x="59" y="24"/>
                    <a:pt x="52" y="21"/>
                    <a:pt x="52" y="2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4"/>
                    <a:pt x="42" y="16"/>
                    <a:pt x="40" y="15"/>
                  </a:cubicBezTo>
                  <a:cubicBezTo>
                    <a:pt x="38" y="14"/>
                    <a:pt x="35" y="16"/>
                    <a:pt x="33" y="14"/>
                  </a:cubicBezTo>
                  <a:cubicBezTo>
                    <a:pt x="32" y="12"/>
                    <a:pt x="29" y="15"/>
                    <a:pt x="26" y="13"/>
                  </a:cubicBezTo>
                  <a:cubicBezTo>
                    <a:pt x="23" y="12"/>
                    <a:pt x="15" y="14"/>
                    <a:pt x="15" y="13"/>
                  </a:cubicBezTo>
                  <a:cubicBezTo>
                    <a:pt x="14" y="11"/>
                    <a:pt x="18" y="7"/>
                    <a:pt x="20" y="8"/>
                  </a:cubicBezTo>
                  <a:cubicBezTo>
                    <a:pt x="21" y="8"/>
                    <a:pt x="22" y="8"/>
                    <a:pt x="23" y="8"/>
                  </a:cubicBezTo>
                  <a:cubicBezTo>
                    <a:pt x="24" y="6"/>
                    <a:pt x="26" y="2"/>
                    <a:pt x="26" y="1"/>
                  </a:cubicBezTo>
                  <a:cubicBezTo>
                    <a:pt x="25" y="0"/>
                    <a:pt x="22" y="1"/>
                    <a:pt x="20" y="2"/>
                  </a:cubicBezTo>
                  <a:cubicBezTo>
                    <a:pt x="18" y="4"/>
                    <a:pt x="15" y="2"/>
                    <a:pt x="14" y="4"/>
                  </a:cubicBezTo>
                  <a:cubicBezTo>
                    <a:pt x="13" y="6"/>
                    <a:pt x="12" y="8"/>
                    <a:pt x="10" y="8"/>
                  </a:cubicBezTo>
                  <a:cubicBezTo>
                    <a:pt x="8" y="8"/>
                    <a:pt x="10" y="12"/>
                    <a:pt x="8" y="13"/>
                  </a:cubicBezTo>
                  <a:cubicBezTo>
                    <a:pt x="5" y="14"/>
                    <a:pt x="1" y="13"/>
                    <a:pt x="0" y="15"/>
                  </a:cubicBezTo>
                  <a:cubicBezTo>
                    <a:pt x="0" y="18"/>
                    <a:pt x="5" y="19"/>
                    <a:pt x="5" y="22"/>
                  </a:cubicBezTo>
                  <a:cubicBezTo>
                    <a:pt x="5" y="24"/>
                    <a:pt x="8" y="27"/>
                    <a:pt x="6" y="29"/>
                  </a:cubicBezTo>
                  <a:cubicBezTo>
                    <a:pt x="4" y="30"/>
                    <a:pt x="3" y="33"/>
                    <a:pt x="3" y="37"/>
                  </a:cubicBezTo>
                  <a:cubicBezTo>
                    <a:pt x="4" y="38"/>
                    <a:pt x="6" y="39"/>
                    <a:pt x="6" y="38"/>
                  </a:cubicBezTo>
                  <a:cubicBezTo>
                    <a:pt x="8" y="35"/>
                    <a:pt x="15" y="38"/>
                    <a:pt x="15" y="35"/>
                  </a:cubicBezTo>
                  <a:cubicBezTo>
                    <a:pt x="15" y="33"/>
                    <a:pt x="22" y="34"/>
                    <a:pt x="22" y="32"/>
                  </a:cubicBezTo>
                  <a:cubicBezTo>
                    <a:pt x="22" y="29"/>
                    <a:pt x="27" y="24"/>
                    <a:pt x="30" y="25"/>
                  </a:cubicBezTo>
                  <a:cubicBezTo>
                    <a:pt x="32" y="25"/>
                    <a:pt x="29" y="30"/>
                    <a:pt x="33" y="31"/>
                  </a:cubicBezTo>
                  <a:cubicBezTo>
                    <a:pt x="36" y="33"/>
                    <a:pt x="31" y="39"/>
                    <a:pt x="33" y="41"/>
                  </a:cubicBezTo>
                  <a:cubicBezTo>
                    <a:pt x="34" y="42"/>
                    <a:pt x="35" y="41"/>
                    <a:pt x="37" y="41"/>
                  </a:cubicBezTo>
                  <a:cubicBezTo>
                    <a:pt x="38" y="41"/>
                    <a:pt x="40" y="40"/>
                    <a:pt x="41" y="40"/>
                  </a:cubicBezTo>
                  <a:cubicBezTo>
                    <a:pt x="44" y="37"/>
                    <a:pt x="49" y="33"/>
                    <a:pt x="50" y="34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2754313" y="2566988"/>
              <a:ext cx="17463" cy="38100"/>
            </a:xfrm>
            <a:custGeom>
              <a:rect b="b" l="l" r="r" t="t"/>
              <a:pathLst>
                <a:path extrusionOk="0" h="15" w="7">
                  <a:moveTo>
                    <a:pt x="6" y="14"/>
                  </a:moveTo>
                  <a:cubicBezTo>
                    <a:pt x="6" y="15"/>
                    <a:pt x="3" y="12"/>
                    <a:pt x="3" y="11"/>
                  </a:cubicBezTo>
                  <a:cubicBezTo>
                    <a:pt x="3" y="9"/>
                    <a:pt x="0" y="8"/>
                    <a:pt x="0" y="5"/>
                  </a:cubicBezTo>
                  <a:cubicBezTo>
                    <a:pt x="0" y="2"/>
                    <a:pt x="1" y="0"/>
                    <a:pt x="3" y="3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4" y="10"/>
                    <a:pt x="7" y="12"/>
                    <a:pt x="6" y="14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089276" y="2873375"/>
              <a:ext cx="22225" cy="20638"/>
            </a:xfrm>
            <a:custGeom>
              <a:rect b="b" l="l" r="r" t="t"/>
              <a:pathLst>
                <a:path extrusionOk="0" h="8" w="9">
                  <a:moveTo>
                    <a:pt x="2" y="7"/>
                  </a:moveTo>
                  <a:cubicBezTo>
                    <a:pt x="0" y="6"/>
                    <a:pt x="3" y="4"/>
                    <a:pt x="1" y="3"/>
                  </a:cubicBezTo>
                  <a:cubicBezTo>
                    <a:pt x="0" y="2"/>
                    <a:pt x="5" y="0"/>
                    <a:pt x="7" y="1"/>
                  </a:cubicBezTo>
                  <a:cubicBezTo>
                    <a:pt x="9" y="3"/>
                    <a:pt x="9" y="5"/>
                    <a:pt x="8" y="6"/>
                  </a:cubicBezTo>
                  <a:cubicBezTo>
                    <a:pt x="6" y="7"/>
                    <a:pt x="2" y="8"/>
                    <a:pt x="2" y="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5221288" y="2201863"/>
              <a:ext cx="66675" cy="57150"/>
            </a:xfrm>
            <a:custGeom>
              <a:rect b="b" l="l" r="r" t="t"/>
              <a:pathLst>
                <a:path extrusionOk="0" h="23" w="27">
                  <a:moveTo>
                    <a:pt x="25" y="18"/>
                  </a:moveTo>
                  <a:cubicBezTo>
                    <a:pt x="25" y="16"/>
                    <a:pt x="20" y="14"/>
                    <a:pt x="20" y="12"/>
                  </a:cubicBezTo>
                  <a:cubicBezTo>
                    <a:pt x="20" y="10"/>
                    <a:pt x="17" y="7"/>
                    <a:pt x="17" y="5"/>
                  </a:cubicBezTo>
                  <a:cubicBezTo>
                    <a:pt x="17" y="4"/>
                    <a:pt x="16" y="2"/>
                    <a:pt x="15" y="1"/>
                  </a:cubicBezTo>
                  <a:cubicBezTo>
                    <a:pt x="13" y="0"/>
                    <a:pt x="10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1" y="4"/>
                    <a:pt x="0" y="5"/>
                    <a:pt x="1" y="8"/>
                  </a:cubicBezTo>
                  <a:cubicBezTo>
                    <a:pt x="3" y="12"/>
                    <a:pt x="6" y="10"/>
                    <a:pt x="8" y="11"/>
                  </a:cubicBezTo>
                  <a:cubicBezTo>
                    <a:pt x="8" y="11"/>
                    <a:pt x="9" y="12"/>
                    <a:pt x="9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5"/>
                  </a:cubicBezTo>
                  <a:cubicBezTo>
                    <a:pt x="14" y="16"/>
                    <a:pt x="15" y="17"/>
                    <a:pt x="16" y="17"/>
                  </a:cubicBezTo>
                  <a:cubicBezTo>
                    <a:pt x="17" y="18"/>
                    <a:pt x="18" y="16"/>
                    <a:pt x="20" y="19"/>
                  </a:cubicBezTo>
                  <a:cubicBezTo>
                    <a:pt x="21" y="21"/>
                    <a:pt x="22" y="21"/>
                    <a:pt x="21" y="23"/>
                  </a:cubicBezTo>
                  <a:cubicBezTo>
                    <a:pt x="23" y="23"/>
                    <a:pt x="25" y="23"/>
                    <a:pt x="27" y="22"/>
                  </a:cubicBezTo>
                  <a:cubicBezTo>
                    <a:pt x="26" y="20"/>
                    <a:pt x="25" y="19"/>
                    <a:pt x="25" y="18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5251451" y="2189163"/>
              <a:ext cx="100013" cy="80963"/>
            </a:xfrm>
            <a:custGeom>
              <a:rect b="b" l="l" r="r" t="t"/>
              <a:pathLst>
                <a:path extrusionOk="0" h="32" w="40">
                  <a:moveTo>
                    <a:pt x="38" y="10"/>
                  </a:moveTo>
                  <a:cubicBezTo>
                    <a:pt x="37" y="9"/>
                    <a:pt x="34" y="5"/>
                    <a:pt x="30" y="1"/>
                  </a:cubicBezTo>
                  <a:cubicBezTo>
                    <a:pt x="29" y="4"/>
                    <a:pt x="26" y="3"/>
                    <a:pt x="25" y="5"/>
                  </a:cubicBezTo>
                  <a:cubicBezTo>
                    <a:pt x="25" y="7"/>
                    <a:pt x="23" y="5"/>
                    <a:pt x="22" y="5"/>
                  </a:cubicBezTo>
                  <a:cubicBezTo>
                    <a:pt x="21" y="5"/>
                    <a:pt x="18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12" y="4"/>
                    <a:pt x="15" y="5"/>
                    <a:pt x="14" y="6"/>
                  </a:cubicBezTo>
                  <a:cubicBezTo>
                    <a:pt x="13" y="7"/>
                    <a:pt x="9" y="7"/>
                    <a:pt x="8" y="6"/>
                  </a:cubicBezTo>
                  <a:cubicBezTo>
                    <a:pt x="7" y="5"/>
                    <a:pt x="3" y="3"/>
                    <a:pt x="2" y="4"/>
                  </a:cubicBezTo>
                  <a:cubicBezTo>
                    <a:pt x="2" y="5"/>
                    <a:pt x="6" y="9"/>
                    <a:pt x="5" y="10"/>
                  </a:cubicBezTo>
                  <a:cubicBezTo>
                    <a:pt x="5" y="12"/>
                    <a:pt x="8" y="15"/>
                    <a:pt x="8" y="17"/>
                  </a:cubicBezTo>
                  <a:cubicBezTo>
                    <a:pt x="8" y="19"/>
                    <a:pt x="13" y="21"/>
                    <a:pt x="13" y="23"/>
                  </a:cubicBezTo>
                  <a:cubicBezTo>
                    <a:pt x="13" y="24"/>
                    <a:pt x="14" y="25"/>
                    <a:pt x="15" y="27"/>
                  </a:cubicBezTo>
                  <a:cubicBezTo>
                    <a:pt x="18" y="25"/>
                    <a:pt x="22" y="22"/>
                    <a:pt x="24" y="21"/>
                  </a:cubicBezTo>
                  <a:cubicBezTo>
                    <a:pt x="28" y="19"/>
                    <a:pt x="26" y="27"/>
                    <a:pt x="26" y="28"/>
                  </a:cubicBezTo>
                  <a:cubicBezTo>
                    <a:pt x="25" y="29"/>
                    <a:pt x="28" y="31"/>
                    <a:pt x="31" y="32"/>
                  </a:cubicBezTo>
                  <a:cubicBezTo>
                    <a:pt x="31" y="31"/>
                    <a:pt x="32" y="29"/>
                    <a:pt x="33" y="28"/>
                  </a:cubicBezTo>
                  <a:cubicBezTo>
                    <a:pt x="37" y="23"/>
                    <a:pt x="40" y="15"/>
                    <a:pt x="38" y="10"/>
                  </a:cubicBezTo>
                  <a:close/>
                  <a:moveTo>
                    <a:pt x="4" y="22"/>
                  </a:moveTo>
                  <a:cubicBezTo>
                    <a:pt x="3" y="22"/>
                    <a:pt x="2" y="21"/>
                    <a:pt x="0" y="20"/>
                  </a:cubicBezTo>
                  <a:cubicBezTo>
                    <a:pt x="0" y="22"/>
                    <a:pt x="0" y="24"/>
                    <a:pt x="3" y="25"/>
                  </a:cubicBezTo>
                  <a:cubicBezTo>
                    <a:pt x="6" y="26"/>
                    <a:pt x="1" y="27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10" y="26"/>
                    <a:pt x="9" y="26"/>
                    <a:pt x="8" y="24"/>
                  </a:cubicBezTo>
                  <a:cubicBezTo>
                    <a:pt x="6" y="21"/>
                    <a:pt x="5" y="23"/>
                    <a:pt x="4" y="2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5572126" y="2271713"/>
              <a:ext cx="290513" cy="209550"/>
            </a:xfrm>
            <a:custGeom>
              <a:rect b="b" l="l" r="r" t="t"/>
              <a:pathLst>
                <a:path extrusionOk="0" h="83" w="115">
                  <a:moveTo>
                    <a:pt x="111" y="12"/>
                  </a:moveTo>
                  <a:cubicBezTo>
                    <a:pt x="109" y="12"/>
                    <a:pt x="110" y="11"/>
                    <a:pt x="108" y="10"/>
                  </a:cubicBezTo>
                  <a:cubicBezTo>
                    <a:pt x="107" y="9"/>
                    <a:pt x="102" y="13"/>
                    <a:pt x="99" y="16"/>
                  </a:cubicBezTo>
                  <a:cubicBezTo>
                    <a:pt x="98" y="16"/>
                    <a:pt x="96" y="17"/>
                    <a:pt x="95" y="17"/>
                  </a:cubicBezTo>
                  <a:cubicBezTo>
                    <a:pt x="93" y="17"/>
                    <a:pt x="92" y="18"/>
                    <a:pt x="91" y="17"/>
                  </a:cubicBezTo>
                  <a:cubicBezTo>
                    <a:pt x="89" y="15"/>
                    <a:pt x="94" y="9"/>
                    <a:pt x="91" y="7"/>
                  </a:cubicBezTo>
                  <a:cubicBezTo>
                    <a:pt x="87" y="6"/>
                    <a:pt x="90" y="1"/>
                    <a:pt x="88" y="1"/>
                  </a:cubicBezTo>
                  <a:cubicBezTo>
                    <a:pt x="85" y="0"/>
                    <a:pt x="80" y="5"/>
                    <a:pt x="80" y="8"/>
                  </a:cubicBezTo>
                  <a:cubicBezTo>
                    <a:pt x="80" y="10"/>
                    <a:pt x="73" y="9"/>
                    <a:pt x="73" y="11"/>
                  </a:cubicBezTo>
                  <a:cubicBezTo>
                    <a:pt x="73" y="14"/>
                    <a:pt x="66" y="11"/>
                    <a:pt x="64" y="14"/>
                  </a:cubicBezTo>
                  <a:cubicBezTo>
                    <a:pt x="63" y="16"/>
                    <a:pt x="60" y="12"/>
                    <a:pt x="57" y="12"/>
                  </a:cubicBezTo>
                  <a:cubicBezTo>
                    <a:pt x="55" y="12"/>
                    <a:pt x="54" y="9"/>
                    <a:pt x="51" y="9"/>
                  </a:cubicBezTo>
                  <a:cubicBezTo>
                    <a:pt x="48" y="10"/>
                    <a:pt x="46" y="9"/>
                    <a:pt x="44" y="8"/>
                  </a:cubicBezTo>
                  <a:cubicBezTo>
                    <a:pt x="42" y="8"/>
                    <a:pt x="40" y="13"/>
                    <a:pt x="38" y="12"/>
                  </a:cubicBezTo>
                  <a:cubicBezTo>
                    <a:pt x="35" y="11"/>
                    <a:pt x="34" y="17"/>
                    <a:pt x="33" y="20"/>
                  </a:cubicBezTo>
                  <a:cubicBezTo>
                    <a:pt x="32" y="23"/>
                    <a:pt x="21" y="23"/>
                    <a:pt x="22" y="27"/>
                  </a:cubicBezTo>
                  <a:cubicBezTo>
                    <a:pt x="22" y="30"/>
                    <a:pt x="15" y="31"/>
                    <a:pt x="15" y="29"/>
                  </a:cubicBezTo>
                  <a:cubicBezTo>
                    <a:pt x="14" y="27"/>
                    <a:pt x="10" y="28"/>
                    <a:pt x="9" y="28"/>
                  </a:cubicBezTo>
                  <a:cubicBezTo>
                    <a:pt x="8" y="27"/>
                    <a:pt x="5" y="28"/>
                    <a:pt x="5" y="31"/>
                  </a:cubicBezTo>
                  <a:cubicBezTo>
                    <a:pt x="6" y="35"/>
                    <a:pt x="3" y="36"/>
                    <a:pt x="2" y="38"/>
                  </a:cubicBezTo>
                  <a:cubicBezTo>
                    <a:pt x="2" y="39"/>
                    <a:pt x="0" y="43"/>
                    <a:pt x="1" y="45"/>
                  </a:cubicBezTo>
                  <a:cubicBezTo>
                    <a:pt x="3" y="47"/>
                    <a:pt x="0" y="50"/>
                    <a:pt x="1" y="53"/>
                  </a:cubicBezTo>
                  <a:cubicBezTo>
                    <a:pt x="3" y="57"/>
                    <a:pt x="2" y="61"/>
                    <a:pt x="3" y="62"/>
                  </a:cubicBezTo>
                  <a:cubicBezTo>
                    <a:pt x="3" y="64"/>
                    <a:pt x="9" y="63"/>
                    <a:pt x="10" y="67"/>
                  </a:cubicBezTo>
                  <a:cubicBezTo>
                    <a:pt x="12" y="70"/>
                    <a:pt x="3" y="76"/>
                    <a:pt x="2" y="78"/>
                  </a:cubicBezTo>
                  <a:cubicBezTo>
                    <a:pt x="2" y="79"/>
                    <a:pt x="3" y="80"/>
                    <a:pt x="4" y="81"/>
                  </a:cubicBezTo>
                  <a:cubicBezTo>
                    <a:pt x="7" y="81"/>
                    <a:pt x="12" y="81"/>
                    <a:pt x="16" y="82"/>
                  </a:cubicBezTo>
                  <a:cubicBezTo>
                    <a:pt x="21" y="83"/>
                    <a:pt x="48" y="79"/>
                    <a:pt x="49" y="78"/>
                  </a:cubicBezTo>
                  <a:cubicBezTo>
                    <a:pt x="49" y="77"/>
                    <a:pt x="48" y="71"/>
                    <a:pt x="48" y="70"/>
                  </a:cubicBezTo>
                  <a:cubicBezTo>
                    <a:pt x="48" y="69"/>
                    <a:pt x="51" y="66"/>
                    <a:pt x="54" y="66"/>
                  </a:cubicBezTo>
                  <a:cubicBezTo>
                    <a:pt x="57" y="66"/>
                    <a:pt x="60" y="67"/>
                    <a:pt x="60" y="65"/>
                  </a:cubicBezTo>
                  <a:cubicBezTo>
                    <a:pt x="60" y="63"/>
                    <a:pt x="68" y="60"/>
                    <a:pt x="68" y="62"/>
                  </a:cubicBezTo>
                  <a:cubicBezTo>
                    <a:pt x="69" y="64"/>
                    <a:pt x="72" y="63"/>
                    <a:pt x="72" y="58"/>
                  </a:cubicBezTo>
                  <a:cubicBezTo>
                    <a:pt x="72" y="54"/>
                    <a:pt x="72" y="50"/>
                    <a:pt x="75" y="50"/>
                  </a:cubicBezTo>
                  <a:cubicBezTo>
                    <a:pt x="78" y="50"/>
                    <a:pt x="80" y="48"/>
                    <a:pt x="80" y="46"/>
                  </a:cubicBezTo>
                  <a:cubicBezTo>
                    <a:pt x="80" y="45"/>
                    <a:pt x="77" y="42"/>
                    <a:pt x="78" y="41"/>
                  </a:cubicBezTo>
                  <a:cubicBezTo>
                    <a:pt x="78" y="40"/>
                    <a:pt x="86" y="44"/>
                    <a:pt x="87" y="41"/>
                  </a:cubicBezTo>
                  <a:cubicBezTo>
                    <a:pt x="88" y="39"/>
                    <a:pt x="86" y="37"/>
                    <a:pt x="87" y="35"/>
                  </a:cubicBezTo>
                  <a:cubicBezTo>
                    <a:pt x="88" y="33"/>
                    <a:pt x="91" y="31"/>
                    <a:pt x="91" y="29"/>
                  </a:cubicBezTo>
                  <a:cubicBezTo>
                    <a:pt x="91" y="27"/>
                    <a:pt x="91" y="26"/>
                    <a:pt x="90" y="25"/>
                  </a:cubicBezTo>
                  <a:cubicBezTo>
                    <a:pt x="88" y="23"/>
                    <a:pt x="89" y="21"/>
                    <a:pt x="91" y="20"/>
                  </a:cubicBezTo>
                  <a:cubicBezTo>
                    <a:pt x="91" y="20"/>
                    <a:pt x="92" y="20"/>
                    <a:pt x="92" y="20"/>
                  </a:cubicBezTo>
                  <a:cubicBezTo>
                    <a:pt x="94" y="20"/>
                    <a:pt x="95" y="19"/>
                    <a:pt x="96" y="19"/>
                  </a:cubicBezTo>
                  <a:cubicBezTo>
                    <a:pt x="99" y="16"/>
                    <a:pt x="105" y="15"/>
                    <a:pt x="107" y="15"/>
                  </a:cubicBezTo>
                  <a:cubicBezTo>
                    <a:pt x="109" y="16"/>
                    <a:pt x="113" y="15"/>
                    <a:pt x="115" y="13"/>
                  </a:cubicBezTo>
                  <a:cubicBezTo>
                    <a:pt x="114" y="12"/>
                    <a:pt x="112" y="12"/>
                    <a:pt x="111" y="1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583238" y="2305050"/>
              <a:ext cx="333375" cy="301625"/>
            </a:xfrm>
            <a:custGeom>
              <a:rect b="b" l="l" r="r" t="t"/>
              <a:pathLst>
                <a:path extrusionOk="0" h="120" w="133">
                  <a:moveTo>
                    <a:pt x="127" y="12"/>
                  </a:moveTo>
                  <a:cubicBezTo>
                    <a:pt x="123" y="11"/>
                    <a:pt x="122" y="7"/>
                    <a:pt x="122" y="6"/>
                  </a:cubicBezTo>
                  <a:cubicBezTo>
                    <a:pt x="122" y="5"/>
                    <a:pt x="118" y="3"/>
                    <a:pt x="115" y="0"/>
                  </a:cubicBezTo>
                  <a:cubicBezTo>
                    <a:pt x="115" y="0"/>
                    <a:pt x="114" y="1"/>
                    <a:pt x="113" y="1"/>
                  </a:cubicBezTo>
                  <a:cubicBezTo>
                    <a:pt x="112" y="0"/>
                    <a:pt x="112" y="0"/>
                    <a:pt x="111" y="0"/>
                  </a:cubicBezTo>
                  <a:cubicBezTo>
                    <a:pt x="109" y="2"/>
                    <a:pt x="105" y="3"/>
                    <a:pt x="103" y="2"/>
                  </a:cubicBezTo>
                  <a:cubicBezTo>
                    <a:pt x="101" y="2"/>
                    <a:pt x="95" y="3"/>
                    <a:pt x="92" y="6"/>
                  </a:cubicBezTo>
                  <a:cubicBezTo>
                    <a:pt x="91" y="6"/>
                    <a:pt x="90" y="7"/>
                    <a:pt x="88" y="7"/>
                  </a:cubicBezTo>
                  <a:cubicBezTo>
                    <a:pt x="88" y="7"/>
                    <a:pt x="87" y="7"/>
                    <a:pt x="87" y="7"/>
                  </a:cubicBezTo>
                  <a:cubicBezTo>
                    <a:pt x="85" y="8"/>
                    <a:pt x="84" y="10"/>
                    <a:pt x="86" y="12"/>
                  </a:cubicBezTo>
                  <a:cubicBezTo>
                    <a:pt x="87" y="13"/>
                    <a:pt x="87" y="14"/>
                    <a:pt x="87" y="16"/>
                  </a:cubicBezTo>
                  <a:cubicBezTo>
                    <a:pt x="87" y="18"/>
                    <a:pt x="84" y="20"/>
                    <a:pt x="83" y="22"/>
                  </a:cubicBezTo>
                  <a:cubicBezTo>
                    <a:pt x="82" y="24"/>
                    <a:pt x="84" y="26"/>
                    <a:pt x="83" y="28"/>
                  </a:cubicBezTo>
                  <a:cubicBezTo>
                    <a:pt x="82" y="31"/>
                    <a:pt x="74" y="27"/>
                    <a:pt x="74" y="28"/>
                  </a:cubicBezTo>
                  <a:cubicBezTo>
                    <a:pt x="73" y="29"/>
                    <a:pt x="76" y="32"/>
                    <a:pt x="76" y="33"/>
                  </a:cubicBezTo>
                  <a:cubicBezTo>
                    <a:pt x="76" y="35"/>
                    <a:pt x="74" y="37"/>
                    <a:pt x="71" y="37"/>
                  </a:cubicBezTo>
                  <a:cubicBezTo>
                    <a:pt x="68" y="37"/>
                    <a:pt x="68" y="41"/>
                    <a:pt x="68" y="45"/>
                  </a:cubicBezTo>
                  <a:cubicBezTo>
                    <a:pt x="68" y="50"/>
                    <a:pt x="65" y="51"/>
                    <a:pt x="64" y="49"/>
                  </a:cubicBezTo>
                  <a:cubicBezTo>
                    <a:pt x="64" y="47"/>
                    <a:pt x="56" y="50"/>
                    <a:pt x="56" y="52"/>
                  </a:cubicBezTo>
                  <a:cubicBezTo>
                    <a:pt x="56" y="54"/>
                    <a:pt x="53" y="53"/>
                    <a:pt x="50" y="53"/>
                  </a:cubicBezTo>
                  <a:cubicBezTo>
                    <a:pt x="47" y="53"/>
                    <a:pt x="44" y="56"/>
                    <a:pt x="44" y="57"/>
                  </a:cubicBezTo>
                  <a:cubicBezTo>
                    <a:pt x="44" y="58"/>
                    <a:pt x="45" y="64"/>
                    <a:pt x="45" y="65"/>
                  </a:cubicBezTo>
                  <a:cubicBezTo>
                    <a:pt x="44" y="66"/>
                    <a:pt x="17" y="70"/>
                    <a:pt x="12" y="69"/>
                  </a:cubicBezTo>
                  <a:cubicBezTo>
                    <a:pt x="8" y="68"/>
                    <a:pt x="3" y="68"/>
                    <a:pt x="0" y="68"/>
                  </a:cubicBezTo>
                  <a:cubicBezTo>
                    <a:pt x="1" y="69"/>
                    <a:pt x="3" y="71"/>
                    <a:pt x="4" y="72"/>
                  </a:cubicBezTo>
                  <a:cubicBezTo>
                    <a:pt x="5" y="75"/>
                    <a:pt x="8" y="77"/>
                    <a:pt x="12" y="79"/>
                  </a:cubicBezTo>
                  <a:cubicBezTo>
                    <a:pt x="16" y="81"/>
                    <a:pt x="14" y="87"/>
                    <a:pt x="16" y="88"/>
                  </a:cubicBezTo>
                  <a:cubicBezTo>
                    <a:pt x="18" y="89"/>
                    <a:pt x="20" y="94"/>
                    <a:pt x="18" y="94"/>
                  </a:cubicBezTo>
                  <a:cubicBezTo>
                    <a:pt x="15" y="94"/>
                    <a:pt x="13" y="95"/>
                    <a:pt x="10" y="96"/>
                  </a:cubicBezTo>
                  <a:cubicBezTo>
                    <a:pt x="8" y="97"/>
                    <a:pt x="5" y="101"/>
                    <a:pt x="5" y="104"/>
                  </a:cubicBezTo>
                  <a:cubicBezTo>
                    <a:pt x="5" y="105"/>
                    <a:pt x="5" y="106"/>
                    <a:pt x="5" y="106"/>
                  </a:cubicBezTo>
                  <a:cubicBezTo>
                    <a:pt x="12" y="107"/>
                    <a:pt x="20" y="106"/>
                    <a:pt x="20" y="105"/>
                  </a:cubicBezTo>
                  <a:cubicBezTo>
                    <a:pt x="22" y="104"/>
                    <a:pt x="25" y="103"/>
                    <a:pt x="27" y="104"/>
                  </a:cubicBezTo>
                  <a:cubicBezTo>
                    <a:pt x="28" y="106"/>
                    <a:pt x="36" y="106"/>
                    <a:pt x="40" y="104"/>
                  </a:cubicBezTo>
                  <a:cubicBezTo>
                    <a:pt x="43" y="102"/>
                    <a:pt x="46" y="104"/>
                    <a:pt x="46" y="106"/>
                  </a:cubicBezTo>
                  <a:cubicBezTo>
                    <a:pt x="46" y="108"/>
                    <a:pt x="48" y="109"/>
                    <a:pt x="50" y="111"/>
                  </a:cubicBezTo>
                  <a:cubicBezTo>
                    <a:pt x="51" y="112"/>
                    <a:pt x="50" y="114"/>
                    <a:pt x="51" y="116"/>
                  </a:cubicBezTo>
                  <a:cubicBezTo>
                    <a:pt x="52" y="118"/>
                    <a:pt x="55" y="118"/>
                    <a:pt x="58" y="119"/>
                  </a:cubicBezTo>
                  <a:cubicBezTo>
                    <a:pt x="59" y="119"/>
                    <a:pt x="59" y="120"/>
                    <a:pt x="60" y="120"/>
                  </a:cubicBezTo>
                  <a:cubicBezTo>
                    <a:pt x="60" y="120"/>
                    <a:pt x="60" y="119"/>
                    <a:pt x="60" y="119"/>
                  </a:cubicBezTo>
                  <a:cubicBezTo>
                    <a:pt x="62" y="117"/>
                    <a:pt x="62" y="113"/>
                    <a:pt x="67" y="114"/>
                  </a:cubicBezTo>
                  <a:cubicBezTo>
                    <a:pt x="72" y="115"/>
                    <a:pt x="72" y="113"/>
                    <a:pt x="75" y="114"/>
                  </a:cubicBezTo>
                  <a:cubicBezTo>
                    <a:pt x="78" y="115"/>
                    <a:pt x="80" y="114"/>
                    <a:pt x="81" y="112"/>
                  </a:cubicBezTo>
                  <a:cubicBezTo>
                    <a:pt x="82" y="110"/>
                    <a:pt x="80" y="107"/>
                    <a:pt x="78" y="105"/>
                  </a:cubicBezTo>
                  <a:cubicBezTo>
                    <a:pt x="77" y="103"/>
                    <a:pt x="74" y="100"/>
                    <a:pt x="75" y="97"/>
                  </a:cubicBezTo>
                  <a:cubicBezTo>
                    <a:pt x="75" y="94"/>
                    <a:pt x="70" y="94"/>
                    <a:pt x="70" y="91"/>
                  </a:cubicBezTo>
                  <a:cubicBezTo>
                    <a:pt x="70" y="89"/>
                    <a:pt x="75" y="84"/>
                    <a:pt x="76" y="83"/>
                  </a:cubicBezTo>
                  <a:cubicBezTo>
                    <a:pt x="77" y="83"/>
                    <a:pt x="81" y="86"/>
                    <a:pt x="82" y="84"/>
                  </a:cubicBezTo>
                  <a:cubicBezTo>
                    <a:pt x="83" y="82"/>
                    <a:pt x="86" y="83"/>
                    <a:pt x="87" y="84"/>
                  </a:cubicBezTo>
                  <a:cubicBezTo>
                    <a:pt x="89" y="84"/>
                    <a:pt x="91" y="81"/>
                    <a:pt x="92" y="78"/>
                  </a:cubicBezTo>
                  <a:cubicBezTo>
                    <a:pt x="92" y="75"/>
                    <a:pt x="97" y="75"/>
                    <a:pt x="98" y="74"/>
                  </a:cubicBezTo>
                  <a:cubicBezTo>
                    <a:pt x="99" y="73"/>
                    <a:pt x="101" y="66"/>
                    <a:pt x="101" y="65"/>
                  </a:cubicBezTo>
                  <a:cubicBezTo>
                    <a:pt x="102" y="64"/>
                    <a:pt x="106" y="65"/>
                    <a:pt x="106" y="61"/>
                  </a:cubicBezTo>
                  <a:cubicBezTo>
                    <a:pt x="106" y="58"/>
                    <a:pt x="108" y="57"/>
                    <a:pt x="110" y="57"/>
                  </a:cubicBezTo>
                  <a:cubicBezTo>
                    <a:pt x="112" y="56"/>
                    <a:pt x="111" y="53"/>
                    <a:pt x="112" y="51"/>
                  </a:cubicBezTo>
                  <a:cubicBezTo>
                    <a:pt x="112" y="48"/>
                    <a:pt x="113" y="45"/>
                    <a:pt x="116" y="45"/>
                  </a:cubicBezTo>
                  <a:cubicBezTo>
                    <a:pt x="118" y="44"/>
                    <a:pt x="115" y="41"/>
                    <a:pt x="112" y="41"/>
                  </a:cubicBezTo>
                  <a:cubicBezTo>
                    <a:pt x="109" y="42"/>
                    <a:pt x="107" y="34"/>
                    <a:pt x="107" y="34"/>
                  </a:cubicBezTo>
                  <a:cubicBezTo>
                    <a:pt x="107" y="34"/>
                    <a:pt x="107" y="27"/>
                    <a:pt x="106" y="26"/>
                  </a:cubicBezTo>
                  <a:cubicBezTo>
                    <a:pt x="104" y="25"/>
                    <a:pt x="106" y="22"/>
                    <a:pt x="110" y="22"/>
                  </a:cubicBezTo>
                  <a:cubicBezTo>
                    <a:pt x="113" y="22"/>
                    <a:pt x="120" y="25"/>
                    <a:pt x="122" y="24"/>
                  </a:cubicBezTo>
                  <a:cubicBezTo>
                    <a:pt x="124" y="22"/>
                    <a:pt x="129" y="21"/>
                    <a:pt x="130" y="21"/>
                  </a:cubicBezTo>
                  <a:cubicBezTo>
                    <a:pt x="131" y="20"/>
                    <a:pt x="132" y="17"/>
                    <a:pt x="133" y="16"/>
                  </a:cubicBezTo>
                  <a:cubicBezTo>
                    <a:pt x="131" y="15"/>
                    <a:pt x="129" y="13"/>
                    <a:pt x="127" y="1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251576" y="2979738"/>
              <a:ext cx="930275" cy="336550"/>
            </a:xfrm>
            <a:custGeom>
              <a:rect b="b" l="l" r="r" t="t"/>
              <a:pathLst>
                <a:path extrusionOk="0" h="134" w="370">
                  <a:moveTo>
                    <a:pt x="27" y="57"/>
                  </a:moveTo>
                  <a:cubicBezTo>
                    <a:pt x="27" y="58"/>
                    <a:pt x="29" y="63"/>
                    <a:pt x="31" y="61"/>
                  </a:cubicBezTo>
                  <a:cubicBezTo>
                    <a:pt x="33" y="60"/>
                    <a:pt x="29" y="53"/>
                    <a:pt x="27" y="57"/>
                  </a:cubicBezTo>
                  <a:close/>
                  <a:moveTo>
                    <a:pt x="105" y="71"/>
                  </a:moveTo>
                  <a:cubicBezTo>
                    <a:pt x="105" y="69"/>
                    <a:pt x="99" y="70"/>
                    <a:pt x="101" y="73"/>
                  </a:cubicBezTo>
                  <a:cubicBezTo>
                    <a:pt x="103" y="76"/>
                    <a:pt x="105" y="73"/>
                    <a:pt x="105" y="71"/>
                  </a:cubicBezTo>
                  <a:close/>
                  <a:moveTo>
                    <a:pt x="16" y="36"/>
                  </a:moveTo>
                  <a:cubicBezTo>
                    <a:pt x="15" y="39"/>
                    <a:pt x="18" y="46"/>
                    <a:pt x="21" y="43"/>
                  </a:cubicBezTo>
                  <a:cubicBezTo>
                    <a:pt x="23" y="40"/>
                    <a:pt x="16" y="34"/>
                    <a:pt x="16" y="36"/>
                  </a:cubicBezTo>
                  <a:close/>
                  <a:moveTo>
                    <a:pt x="195" y="77"/>
                  </a:moveTo>
                  <a:cubicBezTo>
                    <a:pt x="199" y="77"/>
                    <a:pt x="198" y="82"/>
                    <a:pt x="198" y="85"/>
                  </a:cubicBezTo>
                  <a:cubicBezTo>
                    <a:pt x="197" y="89"/>
                    <a:pt x="195" y="96"/>
                    <a:pt x="198" y="95"/>
                  </a:cubicBezTo>
                  <a:cubicBezTo>
                    <a:pt x="202" y="93"/>
                    <a:pt x="205" y="89"/>
                    <a:pt x="203" y="87"/>
                  </a:cubicBezTo>
                  <a:cubicBezTo>
                    <a:pt x="200" y="85"/>
                    <a:pt x="201" y="75"/>
                    <a:pt x="202" y="72"/>
                  </a:cubicBezTo>
                  <a:cubicBezTo>
                    <a:pt x="203" y="70"/>
                    <a:pt x="209" y="71"/>
                    <a:pt x="207" y="76"/>
                  </a:cubicBezTo>
                  <a:cubicBezTo>
                    <a:pt x="205" y="80"/>
                    <a:pt x="211" y="79"/>
                    <a:pt x="211" y="84"/>
                  </a:cubicBezTo>
                  <a:cubicBezTo>
                    <a:pt x="211" y="88"/>
                    <a:pt x="214" y="86"/>
                    <a:pt x="218" y="85"/>
                  </a:cubicBezTo>
                  <a:cubicBezTo>
                    <a:pt x="222" y="83"/>
                    <a:pt x="221" y="81"/>
                    <a:pt x="219" y="78"/>
                  </a:cubicBezTo>
                  <a:cubicBezTo>
                    <a:pt x="216" y="76"/>
                    <a:pt x="221" y="71"/>
                    <a:pt x="217" y="69"/>
                  </a:cubicBezTo>
                  <a:cubicBezTo>
                    <a:pt x="213" y="67"/>
                    <a:pt x="211" y="63"/>
                    <a:pt x="214" y="62"/>
                  </a:cubicBezTo>
                  <a:cubicBezTo>
                    <a:pt x="218" y="62"/>
                    <a:pt x="228" y="56"/>
                    <a:pt x="227" y="54"/>
                  </a:cubicBezTo>
                  <a:cubicBezTo>
                    <a:pt x="225" y="51"/>
                    <a:pt x="211" y="54"/>
                    <a:pt x="210" y="58"/>
                  </a:cubicBezTo>
                  <a:cubicBezTo>
                    <a:pt x="209" y="63"/>
                    <a:pt x="199" y="58"/>
                    <a:pt x="200" y="51"/>
                  </a:cubicBezTo>
                  <a:cubicBezTo>
                    <a:pt x="201" y="43"/>
                    <a:pt x="221" y="42"/>
                    <a:pt x="227" y="45"/>
                  </a:cubicBezTo>
                  <a:cubicBezTo>
                    <a:pt x="232" y="47"/>
                    <a:pt x="239" y="40"/>
                    <a:pt x="241" y="36"/>
                  </a:cubicBezTo>
                  <a:cubicBezTo>
                    <a:pt x="243" y="32"/>
                    <a:pt x="236" y="37"/>
                    <a:pt x="232" y="40"/>
                  </a:cubicBezTo>
                  <a:cubicBezTo>
                    <a:pt x="228" y="42"/>
                    <a:pt x="217" y="39"/>
                    <a:pt x="212" y="37"/>
                  </a:cubicBezTo>
                  <a:cubicBezTo>
                    <a:pt x="207" y="36"/>
                    <a:pt x="207" y="41"/>
                    <a:pt x="202" y="41"/>
                  </a:cubicBezTo>
                  <a:cubicBezTo>
                    <a:pt x="198" y="42"/>
                    <a:pt x="199" y="52"/>
                    <a:pt x="197" y="53"/>
                  </a:cubicBezTo>
                  <a:cubicBezTo>
                    <a:pt x="194" y="55"/>
                    <a:pt x="194" y="62"/>
                    <a:pt x="190" y="69"/>
                  </a:cubicBezTo>
                  <a:cubicBezTo>
                    <a:pt x="186" y="76"/>
                    <a:pt x="192" y="77"/>
                    <a:pt x="195" y="77"/>
                  </a:cubicBezTo>
                  <a:close/>
                  <a:moveTo>
                    <a:pt x="86" y="83"/>
                  </a:moveTo>
                  <a:cubicBezTo>
                    <a:pt x="86" y="80"/>
                    <a:pt x="88" y="76"/>
                    <a:pt x="88" y="75"/>
                  </a:cubicBezTo>
                  <a:cubicBezTo>
                    <a:pt x="88" y="73"/>
                    <a:pt x="89" y="72"/>
                    <a:pt x="91" y="73"/>
                  </a:cubicBezTo>
                  <a:cubicBezTo>
                    <a:pt x="93" y="73"/>
                    <a:pt x="93" y="68"/>
                    <a:pt x="91" y="68"/>
                  </a:cubicBezTo>
                  <a:cubicBezTo>
                    <a:pt x="90" y="67"/>
                    <a:pt x="89" y="61"/>
                    <a:pt x="85" y="61"/>
                  </a:cubicBezTo>
                  <a:cubicBezTo>
                    <a:pt x="81" y="61"/>
                    <a:pt x="81" y="65"/>
                    <a:pt x="84" y="65"/>
                  </a:cubicBezTo>
                  <a:cubicBezTo>
                    <a:pt x="86" y="65"/>
                    <a:pt x="87" y="67"/>
                    <a:pt x="87" y="69"/>
                  </a:cubicBezTo>
                  <a:cubicBezTo>
                    <a:pt x="86" y="71"/>
                    <a:pt x="85" y="67"/>
                    <a:pt x="82" y="67"/>
                  </a:cubicBezTo>
                  <a:cubicBezTo>
                    <a:pt x="78" y="68"/>
                    <a:pt x="81" y="63"/>
                    <a:pt x="77" y="63"/>
                  </a:cubicBezTo>
                  <a:cubicBezTo>
                    <a:pt x="73" y="63"/>
                    <a:pt x="74" y="56"/>
                    <a:pt x="70" y="56"/>
                  </a:cubicBezTo>
                  <a:cubicBezTo>
                    <a:pt x="66" y="56"/>
                    <a:pt x="65" y="53"/>
                    <a:pt x="68" y="50"/>
                  </a:cubicBezTo>
                  <a:cubicBezTo>
                    <a:pt x="71" y="48"/>
                    <a:pt x="64" y="46"/>
                    <a:pt x="64" y="43"/>
                  </a:cubicBezTo>
                  <a:cubicBezTo>
                    <a:pt x="64" y="40"/>
                    <a:pt x="60" y="42"/>
                    <a:pt x="60" y="39"/>
                  </a:cubicBezTo>
                  <a:cubicBezTo>
                    <a:pt x="60" y="37"/>
                    <a:pt x="58" y="38"/>
                    <a:pt x="56" y="35"/>
                  </a:cubicBezTo>
                  <a:cubicBezTo>
                    <a:pt x="53" y="32"/>
                    <a:pt x="52" y="35"/>
                    <a:pt x="51" y="33"/>
                  </a:cubicBezTo>
                  <a:cubicBezTo>
                    <a:pt x="49" y="31"/>
                    <a:pt x="46" y="30"/>
                    <a:pt x="44" y="30"/>
                  </a:cubicBezTo>
                  <a:cubicBezTo>
                    <a:pt x="43" y="31"/>
                    <a:pt x="39" y="27"/>
                    <a:pt x="37" y="23"/>
                  </a:cubicBezTo>
                  <a:cubicBezTo>
                    <a:pt x="36" y="20"/>
                    <a:pt x="25" y="15"/>
                    <a:pt x="24" y="11"/>
                  </a:cubicBezTo>
                  <a:cubicBezTo>
                    <a:pt x="22" y="7"/>
                    <a:pt x="19" y="6"/>
                    <a:pt x="12" y="6"/>
                  </a:cubicBezTo>
                  <a:cubicBezTo>
                    <a:pt x="6" y="6"/>
                    <a:pt x="3" y="0"/>
                    <a:pt x="2" y="3"/>
                  </a:cubicBezTo>
                  <a:cubicBezTo>
                    <a:pt x="0" y="7"/>
                    <a:pt x="9" y="16"/>
                    <a:pt x="13" y="18"/>
                  </a:cubicBezTo>
                  <a:cubicBezTo>
                    <a:pt x="17" y="21"/>
                    <a:pt x="19" y="29"/>
                    <a:pt x="24" y="30"/>
                  </a:cubicBezTo>
                  <a:cubicBezTo>
                    <a:pt x="28" y="30"/>
                    <a:pt x="29" y="45"/>
                    <a:pt x="32" y="46"/>
                  </a:cubicBezTo>
                  <a:cubicBezTo>
                    <a:pt x="36" y="46"/>
                    <a:pt x="44" y="58"/>
                    <a:pt x="45" y="64"/>
                  </a:cubicBezTo>
                  <a:cubicBezTo>
                    <a:pt x="46" y="71"/>
                    <a:pt x="54" y="74"/>
                    <a:pt x="57" y="78"/>
                  </a:cubicBezTo>
                  <a:cubicBezTo>
                    <a:pt x="59" y="83"/>
                    <a:pt x="70" y="89"/>
                    <a:pt x="71" y="91"/>
                  </a:cubicBezTo>
                  <a:cubicBezTo>
                    <a:pt x="72" y="93"/>
                    <a:pt x="74" y="97"/>
                    <a:pt x="75" y="95"/>
                  </a:cubicBezTo>
                  <a:cubicBezTo>
                    <a:pt x="76" y="93"/>
                    <a:pt x="81" y="95"/>
                    <a:pt x="84" y="95"/>
                  </a:cubicBezTo>
                  <a:cubicBezTo>
                    <a:pt x="86" y="95"/>
                    <a:pt x="87" y="86"/>
                    <a:pt x="86" y="83"/>
                  </a:cubicBezTo>
                  <a:close/>
                  <a:moveTo>
                    <a:pt x="268" y="45"/>
                  </a:moveTo>
                  <a:cubicBezTo>
                    <a:pt x="273" y="46"/>
                    <a:pt x="271" y="42"/>
                    <a:pt x="271" y="39"/>
                  </a:cubicBezTo>
                  <a:cubicBezTo>
                    <a:pt x="271" y="36"/>
                    <a:pt x="266" y="39"/>
                    <a:pt x="266" y="37"/>
                  </a:cubicBezTo>
                  <a:cubicBezTo>
                    <a:pt x="266" y="35"/>
                    <a:pt x="265" y="29"/>
                    <a:pt x="261" y="34"/>
                  </a:cubicBezTo>
                  <a:cubicBezTo>
                    <a:pt x="257" y="39"/>
                    <a:pt x="262" y="52"/>
                    <a:pt x="265" y="51"/>
                  </a:cubicBezTo>
                  <a:cubicBezTo>
                    <a:pt x="268" y="51"/>
                    <a:pt x="263" y="45"/>
                    <a:pt x="268" y="45"/>
                  </a:cubicBezTo>
                  <a:close/>
                  <a:moveTo>
                    <a:pt x="249" y="75"/>
                  </a:moveTo>
                  <a:cubicBezTo>
                    <a:pt x="250" y="79"/>
                    <a:pt x="256" y="81"/>
                    <a:pt x="258" y="77"/>
                  </a:cubicBezTo>
                  <a:cubicBezTo>
                    <a:pt x="260" y="74"/>
                    <a:pt x="248" y="70"/>
                    <a:pt x="249" y="75"/>
                  </a:cubicBezTo>
                  <a:close/>
                  <a:moveTo>
                    <a:pt x="230" y="115"/>
                  </a:moveTo>
                  <a:cubicBezTo>
                    <a:pt x="223" y="114"/>
                    <a:pt x="219" y="119"/>
                    <a:pt x="213" y="116"/>
                  </a:cubicBezTo>
                  <a:cubicBezTo>
                    <a:pt x="206" y="114"/>
                    <a:pt x="197" y="116"/>
                    <a:pt x="198" y="119"/>
                  </a:cubicBezTo>
                  <a:cubicBezTo>
                    <a:pt x="199" y="120"/>
                    <a:pt x="204" y="121"/>
                    <a:pt x="211" y="121"/>
                  </a:cubicBezTo>
                  <a:cubicBezTo>
                    <a:pt x="217" y="121"/>
                    <a:pt x="223" y="118"/>
                    <a:pt x="227" y="117"/>
                  </a:cubicBezTo>
                  <a:cubicBezTo>
                    <a:pt x="232" y="117"/>
                    <a:pt x="236" y="116"/>
                    <a:pt x="230" y="115"/>
                  </a:cubicBezTo>
                  <a:close/>
                  <a:moveTo>
                    <a:pt x="281" y="71"/>
                  </a:moveTo>
                  <a:cubicBezTo>
                    <a:pt x="275" y="70"/>
                    <a:pt x="264" y="71"/>
                    <a:pt x="265" y="74"/>
                  </a:cubicBezTo>
                  <a:cubicBezTo>
                    <a:pt x="266" y="77"/>
                    <a:pt x="271" y="76"/>
                    <a:pt x="276" y="76"/>
                  </a:cubicBezTo>
                  <a:cubicBezTo>
                    <a:pt x="281" y="76"/>
                    <a:pt x="284" y="80"/>
                    <a:pt x="286" y="80"/>
                  </a:cubicBezTo>
                  <a:cubicBezTo>
                    <a:pt x="289" y="80"/>
                    <a:pt x="287" y="73"/>
                    <a:pt x="281" y="71"/>
                  </a:cubicBezTo>
                  <a:close/>
                  <a:moveTo>
                    <a:pt x="155" y="112"/>
                  </a:moveTo>
                  <a:cubicBezTo>
                    <a:pt x="155" y="110"/>
                    <a:pt x="146" y="112"/>
                    <a:pt x="141" y="110"/>
                  </a:cubicBezTo>
                  <a:cubicBezTo>
                    <a:pt x="137" y="108"/>
                    <a:pt x="146" y="107"/>
                    <a:pt x="149" y="105"/>
                  </a:cubicBezTo>
                  <a:cubicBezTo>
                    <a:pt x="153" y="103"/>
                    <a:pt x="148" y="102"/>
                    <a:pt x="140" y="105"/>
                  </a:cubicBezTo>
                  <a:cubicBezTo>
                    <a:pt x="132" y="107"/>
                    <a:pt x="124" y="99"/>
                    <a:pt x="123" y="103"/>
                  </a:cubicBezTo>
                  <a:cubicBezTo>
                    <a:pt x="123" y="106"/>
                    <a:pt x="110" y="101"/>
                    <a:pt x="106" y="99"/>
                  </a:cubicBezTo>
                  <a:cubicBezTo>
                    <a:pt x="103" y="96"/>
                    <a:pt x="90" y="93"/>
                    <a:pt x="87" y="98"/>
                  </a:cubicBezTo>
                  <a:cubicBezTo>
                    <a:pt x="85" y="102"/>
                    <a:pt x="83" y="98"/>
                    <a:pt x="84" y="103"/>
                  </a:cubicBezTo>
                  <a:cubicBezTo>
                    <a:pt x="84" y="105"/>
                    <a:pt x="87" y="104"/>
                    <a:pt x="90" y="104"/>
                  </a:cubicBezTo>
                  <a:cubicBezTo>
                    <a:pt x="92" y="104"/>
                    <a:pt x="91" y="108"/>
                    <a:pt x="94" y="108"/>
                  </a:cubicBezTo>
                  <a:cubicBezTo>
                    <a:pt x="97" y="109"/>
                    <a:pt x="107" y="112"/>
                    <a:pt x="108" y="110"/>
                  </a:cubicBezTo>
                  <a:cubicBezTo>
                    <a:pt x="109" y="107"/>
                    <a:pt x="119" y="110"/>
                    <a:pt x="123" y="113"/>
                  </a:cubicBezTo>
                  <a:cubicBezTo>
                    <a:pt x="128" y="117"/>
                    <a:pt x="139" y="117"/>
                    <a:pt x="143" y="117"/>
                  </a:cubicBezTo>
                  <a:cubicBezTo>
                    <a:pt x="148" y="116"/>
                    <a:pt x="152" y="119"/>
                    <a:pt x="154" y="117"/>
                  </a:cubicBezTo>
                  <a:cubicBezTo>
                    <a:pt x="156" y="115"/>
                    <a:pt x="159" y="121"/>
                    <a:pt x="164" y="117"/>
                  </a:cubicBezTo>
                  <a:cubicBezTo>
                    <a:pt x="168" y="114"/>
                    <a:pt x="156" y="115"/>
                    <a:pt x="155" y="112"/>
                  </a:cubicBezTo>
                  <a:close/>
                  <a:moveTo>
                    <a:pt x="343" y="61"/>
                  </a:moveTo>
                  <a:cubicBezTo>
                    <a:pt x="339" y="61"/>
                    <a:pt x="339" y="67"/>
                    <a:pt x="335" y="67"/>
                  </a:cubicBezTo>
                  <a:cubicBezTo>
                    <a:pt x="332" y="67"/>
                    <a:pt x="328" y="73"/>
                    <a:pt x="322" y="75"/>
                  </a:cubicBezTo>
                  <a:cubicBezTo>
                    <a:pt x="317" y="77"/>
                    <a:pt x="316" y="59"/>
                    <a:pt x="314" y="55"/>
                  </a:cubicBezTo>
                  <a:cubicBezTo>
                    <a:pt x="311" y="52"/>
                    <a:pt x="297" y="49"/>
                    <a:pt x="295" y="53"/>
                  </a:cubicBezTo>
                  <a:cubicBezTo>
                    <a:pt x="294" y="57"/>
                    <a:pt x="289" y="55"/>
                    <a:pt x="289" y="58"/>
                  </a:cubicBezTo>
                  <a:cubicBezTo>
                    <a:pt x="288" y="61"/>
                    <a:pt x="290" y="60"/>
                    <a:pt x="293" y="60"/>
                  </a:cubicBezTo>
                  <a:cubicBezTo>
                    <a:pt x="296" y="60"/>
                    <a:pt x="296" y="63"/>
                    <a:pt x="297" y="66"/>
                  </a:cubicBezTo>
                  <a:cubicBezTo>
                    <a:pt x="299" y="69"/>
                    <a:pt x="307" y="67"/>
                    <a:pt x="310" y="66"/>
                  </a:cubicBezTo>
                  <a:cubicBezTo>
                    <a:pt x="313" y="66"/>
                    <a:pt x="314" y="70"/>
                    <a:pt x="310" y="69"/>
                  </a:cubicBezTo>
                  <a:cubicBezTo>
                    <a:pt x="305" y="67"/>
                    <a:pt x="305" y="71"/>
                    <a:pt x="303" y="70"/>
                  </a:cubicBezTo>
                  <a:cubicBezTo>
                    <a:pt x="300" y="69"/>
                    <a:pt x="296" y="70"/>
                    <a:pt x="298" y="71"/>
                  </a:cubicBezTo>
                  <a:cubicBezTo>
                    <a:pt x="300" y="73"/>
                    <a:pt x="303" y="75"/>
                    <a:pt x="303" y="78"/>
                  </a:cubicBezTo>
                  <a:cubicBezTo>
                    <a:pt x="303" y="82"/>
                    <a:pt x="308" y="81"/>
                    <a:pt x="308" y="78"/>
                  </a:cubicBezTo>
                  <a:cubicBezTo>
                    <a:pt x="308" y="75"/>
                    <a:pt x="311" y="79"/>
                    <a:pt x="317" y="81"/>
                  </a:cubicBezTo>
                  <a:cubicBezTo>
                    <a:pt x="322" y="82"/>
                    <a:pt x="318" y="84"/>
                    <a:pt x="324" y="85"/>
                  </a:cubicBezTo>
                  <a:cubicBezTo>
                    <a:pt x="329" y="85"/>
                    <a:pt x="342" y="89"/>
                    <a:pt x="346" y="92"/>
                  </a:cubicBezTo>
                  <a:cubicBezTo>
                    <a:pt x="351" y="96"/>
                    <a:pt x="348" y="98"/>
                    <a:pt x="351" y="102"/>
                  </a:cubicBezTo>
                  <a:cubicBezTo>
                    <a:pt x="354" y="105"/>
                    <a:pt x="355" y="109"/>
                    <a:pt x="351" y="109"/>
                  </a:cubicBezTo>
                  <a:cubicBezTo>
                    <a:pt x="346" y="109"/>
                    <a:pt x="342" y="113"/>
                    <a:pt x="343" y="115"/>
                  </a:cubicBezTo>
                  <a:cubicBezTo>
                    <a:pt x="344" y="117"/>
                    <a:pt x="358" y="114"/>
                    <a:pt x="362" y="114"/>
                  </a:cubicBezTo>
                  <a:cubicBezTo>
                    <a:pt x="364" y="114"/>
                    <a:pt x="366" y="118"/>
                    <a:pt x="370" y="121"/>
                  </a:cubicBezTo>
                  <a:cubicBezTo>
                    <a:pt x="370" y="70"/>
                    <a:pt x="370" y="70"/>
                    <a:pt x="370" y="70"/>
                  </a:cubicBezTo>
                  <a:cubicBezTo>
                    <a:pt x="360" y="67"/>
                    <a:pt x="346" y="60"/>
                    <a:pt x="343" y="61"/>
                  </a:cubicBezTo>
                  <a:close/>
                  <a:moveTo>
                    <a:pt x="240" y="121"/>
                  </a:move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6" y="124"/>
                    <a:pt x="236" y="124"/>
                  </a:cubicBezTo>
                  <a:cubicBezTo>
                    <a:pt x="235" y="125"/>
                    <a:pt x="234" y="124"/>
                    <a:pt x="233" y="123"/>
                  </a:cubicBezTo>
                  <a:cubicBezTo>
                    <a:pt x="229" y="125"/>
                    <a:pt x="226" y="130"/>
                    <a:pt x="229" y="132"/>
                  </a:cubicBezTo>
                  <a:cubicBezTo>
                    <a:pt x="232" y="133"/>
                    <a:pt x="237" y="129"/>
                    <a:pt x="239" y="126"/>
                  </a:cubicBezTo>
                  <a:cubicBezTo>
                    <a:pt x="240" y="126"/>
                    <a:pt x="240" y="125"/>
                    <a:pt x="241" y="125"/>
                  </a:cubicBezTo>
                  <a:cubicBezTo>
                    <a:pt x="241" y="124"/>
                    <a:pt x="241" y="124"/>
                    <a:pt x="241" y="124"/>
                  </a:cubicBezTo>
                  <a:cubicBezTo>
                    <a:pt x="242" y="124"/>
                    <a:pt x="242" y="124"/>
                    <a:pt x="242" y="123"/>
                  </a:cubicBezTo>
                  <a:cubicBezTo>
                    <a:pt x="241" y="122"/>
                    <a:pt x="240" y="121"/>
                    <a:pt x="240" y="121"/>
                  </a:cubicBezTo>
                  <a:close/>
                  <a:moveTo>
                    <a:pt x="174" y="60"/>
                  </a:moveTo>
                  <a:cubicBezTo>
                    <a:pt x="178" y="57"/>
                    <a:pt x="179" y="52"/>
                    <a:pt x="178" y="47"/>
                  </a:cubicBezTo>
                  <a:cubicBezTo>
                    <a:pt x="178" y="42"/>
                    <a:pt x="189" y="42"/>
                    <a:pt x="190" y="40"/>
                  </a:cubicBezTo>
                  <a:cubicBezTo>
                    <a:pt x="192" y="38"/>
                    <a:pt x="188" y="35"/>
                    <a:pt x="185" y="34"/>
                  </a:cubicBezTo>
                  <a:cubicBezTo>
                    <a:pt x="182" y="32"/>
                    <a:pt x="184" y="29"/>
                    <a:pt x="182" y="27"/>
                  </a:cubicBezTo>
                  <a:cubicBezTo>
                    <a:pt x="180" y="26"/>
                    <a:pt x="177" y="21"/>
                    <a:pt x="180" y="20"/>
                  </a:cubicBezTo>
                  <a:cubicBezTo>
                    <a:pt x="183" y="20"/>
                    <a:pt x="178" y="16"/>
                    <a:pt x="180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80" y="13"/>
                    <a:pt x="178" y="12"/>
                    <a:pt x="178" y="12"/>
                  </a:cubicBezTo>
                  <a:cubicBezTo>
                    <a:pt x="174" y="12"/>
                    <a:pt x="165" y="12"/>
                    <a:pt x="165" y="18"/>
                  </a:cubicBezTo>
                  <a:cubicBezTo>
                    <a:pt x="166" y="24"/>
                    <a:pt x="160" y="22"/>
                    <a:pt x="160" y="25"/>
                  </a:cubicBezTo>
                  <a:cubicBezTo>
                    <a:pt x="161" y="28"/>
                    <a:pt x="158" y="28"/>
                    <a:pt x="158" y="32"/>
                  </a:cubicBezTo>
                  <a:cubicBezTo>
                    <a:pt x="159" y="37"/>
                    <a:pt x="156" y="35"/>
                    <a:pt x="151" y="37"/>
                  </a:cubicBezTo>
                  <a:cubicBezTo>
                    <a:pt x="146" y="40"/>
                    <a:pt x="148" y="36"/>
                    <a:pt x="143" y="36"/>
                  </a:cubicBezTo>
                  <a:cubicBezTo>
                    <a:pt x="139" y="36"/>
                    <a:pt x="138" y="38"/>
                    <a:pt x="135" y="39"/>
                  </a:cubicBezTo>
                  <a:cubicBezTo>
                    <a:pt x="132" y="40"/>
                    <a:pt x="127" y="39"/>
                    <a:pt x="125" y="40"/>
                  </a:cubicBezTo>
                  <a:cubicBezTo>
                    <a:pt x="123" y="41"/>
                    <a:pt x="120" y="37"/>
                    <a:pt x="118" y="37"/>
                  </a:cubicBezTo>
                  <a:cubicBezTo>
                    <a:pt x="117" y="37"/>
                    <a:pt x="116" y="34"/>
                    <a:pt x="116" y="32"/>
                  </a:cubicBezTo>
                  <a:cubicBezTo>
                    <a:pt x="115" y="32"/>
                    <a:pt x="115" y="31"/>
                    <a:pt x="115" y="32"/>
                  </a:cubicBezTo>
                  <a:cubicBezTo>
                    <a:pt x="112" y="32"/>
                    <a:pt x="107" y="40"/>
                    <a:pt x="110" y="43"/>
                  </a:cubicBezTo>
                  <a:cubicBezTo>
                    <a:pt x="113" y="46"/>
                    <a:pt x="112" y="51"/>
                    <a:pt x="114" y="54"/>
                  </a:cubicBezTo>
                  <a:cubicBezTo>
                    <a:pt x="115" y="56"/>
                    <a:pt x="121" y="57"/>
                    <a:pt x="121" y="62"/>
                  </a:cubicBezTo>
                  <a:cubicBezTo>
                    <a:pt x="121" y="67"/>
                    <a:pt x="125" y="75"/>
                    <a:pt x="128" y="73"/>
                  </a:cubicBezTo>
                  <a:cubicBezTo>
                    <a:pt x="131" y="71"/>
                    <a:pt x="134" y="74"/>
                    <a:pt x="135" y="76"/>
                  </a:cubicBezTo>
                  <a:cubicBezTo>
                    <a:pt x="136" y="78"/>
                    <a:pt x="143" y="74"/>
                    <a:pt x="145" y="75"/>
                  </a:cubicBezTo>
                  <a:cubicBezTo>
                    <a:pt x="148" y="75"/>
                    <a:pt x="155" y="76"/>
                    <a:pt x="156" y="79"/>
                  </a:cubicBezTo>
                  <a:cubicBezTo>
                    <a:pt x="156" y="82"/>
                    <a:pt x="163" y="79"/>
                    <a:pt x="167" y="77"/>
                  </a:cubicBezTo>
                  <a:cubicBezTo>
                    <a:pt x="172" y="76"/>
                    <a:pt x="169" y="62"/>
                    <a:pt x="174" y="60"/>
                  </a:cubicBezTo>
                  <a:close/>
                  <a:moveTo>
                    <a:pt x="191" y="126"/>
                  </a:moveTo>
                  <a:cubicBezTo>
                    <a:pt x="193" y="128"/>
                    <a:pt x="197" y="128"/>
                    <a:pt x="198" y="130"/>
                  </a:cubicBezTo>
                  <a:cubicBezTo>
                    <a:pt x="200" y="131"/>
                    <a:pt x="206" y="134"/>
                    <a:pt x="206" y="130"/>
                  </a:cubicBezTo>
                  <a:cubicBezTo>
                    <a:pt x="206" y="126"/>
                    <a:pt x="190" y="124"/>
                    <a:pt x="191" y="126"/>
                  </a:cubicBezTo>
                  <a:close/>
                  <a:moveTo>
                    <a:pt x="179" y="115"/>
                  </a:moveTo>
                  <a:cubicBezTo>
                    <a:pt x="178" y="117"/>
                    <a:pt x="174" y="117"/>
                    <a:pt x="172" y="115"/>
                  </a:cubicBezTo>
                  <a:cubicBezTo>
                    <a:pt x="170" y="114"/>
                    <a:pt x="167" y="118"/>
                    <a:pt x="168" y="120"/>
                  </a:cubicBezTo>
                  <a:cubicBezTo>
                    <a:pt x="169" y="121"/>
                    <a:pt x="174" y="124"/>
                    <a:pt x="180" y="122"/>
                  </a:cubicBezTo>
                  <a:cubicBezTo>
                    <a:pt x="186" y="119"/>
                    <a:pt x="190" y="121"/>
                    <a:pt x="191" y="118"/>
                  </a:cubicBezTo>
                  <a:cubicBezTo>
                    <a:pt x="193" y="115"/>
                    <a:pt x="180" y="112"/>
                    <a:pt x="179" y="115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6837363" y="3267075"/>
              <a:ext cx="68263" cy="26988"/>
            </a:xfrm>
            <a:custGeom>
              <a:rect b="b" l="l" r="r" t="t"/>
              <a:pathLst>
                <a:path extrusionOk="0" h="11" w="27">
                  <a:moveTo>
                    <a:pt x="3" y="8"/>
                  </a:moveTo>
                  <a:cubicBezTo>
                    <a:pt x="2" y="8"/>
                    <a:pt x="1" y="8"/>
                    <a:pt x="0" y="9"/>
                  </a:cubicBezTo>
                  <a:cubicBezTo>
                    <a:pt x="1" y="10"/>
                    <a:pt x="2" y="11"/>
                    <a:pt x="3" y="10"/>
                  </a:cubicBezTo>
                  <a:cubicBezTo>
                    <a:pt x="3" y="10"/>
                    <a:pt x="4" y="9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lose/>
                  <a:moveTo>
                    <a:pt x="14" y="2"/>
                  </a:moveTo>
                  <a:cubicBezTo>
                    <a:pt x="11" y="2"/>
                    <a:pt x="10" y="4"/>
                    <a:pt x="7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4" y="7"/>
                    <a:pt x="25" y="3"/>
                    <a:pt x="26" y="2"/>
                  </a:cubicBezTo>
                  <a:cubicBezTo>
                    <a:pt x="27" y="0"/>
                    <a:pt x="19" y="2"/>
                    <a:pt x="14" y="2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4486276" y="2055813"/>
              <a:ext cx="233363" cy="254000"/>
            </a:xfrm>
            <a:custGeom>
              <a:rect b="b" l="l" r="r" t="t"/>
              <a:pathLst>
                <a:path extrusionOk="0" h="101" w="93">
                  <a:moveTo>
                    <a:pt x="65" y="88"/>
                  </a:moveTo>
                  <a:cubicBezTo>
                    <a:pt x="60" y="89"/>
                    <a:pt x="58" y="89"/>
                    <a:pt x="55" y="88"/>
                  </a:cubicBezTo>
                  <a:cubicBezTo>
                    <a:pt x="52" y="86"/>
                    <a:pt x="47" y="89"/>
                    <a:pt x="48" y="91"/>
                  </a:cubicBezTo>
                  <a:cubicBezTo>
                    <a:pt x="49" y="92"/>
                    <a:pt x="50" y="94"/>
                    <a:pt x="56" y="96"/>
                  </a:cubicBezTo>
                  <a:cubicBezTo>
                    <a:pt x="62" y="97"/>
                    <a:pt x="63" y="101"/>
                    <a:pt x="66" y="101"/>
                  </a:cubicBezTo>
                  <a:cubicBezTo>
                    <a:pt x="68" y="101"/>
                    <a:pt x="68" y="99"/>
                    <a:pt x="68" y="96"/>
                  </a:cubicBezTo>
                  <a:cubicBezTo>
                    <a:pt x="67" y="93"/>
                    <a:pt x="71" y="89"/>
                    <a:pt x="71" y="88"/>
                  </a:cubicBezTo>
                  <a:cubicBezTo>
                    <a:pt x="71" y="88"/>
                    <a:pt x="69" y="87"/>
                    <a:pt x="65" y="88"/>
                  </a:cubicBezTo>
                  <a:close/>
                  <a:moveTo>
                    <a:pt x="19" y="61"/>
                  </a:moveTo>
                  <a:cubicBezTo>
                    <a:pt x="16" y="63"/>
                    <a:pt x="14" y="60"/>
                    <a:pt x="13" y="62"/>
                  </a:cubicBezTo>
                  <a:cubicBezTo>
                    <a:pt x="11" y="65"/>
                    <a:pt x="17" y="68"/>
                    <a:pt x="16" y="73"/>
                  </a:cubicBezTo>
                  <a:cubicBezTo>
                    <a:pt x="15" y="77"/>
                    <a:pt x="16" y="83"/>
                    <a:pt x="19" y="80"/>
                  </a:cubicBezTo>
                  <a:cubicBezTo>
                    <a:pt x="22" y="78"/>
                    <a:pt x="23" y="79"/>
                    <a:pt x="25" y="77"/>
                  </a:cubicBezTo>
                  <a:cubicBezTo>
                    <a:pt x="26" y="75"/>
                    <a:pt x="25" y="67"/>
                    <a:pt x="26" y="64"/>
                  </a:cubicBezTo>
                  <a:cubicBezTo>
                    <a:pt x="27" y="60"/>
                    <a:pt x="21" y="59"/>
                    <a:pt x="19" y="61"/>
                  </a:cubicBezTo>
                  <a:close/>
                  <a:moveTo>
                    <a:pt x="77" y="57"/>
                  </a:moveTo>
                  <a:cubicBezTo>
                    <a:pt x="74" y="55"/>
                    <a:pt x="76" y="52"/>
                    <a:pt x="71" y="52"/>
                  </a:cubicBezTo>
                  <a:cubicBezTo>
                    <a:pt x="66" y="53"/>
                    <a:pt x="60" y="46"/>
                    <a:pt x="58" y="39"/>
                  </a:cubicBezTo>
                  <a:cubicBezTo>
                    <a:pt x="57" y="32"/>
                    <a:pt x="49" y="32"/>
                    <a:pt x="47" y="28"/>
                  </a:cubicBezTo>
                  <a:cubicBezTo>
                    <a:pt x="45" y="24"/>
                    <a:pt x="49" y="23"/>
                    <a:pt x="47" y="20"/>
                  </a:cubicBezTo>
                  <a:cubicBezTo>
                    <a:pt x="46" y="18"/>
                    <a:pt x="48" y="16"/>
                    <a:pt x="51" y="15"/>
                  </a:cubicBezTo>
                  <a:cubicBezTo>
                    <a:pt x="51" y="11"/>
                    <a:pt x="51" y="7"/>
                    <a:pt x="51" y="5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6" y="3"/>
                    <a:pt x="46" y="0"/>
                    <a:pt x="46" y="0"/>
                  </a:cubicBezTo>
                  <a:cubicBezTo>
                    <a:pt x="45" y="0"/>
                    <a:pt x="40" y="0"/>
                    <a:pt x="39" y="1"/>
                  </a:cubicBezTo>
                  <a:cubicBezTo>
                    <a:pt x="38" y="2"/>
                    <a:pt x="36" y="4"/>
                    <a:pt x="34" y="3"/>
                  </a:cubicBezTo>
                  <a:cubicBezTo>
                    <a:pt x="34" y="3"/>
                    <a:pt x="33" y="2"/>
                    <a:pt x="33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6"/>
                    <a:pt x="30" y="6"/>
                  </a:cubicBezTo>
                  <a:cubicBezTo>
                    <a:pt x="29" y="6"/>
                    <a:pt x="28" y="5"/>
                    <a:pt x="28" y="7"/>
                  </a:cubicBezTo>
                  <a:cubicBezTo>
                    <a:pt x="28" y="8"/>
                    <a:pt x="25" y="8"/>
                    <a:pt x="24" y="8"/>
                  </a:cubicBezTo>
                  <a:cubicBezTo>
                    <a:pt x="23" y="7"/>
                    <a:pt x="21" y="8"/>
                    <a:pt x="21" y="9"/>
                  </a:cubicBezTo>
                  <a:cubicBezTo>
                    <a:pt x="21" y="11"/>
                    <a:pt x="21" y="14"/>
                    <a:pt x="19" y="12"/>
                  </a:cubicBezTo>
                  <a:cubicBezTo>
                    <a:pt x="17" y="10"/>
                    <a:pt x="15" y="6"/>
                    <a:pt x="15" y="7"/>
                  </a:cubicBezTo>
                  <a:cubicBezTo>
                    <a:pt x="14" y="7"/>
                    <a:pt x="12" y="12"/>
                    <a:pt x="11" y="12"/>
                  </a:cubicBezTo>
                  <a:cubicBezTo>
                    <a:pt x="10" y="12"/>
                    <a:pt x="6" y="13"/>
                    <a:pt x="4" y="13"/>
                  </a:cubicBezTo>
                  <a:cubicBezTo>
                    <a:pt x="3" y="15"/>
                    <a:pt x="4" y="16"/>
                    <a:pt x="5" y="17"/>
                  </a:cubicBezTo>
                  <a:cubicBezTo>
                    <a:pt x="6" y="17"/>
                    <a:pt x="4" y="19"/>
                    <a:pt x="3" y="20"/>
                  </a:cubicBezTo>
                  <a:cubicBezTo>
                    <a:pt x="2" y="20"/>
                    <a:pt x="0" y="20"/>
                    <a:pt x="1" y="22"/>
                  </a:cubicBezTo>
                  <a:cubicBezTo>
                    <a:pt x="3" y="24"/>
                    <a:pt x="5" y="24"/>
                    <a:pt x="4" y="26"/>
                  </a:cubicBezTo>
                  <a:cubicBezTo>
                    <a:pt x="3" y="28"/>
                    <a:pt x="4" y="30"/>
                    <a:pt x="6" y="30"/>
                  </a:cubicBezTo>
                  <a:cubicBezTo>
                    <a:pt x="7" y="30"/>
                    <a:pt x="10" y="30"/>
                    <a:pt x="9" y="31"/>
                  </a:cubicBezTo>
                  <a:cubicBezTo>
                    <a:pt x="9" y="32"/>
                    <a:pt x="9" y="33"/>
                    <a:pt x="8" y="34"/>
                  </a:cubicBezTo>
                  <a:cubicBezTo>
                    <a:pt x="10" y="33"/>
                    <a:pt x="11" y="33"/>
                    <a:pt x="12" y="33"/>
                  </a:cubicBezTo>
                  <a:cubicBezTo>
                    <a:pt x="15" y="31"/>
                    <a:pt x="14" y="29"/>
                    <a:pt x="18" y="28"/>
                  </a:cubicBezTo>
                  <a:cubicBezTo>
                    <a:pt x="22" y="27"/>
                    <a:pt x="28" y="30"/>
                    <a:pt x="29" y="33"/>
                  </a:cubicBezTo>
                  <a:cubicBezTo>
                    <a:pt x="31" y="35"/>
                    <a:pt x="31" y="35"/>
                    <a:pt x="32" y="37"/>
                  </a:cubicBezTo>
                  <a:cubicBezTo>
                    <a:pt x="32" y="39"/>
                    <a:pt x="34" y="43"/>
                    <a:pt x="39" y="47"/>
                  </a:cubicBezTo>
                  <a:cubicBezTo>
                    <a:pt x="45" y="51"/>
                    <a:pt x="47" y="55"/>
                    <a:pt x="50" y="57"/>
                  </a:cubicBezTo>
                  <a:cubicBezTo>
                    <a:pt x="53" y="58"/>
                    <a:pt x="56" y="58"/>
                    <a:pt x="58" y="60"/>
                  </a:cubicBezTo>
                  <a:cubicBezTo>
                    <a:pt x="60" y="62"/>
                    <a:pt x="62" y="63"/>
                    <a:pt x="65" y="65"/>
                  </a:cubicBezTo>
                  <a:cubicBezTo>
                    <a:pt x="68" y="66"/>
                    <a:pt x="68" y="69"/>
                    <a:pt x="71" y="69"/>
                  </a:cubicBezTo>
                  <a:cubicBezTo>
                    <a:pt x="73" y="70"/>
                    <a:pt x="72" y="72"/>
                    <a:pt x="73" y="74"/>
                  </a:cubicBezTo>
                  <a:cubicBezTo>
                    <a:pt x="75" y="76"/>
                    <a:pt x="75" y="80"/>
                    <a:pt x="74" y="83"/>
                  </a:cubicBezTo>
                  <a:cubicBezTo>
                    <a:pt x="72" y="85"/>
                    <a:pt x="73" y="89"/>
                    <a:pt x="74" y="89"/>
                  </a:cubicBezTo>
                  <a:cubicBezTo>
                    <a:pt x="75" y="89"/>
                    <a:pt x="78" y="85"/>
                    <a:pt x="78" y="82"/>
                  </a:cubicBezTo>
                  <a:cubicBezTo>
                    <a:pt x="78" y="80"/>
                    <a:pt x="81" y="80"/>
                    <a:pt x="83" y="78"/>
                  </a:cubicBezTo>
                  <a:cubicBezTo>
                    <a:pt x="85" y="75"/>
                    <a:pt x="80" y="75"/>
                    <a:pt x="79" y="71"/>
                  </a:cubicBezTo>
                  <a:cubicBezTo>
                    <a:pt x="78" y="68"/>
                    <a:pt x="83" y="65"/>
                    <a:pt x="87" y="68"/>
                  </a:cubicBezTo>
                  <a:cubicBezTo>
                    <a:pt x="91" y="71"/>
                    <a:pt x="93" y="72"/>
                    <a:pt x="93" y="68"/>
                  </a:cubicBezTo>
                  <a:cubicBezTo>
                    <a:pt x="93" y="64"/>
                    <a:pt x="80" y="59"/>
                    <a:pt x="77" y="5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4719638" y="2149475"/>
              <a:ext cx="25400" cy="31750"/>
            </a:xfrm>
            <a:custGeom>
              <a:rect b="b" l="l" r="r" t="t"/>
              <a:pathLst>
                <a:path extrusionOk="0" h="13" w="10">
                  <a:moveTo>
                    <a:pt x="3" y="0"/>
                  </a:moveTo>
                  <a:cubicBezTo>
                    <a:pt x="2" y="3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2" y="11"/>
                    <a:pt x="4" y="1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1"/>
                    <a:pt x="8" y="8"/>
                    <a:pt x="10" y="8"/>
                  </a:cubicBezTo>
                  <a:cubicBezTo>
                    <a:pt x="8" y="5"/>
                    <a:pt x="5" y="2"/>
                    <a:pt x="3" y="0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4725988" y="2078038"/>
              <a:ext cx="84138" cy="101600"/>
            </a:xfrm>
            <a:custGeom>
              <a:rect b="b" l="l" r="r" t="t"/>
              <a:pathLst>
                <a:path extrusionOk="0" h="40" w="34">
                  <a:moveTo>
                    <a:pt x="30" y="27"/>
                  </a:moveTo>
                  <a:cubicBezTo>
                    <a:pt x="28" y="25"/>
                    <a:pt x="28" y="22"/>
                    <a:pt x="30" y="21"/>
                  </a:cubicBezTo>
                  <a:cubicBezTo>
                    <a:pt x="31" y="20"/>
                    <a:pt x="30" y="18"/>
                    <a:pt x="30" y="17"/>
                  </a:cubicBezTo>
                  <a:cubicBezTo>
                    <a:pt x="30" y="15"/>
                    <a:pt x="22" y="14"/>
                    <a:pt x="21" y="14"/>
                  </a:cubicBezTo>
                  <a:cubicBezTo>
                    <a:pt x="20" y="14"/>
                    <a:pt x="22" y="9"/>
                    <a:pt x="20" y="9"/>
                  </a:cubicBezTo>
                  <a:cubicBezTo>
                    <a:pt x="18" y="9"/>
                    <a:pt x="17" y="8"/>
                    <a:pt x="17" y="6"/>
                  </a:cubicBezTo>
                  <a:cubicBezTo>
                    <a:pt x="17" y="5"/>
                    <a:pt x="14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4"/>
                    <a:pt x="1" y="7"/>
                    <a:pt x="2" y="7"/>
                  </a:cubicBezTo>
                  <a:cubicBezTo>
                    <a:pt x="5" y="8"/>
                    <a:pt x="4" y="11"/>
                    <a:pt x="5" y="13"/>
                  </a:cubicBezTo>
                  <a:cubicBezTo>
                    <a:pt x="6" y="15"/>
                    <a:pt x="6" y="25"/>
                    <a:pt x="4" y="25"/>
                  </a:cubicBezTo>
                  <a:cubicBezTo>
                    <a:pt x="4" y="25"/>
                    <a:pt x="3" y="27"/>
                    <a:pt x="1" y="28"/>
                  </a:cubicBezTo>
                  <a:cubicBezTo>
                    <a:pt x="3" y="30"/>
                    <a:pt x="6" y="33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36"/>
                    <a:pt x="15" y="40"/>
                    <a:pt x="15" y="40"/>
                  </a:cubicBezTo>
                  <a:cubicBezTo>
                    <a:pt x="15" y="40"/>
                    <a:pt x="24" y="38"/>
                    <a:pt x="29" y="37"/>
                  </a:cubicBezTo>
                  <a:cubicBezTo>
                    <a:pt x="29" y="36"/>
                    <a:pt x="29" y="35"/>
                    <a:pt x="29" y="35"/>
                  </a:cubicBezTo>
                  <a:cubicBezTo>
                    <a:pt x="29" y="34"/>
                    <a:pt x="30" y="32"/>
                    <a:pt x="32" y="32"/>
                  </a:cubicBezTo>
                  <a:cubicBezTo>
                    <a:pt x="34" y="32"/>
                    <a:pt x="31" y="28"/>
                    <a:pt x="30" y="27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5" name="Google Shape;555;p16"/>
          <p:cNvSpPr/>
          <p:nvPr/>
        </p:nvSpPr>
        <p:spPr>
          <a:xfrm>
            <a:off x="1375567" y="1517684"/>
            <a:ext cx="1244920" cy="12468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 America</a:t>
            </a:r>
            <a:endParaRPr b="1" sz="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16"/>
          <p:cNvSpPr/>
          <p:nvPr/>
        </p:nvSpPr>
        <p:spPr>
          <a:xfrm>
            <a:off x="2177121" y="2950290"/>
            <a:ext cx="1166367" cy="1168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Latin America</a:t>
            </a:r>
            <a:endParaRPr b="1" sz="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16"/>
          <p:cNvSpPr/>
          <p:nvPr/>
        </p:nvSpPr>
        <p:spPr>
          <a:xfrm>
            <a:off x="3642128" y="1507236"/>
            <a:ext cx="1060907" cy="10625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Europe</a:t>
            </a:r>
            <a:endParaRPr b="1" sz="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16"/>
          <p:cNvSpPr/>
          <p:nvPr/>
        </p:nvSpPr>
        <p:spPr>
          <a:xfrm>
            <a:off x="4335466" y="2943692"/>
            <a:ext cx="1123111" cy="11248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Africa</a:t>
            </a:r>
            <a:endParaRPr b="1" sz="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16"/>
          <p:cNvSpPr/>
          <p:nvPr/>
        </p:nvSpPr>
        <p:spPr>
          <a:xfrm>
            <a:off x="5463030" y="2074276"/>
            <a:ext cx="958268" cy="9597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Asia</a:t>
            </a:r>
            <a:endParaRPr b="1" sz="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16"/>
          <p:cNvSpPr/>
          <p:nvPr/>
        </p:nvSpPr>
        <p:spPr>
          <a:xfrm>
            <a:off x="7006571" y="2902084"/>
            <a:ext cx="1166367" cy="11681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Oceania</a:t>
            </a:r>
            <a:endParaRPr b="1" sz="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7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What you actually found during your research</a:t>
            </a:r>
            <a:endParaRPr/>
          </a:p>
        </p:txBody>
      </p:sp>
      <p:sp>
        <p:nvSpPr>
          <p:cNvPr id="566" name="Google Shape;566;p17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Research Results</a:t>
            </a:r>
            <a:endParaRPr/>
          </a:p>
        </p:txBody>
      </p:sp>
      <p:sp>
        <p:nvSpPr>
          <p:cNvPr id="567" name="Google Shape;567;p17"/>
          <p:cNvSpPr txBox="1"/>
          <p:nvPr/>
        </p:nvSpPr>
        <p:spPr>
          <a:xfrm>
            <a:off x="381000" y="1227763"/>
            <a:ext cx="3810000" cy="3107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AutoNum type="arabicPeriod"/>
            </a:pPr>
            <a:r>
              <a:rPr b="1" lang="en-US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Result #1</a:t>
            </a:r>
            <a:br>
              <a:rPr b="1" lang="en-US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5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slide should provide the reader with a good understanding of what you actually found during your research. </a:t>
            </a:r>
            <a:endParaRPr/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AutoNum type="arabicPeriod"/>
            </a:pPr>
            <a:r>
              <a:rPr b="1" lang="en-US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Result #2</a:t>
            </a:r>
            <a:br>
              <a:rPr b="1" lang="en-U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5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An overall description of the data that you collected during your research.</a:t>
            </a:r>
            <a:endParaRPr/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AutoNum type="arabicPeriod"/>
            </a:pPr>
            <a:r>
              <a:rPr b="1" lang="en-US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Result #3</a:t>
            </a:r>
            <a:br>
              <a:rPr b="1" lang="en-U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5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The results of the analysis that you have done on that data.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"/>
              <a:buAutoNum type="arabicPeriod"/>
            </a:pPr>
            <a:r>
              <a:rPr b="1" lang="en-US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 #4</a:t>
            </a:r>
            <a:br>
              <a:rPr b="1" lang="en-US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5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were the most significant findings from your data.</a:t>
            </a:r>
            <a:endParaRPr sz="12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8" name="Google Shape;568;p17"/>
          <p:cNvGrpSpPr/>
          <p:nvPr/>
        </p:nvGrpSpPr>
        <p:grpSpPr>
          <a:xfrm>
            <a:off x="5158740" y="986790"/>
            <a:ext cx="3444240" cy="3392572"/>
            <a:chOff x="-1203326" y="3975101"/>
            <a:chExt cx="1270001" cy="1250950"/>
          </a:xfrm>
        </p:grpSpPr>
        <p:sp>
          <p:nvSpPr>
            <p:cNvPr id="569" name="Google Shape;569;p17"/>
            <p:cNvSpPr/>
            <p:nvPr/>
          </p:nvSpPr>
          <p:spPr>
            <a:xfrm>
              <a:off x="-1058863" y="4121151"/>
              <a:ext cx="823913" cy="823913"/>
            </a:xfrm>
            <a:custGeom>
              <a:rect b="b" l="l" r="r" t="t"/>
              <a:pathLst>
                <a:path extrusionOk="0" h="1344" w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-1203326" y="3975101"/>
              <a:ext cx="1270001" cy="1250950"/>
            </a:xfrm>
            <a:custGeom>
              <a:rect b="b" l="l" r="r" t="t"/>
              <a:pathLst>
                <a:path extrusionOk="0" h="2040" w="2072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-862013" y="4435476"/>
              <a:ext cx="117475" cy="234950"/>
            </a:xfrm>
            <a:custGeom>
              <a:rect b="b" l="l" r="r" t="t"/>
              <a:pathLst>
                <a:path extrusionOk="0" h="384" w="192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-704850" y="4395788"/>
              <a:ext cx="117475" cy="274638"/>
            </a:xfrm>
            <a:custGeom>
              <a:rect b="b" l="l" r="r" t="t"/>
              <a:pathLst>
                <a:path extrusionOk="0" h="448" w="192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-549275" y="4356101"/>
              <a:ext cx="117475" cy="314325"/>
            </a:xfrm>
            <a:custGeom>
              <a:rect b="b" l="l" r="r" t="t"/>
              <a:pathLst>
                <a:path extrusionOk="0" h="512" w="19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-288925" y="4081463"/>
              <a:ext cx="131763" cy="93663"/>
            </a:xfrm>
            <a:custGeom>
              <a:rect b="b" l="l" r="r" t="t"/>
              <a:pathLst>
                <a:path extrusionOk="0" h="151" w="215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-117475" y="4081463"/>
              <a:ext cx="176213" cy="39688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-117475" y="4160838"/>
              <a:ext cx="39688" cy="38100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-38100" y="4160838"/>
              <a:ext cx="96838" cy="38100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-117475" y="4238626"/>
              <a:ext cx="176213" cy="39688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-901700" y="5087938"/>
              <a:ext cx="131763" cy="93663"/>
            </a:xfrm>
            <a:custGeom>
              <a:rect b="b" l="l" r="r" t="t"/>
              <a:pathLst>
                <a:path extrusionOk="0" h="151" w="215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-1117600" y="5141913"/>
              <a:ext cx="176213" cy="39688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979488" y="5062538"/>
              <a:ext cx="38100" cy="39688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1117600" y="5062538"/>
              <a:ext cx="98425" cy="39688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1117600" y="4984751"/>
              <a:ext cx="176213" cy="39688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862013" y="4710113"/>
              <a:ext cx="430213" cy="39688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5" name="Google Shape;585;p17"/>
          <p:cNvGrpSpPr/>
          <p:nvPr/>
        </p:nvGrpSpPr>
        <p:grpSpPr>
          <a:xfrm>
            <a:off x="5701309" y="1489888"/>
            <a:ext cx="2271120" cy="2237050"/>
            <a:chOff x="-1203326" y="3975101"/>
            <a:chExt cx="1270001" cy="1250950"/>
          </a:xfrm>
        </p:grpSpPr>
        <p:sp>
          <p:nvSpPr>
            <p:cNvPr id="586" name="Google Shape;586;p17"/>
            <p:cNvSpPr/>
            <p:nvPr/>
          </p:nvSpPr>
          <p:spPr>
            <a:xfrm>
              <a:off x="-1058863" y="4121151"/>
              <a:ext cx="823913" cy="823913"/>
            </a:xfrm>
            <a:custGeom>
              <a:rect b="b" l="l" r="r" t="t"/>
              <a:pathLst>
                <a:path extrusionOk="0" h="1344" w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1203326" y="3975101"/>
              <a:ext cx="1270001" cy="1250950"/>
            </a:xfrm>
            <a:custGeom>
              <a:rect b="b" l="l" r="r" t="t"/>
              <a:pathLst>
                <a:path extrusionOk="0" h="2040" w="2072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862013" y="4435476"/>
              <a:ext cx="117475" cy="234950"/>
            </a:xfrm>
            <a:custGeom>
              <a:rect b="b" l="l" r="r" t="t"/>
              <a:pathLst>
                <a:path extrusionOk="0" h="384" w="192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704850" y="4395788"/>
              <a:ext cx="117475" cy="274638"/>
            </a:xfrm>
            <a:custGeom>
              <a:rect b="b" l="l" r="r" t="t"/>
              <a:pathLst>
                <a:path extrusionOk="0" h="448" w="192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549275" y="4356101"/>
              <a:ext cx="117475" cy="314325"/>
            </a:xfrm>
            <a:custGeom>
              <a:rect b="b" l="l" r="r" t="t"/>
              <a:pathLst>
                <a:path extrusionOk="0" h="512" w="19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288925" y="4081463"/>
              <a:ext cx="131763" cy="93663"/>
            </a:xfrm>
            <a:custGeom>
              <a:rect b="b" l="l" r="r" t="t"/>
              <a:pathLst>
                <a:path extrusionOk="0" h="151" w="215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117475" y="4081463"/>
              <a:ext cx="176213" cy="396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117475" y="4160838"/>
              <a:ext cx="39688" cy="3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38100" y="4160838"/>
              <a:ext cx="96838" cy="3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117475" y="4238626"/>
              <a:ext cx="176213" cy="396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901700" y="5087938"/>
              <a:ext cx="131763" cy="93663"/>
            </a:xfrm>
            <a:custGeom>
              <a:rect b="b" l="l" r="r" t="t"/>
              <a:pathLst>
                <a:path extrusionOk="0" h="151" w="215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1117600" y="5141913"/>
              <a:ext cx="176213" cy="396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979488" y="5062538"/>
              <a:ext cx="38100" cy="396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-1117600" y="5062538"/>
              <a:ext cx="98425" cy="396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-1117600" y="4984751"/>
              <a:ext cx="176213" cy="396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-862013" y="4710113"/>
              <a:ext cx="430213" cy="396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8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What you actually found during your research</a:t>
            </a:r>
            <a:endParaRPr/>
          </a:p>
        </p:txBody>
      </p:sp>
      <p:sp>
        <p:nvSpPr>
          <p:cNvPr id="607" name="Google Shape;607;p18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Research Results</a:t>
            </a:r>
            <a:endParaRPr/>
          </a:p>
        </p:txBody>
      </p:sp>
      <p:graphicFrame>
        <p:nvGraphicFramePr>
          <p:cNvPr id="608" name="Google Shape;608;p18"/>
          <p:cNvGraphicFramePr/>
          <p:nvPr/>
        </p:nvGraphicFramePr>
        <p:xfrm>
          <a:off x="410210" y="1104900"/>
          <a:ext cx="4413250" cy="3428999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609" name="Google Shape;609;p18"/>
          <p:cNvGraphicFramePr/>
          <p:nvPr/>
        </p:nvGraphicFramePr>
        <p:xfrm>
          <a:off x="5029200" y="1104899"/>
          <a:ext cx="3727450" cy="3428999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What you actually found during your research</a:t>
            </a:r>
            <a:endParaRPr/>
          </a:p>
        </p:txBody>
      </p:sp>
      <p:sp>
        <p:nvSpPr>
          <p:cNvPr id="615" name="Google Shape;615;p19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Research Results</a:t>
            </a:r>
            <a:endParaRPr/>
          </a:p>
        </p:txBody>
      </p:sp>
      <p:graphicFrame>
        <p:nvGraphicFramePr>
          <p:cNvPr id="616" name="Google Shape;616;p19"/>
          <p:cNvGraphicFramePr/>
          <p:nvPr/>
        </p:nvGraphicFramePr>
        <p:xfrm>
          <a:off x="461772" y="971550"/>
          <a:ext cx="8220456" cy="356234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/>
          <p:nvPr/>
        </p:nvSpPr>
        <p:spPr>
          <a:xfrm>
            <a:off x="0" y="0"/>
            <a:ext cx="654685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" name="Google Shape;46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" r="2" t="0"/>
          <a:stretch/>
        </p:blipFill>
        <p:spPr>
          <a:xfrm>
            <a:off x="3949700" y="0"/>
            <a:ext cx="51943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7" name="Google Shape;47;p2"/>
          <p:cNvSpPr/>
          <p:nvPr/>
        </p:nvSpPr>
        <p:spPr>
          <a:xfrm flipH="1">
            <a:off x="7486650" y="352425"/>
            <a:ext cx="1657350" cy="479107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405562" y="2699661"/>
            <a:ext cx="1188720" cy="544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405562" y="974168"/>
            <a:ext cx="4090238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TITLE OF YOUR RESEARCH PAPER / THESIS</a:t>
            </a:r>
            <a:endParaRPr b="1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383836" y="2930010"/>
            <a:ext cx="3121363" cy="1215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University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 Title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 Of Advisor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0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What you actually found during your research</a:t>
            </a:r>
            <a:endParaRPr/>
          </a:p>
        </p:txBody>
      </p:sp>
      <p:sp>
        <p:nvSpPr>
          <p:cNvPr id="622" name="Google Shape;622;p20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Research Results</a:t>
            </a:r>
            <a:endParaRPr/>
          </a:p>
        </p:txBody>
      </p:sp>
      <p:cxnSp>
        <p:nvCxnSpPr>
          <p:cNvPr id="623" name="Google Shape;623;p20"/>
          <p:cNvCxnSpPr/>
          <p:nvPr/>
        </p:nvCxnSpPr>
        <p:spPr>
          <a:xfrm>
            <a:off x="4569538" y="1094230"/>
            <a:ext cx="0" cy="3443591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624" name="Google Shape;624;p20"/>
          <p:cNvGraphicFramePr/>
          <p:nvPr/>
        </p:nvGraphicFramePr>
        <p:xfrm>
          <a:off x="380999" y="1040130"/>
          <a:ext cx="4074269" cy="350520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625" name="Google Shape;625;p20"/>
          <p:cNvSpPr/>
          <p:nvPr/>
        </p:nvSpPr>
        <p:spPr>
          <a:xfrm>
            <a:off x="4893013" y="1094229"/>
            <a:ext cx="1862689" cy="265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Figure Title</a:t>
            </a:r>
            <a:endParaRPr/>
          </a:p>
        </p:txBody>
      </p:sp>
      <p:sp>
        <p:nvSpPr>
          <p:cNvPr id="626" name="Google Shape;626;p20"/>
          <p:cNvSpPr/>
          <p:nvPr/>
        </p:nvSpPr>
        <p:spPr>
          <a:xfrm>
            <a:off x="4893013" y="1435006"/>
            <a:ext cx="1862689" cy="12779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br>
              <a:rPr lang="en-U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br>
              <a:rPr lang="en-U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Number Title</a:t>
            </a:r>
            <a:endParaRPr/>
          </a:p>
        </p:txBody>
      </p:sp>
      <p:sp>
        <p:nvSpPr>
          <p:cNvPr id="627" name="Google Shape;627;p20"/>
          <p:cNvSpPr/>
          <p:nvPr/>
        </p:nvSpPr>
        <p:spPr>
          <a:xfrm>
            <a:off x="6886673" y="1094229"/>
            <a:ext cx="1862689" cy="26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Figure Title</a:t>
            </a:r>
            <a:endParaRPr/>
          </a:p>
        </p:txBody>
      </p:sp>
      <p:sp>
        <p:nvSpPr>
          <p:cNvPr id="628" name="Google Shape;628;p20"/>
          <p:cNvSpPr/>
          <p:nvPr/>
        </p:nvSpPr>
        <p:spPr>
          <a:xfrm>
            <a:off x="6886673" y="1435006"/>
            <a:ext cx="1862689" cy="12779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3+</a:t>
            </a:r>
            <a:br>
              <a:rPr lang="en-U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br>
              <a:rPr lang="en-US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Number Title</a:t>
            </a:r>
            <a:endParaRPr/>
          </a:p>
        </p:txBody>
      </p:sp>
      <p:sp>
        <p:nvSpPr>
          <p:cNvPr id="629" name="Google Shape;629;p20"/>
          <p:cNvSpPr/>
          <p:nvPr/>
        </p:nvSpPr>
        <p:spPr>
          <a:xfrm>
            <a:off x="4893013" y="2919126"/>
            <a:ext cx="1862689" cy="265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Figure Title</a:t>
            </a:r>
            <a:endParaRPr/>
          </a:p>
        </p:txBody>
      </p:sp>
      <p:sp>
        <p:nvSpPr>
          <p:cNvPr id="630" name="Google Shape;630;p20"/>
          <p:cNvSpPr/>
          <p:nvPr/>
        </p:nvSpPr>
        <p:spPr>
          <a:xfrm>
            <a:off x="4893013" y="3259903"/>
            <a:ext cx="1862689" cy="12779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80%</a:t>
            </a:r>
            <a:br>
              <a:rPr lang="en-US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br>
              <a:rPr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Number Title</a:t>
            </a:r>
            <a:endParaRPr/>
          </a:p>
        </p:txBody>
      </p:sp>
      <p:sp>
        <p:nvSpPr>
          <p:cNvPr id="631" name="Google Shape;631;p20"/>
          <p:cNvSpPr/>
          <p:nvPr/>
        </p:nvSpPr>
        <p:spPr>
          <a:xfrm>
            <a:off x="6886673" y="2919126"/>
            <a:ext cx="1862689" cy="265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Figure Title</a:t>
            </a:r>
            <a:endParaRPr/>
          </a:p>
        </p:txBody>
      </p:sp>
      <p:sp>
        <p:nvSpPr>
          <p:cNvPr id="632" name="Google Shape;632;p20"/>
          <p:cNvSpPr/>
          <p:nvPr/>
        </p:nvSpPr>
        <p:spPr>
          <a:xfrm>
            <a:off x="6886673" y="3259903"/>
            <a:ext cx="1862689" cy="12779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5x</a:t>
            </a:r>
            <a:br>
              <a:rPr lang="en-US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br>
              <a:rPr lang="en-US"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Number Title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21"/>
          <p:cNvGrpSpPr/>
          <p:nvPr/>
        </p:nvGrpSpPr>
        <p:grpSpPr>
          <a:xfrm>
            <a:off x="5038724" y="1344868"/>
            <a:ext cx="3724276" cy="2979862"/>
            <a:chOff x="5257800" y="1962150"/>
            <a:chExt cx="2676525" cy="2141538"/>
          </a:xfrm>
        </p:grpSpPr>
        <p:sp>
          <p:nvSpPr>
            <p:cNvPr id="638" name="Google Shape;638;p21"/>
            <p:cNvSpPr/>
            <p:nvPr/>
          </p:nvSpPr>
          <p:spPr>
            <a:xfrm>
              <a:off x="5257800" y="1962150"/>
              <a:ext cx="2676525" cy="2141538"/>
            </a:xfrm>
            <a:custGeom>
              <a:rect b="b" l="l" r="r" t="t"/>
              <a:pathLst>
                <a:path extrusionOk="0" h="4800" w="6000">
                  <a:moveTo>
                    <a:pt x="5400" y="0"/>
                  </a:moveTo>
                  <a:cubicBezTo>
                    <a:pt x="2800" y="0"/>
                    <a:pt x="2800" y="0"/>
                    <a:pt x="2800" y="0"/>
                  </a:cubicBezTo>
                  <a:cubicBezTo>
                    <a:pt x="2469" y="0"/>
                    <a:pt x="2200" y="269"/>
                    <a:pt x="2200" y="600"/>
                  </a:cubicBezTo>
                  <a:cubicBezTo>
                    <a:pt x="2200" y="1800"/>
                    <a:pt x="2200" y="1800"/>
                    <a:pt x="2200" y="1800"/>
                  </a:cubicBezTo>
                  <a:cubicBezTo>
                    <a:pt x="600" y="1800"/>
                    <a:pt x="600" y="1800"/>
                    <a:pt x="600" y="1800"/>
                  </a:cubicBezTo>
                  <a:cubicBezTo>
                    <a:pt x="269" y="1800"/>
                    <a:pt x="0" y="2069"/>
                    <a:pt x="0" y="2400"/>
                  </a:cubicBezTo>
                  <a:cubicBezTo>
                    <a:pt x="0" y="3800"/>
                    <a:pt x="0" y="3800"/>
                    <a:pt x="0" y="3800"/>
                  </a:cubicBezTo>
                  <a:cubicBezTo>
                    <a:pt x="0" y="4093"/>
                    <a:pt x="212" y="4343"/>
                    <a:pt x="500" y="4392"/>
                  </a:cubicBezTo>
                  <a:cubicBezTo>
                    <a:pt x="500" y="4700"/>
                    <a:pt x="500" y="4700"/>
                    <a:pt x="500" y="4700"/>
                  </a:cubicBezTo>
                  <a:cubicBezTo>
                    <a:pt x="500" y="4755"/>
                    <a:pt x="545" y="4800"/>
                    <a:pt x="600" y="4800"/>
                  </a:cubicBezTo>
                  <a:cubicBezTo>
                    <a:pt x="627" y="4800"/>
                    <a:pt x="652" y="4789"/>
                    <a:pt x="671" y="4771"/>
                  </a:cubicBezTo>
                  <a:cubicBezTo>
                    <a:pt x="1041" y="4400"/>
                    <a:pt x="1041" y="4400"/>
                    <a:pt x="1041" y="4400"/>
                  </a:cubicBezTo>
                  <a:cubicBezTo>
                    <a:pt x="3200" y="4400"/>
                    <a:pt x="3200" y="4400"/>
                    <a:pt x="3200" y="4400"/>
                  </a:cubicBezTo>
                  <a:cubicBezTo>
                    <a:pt x="3531" y="4400"/>
                    <a:pt x="3800" y="4131"/>
                    <a:pt x="3800" y="3800"/>
                  </a:cubicBezTo>
                  <a:cubicBezTo>
                    <a:pt x="3800" y="2600"/>
                    <a:pt x="3800" y="2600"/>
                    <a:pt x="3800" y="2600"/>
                  </a:cubicBezTo>
                  <a:cubicBezTo>
                    <a:pt x="4959" y="2600"/>
                    <a:pt x="4959" y="2600"/>
                    <a:pt x="4959" y="2600"/>
                  </a:cubicBezTo>
                  <a:cubicBezTo>
                    <a:pt x="5329" y="2971"/>
                    <a:pt x="5329" y="2971"/>
                    <a:pt x="5329" y="2971"/>
                  </a:cubicBezTo>
                  <a:cubicBezTo>
                    <a:pt x="5368" y="3010"/>
                    <a:pt x="5432" y="3010"/>
                    <a:pt x="5471" y="2971"/>
                  </a:cubicBezTo>
                  <a:cubicBezTo>
                    <a:pt x="5489" y="2952"/>
                    <a:pt x="5500" y="2927"/>
                    <a:pt x="5500" y="2900"/>
                  </a:cubicBezTo>
                  <a:cubicBezTo>
                    <a:pt x="5500" y="2592"/>
                    <a:pt x="5500" y="2592"/>
                    <a:pt x="5500" y="2592"/>
                  </a:cubicBezTo>
                  <a:cubicBezTo>
                    <a:pt x="5789" y="2543"/>
                    <a:pt x="6000" y="2293"/>
                    <a:pt x="6000" y="2000"/>
                  </a:cubicBezTo>
                  <a:cubicBezTo>
                    <a:pt x="6000" y="600"/>
                    <a:pt x="6000" y="600"/>
                    <a:pt x="6000" y="600"/>
                  </a:cubicBezTo>
                  <a:cubicBezTo>
                    <a:pt x="6000" y="269"/>
                    <a:pt x="5731" y="0"/>
                    <a:pt x="5400" y="0"/>
                  </a:cubicBezTo>
                  <a:close/>
                  <a:moveTo>
                    <a:pt x="3600" y="3800"/>
                  </a:moveTo>
                  <a:cubicBezTo>
                    <a:pt x="3600" y="4021"/>
                    <a:pt x="3421" y="4200"/>
                    <a:pt x="3200" y="4200"/>
                  </a:cubicBezTo>
                  <a:cubicBezTo>
                    <a:pt x="1000" y="4200"/>
                    <a:pt x="1000" y="4200"/>
                    <a:pt x="1000" y="4200"/>
                  </a:cubicBezTo>
                  <a:cubicBezTo>
                    <a:pt x="973" y="4200"/>
                    <a:pt x="948" y="4211"/>
                    <a:pt x="929" y="4229"/>
                  </a:cubicBezTo>
                  <a:cubicBezTo>
                    <a:pt x="700" y="4459"/>
                    <a:pt x="700" y="4459"/>
                    <a:pt x="700" y="4459"/>
                  </a:cubicBezTo>
                  <a:cubicBezTo>
                    <a:pt x="700" y="4300"/>
                    <a:pt x="700" y="4300"/>
                    <a:pt x="700" y="4300"/>
                  </a:cubicBezTo>
                  <a:cubicBezTo>
                    <a:pt x="700" y="4245"/>
                    <a:pt x="655" y="4200"/>
                    <a:pt x="600" y="4200"/>
                  </a:cubicBezTo>
                  <a:cubicBezTo>
                    <a:pt x="379" y="4200"/>
                    <a:pt x="200" y="4021"/>
                    <a:pt x="200" y="3800"/>
                  </a:cubicBezTo>
                  <a:cubicBezTo>
                    <a:pt x="200" y="2400"/>
                    <a:pt x="200" y="2400"/>
                    <a:pt x="200" y="2400"/>
                  </a:cubicBezTo>
                  <a:cubicBezTo>
                    <a:pt x="200" y="2179"/>
                    <a:pt x="379" y="2000"/>
                    <a:pt x="600" y="2000"/>
                  </a:cubicBezTo>
                  <a:cubicBezTo>
                    <a:pt x="3200" y="2000"/>
                    <a:pt x="3200" y="2000"/>
                    <a:pt x="3200" y="2000"/>
                  </a:cubicBezTo>
                  <a:cubicBezTo>
                    <a:pt x="3421" y="2000"/>
                    <a:pt x="3600" y="2179"/>
                    <a:pt x="3600" y="2400"/>
                  </a:cubicBezTo>
                  <a:lnTo>
                    <a:pt x="3600" y="3800"/>
                  </a:lnTo>
                  <a:close/>
                  <a:moveTo>
                    <a:pt x="5800" y="2000"/>
                  </a:moveTo>
                  <a:cubicBezTo>
                    <a:pt x="5800" y="2221"/>
                    <a:pt x="5621" y="2400"/>
                    <a:pt x="5400" y="2400"/>
                  </a:cubicBezTo>
                  <a:cubicBezTo>
                    <a:pt x="5345" y="2400"/>
                    <a:pt x="5300" y="2445"/>
                    <a:pt x="5300" y="2500"/>
                  </a:cubicBezTo>
                  <a:cubicBezTo>
                    <a:pt x="5300" y="2659"/>
                    <a:pt x="5300" y="2659"/>
                    <a:pt x="5300" y="2659"/>
                  </a:cubicBezTo>
                  <a:cubicBezTo>
                    <a:pt x="5071" y="2429"/>
                    <a:pt x="5071" y="2429"/>
                    <a:pt x="5071" y="2429"/>
                  </a:cubicBezTo>
                  <a:cubicBezTo>
                    <a:pt x="5052" y="2411"/>
                    <a:pt x="5027" y="2400"/>
                    <a:pt x="5000" y="2400"/>
                  </a:cubicBezTo>
                  <a:cubicBezTo>
                    <a:pt x="3800" y="2400"/>
                    <a:pt x="3800" y="2400"/>
                    <a:pt x="3800" y="2400"/>
                  </a:cubicBezTo>
                  <a:cubicBezTo>
                    <a:pt x="3800" y="2069"/>
                    <a:pt x="3531" y="1800"/>
                    <a:pt x="3200" y="1800"/>
                  </a:cubicBezTo>
                  <a:cubicBezTo>
                    <a:pt x="2400" y="1800"/>
                    <a:pt x="2400" y="1800"/>
                    <a:pt x="2400" y="1800"/>
                  </a:cubicBezTo>
                  <a:cubicBezTo>
                    <a:pt x="2400" y="600"/>
                    <a:pt x="2400" y="600"/>
                    <a:pt x="2400" y="600"/>
                  </a:cubicBezTo>
                  <a:cubicBezTo>
                    <a:pt x="2400" y="379"/>
                    <a:pt x="2579" y="200"/>
                    <a:pt x="2800" y="200"/>
                  </a:cubicBezTo>
                  <a:cubicBezTo>
                    <a:pt x="5400" y="200"/>
                    <a:pt x="5400" y="200"/>
                    <a:pt x="5400" y="200"/>
                  </a:cubicBezTo>
                  <a:cubicBezTo>
                    <a:pt x="5621" y="200"/>
                    <a:pt x="5800" y="379"/>
                    <a:pt x="5800" y="600"/>
                  </a:cubicBezTo>
                  <a:lnTo>
                    <a:pt x="5800" y="2000"/>
                  </a:ln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5614988" y="3211513"/>
              <a:ext cx="268288" cy="268288"/>
            </a:xfrm>
            <a:custGeom>
              <a:rect b="b" l="l" r="r" t="t"/>
              <a:pathLst>
                <a:path extrusionOk="0" h="600" w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5972175" y="3211513"/>
              <a:ext cx="266700" cy="268288"/>
            </a:xfrm>
            <a:custGeom>
              <a:rect b="b" l="l" r="r" t="t"/>
              <a:pathLst>
                <a:path extrusionOk="0" h="600" w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6329363" y="3211513"/>
              <a:ext cx="266700" cy="268288"/>
            </a:xfrm>
            <a:custGeom>
              <a:rect b="b" l="l" r="r" t="t"/>
              <a:pathLst>
                <a:path extrusionOk="0" h="600" w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6507163" y="2230438"/>
              <a:ext cx="803275" cy="88900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7399338" y="2230438"/>
              <a:ext cx="268288" cy="88900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6507163" y="2408238"/>
              <a:ext cx="268288" cy="90488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6864350" y="2408238"/>
              <a:ext cx="534988" cy="90488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6507163" y="2587625"/>
              <a:ext cx="1160463" cy="88900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6953250" y="2765425"/>
              <a:ext cx="357188" cy="88900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7399338" y="2765425"/>
              <a:ext cx="268288" cy="88900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7488238" y="2408238"/>
              <a:ext cx="179388" cy="90488"/>
            </a:xfrm>
            <a:prstGeom prst="rect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0" name="Google Shape;650;p21"/>
          <p:cNvGrpSpPr/>
          <p:nvPr/>
        </p:nvGrpSpPr>
        <p:grpSpPr>
          <a:xfrm>
            <a:off x="5562600" y="1764030"/>
            <a:ext cx="2676525" cy="2141538"/>
            <a:chOff x="5257800" y="1962150"/>
            <a:chExt cx="2676525" cy="2141538"/>
          </a:xfrm>
        </p:grpSpPr>
        <p:sp>
          <p:nvSpPr>
            <p:cNvPr id="651" name="Google Shape;651;p21"/>
            <p:cNvSpPr/>
            <p:nvPr/>
          </p:nvSpPr>
          <p:spPr>
            <a:xfrm>
              <a:off x="5257800" y="1962150"/>
              <a:ext cx="2676525" cy="2141538"/>
            </a:xfrm>
            <a:custGeom>
              <a:rect b="b" l="l" r="r" t="t"/>
              <a:pathLst>
                <a:path extrusionOk="0" h="4800" w="6000">
                  <a:moveTo>
                    <a:pt x="5400" y="0"/>
                  </a:moveTo>
                  <a:cubicBezTo>
                    <a:pt x="2800" y="0"/>
                    <a:pt x="2800" y="0"/>
                    <a:pt x="2800" y="0"/>
                  </a:cubicBezTo>
                  <a:cubicBezTo>
                    <a:pt x="2469" y="0"/>
                    <a:pt x="2200" y="269"/>
                    <a:pt x="2200" y="600"/>
                  </a:cubicBezTo>
                  <a:cubicBezTo>
                    <a:pt x="2200" y="1800"/>
                    <a:pt x="2200" y="1800"/>
                    <a:pt x="2200" y="1800"/>
                  </a:cubicBezTo>
                  <a:cubicBezTo>
                    <a:pt x="600" y="1800"/>
                    <a:pt x="600" y="1800"/>
                    <a:pt x="600" y="1800"/>
                  </a:cubicBezTo>
                  <a:cubicBezTo>
                    <a:pt x="269" y="1800"/>
                    <a:pt x="0" y="2069"/>
                    <a:pt x="0" y="2400"/>
                  </a:cubicBezTo>
                  <a:cubicBezTo>
                    <a:pt x="0" y="3800"/>
                    <a:pt x="0" y="3800"/>
                    <a:pt x="0" y="3800"/>
                  </a:cubicBezTo>
                  <a:cubicBezTo>
                    <a:pt x="0" y="4093"/>
                    <a:pt x="212" y="4343"/>
                    <a:pt x="500" y="4392"/>
                  </a:cubicBezTo>
                  <a:cubicBezTo>
                    <a:pt x="500" y="4700"/>
                    <a:pt x="500" y="4700"/>
                    <a:pt x="500" y="4700"/>
                  </a:cubicBezTo>
                  <a:cubicBezTo>
                    <a:pt x="500" y="4755"/>
                    <a:pt x="545" y="4800"/>
                    <a:pt x="600" y="4800"/>
                  </a:cubicBezTo>
                  <a:cubicBezTo>
                    <a:pt x="627" y="4800"/>
                    <a:pt x="652" y="4789"/>
                    <a:pt x="671" y="4771"/>
                  </a:cubicBezTo>
                  <a:cubicBezTo>
                    <a:pt x="1041" y="4400"/>
                    <a:pt x="1041" y="4400"/>
                    <a:pt x="1041" y="4400"/>
                  </a:cubicBezTo>
                  <a:cubicBezTo>
                    <a:pt x="3200" y="4400"/>
                    <a:pt x="3200" y="4400"/>
                    <a:pt x="3200" y="4400"/>
                  </a:cubicBezTo>
                  <a:cubicBezTo>
                    <a:pt x="3531" y="4400"/>
                    <a:pt x="3800" y="4131"/>
                    <a:pt x="3800" y="3800"/>
                  </a:cubicBezTo>
                  <a:cubicBezTo>
                    <a:pt x="3800" y="2600"/>
                    <a:pt x="3800" y="2600"/>
                    <a:pt x="3800" y="2600"/>
                  </a:cubicBezTo>
                  <a:cubicBezTo>
                    <a:pt x="4959" y="2600"/>
                    <a:pt x="4959" y="2600"/>
                    <a:pt x="4959" y="2600"/>
                  </a:cubicBezTo>
                  <a:cubicBezTo>
                    <a:pt x="5329" y="2971"/>
                    <a:pt x="5329" y="2971"/>
                    <a:pt x="5329" y="2971"/>
                  </a:cubicBezTo>
                  <a:cubicBezTo>
                    <a:pt x="5368" y="3010"/>
                    <a:pt x="5432" y="3010"/>
                    <a:pt x="5471" y="2971"/>
                  </a:cubicBezTo>
                  <a:cubicBezTo>
                    <a:pt x="5489" y="2952"/>
                    <a:pt x="5500" y="2927"/>
                    <a:pt x="5500" y="2900"/>
                  </a:cubicBezTo>
                  <a:cubicBezTo>
                    <a:pt x="5500" y="2592"/>
                    <a:pt x="5500" y="2592"/>
                    <a:pt x="5500" y="2592"/>
                  </a:cubicBezTo>
                  <a:cubicBezTo>
                    <a:pt x="5789" y="2543"/>
                    <a:pt x="6000" y="2293"/>
                    <a:pt x="6000" y="2000"/>
                  </a:cubicBezTo>
                  <a:cubicBezTo>
                    <a:pt x="6000" y="600"/>
                    <a:pt x="6000" y="600"/>
                    <a:pt x="6000" y="600"/>
                  </a:cubicBezTo>
                  <a:cubicBezTo>
                    <a:pt x="6000" y="269"/>
                    <a:pt x="5731" y="0"/>
                    <a:pt x="5400" y="0"/>
                  </a:cubicBezTo>
                  <a:close/>
                  <a:moveTo>
                    <a:pt x="3600" y="3800"/>
                  </a:moveTo>
                  <a:cubicBezTo>
                    <a:pt x="3600" y="4021"/>
                    <a:pt x="3421" y="4200"/>
                    <a:pt x="3200" y="4200"/>
                  </a:cubicBezTo>
                  <a:cubicBezTo>
                    <a:pt x="1000" y="4200"/>
                    <a:pt x="1000" y="4200"/>
                    <a:pt x="1000" y="4200"/>
                  </a:cubicBezTo>
                  <a:cubicBezTo>
                    <a:pt x="973" y="4200"/>
                    <a:pt x="948" y="4211"/>
                    <a:pt x="929" y="4229"/>
                  </a:cubicBezTo>
                  <a:cubicBezTo>
                    <a:pt x="700" y="4459"/>
                    <a:pt x="700" y="4459"/>
                    <a:pt x="700" y="4459"/>
                  </a:cubicBezTo>
                  <a:cubicBezTo>
                    <a:pt x="700" y="4300"/>
                    <a:pt x="700" y="4300"/>
                    <a:pt x="700" y="4300"/>
                  </a:cubicBezTo>
                  <a:cubicBezTo>
                    <a:pt x="700" y="4245"/>
                    <a:pt x="655" y="4200"/>
                    <a:pt x="600" y="4200"/>
                  </a:cubicBezTo>
                  <a:cubicBezTo>
                    <a:pt x="379" y="4200"/>
                    <a:pt x="200" y="4021"/>
                    <a:pt x="200" y="3800"/>
                  </a:cubicBezTo>
                  <a:cubicBezTo>
                    <a:pt x="200" y="2400"/>
                    <a:pt x="200" y="2400"/>
                    <a:pt x="200" y="2400"/>
                  </a:cubicBezTo>
                  <a:cubicBezTo>
                    <a:pt x="200" y="2179"/>
                    <a:pt x="379" y="2000"/>
                    <a:pt x="600" y="2000"/>
                  </a:cubicBezTo>
                  <a:cubicBezTo>
                    <a:pt x="3200" y="2000"/>
                    <a:pt x="3200" y="2000"/>
                    <a:pt x="3200" y="2000"/>
                  </a:cubicBezTo>
                  <a:cubicBezTo>
                    <a:pt x="3421" y="2000"/>
                    <a:pt x="3600" y="2179"/>
                    <a:pt x="3600" y="2400"/>
                  </a:cubicBezTo>
                  <a:lnTo>
                    <a:pt x="3600" y="3800"/>
                  </a:lnTo>
                  <a:close/>
                  <a:moveTo>
                    <a:pt x="5800" y="2000"/>
                  </a:moveTo>
                  <a:cubicBezTo>
                    <a:pt x="5800" y="2221"/>
                    <a:pt x="5621" y="2400"/>
                    <a:pt x="5400" y="2400"/>
                  </a:cubicBezTo>
                  <a:cubicBezTo>
                    <a:pt x="5345" y="2400"/>
                    <a:pt x="5300" y="2445"/>
                    <a:pt x="5300" y="2500"/>
                  </a:cubicBezTo>
                  <a:cubicBezTo>
                    <a:pt x="5300" y="2659"/>
                    <a:pt x="5300" y="2659"/>
                    <a:pt x="5300" y="2659"/>
                  </a:cubicBezTo>
                  <a:cubicBezTo>
                    <a:pt x="5071" y="2429"/>
                    <a:pt x="5071" y="2429"/>
                    <a:pt x="5071" y="2429"/>
                  </a:cubicBezTo>
                  <a:cubicBezTo>
                    <a:pt x="5052" y="2411"/>
                    <a:pt x="5027" y="2400"/>
                    <a:pt x="5000" y="2400"/>
                  </a:cubicBezTo>
                  <a:cubicBezTo>
                    <a:pt x="3800" y="2400"/>
                    <a:pt x="3800" y="2400"/>
                    <a:pt x="3800" y="2400"/>
                  </a:cubicBezTo>
                  <a:cubicBezTo>
                    <a:pt x="3800" y="2069"/>
                    <a:pt x="3531" y="1800"/>
                    <a:pt x="3200" y="1800"/>
                  </a:cubicBezTo>
                  <a:cubicBezTo>
                    <a:pt x="2400" y="1800"/>
                    <a:pt x="2400" y="1800"/>
                    <a:pt x="2400" y="1800"/>
                  </a:cubicBezTo>
                  <a:cubicBezTo>
                    <a:pt x="2400" y="600"/>
                    <a:pt x="2400" y="600"/>
                    <a:pt x="2400" y="600"/>
                  </a:cubicBezTo>
                  <a:cubicBezTo>
                    <a:pt x="2400" y="379"/>
                    <a:pt x="2579" y="200"/>
                    <a:pt x="2800" y="200"/>
                  </a:cubicBezTo>
                  <a:cubicBezTo>
                    <a:pt x="5400" y="200"/>
                    <a:pt x="5400" y="200"/>
                    <a:pt x="5400" y="200"/>
                  </a:cubicBezTo>
                  <a:cubicBezTo>
                    <a:pt x="5621" y="200"/>
                    <a:pt x="5800" y="379"/>
                    <a:pt x="5800" y="600"/>
                  </a:cubicBezTo>
                  <a:lnTo>
                    <a:pt x="5800" y="2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5614988" y="3211513"/>
              <a:ext cx="268288" cy="268288"/>
            </a:xfrm>
            <a:custGeom>
              <a:rect b="b" l="l" r="r" t="t"/>
              <a:pathLst>
                <a:path extrusionOk="0" h="600" w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5972175" y="3211513"/>
              <a:ext cx="266700" cy="268288"/>
            </a:xfrm>
            <a:custGeom>
              <a:rect b="b" l="l" r="r" t="t"/>
              <a:pathLst>
                <a:path extrusionOk="0" h="600" w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6329363" y="3211513"/>
              <a:ext cx="266700" cy="268288"/>
            </a:xfrm>
            <a:custGeom>
              <a:rect b="b" l="l" r="r" t="t"/>
              <a:pathLst>
                <a:path extrusionOk="0" h="600" w="600">
                  <a:moveTo>
                    <a:pt x="300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6"/>
                    <a:pt x="134" y="600"/>
                    <a:pt x="300" y="600"/>
                  </a:cubicBezTo>
                  <a:cubicBezTo>
                    <a:pt x="466" y="600"/>
                    <a:pt x="600" y="466"/>
                    <a:pt x="600" y="300"/>
                  </a:cubicBezTo>
                  <a:cubicBezTo>
                    <a:pt x="600" y="134"/>
                    <a:pt x="466" y="0"/>
                    <a:pt x="300" y="0"/>
                  </a:cubicBezTo>
                  <a:close/>
                  <a:moveTo>
                    <a:pt x="300" y="400"/>
                  </a:moveTo>
                  <a:cubicBezTo>
                    <a:pt x="245" y="400"/>
                    <a:pt x="200" y="355"/>
                    <a:pt x="200" y="300"/>
                  </a:cubicBezTo>
                  <a:cubicBezTo>
                    <a:pt x="200" y="245"/>
                    <a:pt x="245" y="200"/>
                    <a:pt x="300" y="200"/>
                  </a:cubicBezTo>
                  <a:cubicBezTo>
                    <a:pt x="355" y="200"/>
                    <a:pt x="400" y="245"/>
                    <a:pt x="400" y="300"/>
                  </a:cubicBezTo>
                  <a:cubicBezTo>
                    <a:pt x="400" y="355"/>
                    <a:pt x="355" y="400"/>
                    <a:pt x="300" y="4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6507163" y="2230438"/>
              <a:ext cx="803275" cy="88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7399338" y="2230438"/>
              <a:ext cx="268288" cy="88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6507163" y="2408238"/>
              <a:ext cx="268288" cy="904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6864350" y="2408238"/>
              <a:ext cx="534988" cy="904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6507163" y="2587625"/>
              <a:ext cx="1160463" cy="88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6953250" y="2765425"/>
              <a:ext cx="357188" cy="88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7399338" y="2765425"/>
              <a:ext cx="268288" cy="88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7488238" y="2408238"/>
              <a:ext cx="179388" cy="904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63" name="Google Shape;663;p21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 Highlight what your results actually mean in relation to your field and the research that you have done</a:t>
            </a:r>
            <a:endParaRPr/>
          </a:p>
        </p:txBody>
      </p:sp>
      <p:sp>
        <p:nvSpPr>
          <p:cNvPr id="664" name="Google Shape;664;p21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665" name="Google Shape;665;p21"/>
          <p:cNvSpPr txBox="1"/>
          <p:nvPr/>
        </p:nvSpPr>
        <p:spPr>
          <a:xfrm>
            <a:off x="381000" y="1452073"/>
            <a:ext cx="2240586" cy="23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Discussion Tip #1</a:t>
            </a:r>
            <a:endParaRPr sz="105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6" name="Google Shape;666;p21"/>
          <p:cNvGrpSpPr/>
          <p:nvPr/>
        </p:nvGrpSpPr>
        <p:grpSpPr>
          <a:xfrm>
            <a:off x="381000" y="1392153"/>
            <a:ext cx="2240586" cy="394597"/>
            <a:chOff x="381000" y="1390650"/>
            <a:chExt cx="2468880" cy="411333"/>
          </a:xfrm>
        </p:grpSpPr>
        <p:sp>
          <p:nvSpPr>
            <p:cNvPr id="667" name="Google Shape;667;p21"/>
            <p:cNvSpPr/>
            <p:nvPr/>
          </p:nvSpPr>
          <p:spPr>
            <a:xfrm>
              <a:off x="381000" y="1390650"/>
              <a:ext cx="2468880" cy="18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381000" y="1756263"/>
              <a:ext cx="2468880" cy="4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69" name="Google Shape;669;p21"/>
          <p:cNvSpPr/>
          <p:nvPr/>
        </p:nvSpPr>
        <p:spPr>
          <a:xfrm>
            <a:off x="381000" y="1875916"/>
            <a:ext cx="2240586" cy="942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where you will highlight what your results actually mean in relation to your field and the research that you have done</a:t>
            </a:r>
            <a:endParaRPr sz="11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2804160" y="1452073"/>
            <a:ext cx="2240586" cy="23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Discussion Tip #2</a:t>
            </a:r>
            <a:endParaRPr sz="105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1" name="Google Shape;671;p21"/>
          <p:cNvGrpSpPr/>
          <p:nvPr/>
        </p:nvGrpSpPr>
        <p:grpSpPr>
          <a:xfrm>
            <a:off x="2804160" y="1392153"/>
            <a:ext cx="2240586" cy="394597"/>
            <a:chOff x="381000" y="1390650"/>
            <a:chExt cx="2468880" cy="411333"/>
          </a:xfrm>
        </p:grpSpPr>
        <p:sp>
          <p:nvSpPr>
            <p:cNvPr id="672" name="Google Shape;672;p21"/>
            <p:cNvSpPr/>
            <p:nvPr/>
          </p:nvSpPr>
          <p:spPr>
            <a:xfrm>
              <a:off x="381000" y="1390650"/>
              <a:ext cx="2468880" cy="18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381000" y="1756263"/>
              <a:ext cx="24688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74" name="Google Shape;674;p21"/>
          <p:cNvSpPr/>
          <p:nvPr/>
        </p:nvSpPr>
        <p:spPr>
          <a:xfrm>
            <a:off x="2804160" y="1875916"/>
            <a:ext cx="2240586" cy="699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are the major findings and what do they mean in relation to your research</a:t>
            </a:r>
            <a:endParaRPr sz="11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21"/>
          <p:cNvSpPr txBox="1"/>
          <p:nvPr/>
        </p:nvSpPr>
        <p:spPr>
          <a:xfrm>
            <a:off x="381000" y="3298359"/>
            <a:ext cx="2240586" cy="23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Discussion Tip #3</a:t>
            </a:r>
            <a:endParaRPr sz="105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6" name="Google Shape;676;p21"/>
          <p:cNvGrpSpPr/>
          <p:nvPr/>
        </p:nvGrpSpPr>
        <p:grpSpPr>
          <a:xfrm>
            <a:off x="381000" y="3238439"/>
            <a:ext cx="2240586" cy="394597"/>
            <a:chOff x="381000" y="1390650"/>
            <a:chExt cx="2468880" cy="411333"/>
          </a:xfrm>
        </p:grpSpPr>
        <p:sp>
          <p:nvSpPr>
            <p:cNvPr id="677" name="Google Shape;677;p21"/>
            <p:cNvSpPr/>
            <p:nvPr/>
          </p:nvSpPr>
          <p:spPr>
            <a:xfrm>
              <a:off x="381000" y="1390650"/>
              <a:ext cx="2468880" cy="182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381000" y="1756263"/>
              <a:ext cx="2468880" cy="45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79" name="Google Shape;679;p21"/>
          <p:cNvSpPr/>
          <p:nvPr/>
        </p:nvSpPr>
        <p:spPr>
          <a:xfrm>
            <a:off x="381000" y="3722201"/>
            <a:ext cx="2240586" cy="457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How do those findings relate to what others have found in the past</a:t>
            </a:r>
            <a:endParaRPr sz="11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21"/>
          <p:cNvSpPr txBox="1"/>
          <p:nvPr/>
        </p:nvSpPr>
        <p:spPr>
          <a:xfrm>
            <a:off x="2804160" y="3298359"/>
            <a:ext cx="2240586" cy="23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Discussion Tip #4</a:t>
            </a:r>
            <a:endParaRPr sz="105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81" name="Google Shape;681;p21"/>
          <p:cNvGrpSpPr/>
          <p:nvPr/>
        </p:nvGrpSpPr>
        <p:grpSpPr>
          <a:xfrm>
            <a:off x="2804160" y="3238439"/>
            <a:ext cx="2240586" cy="394597"/>
            <a:chOff x="381000" y="1390650"/>
            <a:chExt cx="2468880" cy="411333"/>
          </a:xfrm>
        </p:grpSpPr>
        <p:sp>
          <p:nvSpPr>
            <p:cNvPr id="682" name="Google Shape;682;p21"/>
            <p:cNvSpPr/>
            <p:nvPr/>
          </p:nvSpPr>
          <p:spPr>
            <a:xfrm>
              <a:off x="381000" y="1390650"/>
              <a:ext cx="2468880" cy="182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381000" y="1756263"/>
              <a:ext cx="246888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84" name="Google Shape;684;p21"/>
          <p:cNvSpPr/>
          <p:nvPr/>
        </p:nvSpPr>
        <p:spPr>
          <a:xfrm>
            <a:off x="2804160" y="3722201"/>
            <a:ext cx="2240586" cy="457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How can you explain any unusual or surprising results</a:t>
            </a:r>
            <a:endParaRPr sz="11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2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This is where you summarize and tie up all that you have found within your research</a:t>
            </a:r>
            <a:endParaRPr/>
          </a:p>
        </p:txBody>
      </p:sp>
      <p:sp>
        <p:nvSpPr>
          <p:cNvPr id="690" name="Google Shape;690;p22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Conclusions / Findings</a:t>
            </a:r>
            <a:endParaRPr/>
          </a:p>
        </p:txBody>
      </p:sp>
      <p:sp>
        <p:nvSpPr>
          <p:cNvPr id="691" name="Google Shape;691;p22"/>
          <p:cNvSpPr/>
          <p:nvPr/>
        </p:nvSpPr>
        <p:spPr>
          <a:xfrm>
            <a:off x="381000" y="1097281"/>
            <a:ext cx="2711533" cy="1656047"/>
          </a:xfrm>
          <a:prstGeom prst="roundRect">
            <a:avLst>
              <a:gd fmla="val 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Restate Your </a:t>
            </a:r>
            <a:br>
              <a:rPr b="1" lang="en-US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Research Questions</a:t>
            </a:r>
            <a:endParaRPr sz="105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22"/>
          <p:cNvSpPr/>
          <p:nvPr/>
        </p:nvSpPr>
        <p:spPr>
          <a:xfrm>
            <a:off x="381000" y="2908333"/>
            <a:ext cx="2711533" cy="1656047"/>
          </a:xfrm>
          <a:prstGeom prst="roundRect">
            <a:avLst>
              <a:gd fmla="val 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State Any Limitations To The Work You Have Done</a:t>
            </a:r>
            <a:endParaRPr sz="10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22"/>
          <p:cNvSpPr/>
          <p:nvPr/>
        </p:nvSpPr>
        <p:spPr>
          <a:xfrm>
            <a:off x="3209415" y="1097281"/>
            <a:ext cx="2711533" cy="1656047"/>
          </a:xfrm>
          <a:prstGeom prst="roundRect">
            <a:avLst>
              <a:gd fmla="val 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Show How Your Results Answer These Questions</a:t>
            </a:r>
            <a:endParaRPr sz="10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22"/>
          <p:cNvSpPr/>
          <p:nvPr/>
        </p:nvSpPr>
        <p:spPr>
          <a:xfrm>
            <a:off x="3209415" y="2908333"/>
            <a:ext cx="2711533" cy="1656047"/>
          </a:xfrm>
          <a:prstGeom prst="roundRect">
            <a:avLst>
              <a:gd fmla="val 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Suggest </a:t>
            </a:r>
            <a:br>
              <a:rPr b="1" lang="en-US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Future Research</a:t>
            </a:r>
            <a:endParaRPr sz="105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22"/>
          <p:cNvSpPr/>
          <p:nvPr/>
        </p:nvSpPr>
        <p:spPr>
          <a:xfrm>
            <a:off x="6037830" y="1097281"/>
            <a:ext cx="2711533" cy="1656047"/>
          </a:xfrm>
          <a:prstGeom prst="roundRect">
            <a:avLst>
              <a:gd fmla="val 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Show What Contribution You Have Made</a:t>
            </a:r>
            <a:endParaRPr sz="105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22"/>
          <p:cNvSpPr/>
          <p:nvPr/>
        </p:nvSpPr>
        <p:spPr>
          <a:xfrm>
            <a:off x="6037830" y="2908333"/>
            <a:ext cx="2711533" cy="1656047"/>
          </a:xfrm>
          <a:prstGeom prst="roundRect">
            <a:avLst>
              <a:gd fmla="val 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Make Any Recommendations</a:t>
            </a:r>
            <a:endParaRPr sz="105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/>
          <p:nvPr/>
        </p:nvSpPr>
        <p:spPr>
          <a:xfrm>
            <a:off x="381000" y="1810954"/>
            <a:ext cx="8369300" cy="2437196"/>
          </a:xfrm>
          <a:prstGeom prst="roundRect">
            <a:avLst>
              <a:gd fmla="val 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27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where you summarize and tie up all that you have found within your research</a:t>
            </a:r>
            <a:endParaRPr/>
          </a:p>
        </p:txBody>
      </p:sp>
      <p:sp>
        <p:nvSpPr>
          <p:cNvPr id="702" name="Google Shape;702;p23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This is where you summarize and tie up all that you have found within your research</a:t>
            </a:r>
            <a:endParaRPr/>
          </a:p>
        </p:txBody>
      </p:sp>
      <p:sp>
        <p:nvSpPr>
          <p:cNvPr id="703" name="Google Shape;703;p23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Conclusions / Findings</a:t>
            </a:r>
            <a:endParaRPr/>
          </a:p>
        </p:txBody>
      </p:sp>
      <p:sp>
        <p:nvSpPr>
          <p:cNvPr id="704" name="Google Shape;704;p23"/>
          <p:cNvSpPr/>
          <p:nvPr/>
        </p:nvSpPr>
        <p:spPr>
          <a:xfrm>
            <a:off x="4008120" y="1159444"/>
            <a:ext cx="1303020" cy="130302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5" name="Google Shape;705;p23"/>
          <p:cNvGrpSpPr/>
          <p:nvPr/>
        </p:nvGrpSpPr>
        <p:grpSpPr>
          <a:xfrm>
            <a:off x="4348697" y="1500599"/>
            <a:ext cx="621866" cy="620710"/>
            <a:chOff x="-1447800" y="2882900"/>
            <a:chExt cx="854075" cy="852488"/>
          </a:xfrm>
        </p:grpSpPr>
        <p:sp>
          <p:nvSpPr>
            <p:cNvPr id="706" name="Google Shape;706;p23"/>
            <p:cNvSpPr/>
            <p:nvPr/>
          </p:nvSpPr>
          <p:spPr>
            <a:xfrm>
              <a:off x="-1247775" y="2987675"/>
              <a:ext cx="642938" cy="474663"/>
            </a:xfrm>
            <a:custGeom>
              <a:rect b="b" l="l" r="r" t="t"/>
              <a:pathLst>
                <a:path extrusionOk="0" h="3346" w="4517">
                  <a:moveTo>
                    <a:pt x="4428" y="88"/>
                  </a:moveTo>
                  <a:cubicBezTo>
                    <a:pt x="4340" y="0"/>
                    <a:pt x="4197" y="0"/>
                    <a:pt x="4109" y="88"/>
                  </a:cubicBezTo>
                  <a:cubicBezTo>
                    <a:pt x="1396" y="2794"/>
                    <a:pt x="1396" y="2794"/>
                    <a:pt x="1396" y="2794"/>
                  </a:cubicBezTo>
                  <a:cubicBezTo>
                    <a:pt x="417" y="1730"/>
                    <a:pt x="417" y="1730"/>
                    <a:pt x="417" y="1730"/>
                  </a:cubicBezTo>
                  <a:cubicBezTo>
                    <a:pt x="333" y="1639"/>
                    <a:pt x="190" y="1633"/>
                    <a:pt x="98" y="1717"/>
                  </a:cubicBezTo>
                  <a:cubicBezTo>
                    <a:pt x="6" y="1802"/>
                    <a:pt x="0" y="1945"/>
                    <a:pt x="84" y="2037"/>
                  </a:cubicBezTo>
                  <a:cubicBezTo>
                    <a:pt x="1223" y="3273"/>
                    <a:pt x="1223" y="3273"/>
                    <a:pt x="1223" y="3273"/>
                  </a:cubicBezTo>
                  <a:cubicBezTo>
                    <a:pt x="1264" y="3318"/>
                    <a:pt x="1323" y="3345"/>
                    <a:pt x="1384" y="3346"/>
                  </a:cubicBezTo>
                  <a:cubicBezTo>
                    <a:pt x="1386" y="3346"/>
                    <a:pt x="1387" y="3346"/>
                    <a:pt x="1389" y="3346"/>
                  </a:cubicBezTo>
                  <a:cubicBezTo>
                    <a:pt x="1449" y="3346"/>
                    <a:pt x="1506" y="3322"/>
                    <a:pt x="1549" y="3280"/>
                  </a:cubicBezTo>
                  <a:cubicBezTo>
                    <a:pt x="4428" y="408"/>
                    <a:pt x="4428" y="408"/>
                    <a:pt x="4428" y="408"/>
                  </a:cubicBezTo>
                  <a:cubicBezTo>
                    <a:pt x="4516" y="320"/>
                    <a:pt x="4517" y="177"/>
                    <a:pt x="4428" y="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-1447800" y="2882900"/>
              <a:ext cx="854075" cy="852488"/>
            </a:xfrm>
            <a:custGeom>
              <a:rect b="b" l="l" r="r" t="t"/>
              <a:pathLst>
                <a:path extrusionOk="0" h="6000" w="6000">
                  <a:moveTo>
                    <a:pt x="5774" y="2774"/>
                  </a:moveTo>
                  <a:cubicBezTo>
                    <a:pt x="5649" y="2774"/>
                    <a:pt x="5548" y="2875"/>
                    <a:pt x="5548" y="3000"/>
                  </a:cubicBezTo>
                  <a:cubicBezTo>
                    <a:pt x="5548" y="4405"/>
                    <a:pt x="4405" y="5548"/>
                    <a:pt x="3000" y="5548"/>
                  </a:cubicBezTo>
                  <a:cubicBezTo>
                    <a:pt x="1595" y="5548"/>
                    <a:pt x="452" y="4405"/>
                    <a:pt x="452" y="3000"/>
                  </a:cubicBezTo>
                  <a:cubicBezTo>
                    <a:pt x="452" y="1595"/>
                    <a:pt x="1595" y="452"/>
                    <a:pt x="3000" y="452"/>
                  </a:cubicBezTo>
                  <a:cubicBezTo>
                    <a:pt x="3125" y="452"/>
                    <a:pt x="3226" y="351"/>
                    <a:pt x="3226" y="226"/>
                  </a:cubicBezTo>
                  <a:cubicBezTo>
                    <a:pt x="3226" y="101"/>
                    <a:pt x="3125" y="0"/>
                    <a:pt x="3000" y="0"/>
                  </a:cubicBezTo>
                  <a:cubicBezTo>
                    <a:pt x="1346" y="0"/>
                    <a:pt x="0" y="1346"/>
                    <a:pt x="0" y="3000"/>
                  </a:cubicBezTo>
                  <a:cubicBezTo>
                    <a:pt x="0" y="4654"/>
                    <a:pt x="1346" y="6000"/>
                    <a:pt x="3000" y="6000"/>
                  </a:cubicBezTo>
                  <a:cubicBezTo>
                    <a:pt x="4654" y="6000"/>
                    <a:pt x="6000" y="4654"/>
                    <a:pt x="6000" y="3000"/>
                  </a:cubicBezTo>
                  <a:cubicBezTo>
                    <a:pt x="6000" y="2875"/>
                    <a:pt x="5899" y="2774"/>
                    <a:pt x="5774" y="27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4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Suggest Future Research</a:t>
            </a:r>
            <a:endParaRPr/>
          </a:p>
        </p:txBody>
      </p:sp>
      <p:sp>
        <p:nvSpPr>
          <p:cNvPr id="713" name="Google Shape;713;p24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Suggestions</a:t>
            </a:r>
            <a:endParaRPr/>
          </a:p>
        </p:txBody>
      </p:sp>
      <p:sp>
        <p:nvSpPr>
          <p:cNvPr id="714" name="Google Shape;714;p24"/>
          <p:cNvSpPr/>
          <p:nvPr/>
        </p:nvSpPr>
        <p:spPr>
          <a:xfrm>
            <a:off x="612633" y="1261110"/>
            <a:ext cx="3121168" cy="3121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5" name="Google Shape;715;p24"/>
          <p:cNvGrpSpPr/>
          <p:nvPr/>
        </p:nvGrpSpPr>
        <p:grpSpPr>
          <a:xfrm>
            <a:off x="1339127" y="1987605"/>
            <a:ext cx="1668180" cy="1668178"/>
            <a:chOff x="-1601788" y="3484563"/>
            <a:chExt cx="1849438" cy="1849437"/>
          </a:xfrm>
        </p:grpSpPr>
        <p:sp>
          <p:nvSpPr>
            <p:cNvPr id="716" name="Google Shape;716;p24"/>
            <p:cNvSpPr/>
            <p:nvPr/>
          </p:nvSpPr>
          <p:spPr>
            <a:xfrm>
              <a:off x="-1601788" y="3724275"/>
              <a:ext cx="1611313" cy="1609725"/>
            </a:xfrm>
            <a:custGeom>
              <a:rect b="b" l="l" r="r" t="t"/>
              <a:pathLst>
                <a:path extrusionOk="0" h="1728" w="1728">
                  <a:moveTo>
                    <a:pt x="1169" y="36"/>
                  </a:moveTo>
                  <a:cubicBezTo>
                    <a:pt x="1146" y="13"/>
                    <a:pt x="1115" y="0"/>
                    <a:pt x="1083" y="0"/>
                  </a:cubicBezTo>
                  <a:cubicBezTo>
                    <a:pt x="1015" y="0"/>
                    <a:pt x="960" y="55"/>
                    <a:pt x="960" y="123"/>
                  </a:cubicBezTo>
                  <a:cubicBezTo>
                    <a:pt x="960" y="155"/>
                    <a:pt x="973" y="186"/>
                    <a:pt x="996" y="209"/>
                  </a:cubicBezTo>
                  <a:cubicBezTo>
                    <a:pt x="1011" y="224"/>
                    <a:pt x="1011" y="224"/>
                    <a:pt x="1011" y="224"/>
                  </a:cubicBezTo>
                  <a:cubicBezTo>
                    <a:pt x="102" y="1133"/>
                    <a:pt x="102" y="1133"/>
                    <a:pt x="102" y="1133"/>
                  </a:cubicBezTo>
                  <a:cubicBezTo>
                    <a:pt x="36" y="1198"/>
                    <a:pt x="0" y="1286"/>
                    <a:pt x="0" y="1379"/>
                  </a:cubicBezTo>
                  <a:cubicBezTo>
                    <a:pt x="0" y="1572"/>
                    <a:pt x="156" y="1728"/>
                    <a:pt x="349" y="1728"/>
                  </a:cubicBezTo>
                  <a:cubicBezTo>
                    <a:pt x="442" y="1728"/>
                    <a:pt x="530" y="1692"/>
                    <a:pt x="595" y="1626"/>
                  </a:cubicBezTo>
                  <a:cubicBezTo>
                    <a:pt x="1504" y="717"/>
                    <a:pt x="1504" y="717"/>
                    <a:pt x="1504" y="717"/>
                  </a:cubicBezTo>
                  <a:cubicBezTo>
                    <a:pt x="1519" y="732"/>
                    <a:pt x="1519" y="732"/>
                    <a:pt x="1519" y="732"/>
                  </a:cubicBezTo>
                  <a:cubicBezTo>
                    <a:pt x="1542" y="755"/>
                    <a:pt x="1573" y="768"/>
                    <a:pt x="1606" y="768"/>
                  </a:cubicBezTo>
                  <a:cubicBezTo>
                    <a:pt x="1673" y="768"/>
                    <a:pt x="1728" y="713"/>
                    <a:pt x="1728" y="645"/>
                  </a:cubicBezTo>
                  <a:cubicBezTo>
                    <a:pt x="1728" y="613"/>
                    <a:pt x="1715" y="582"/>
                    <a:pt x="1692" y="559"/>
                  </a:cubicBezTo>
                  <a:lnTo>
                    <a:pt x="1169" y="36"/>
                  </a:lnTo>
                  <a:close/>
                  <a:moveTo>
                    <a:pt x="550" y="1581"/>
                  </a:moveTo>
                  <a:cubicBezTo>
                    <a:pt x="496" y="1634"/>
                    <a:pt x="425" y="1664"/>
                    <a:pt x="349" y="1664"/>
                  </a:cubicBezTo>
                  <a:cubicBezTo>
                    <a:pt x="192" y="1664"/>
                    <a:pt x="64" y="1536"/>
                    <a:pt x="64" y="1379"/>
                  </a:cubicBezTo>
                  <a:cubicBezTo>
                    <a:pt x="64" y="1303"/>
                    <a:pt x="94" y="1232"/>
                    <a:pt x="147" y="1178"/>
                  </a:cubicBezTo>
                  <a:cubicBezTo>
                    <a:pt x="301" y="1024"/>
                    <a:pt x="301" y="1024"/>
                    <a:pt x="301" y="1024"/>
                  </a:cubicBezTo>
                  <a:cubicBezTo>
                    <a:pt x="1107" y="1024"/>
                    <a:pt x="1107" y="1024"/>
                    <a:pt x="1107" y="1024"/>
                  </a:cubicBezTo>
                  <a:lnTo>
                    <a:pt x="550" y="1581"/>
                  </a:lnTo>
                  <a:close/>
                  <a:moveTo>
                    <a:pt x="1606" y="704"/>
                  </a:moveTo>
                  <a:cubicBezTo>
                    <a:pt x="1590" y="704"/>
                    <a:pt x="1575" y="698"/>
                    <a:pt x="1564" y="687"/>
                  </a:cubicBezTo>
                  <a:cubicBezTo>
                    <a:pt x="1504" y="627"/>
                    <a:pt x="1504" y="627"/>
                    <a:pt x="1504" y="627"/>
                  </a:cubicBezTo>
                  <a:cubicBezTo>
                    <a:pt x="1171" y="960"/>
                    <a:pt x="1171" y="960"/>
                    <a:pt x="1171" y="960"/>
                  </a:cubicBezTo>
                  <a:cubicBezTo>
                    <a:pt x="365" y="960"/>
                    <a:pt x="365" y="960"/>
                    <a:pt x="365" y="960"/>
                  </a:cubicBezTo>
                  <a:cubicBezTo>
                    <a:pt x="480" y="845"/>
                    <a:pt x="480" y="845"/>
                    <a:pt x="480" y="845"/>
                  </a:cubicBezTo>
                  <a:cubicBezTo>
                    <a:pt x="553" y="919"/>
                    <a:pt x="553" y="919"/>
                    <a:pt x="553" y="919"/>
                  </a:cubicBezTo>
                  <a:cubicBezTo>
                    <a:pt x="599" y="873"/>
                    <a:pt x="599" y="873"/>
                    <a:pt x="599" y="873"/>
                  </a:cubicBezTo>
                  <a:cubicBezTo>
                    <a:pt x="525" y="800"/>
                    <a:pt x="525" y="800"/>
                    <a:pt x="525" y="800"/>
                  </a:cubicBezTo>
                  <a:cubicBezTo>
                    <a:pt x="576" y="749"/>
                    <a:pt x="576" y="749"/>
                    <a:pt x="576" y="749"/>
                  </a:cubicBezTo>
                  <a:cubicBezTo>
                    <a:pt x="713" y="887"/>
                    <a:pt x="713" y="887"/>
                    <a:pt x="713" y="887"/>
                  </a:cubicBezTo>
                  <a:cubicBezTo>
                    <a:pt x="759" y="841"/>
                    <a:pt x="759" y="841"/>
                    <a:pt x="759" y="841"/>
                  </a:cubicBezTo>
                  <a:cubicBezTo>
                    <a:pt x="621" y="704"/>
                    <a:pt x="621" y="704"/>
                    <a:pt x="621" y="704"/>
                  </a:cubicBezTo>
                  <a:cubicBezTo>
                    <a:pt x="672" y="653"/>
                    <a:pt x="672" y="653"/>
                    <a:pt x="672" y="653"/>
                  </a:cubicBezTo>
                  <a:cubicBezTo>
                    <a:pt x="745" y="727"/>
                    <a:pt x="745" y="727"/>
                    <a:pt x="745" y="727"/>
                  </a:cubicBezTo>
                  <a:cubicBezTo>
                    <a:pt x="791" y="681"/>
                    <a:pt x="791" y="681"/>
                    <a:pt x="791" y="681"/>
                  </a:cubicBezTo>
                  <a:cubicBezTo>
                    <a:pt x="717" y="608"/>
                    <a:pt x="717" y="608"/>
                    <a:pt x="717" y="608"/>
                  </a:cubicBezTo>
                  <a:cubicBezTo>
                    <a:pt x="768" y="557"/>
                    <a:pt x="768" y="557"/>
                    <a:pt x="768" y="557"/>
                  </a:cubicBezTo>
                  <a:cubicBezTo>
                    <a:pt x="905" y="695"/>
                    <a:pt x="905" y="695"/>
                    <a:pt x="905" y="695"/>
                  </a:cubicBezTo>
                  <a:cubicBezTo>
                    <a:pt x="951" y="649"/>
                    <a:pt x="951" y="649"/>
                    <a:pt x="951" y="649"/>
                  </a:cubicBezTo>
                  <a:cubicBezTo>
                    <a:pt x="813" y="512"/>
                    <a:pt x="813" y="512"/>
                    <a:pt x="813" y="512"/>
                  </a:cubicBezTo>
                  <a:cubicBezTo>
                    <a:pt x="864" y="461"/>
                    <a:pt x="864" y="461"/>
                    <a:pt x="864" y="461"/>
                  </a:cubicBezTo>
                  <a:cubicBezTo>
                    <a:pt x="937" y="535"/>
                    <a:pt x="937" y="535"/>
                    <a:pt x="937" y="535"/>
                  </a:cubicBezTo>
                  <a:cubicBezTo>
                    <a:pt x="983" y="489"/>
                    <a:pt x="983" y="489"/>
                    <a:pt x="983" y="489"/>
                  </a:cubicBezTo>
                  <a:cubicBezTo>
                    <a:pt x="909" y="416"/>
                    <a:pt x="909" y="416"/>
                    <a:pt x="909" y="416"/>
                  </a:cubicBezTo>
                  <a:cubicBezTo>
                    <a:pt x="960" y="365"/>
                    <a:pt x="960" y="365"/>
                    <a:pt x="960" y="365"/>
                  </a:cubicBezTo>
                  <a:cubicBezTo>
                    <a:pt x="1097" y="503"/>
                    <a:pt x="1097" y="503"/>
                    <a:pt x="1097" y="503"/>
                  </a:cubicBezTo>
                  <a:cubicBezTo>
                    <a:pt x="1143" y="457"/>
                    <a:pt x="1143" y="457"/>
                    <a:pt x="1143" y="457"/>
                  </a:cubicBezTo>
                  <a:cubicBezTo>
                    <a:pt x="1005" y="320"/>
                    <a:pt x="1005" y="320"/>
                    <a:pt x="1005" y="320"/>
                  </a:cubicBezTo>
                  <a:cubicBezTo>
                    <a:pt x="1056" y="269"/>
                    <a:pt x="1056" y="269"/>
                    <a:pt x="1056" y="269"/>
                  </a:cubicBezTo>
                  <a:cubicBezTo>
                    <a:pt x="1385" y="599"/>
                    <a:pt x="1385" y="599"/>
                    <a:pt x="1385" y="599"/>
                  </a:cubicBezTo>
                  <a:cubicBezTo>
                    <a:pt x="1431" y="553"/>
                    <a:pt x="1431" y="553"/>
                    <a:pt x="1431" y="553"/>
                  </a:cubicBezTo>
                  <a:cubicBezTo>
                    <a:pt x="1041" y="164"/>
                    <a:pt x="1041" y="164"/>
                    <a:pt x="1041" y="164"/>
                  </a:cubicBezTo>
                  <a:cubicBezTo>
                    <a:pt x="1030" y="153"/>
                    <a:pt x="1024" y="138"/>
                    <a:pt x="1024" y="123"/>
                  </a:cubicBezTo>
                  <a:cubicBezTo>
                    <a:pt x="1024" y="90"/>
                    <a:pt x="1050" y="64"/>
                    <a:pt x="1083" y="64"/>
                  </a:cubicBezTo>
                  <a:cubicBezTo>
                    <a:pt x="1098" y="64"/>
                    <a:pt x="1113" y="70"/>
                    <a:pt x="1124" y="81"/>
                  </a:cubicBezTo>
                  <a:cubicBezTo>
                    <a:pt x="1647" y="604"/>
                    <a:pt x="1647" y="604"/>
                    <a:pt x="1647" y="604"/>
                  </a:cubicBezTo>
                  <a:cubicBezTo>
                    <a:pt x="1658" y="615"/>
                    <a:pt x="1664" y="630"/>
                    <a:pt x="1664" y="645"/>
                  </a:cubicBezTo>
                  <a:cubicBezTo>
                    <a:pt x="1664" y="678"/>
                    <a:pt x="1638" y="704"/>
                    <a:pt x="1606" y="7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9525" y="3813175"/>
              <a:ext cx="238125" cy="238125"/>
            </a:xfrm>
            <a:custGeom>
              <a:rect b="b" l="l" r="r" t="t"/>
              <a:pathLst>
                <a:path extrusionOk="0" h="256" w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28" y="192"/>
                  </a:moveTo>
                  <a:cubicBezTo>
                    <a:pt x="93" y="192"/>
                    <a:pt x="64" y="163"/>
                    <a:pt x="64" y="128"/>
                  </a:cubicBezTo>
                  <a:cubicBezTo>
                    <a:pt x="64" y="93"/>
                    <a:pt x="93" y="64"/>
                    <a:pt x="128" y="64"/>
                  </a:cubicBezTo>
                  <a:cubicBezTo>
                    <a:pt x="163" y="64"/>
                    <a:pt x="192" y="93"/>
                    <a:pt x="192" y="128"/>
                  </a:cubicBezTo>
                  <a:cubicBezTo>
                    <a:pt x="192" y="163"/>
                    <a:pt x="163" y="192"/>
                    <a:pt x="128" y="1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-407988" y="3575050"/>
              <a:ext cx="179388" cy="177800"/>
            </a:xfrm>
            <a:custGeom>
              <a:rect b="b" l="l" r="r" t="t"/>
              <a:pathLst>
                <a:path extrusionOk="0" h="192" w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-50800" y="3484563"/>
              <a:ext cx="179388" cy="179388"/>
            </a:xfrm>
            <a:custGeom>
              <a:rect b="b" l="l" r="r" t="t"/>
              <a:pathLst>
                <a:path extrusionOk="0" h="192" w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-1392238" y="4767263"/>
              <a:ext cx="179388" cy="179388"/>
            </a:xfrm>
            <a:custGeom>
              <a:rect b="b" l="l" r="r" t="t"/>
              <a:pathLst>
                <a:path extrusionOk="0" h="192" w="192">
                  <a:moveTo>
                    <a:pt x="192" y="96"/>
                  </a:move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lose/>
                  <a:moveTo>
                    <a:pt x="64" y="96"/>
                  </a:move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-1063625" y="4767263"/>
              <a:ext cx="177800" cy="179388"/>
            </a:xfrm>
            <a:custGeom>
              <a:rect b="b" l="l" r="r" t="t"/>
              <a:pathLst>
                <a:path extrusionOk="0" h="192" w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-1331913" y="5035550"/>
              <a:ext cx="177800" cy="179388"/>
            </a:xfrm>
            <a:custGeom>
              <a:rect b="b" l="l" r="r" t="t"/>
              <a:pathLst>
                <a:path extrusionOk="0" h="192" w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23" name="Google Shape;723;p24"/>
          <p:cNvCxnSpPr/>
          <p:nvPr/>
        </p:nvCxnSpPr>
        <p:spPr>
          <a:xfrm>
            <a:off x="4648199" y="1686997"/>
            <a:ext cx="140208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4" name="Google Shape;724;p24"/>
          <p:cNvSpPr txBox="1"/>
          <p:nvPr/>
        </p:nvSpPr>
        <p:spPr>
          <a:xfrm>
            <a:off x="4648199" y="1294231"/>
            <a:ext cx="41011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None/>
            </a:pPr>
            <a:r>
              <a:rPr b="1" lang="en-US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Suggestion #1</a:t>
            </a:r>
            <a:endParaRPr sz="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24"/>
          <p:cNvSpPr txBox="1"/>
          <p:nvPr/>
        </p:nvSpPr>
        <p:spPr>
          <a:xfrm>
            <a:off x="4648199" y="1729290"/>
            <a:ext cx="4101163" cy="435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This text is fully editable. </a:t>
            </a:r>
            <a:endParaRPr sz="1051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6" name="Google Shape;726;p24"/>
          <p:cNvCxnSpPr/>
          <p:nvPr/>
        </p:nvCxnSpPr>
        <p:spPr>
          <a:xfrm>
            <a:off x="4648199" y="2777190"/>
            <a:ext cx="140208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7" name="Google Shape;727;p24"/>
          <p:cNvSpPr txBox="1"/>
          <p:nvPr/>
        </p:nvSpPr>
        <p:spPr>
          <a:xfrm>
            <a:off x="4648199" y="2384424"/>
            <a:ext cx="41011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"/>
              <a:buNone/>
            </a:pPr>
            <a:r>
              <a:rPr b="1" lang="en-US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Suggestion #2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24"/>
          <p:cNvSpPr txBox="1"/>
          <p:nvPr/>
        </p:nvSpPr>
        <p:spPr>
          <a:xfrm>
            <a:off x="4648199" y="2819483"/>
            <a:ext cx="4101163" cy="435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This text is fully editable. </a:t>
            </a:r>
            <a:endParaRPr sz="1051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9" name="Google Shape;729;p24"/>
          <p:cNvCxnSpPr/>
          <p:nvPr/>
        </p:nvCxnSpPr>
        <p:spPr>
          <a:xfrm>
            <a:off x="4648199" y="3853320"/>
            <a:ext cx="1402080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0" name="Google Shape;730;p24"/>
          <p:cNvSpPr txBox="1"/>
          <p:nvPr/>
        </p:nvSpPr>
        <p:spPr>
          <a:xfrm>
            <a:off x="4648199" y="3460555"/>
            <a:ext cx="41011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</a:pPr>
            <a:r>
              <a:rPr b="1" lang="en-US" sz="2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Suggestion #3</a:t>
            </a:r>
            <a:endParaRPr sz="9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24"/>
          <p:cNvSpPr txBox="1"/>
          <p:nvPr/>
        </p:nvSpPr>
        <p:spPr>
          <a:xfrm>
            <a:off x="4648199" y="3895612"/>
            <a:ext cx="4101163" cy="435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This text is fully editable. </a:t>
            </a:r>
            <a:endParaRPr sz="1051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5"/>
          <p:cNvSpPr/>
          <p:nvPr/>
        </p:nvSpPr>
        <p:spPr>
          <a:xfrm>
            <a:off x="3802536" y="1647265"/>
            <a:ext cx="1538930" cy="1538928"/>
          </a:xfrm>
          <a:prstGeom prst="ellipse">
            <a:avLst/>
          </a:prstGeom>
          <a:gradFill>
            <a:gsLst>
              <a:gs pos="0">
                <a:srgbClr val="343434"/>
              </a:gs>
              <a:gs pos="50000">
                <a:srgbClr val="4C4C4C"/>
              </a:gs>
              <a:gs pos="100000">
                <a:srgbClr val="5B5B5B"/>
              </a:gs>
            </a:gsLst>
            <a:lin ang="162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Limitations of Your Study</a:t>
            </a:r>
            <a:endParaRPr/>
          </a:p>
        </p:txBody>
      </p:sp>
      <p:sp>
        <p:nvSpPr>
          <p:cNvPr id="737" name="Google Shape;737;p25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Limitations of Your Study</a:t>
            </a:r>
            <a:endParaRPr/>
          </a:p>
        </p:txBody>
      </p:sp>
      <p:sp>
        <p:nvSpPr>
          <p:cNvPr id="738" name="Google Shape;738;p25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Limitations of Your Study</a:t>
            </a:r>
            <a:endParaRPr/>
          </a:p>
        </p:txBody>
      </p:sp>
      <p:grpSp>
        <p:nvGrpSpPr>
          <p:cNvPr id="739" name="Google Shape;739;p25"/>
          <p:cNvGrpSpPr/>
          <p:nvPr/>
        </p:nvGrpSpPr>
        <p:grpSpPr>
          <a:xfrm>
            <a:off x="3565350" y="1407611"/>
            <a:ext cx="2013300" cy="3297958"/>
            <a:chOff x="3565350" y="1580273"/>
            <a:chExt cx="2013300" cy="3297958"/>
          </a:xfrm>
        </p:grpSpPr>
        <p:grpSp>
          <p:nvGrpSpPr>
            <p:cNvPr id="740" name="Google Shape;740;p25"/>
            <p:cNvGrpSpPr/>
            <p:nvPr/>
          </p:nvGrpSpPr>
          <p:grpSpPr>
            <a:xfrm>
              <a:off x="4419600" y="3486150"/>
              <a:ext cx="304800" cy="1392081"/>
              <a:chOff x="4419600" y="3418921"/>
              <a:chExt cx="304800" cy="1392081"/>
            </a:xfrm>
          </p:grpSpPr>
          <p:sp>
            <p:nvSpPr>
              <p:cNvPr id="741" name="Google Shape;741;p25"/>
              <p:cNvSpPr/>
              <p:nvPr/>
            </p:nvSpPr>
            <p:spPr>
              <a:xfrm>
                <a:off x="4419600" y="3929867"/>
                <a:ext cx="304800" cy="881135"/>
              </a:xfrm>
              <a:prstGeom prst="roundRect">
                <a:avLst>
                  <a:gd fmla="val 16667" name="adj"/>
                </a:avLst>
              </a:prstGeom>
              <a:solidFill>
                <a:srgbClr val="5B5B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4503124" y="3418921"/>
                <a:ext cx="137752" cy="592220"/>
              </a:xfrm>
              <a:prstGeom prst="roundRect">
                <a:avLst>
                  <a:gd fmla="val 16667" name="adj"/>
                </a:avLst>
              </a:prstGeom>
              <a:solidFill>
                <a:srgbClr val="5B5B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4419600" y="4054823"/>
                <a:ext cx="304800" cy="762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4419600" y="4598287"/>
                <a:ext cx="304800" cy="762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45" name="Google Shape;745;p25"/>
            <p:cNvSpPr/>
            <p:nvPr/>
          </p:nvSpPr>
          <p:spPr>
            <a:xfrm>
              <a:off x="3565350" y="1580273"/>
              <a:ext cx="2013300" cy="2013298"/>
            </a:xfrm>
            <a:prstGeom prst="donut">
              <a:avLst>
                <a:gd fmla="val 6095" name="adj"/>
              </a:avLst>
            </a:prstGeom>
            <a:solidFill>
              <a:srgbClr val="5B5B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46" name="Google Shape;746;p25"/>
          <p:cNvSpPr/>
          <p:nvPr/>
        </p:nvSpPr>
        <p:spPr>
          <a:xfrm>
            <a:off x="2945145" y="3108728"/>
            <a:ext cx="566710" cy="566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/>
          </a:p>
        </p:txBody>
      </p:sp>
      <p:sp>
        <p:nvSpPr>
          <p:cNvPr id="747" name="Google Shape;747;p25"/>
          <p:cNvSpPr/>
          <p:nvPr/>
        </p:nvSpPr>
        <p:spPr>
          <a:xfrm>
            <a:off x="2477211" y="2130905"/>
            <a:ext cx="566710" cy="5667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/>
          </a:p>
        </p:txBody>
      </p:sp>
      <p:sp>
        <p:nvSpPr>
          <p:cNvPr id="748" name="Google Shape;748;p25"/>
          <p:cNvSpPr/>
          <p:nvPr/>
        </p:nvSpPr>
        <p:spPr>
          <a:xfrm>
            <a:off x="2945145" y="1153082"/>
            <a:ext cx="566710" cy="5667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/>
          </a:p>
        </p:txBody>
      </p:sp>
      <p:cxnSp>
        <p:nvCxnSpPr>
          <p:cNvPr id="749" name="Google Shape;749;p25"/>
          <p:cNvCxnSpPr>
            <a:stCxn id="748" idx="5"/>
          </p:cNvCxnSpPr>
          <p:nvPr/>
        </p:nvCxnSpPr>
        <p:spPr>
          <a:xfrm>
            <a:off x="3428862" y="1636799"/>
            <a:ext cx="300300" cy="2289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0" name="Google Shape;750;p25"/>
          <p:cNvCxnSpPr>
            <a:stCxn id="747" idx="6"/>
          </p:cNvCxnSpPr>
          <p:nvPr/>
        </p:nvCxnSpPr>
        <p:spPr>
          <a:xfrm>
            <a:off x="3043921" y="2414260"/>
            <a:ext cx="5166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25"/>
          <p:cNvCxnSpPr>
            <a:stCxn id="746" idx="7"/>
          </p:cNvCxnSpPr>
          <p:nvPr/>
        </p:nvCxnSpPr>
        <p:spPr>
          <a:xfrm flipH="1" rot="10800000">
            <a:off x="3428862" y="2932521"/>
            <a:ext cx="300300" cy="2592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2" name="Google Shape;752;p25"/>
          <p:cNvSpPr/>
          <p:nvPr/>
        </p:nvSpPr>
        <p:spPr>
          <a:xfrm flipH="1">
            <a:off x="5632146" y="3108728"/>
            <a:ext cx="566710" cy="5667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/>
          </a:p>
        </p:txBody>
      </p:sp>
      <p:sp>
        <p:nvSpPr>
          <p:cNvPr id="753" name="Google Shape;753;p25"/>
          <p:cNvSpPr/>
          <p:nvPr/>
        </p:nvSpPr>
        <p:spPr>
          <a:xfrm flipH="1">
            <a:off x="6100080" y="2130905"/>
            <a:ext cx="566710" cy="5667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/>
          </a:p>
        </p:txBody>
      </p:sp>
      <p:sp>
        <p:nvSpPr>
          <p:cNvPr id="754" name="Google Shape;754;p25"/>
          <p:cNvSpPr/>
          <p:nvPr/>
        </p:nvSpPr>
        <p:spPr>
          <a:xfrm flipH="1">
            <a:off x="5632146" y="1153082"/>
            <a:ext cx="566710" cy="5667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/>
          </a:p>
        </p:txBody>
      </p:sp>
      <p:cxnSp>
        <p:nvCxnSpPr>
          <p:cNvPr id="755" name="Google Shape;755;p25"/>
          <p:cNvCxnSpPr>
            <a:stCxn id="754" idx="5"/>
          </p:cNvCxnSpPr>
          <p:nvPr/>
        </p:nvCxnSpPr>
        <p:spPr>
          <a:xfrm flipH="1">
            <a:off x="5414839" y="1636799"/>
            <a:ext cx="300300" cy="2289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6" name="Google Shape;756;p25"/>
          <p:cNvCxnSpPr>
            <a:stCxn id="753" idx="6"/>
          </p:cNvCxnSpPr>
          <p:nvPr/>
        </p:nvCxnSpPr>
        <p:spPr>
          <a:xfrm rot="10800000">
            <a:off x="5583480" y="2414260"/>
            <a:ext cx="5166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7" name="Google Shape;757;p25"/>
          <p:cNvCxnSpPr>
            <a:stCxn id="752" idx="7"/>
          </p:cNvCxnSpPr>
          <p:nvPr/>
        </p:nvCxnSpPr>
        <p:spPr>
          <a:xfrm rot="10800000">
            <a:off x="5414839" y="2932521"/>
            <a:ext cx="300300" cy="2592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8" name="Google Shape;758;p25"/>
          <p:cNvSpPr txBox="1"/>
          <p:nvPr/>
        </p:nvSpPr>
        <p:spPr>
          <a:xfrm>
            <a:off x="400455" y="1200988"/>
            <a:ext cx="2459736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Limitation1</a:t>
            </a:r>
            <a:b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sp>
        <p:nvSpPr>
          <p:cNvPr id="759" name="Google Shape;759;p25"/>
          <p:cNvSpPr txBox="1"/>
          <p:nvPr/>
        </p:nvSpPr>
        <p:spPr>
          <a:xfrm>
            <a:off x="400455" y="2178811"/>
            <a:ext cx="1940267" cy="609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Limitation 2</a:t>
            </a:r>
            <a:br>
              <a:rPr b="1" lang="en-U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sp>
        <p:nvSpPr>
          <p:cNvPr id="760" name="Google Shape;760;p25"/>
          <p:cNvSpPr txBox="1"/>
          <p:nvPr/>
        </p:nvSpPr>
        <p:spPr>
          <a:xfrm>
            <a:off x="400455" y="3162654"/>
            <a:ext cx="2459736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Limitation 3</a:t>
            </a:r>
            <a:b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sp>
        <p:nvSpPr>
          <p:cNvPr id="761" name="Google Shape;761;p25"/>
          <p:cNvSpPr txBox="1"/>
          <p:nvPr/>
        </p:nvSpPr>
        <p:spPr>
          <a:xfrm>
            <a:off x="6280104" y="1200988"/>
            <a:ext cx="2459736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Limitation 4</a:t>
            </a:r>
            <a:b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sp>
        <p:nvSpPr>
          <p:cNvPr id="762" name="Google Shape;762;p25"/>
          <p:cNvSpPr txBox="1"/>
          <p:nvPr/>
        </p:nvSpPr>
        <p:spPr>
          <a:xfrm>
            <a:off x="6796330" y="2178811"/>
            <a:ext cx="1940267" cy="609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Limitation 5</a:t>
            </a:r>
            <a:b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sp>
        <p:nvSpPr>
          <p:cNvPr id="763" name="Google Shape;763;p25"/>
          <p:cNvSpPr txBox="1"/>
          <p:nvPr/>
        </p:nvSpPr>
        <p:spPr>
          <a:xfrm>
            <a:off x="6280104" y="3162654"/>
            <a:ext cx="2459736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Limitation 6</a:t>
            </a:r>
            <a:b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6"/>
          <p:cNvSpPr txBox="1"/>
          <p:nvPr>
            <p:ph idx="1" type="body"/>
          </p:nvPr>
        </p:nvSpPr>
        <p:spPr>
          <a:xfrm>
            <a:off x="387818" y="752962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Make Any Recommendations</a:t>
            </a:r>
            <a:endParaRPr/>
          </a:p>
        </p:txBody>
      </p:sp>
      <p:sp>
        <p:nvSpPr>
          <p:cNvPr id="769" name="Google Shape;769;p26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Recommendations</a:t>
            </a:r>
            <a:endParaRPr/>
          </a:p>
        </p:txBody>
      </p:sp>
      <p:grpSp>
        <p:nvGrpSpPr>
          <p:cNvPr id="770" name="Google Shape;770;p26"/>
          <p:cNvGrpSpPr/>
          <p:nvPr/>
        </p:nvGrpSpPr>
        <p:grpSpPr>
          <a:xfrm>
            <a:off x="533400" y="1079145"/>
            <a:ext cx="2788568" cy="3173094"/>
            <a:chOff x="6248400" y="1724025"/>
            <a:chExt cx="1554163" cy="1768475"/>
          </a:xfrm>
        </p:grpSpPr>
        <p:sp>
          <p:nvSpPr>
            <p:cNvPr id="771" name="Google Shape;771;p26"/>
            <p:cNvSpPr/>
            <p:nvPr/>
          </p:nvSpPr>
          <p:spPr>
            <a:xfrm>
              <a:off x="6248400" y="2038350"/>
              <a:ext cx="1554163" cy="1454150"/>
            </a:xfrm>
            <a:custGeom>
              <a:rect b="b" l="l" r="r" t="t"/>
              <a:pathLst>
                <a:path extrusionOk="0" h="4934" w="5274">
                  <a:moveTo>
                    <a:pt x="5139" y="2649"/>
                  </a:moveTo>
                  <a:cubicBezTo>
                    <a:pt x="5223" y="2555"/>
                    <a:pt x="5274" y="2432"/>
                    <a:pt x="5274" y="2297"/>
                  </a:cubicBezTo>
                  <a:cubicBezTo>
                    <a:pt x="5274" y="2007"/>
                    <a:pt x="5037" y="1770"/>
                    <a:pt x="4746" y="1770"/>
                  </a:cubicBezTo>
                  <a:cubicBezTo>
                    <a:pt x="3723" y="1770"/>
                    <a:pt x="3723" y="1770"/>
                    <a:pt x="3723" y="1770"/>
                  </a:cubicBezTo>
                  <a:cubicBezTo>
                    <a:pt x="3824" y="1462"/>
                    <a:pt x="3867" y="1054"/>
                    <a:pt x="3867" y="879"/>
                  </a:cubicBezTo>
                  <a:cubicBezTo>
                    <a:pt x="3867" y="704"/>
                    <a:pt x="3867" y="704"/>
                    <a:pt x="3867" y="704"/>
                  </a:cubicBezTo>
                  <a:cubicBezTo>
                    <a:pt x="3867" y="316"/>
                    <a:pt x="3552" y="0"/>
                    <a:pt x="3164" y="0"/>
                  </a:cubicBezTo>
                  <a:cubicBezTo>
                    <a:pt x="2989" y="0"/>
                    <a:pt x="2989" y="0"/>
                    <a:pt x="2989" y="0"/>
                  </a:cubicBezTo>
                  <a:cubicBezTo>
                    <a:pt x="2908" y="0"/>
                    <a:pt x="2838" y="55"/>
                    <a:pt x="2818" y="134"/>
                  </a:cubicBezTo>
                  <a:cubicBezTo>
                    <a:pt x="2722" y="517"/>
                    <a:pt x="2722" y="517"/>
                    <a:pt x="2722" y="517"/>
                  </a:cubicBezTo>
                  <a:cubicBezTo>
                    <a:pt x="2588" y="1053"/>
                    <a:pt x="2162" y="1645"/>
                    <a:pt x="1721" y="1753"/>
                  </a:cubicBezTo>
                  <a:cubicBezTo>
                    <a:pt x="1644" y="1557"/>
                    <a:pt x="1453" y="1418"/>
                    <a:pt x="1231" y="1418"/>
                  </a:cubicBezTo>
                  <a:cubicBezTo>
                    <a:pt x="176" y="1418"/>
                    <a:pt x="176" y="1418"/>
                    <a:pt x="176" y="1418"/>
                  </a:cubicBezTo>
                  <a:cubicBezTo>
                    <a:pt x="79" y="1418"/>
                    <a:pt x="0" y="1497"/>
                    <a:pt x="0" y="1594"/>
                  </a:cubicBezTo>
                  <a:cubicBezTo>
                    <a:pt x="0" y="4758"/>
                    <a:pt x="0" y="4758"/>
                    <a:pt x="0" y="4758"/>
                  </a:cubicBezTo>
                  <a:cubicBezTo>
                    <a:pt x="0" y="4855"/>
                    <a:pt x="79" y="4934"/>
                    <a:pt x="176" y="4934"/>
                  </a:cubicBezTo>
                  <a:cubicBezTo>
                    <a:pt x="1231" y="4934"/>
                    <a:pt x="1231" y="4934"/>
                    <a:pt x="1231" y="4934"/>
                  </a:cubicBezTo>
                  <a:cubicBezTo>
                    <a:pt x="1440" y="4934"/>
                    <a:pt x="1622" y="4811"/>
                    <a:pt x="1707" y="4633"/>
                  </a:cubicBezTo>
                  <a:cubicBezTo>
                    <a:pt x="2311" y="4835"/>
                    <a:pt x="2311" y="4835"/>
                    <a:pt x="2311" y="4835"/>
                  </a:cubicBezTo>
                  <a:cubicBezTo>
                    <a:pt x="2508" y="4901"/>
                    <a:pt x="2714" y="4934"/>
                    <a:pt x="2922" y="4934"/>
                  </a:cubicBezTo>
                  <a:cubicBezTo>
                    <a:pt x="4395" y="4934"/>
                    <a:pt x="4395" y="4934"/>
                    <a:pt x="4395" y="4934"/>
                  </a:cubicBezTo>
                  <a:cubicBezTo>
                    <a:pt x="4686" y="4934"/>
                    <a:pt x="4922" y="4697"/>
                    <a:pt x="4922" y="4407"/>
                  </a:cubicBezTo>
                  <a:cubicBezTo>
                    <a:pt x="4922" y="4338"/>
                    <a:pt x="4909" y="4272"/>
                    <a:pt x="4885" y="4212"/>
                  </a:cubicBezTo>
                  <a:cubicBezTo>
                    <a:pt x="5109" y="4151"/>
                    <a:pt x="5274" y="3946"/>
                    <a:pt x="5274" y="3704"/>
                  </a:cubicBezTo>
                  <a:cubicBezTo>
                    <a:pt x="5274" y="3569"/>
                    <a:pt x="5223" y="3445"/>
                    <a:pt x="5139" y="3352"/>
                  </a:cubicBezTo>
                  <a:cubicBezTo>
                    <a:pt x="5223" y="3259"/>
                    <a:pt x="5274" y="3135"/>
                    <a:pt x="5274" y="3000"/>
                  </a:cubicBezTo>
                  <a:cubicBezTo>
                    <a:pt x="5274" y="2866"/>
                    <a:pt x="5223" y="2742"/>
                    <a:pt x="5139" y="2649"/>
                  </a:cubicBezTo>
                  <a:close/>
                  <a:moveTo>
                    <a:pt x="1407" y="4407"/>
                  </a:moveTo>
                  <a:cubicBezTo>
                    <a:pt x="1407" y="4504"/>
                    <a:pt x="1328" y="4582"/>
                    <a:pt x="1231" y="4582"/>
                  </a:cubicBezTo>
                  <a:cubicBezTo>
                    <a:pt x="352" y="4582"/>
                    <a:pt x="352" y="4582"/>
                    <a:pt x="352" y="4582"/>
                  </a:cubicBezTo>
                  <a:cubicBezTo>
                    <a:pt x="352" y="1770"/>
                    <a:pt x="352" y="1770"/>
                    <a:pt x="352" y="1770"/>
                  </a:cubicBezTo>
                  <a:cubicBezTo>
                    <a:pt x="1231" y="1770"/>
                    <a:pt x="1231" y="1770"/>
                    <a:pt x="1231" y="1770"/>
                  </a:cubicBezTo>
                  <a:cubicBezTo>
                    <a:pt x="1328" y="1770"/>
                    <a:pt x="1407" y="1849"/>
                    <a:pt x="1407" y="1946"/>
                  </a:cubicBezTo>
                  <a:lnTo>
                    <a:pt x="1407" y="4407"/>
                  </a:lnTo>
                  <a:close/>
                  <a:moveTo>
                    <a:pt x="4395" y="2825"/>
                  </a:moveTo>
                  <a:cubicBezTo>
                    <a:pt x="4746" y="2825"/>
                    <a:pt x="4746" y="2825"/>
                    <a:pt x="4746" y="2825"/>
                  </a:cubicBezTo>
                  <a:cubicBezTo>
                    <a:pt x="4843" y="2825"/>
                    <a:pt x="4922" y="2903"/>
                    <a:pt x="4922" y="3000"/>
                  </a:cubicBezTo>
                  <a:cubicBezTo>
                    <a:pt x="4922" y="3097"/>
                    <a:pt x="4843" y="3176"/>
                    <a:pt x="4746" y="3176"/>
                  </a:cubicBezTo>
                  <a:cubicBezTo>
                    <a:pt x="4395" y="3176"/>
                    <a:pt x="4395" y="3176"/>
                    <a:pt x="4395" y="3176"/>
                  </a:cubicBezTo>
                  <a:cubicBezTo>
                    <a:pt x="4298" y="3176"/>
                    <a:pt x="4219" y="3255"/>
                    <a:pt x="4219" y="3352"/>
                  </a:cubicBezTo>
                  <a:cubicBezTo>
                    <a:pt x="4219" y="3449"/>
                    <a:pt x="4298" y="3528"/>
                    <a:pt x="4395" y="3528"/>
                  </a:cubicBezTo>
                  <a:cubicBezTo>
                    <a:pt x="4746" y="3528"/>
                    <a:pt x="4746" y="3528"/>
                    <a:pt x="4746" y="3528"/>
                  </a:cubicBezTo>
                  <a:cubicBezTo>
                    <a:pt x="4843" y="3528"/>
                    <a:pt x="4922" y="3607"/>
                    <a:pt x="4922" y="3704"/>
                  </a:cubicBezTo>
                  <a:cubicBezTo>
                    <a:pt x="4922" y="3800"/>
                    <a:pt x="4843" y="3879"/>
                    <a:pt x="4746" y="3879"/>
                  </a:cubicBezTo>
                  <a:cubicBezTo>
                    <a:pt x="4395" y="3879"/>
                    <a:pt x="4395" y="3879"/>
                    <a:pt x="4395" y="3879"/>
                  </a:cubicBezTo>
                  <a:cubicBezTo>
                    <a:pt x="4298" y="3879"/>
                    <a:pt x="4219" y="3958"/>
                    <a:pt x="4219" y="4055"/>
                  </a:cubicBezTo>
                  <a:cubicBezTo>
                    <a:pt x="4219" y="4152"/>
                    <a:pt x="4298" y="4231"/>
                    <a:pt x="4395" y="4231"/>
                  </a:cubicBezTo>
                  <a:cubicBezTo>
                    <a:pt x="4492" y="4231"/>
                    <a:pt x="4571" y="4310"/>
                    <a:pt x="4571" y="4407"/>
                  </a:cubicBezTo>
                  <a:cubicBezTo>
                    <a:pt x="4571" y="4504"/>
                    <a:pt x="4492" y="4582"/>
                    <a:pt x="4395" y="4582"/>
                  </a:cubicBezTo>
                  <a:cubicBezTo>
                    <a:pt x="2922" y="4582"/>
                    <a:pt x="2922" y="4582"/>
                    <a:pt x="2922" y="4582"/>
                  </a:cubicBezTo>
                  <a:cubicBezTo>
                    <a:pt x="2752" y="4582"/>
                    <a:pt x="2583" y="4555"/>
                    <a:pt x="2422" y="4501"/>
                  </a:cubicBezTo>
                  <a:cubicBezTo>
                    <a:pt x="1758" y="4280"/>
                    <a:pt x="1758" y="4280"/>
                    <a:pt x="1758" y="4280"/>
                  </a:cubicBezTo>
                  <a:cubicBezTo>
                    <a:pt x="1758" y="2105"/>
                    <a:pt x="1758" y="2105"/>
                    <a:pt x="1758" y="2105"/>
                  </a:cubicBezTo>
                  <a:cubicBezTo>
                    <a:pt x="2034" y="2052"/>
                    <a:pt x="2304" y="1878"/>
                    <a:pt x="2547" y="1592"/>
                  </a:cubicBezTo>
                  <a:cubicBezTo>
                    <a:pt x="2785" y="1313"/>
                    <a:pt x="2978" y="943"/>
                    <a:pt x="3063" y="602"/>
                  </a:cubicBezTo>
                  <a:cubicBezTo>
                    <a:pt x="3126" y="352"/>
                    <a:pt x="3126" y="352"/>
                    <a:pt x="3126" y="352"/>
                  </a:cubicBezTo>
                  <a:cubicBezTo>
                    <a:pt x="3164" y="352"/>
                    <a:pt x="3164" y="352"/>
                    <a:pt x="3164" y="352"/>
                  </a:cubicBezTo>
                  <a:cubicBezTo>
                    <a:pt x="3358" y="352"/>
                    <a:pt x="3516" y="510"/>
                    <a:pt x="3516" y="704"/>
                  </a:cubicBezTo>
                  <a:cubicBezTo>
                    <a:pt x="3516" y="879"/>
                    <a:pt x="3516" y="879"/>
                    <a:pt x="3516" y="879"/>
                  </a:cubicBezTo>
                  <a:cubicBezTo>
                    <a:pt x="3516" y="1115"/>
                    <a:pt x="3442" y="1568"/>
                    <a:pt x="3348" y="1770"/>
                  </a:cubicBezTo>
                  <a:cubicBezTo>
                    <a:pt x="2989" y="1770"/>
                    <a:pt x="2989" y="1770"/>
                    <a:pt x="2989" y="1770"/>
                  </a:cubicBezTo>
                  <a:cubicBezTo>
                    <a:pt x="2892" y="1770"/>
                    <a:pt x="2813" y="1849"/>
                    <a:pt x="2813" y="1946"/>
                  </a:cubicBezTo>
                  <a:cubicBezTo>
                    <a:pt x="2813" y="2043"/>
                    <a:pt x="2892" y="2121"/>
                    <a:pt x="2989" y="2121"/>
                  </a:cubicBezTo>
                  <a:cubicBezTo>
                    <a:pt x="4746" y="2121"/>
                    <a:pt x="4746" y="2121"/>
                    <a:pt x="4746" y="2121"/>
                  </a:cubicBezTo>
                  <a:cubicBezTo>
                    <a:pt x="4843" y="2121"/>
                    <a:pt x="4922" y="2200"/>
                    <a:pt x="4922" y="2297"/>
                  </a:cubicBezTo>
                  <a:cubicBezTo>
                    <a:pt x="4922" y="2394"/>
                    <a:pt x="4843" y="2473"/>
                    <a:pt x="4746" y="2473"/>
                  </a:cubicBezTo>
                  <a:cubicBezTo>
                    <a:pt x="4395" y="2473"/>
                    <a:pt x="4395" y="2473"/>
                    <a:pt x="4395" y="2473"/>
                  </a:cubicBezTo>
                  <a:cubicBezTo>
                    <a:pt x="4298" y="2473"/>
                    <a:pt x="4219" y="2552"/>
                    <a:pt x="4219" y="2649"/>
                  </a:cubicBezTo>
                  <a:cubicBezTo>
                    <a:pt x="4219" y="2746"/>
                    <a:pt x="4298" y="2825"/>
                    <a:pt x="4395" y="2825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6456363" y="3181350"/>
              <a:ext cx="103188" cy="104775"/>
            </a:xfrm>
            <a:prstGeom prst="ellipse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7181850" y="1724025"/>
              <a:ext cx="103188" cy="211138"/>
            </a:xfrm>
            <a:custGeom>
              <a:rect b="b" l="l" r="r" t="t"/>
              <a:pathLst>
                <a:path extrusionOk="0" h="715" w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636"/>
                    <a:pt x="79" y="715"/>
                    <a:pt x="176" y="715"/>
                  </a:cubicBezTo>
                  <a:cubicBezTo>
                    <a:pt x="273" y="715"/>
                    <a:pt x="352" y="636"/>
                    <a:pt x="352" y="539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6846888" y="1858963"/>
              <a:ext cx="187325" cy="187325"/>
            </a:xfrm>
            <a:custGeom>
              <a:rect b="b" l="l" r="r" t="t"/>
              <a:pathLst>
                <a:path extrusionOk="0" h="634" w="634">
                  <a:moveTo>
                    <a:pt x="565" y="317"/>
                  </a:moveTo>
                  <a:cubicBezTo>
                    <a:pt x="317" y="69"/>
                    <a:pt x="317" y="69"/>
                    <a:pt x="317" y="69"/>
                  </a:cubicBezTo>
                  <a:cubicBezTo>
                    <a:pt x="248" y="0"/>
                    <a:pt x="137" y="0"/>
                    <a:pt x="68" y="69"/>
                  </a:cubicBezTo>
                  <a:cubicBezTo>
                    <a:pt x="0" y="137"/>
                    <a:pt x="0" y="249"/>
                    <a:pt x="68" y="317"/>
                  </a:cubicBezTo>
                  <a:cubicBezTo>
                    <a:pt x="317" y="566"/>
                    <a:pt x="317" y="566"/>
                    <a:pt x="317" y="566"/>
                  </a:cubicBezTo>
                  <a:cubicBezTo>
                    <a:pt x="385" y="634"/>
                    <a:pt x="497" y="634"/>
                    <a:pt x="565" y="566"/>
                  </a:cubicBezTo>
                  <a:cubicBezTo>
                    <a:pt x="634" y="497"/>
                    <a:pt x="634" y="386"/>
                    <a:pt x="565" y="317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7432675" y="1858963"/>
              <a:ext cx="187325" cy="187325"/>
            </a:xfrm>
            <a:custGeom>
              <a:rect b="b" l="l" r="r" t="t"/>
              <a:pathLst>
                <a:path extrusionOk="0" h="634" w="635">
                  <a:moveTo>
                    <a:pt x="566" y="69"/>
                  </a:moveTo>
                  <a:cubicBezTo>
                    <a:pt x="497" y="0"/>
                    <a:pt x="386" y="0"/>
                    <a:pt x="317" y="69"/>
                  </a:cubicBezTo>
                  <a:cubicBezTo>
                    <a:pt x="69" y="317"/>
                    <a:pt x="69" y="317"/>
                    <a:pt x="69" y="317"/>
                  </a:cubicBezTo>
                  <a:cubicBezTo>
                    <a:pt x="0" y="386"/>
                    <a:pt x="0" y="497"/>
                    <a:pt x="69" y="566"/>
                  </a:cubicBezTo>
                  <a:cubicBezTo>
                    <a:pt x="138" y="634"/>
                    <a:pt x="249" y="634"/>
                    <a:pt x="317" y="566"/>
                  </a:cubicBezTo>
                  <a:cubicBezTo>
                    <a:pt x="566" y="317"/>
                    <a:pt x="566" y="317"/>
                    <a:pt x="566" y="317"/>
                  </a:cubicBezTo>
                  <a:cubicBezTo>
                    <a:pt x="635" y="249"/>
                    <a:pt x="635" y="137"/>
                    <a:pt x="566" y="69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6" name="Google Shape;776;p26"/>
          <p:cNvGrpSpPr/>
          <p:nvPr/>
        </p:nvGrpSpPr>
        <p:grpSpPr>
          <a:xfrm>
            <a:off x="1150603" y="2091147"/>
            <a:ext cx="1554163" cy="1768475"/>
            <a:chOff x="6248400" y="1724025"/>
            <a:chExt cx="1554163" cy="1768475"/>
          </a:xfrm>
        </p:grpSpPr>
        <p:sp>
          <p:nvSpPr>
            <p:cNvPr id="777" name="Google Shape;777;p26"/>
            <p:cNvSpPr/>
            <p:nvPr/>
          </p:nvSpPr>
          <p:spPr>
            <a:xfrm>
              <a:off x="6248400" y="2038350"/>
              <a:ext cx="1554163" cy="1454150"/>
            </a:xfrm>
            <a:custGeom>
              <a:rect b="b" l="l" r="r" t="t"/>
              <a:pathLst>
                <a:path extrusionOk="0" h="4934" w="5274">
                  <a:moveTo>
                    <a:pt x="5139" y="2649"/>
                  </a:moveTo>
                  <a:cubicBezTo>
                    <a:pt x="5223" y="2555"/>
                    <a:pt x="5274" y="2432"/>
                    <a:pt x="5274" y="2297"/>
                  </a:cubicBezTo>
                  <a:cubicBezTo>
                    <a:pt x="5274" y="2007"/>
                    <a:pt x="5037" y="1770"/>
                    <a:pt x="4746" y="1770"/>
                  </a:cubicBezTo>
                  <a:cubicBezTo>
                    <a:pt x="3723" y="1770"/>
                    <a:pt x="3723" y="1770"/>
                    <a:pt x="3723" y="1770"/>
                  </a:cubicBezTo>
                  <a:cubicBezTo>
                    <a:pt x="3824" y="1462"/>
                    <a:pt x="3867" y="1054"/>
                    <a:pt x="3867" y="879"/>
                  </a:cubicBezTo>
                  <a:cubicBezTo>
                    <a:pt x="3867" y="704"/>
                    <a:pt x="3867" y="704"/>
                    <a:pt x="3867" y="704"/>
                  </a:cubicBezTo>
                  <a:cubicBezTo>
                    <a:pt x="3867" y="316"/>
                    <a:pt x="3552" y="0"/>
                    <a:pt x="3164" y="0"/>
                  </a:cubicBezTo>
                  <a:cubicBezTo>
                    <a:pt x="2989" y="0"/>
                    <a:pt x="2989" y="0"/>
                    <a:pt x="2989" y="0"/>
                  </a:cubicBezTo>
                  <a:cubicBezTo>
                    <a:pt x="2908" y="0"/>
                    <a:pt x="2838" y="55"/>
                    <a:pt x="2818" y="134"/>
                  </a:cubicBezTo>
                  <a:cubicBezTo>
                    <a:pt x="2722" y="517"/>
                    <a:pt x="2722" y="517"/>
                    <a:pt x="2722" y="517"/>
                  </a:cubicBezTo>
                  <a:cubicBezTo>
                    <a:pt x="2588" y="1053"/>
                    <a:pt x="2162" y="1645"/>
                    <a:pt x="1721" y="1753"/>
                  </a:cubicBezTo>
                  <a:cubicBezTo>
                    <a:pt x="1644" y="1557"/>
                    <a:pt x="1453" y="1418"/>
                    <a:pt x="1231" y="1418"/>
                  </a:cubicBezTo>
                  <a:cubicBezTo>
                    <a:pt x="176" y="1418"/>
                    <a:pt x="176" y="1418"/>
                    <a:pt x="176" y="1418"/>
                  </a:cubicBezTo>
                  <a:cubicBezTo>
                    <a:pt x="79" y="1418"/>
                    <a:pt x="0" y="1497"/>
                    <a:pt x="0" y="1594"/>
                  </a:cubicBezTo>
                  <a:cubicBezTo>
                    <a:pt x="0" y="4758"/>
                    <a:pt x="0" y="4758"/>
                    <a:pt x="0" y="4758"/>
                  </a:cubicBezTo>
                  <a:cubicBezTo>
                    <a:pt x="0" y="4855"/>
                    <a:pt x="79" y="4934"/>
                    <a:pt x="176" y="4934"/>
                  </a:cubicBezTo>
                  <a:cubicBezTo>
                    <a:pt x="1231" y="4934"/>
                    <a:pt x="1231" y="4934"/>
                    <a:pt x="1231" y="4934"/>
                  </a:cubicBezTo>
                  <a:cubicBezTo>
                    <a:pt x="1440" y="4934"/>
                    <a:pt x="1622" y="4811"/>
                    <a:pt x="1707" y="4633"/>
                  </a:cubicBezTo>
                  <a:cubicBezTo>
                    <a:pt x="2311" y="4835"/>
                    <a:pt x="2311" y="4835"/>
                    <a:pt x="2311" y="4835"/>
                  </a:cubicBezTo>
                  <a:cubicBezTo>
                    <a:pt x="2508" y="4901"/>
                    <a:pt x="2714" y="4934"/>
                    <a:pt x="2922" y="4934"/>
                  </a:cubicBezTo>
                  <a:cubicBezTo>
                    <a:pt x="4395" y="4934"/>
                    <a:pt x="4395" y="4934"/>
                    <a:pt x="4395" y="4934"/>
                  </a:cubicBezTo>
                  <a:cubicBezTo>
                    <a:pt x="4686" y="4934"/>
                    <a:pt x="4922" y="4697"/>
                    <a:pt x="4922" y="4407"/>
                  </a:cubicBezTo>
                  <a:cubicBezTo>
                    <a:pt x="4922" y="4338"/>
                    <a:pt x="4909" y="4272"/>
                    <a:pt x="4885" y="4212"/>
                  </a:cubicBezTo>
                  <a:cubicBezTo>
                    <a:pt x="5109" y="4151"/>
                    <a:pt x="5274" y="3946"/>
                    <a:pt x="5274" y="3704"/>
                  </a:cubicBezTo>
                  <a:cubicBezTo>
                    <a:pt x="5274" y="3569"/>
                    <a:pt x="5223" y="3445"/>
                    <a:pt x="5139" y="3352"/>
                  </a:cubicBezTo>
                  <a:cubicBezTo>
                    <a:pt x="5223" y="3259"/>
                    <a:pt x="5274" y="3135"/>
                    <a:pt x="5274" y="3000"/>
                  </a:cubicBezTo>
                  <a:cubicBezTo>
                    <a:pt x="5274" y="2866"/>
                    <a:pt x="5223" y="2742"/>
                    <a:pt x="5139" y="2649"/>
                  </a:cubicBezTo>
                  <a:close/>
                  <a:moveTo>
                    <a:pt x="1407" y="4407"/>
                  </a:moveTo>
                  <a:cubicBezTo>
                    <a:pt x="1407" y="4504"/>
                    <a:pt x="1328" y="4582"/>
                    <a:pt x="1231" y="4582"/>
                  </a:cubicBezTo>
                  <a:cubicBezTo>
                    <a:pt x="352" y="4582"/>
                    <a:pt x="352" y="4582"/>
                    <a:pt x="352" y="4582"/>
                  </a:cubicBezTo>
                  <a:cubicBezTo>
                    <a:pt x="352" y="1770"/>
                    <a:pt x="352" y="1770"/>
                    <a:pt x="352" y="1770"/>
                  </a:cubicBezTo>
                  <a:cubicBezTo>
                    <a:pt x="1231" y="1770"/>
                    <a:pt x="1231" y="1770"/>
                    <a:pt x="1231" y="1770"/>
                  </a:cubicBezTo>
                  <a:cubicBezTo>
                    <a:pt x="1328" y="1770"/>
                    <a:pt x="1407" y="1849"/>
                    <a:pt x="1407" y="1946"/>
                  </a:cubicBezTo>
                  <a:lnTo>
                    <a:pt x="1407" y="4407"/>
                  </a:lnTo>
                  <a:close/>
                  <a:moveTo>
                    <a:pt x="4395" y="2825"/>
                  </a:moveTo>
                  <a:cubicBezTo>
                    <a:pt x="4746" y="2825"/>
                    <a:pt x="4746" y="2825"/>
                    <a:pt x="4746" y="2825"/>
                  </a:cubicBezTo>
                  <a:cubicBezTo>
                    <a:pt x="4843" y="2825"/>
                    <a:pt x="4922" y="2903"/>
                    <a:pt x="4922" y="3000"/>
                  </a:cubicBezTo>
                  <a:cubicBezTo>
                    <a:pt x="4922" y="3097"/>
                    <a:pt x="4843" y="3176"/>
                    <a:pt x="4746" y="3176"/>
                  </a:cubicBezTo>
                  <a:cubicBezTo>
                    <a:pt x="4395" y="3176"/>
                    <a:pt x="4395" y="3176"/>
                    <a:pt x="4395" y="3176"/>
                  </a:cubicBezTo>
                  <a:cubicBezTo>
                    <a:pt x="4298" y="3176"/>
                    <a:pt x="4219" y="3255"/>
                    <a:pt x="4219" y="3352"/>
                  </a:cubicBezTo>
                  <a:cubicBezTo>
                    <a:pt x="4219" y="3449"/>
                    <a:pt x="4298" y="3528"/>
                    <a:pt x="4395" y="3528"/>
                  </a:cubicBezTo>
                  <a:cubicBezTo>
                    <a:pt x="4746" y="3528"/>
                    <a:pt x="4746" y="3528"/>
                    <a:pt x="4746" y="3528"/>
                  </a:cubicBezTo>
                  <a:cubicBezTo>
                    <a:pt x="4843" y="3528"/>
                    <a:pt x="4922" y="3607"/>
                    <a:pt x="4922" y="3704"/>
                  </a:cubicBezTo>
                  <a:cubicBezTo>
                    <a:pt x="4922" y="3800"/>
                    <a:pt x="4843" y="3879"/>
                    <a:pt x="4746" y="3879"/>
                  </a:cubicBezTo>
                  <a:cubicBezTo>
                    <a:pt x="4395" y="3879"/>
                    <a:pt x="4395" y="3879"/>
                    <a:pt x="4395" y="3879"/>
                  </a:cubicBezTo>
                  <a:cubicBezTo>
                    <a:pt x="4298" y="3879"/>
                    <a:pt x="4219" y="3958"/>
                    <a:pt x="4219" y="4055"/>
                  </a:cubicBezTo>
                  <a:cubicBezTo>
                    <a:pt x="4219" y="4152"/>
                    <a:pt x="4298" y="4231"/>
                    <a:pt x="4395" y="4231"/>
                  </a:cubicBezTo>
                  <a:cubicBezTo>
                    <a:pt x="4492" y="4231"/>
                    <a:pt x="4571" y="4310"/>
                    <a:pt x="4571" y="4407"/>
                  </a:cubicBezTo>
                  <a:cubicBezTo>
                    <a:pt x="4571" y="4504"/>
                    <a:pt x="4492" y="4582"/>
                    <a:pt x="4395" y="4582"/>
                  </a:cubicBezTo>
                  <a:cubicBezTo>
                    <a:pt x="2922" y="4582"/>
                    <a:pt x="2922" y="4582"/>
                    <a:pt x="2922" y="4582"/>
                  </a:cubicBezTo>
                  <a:cubicBezTo>
                    <a:pt x="2752" y="4582"/>
                    <a:pt x="2583" y="4555"/>
                    <a:pt x="2422" y="4501"/>
                  </a:cubicBezTo>
                  <a:cubicBezTo>
                    <a:pt x="1758" y="4280"/>
                    <a:pt x="1758" y="4280"/>
                    <a:pt x="1758" y="4280"/>
                  </a:cubicBezTo>
                  <a:cubicBezTo>
                    <a:pt x="1758" y="2105"/>
                    <a:pt x="1758" y="2105"/>
                    <a:pt x="1758" y="2105"/>
                  </a:cubicBezTo>
                  <a:cubicBezTo>
                    <a:pt x="2034" y="2052"/>
                    <a:pt x="2304" y="1878"/>
                    <a:pt x="2547" y="1592"/>
                  </a:cubicBezTo>
                  <a:cubicBezTo>
                    <a:pt x="2785" y="1313"/>
                    <a:pt x="2978" y="943"/>
                    <a:pt x="3063" y="602"/>
                  </a:cubicBezTo>
                  <a:cubicBezTo>
                    <a:pt x="3126" y="352"/>
                    <a:pt x="3126" y="352"/>
                    <a:pt x="3126" y="352"/>
                  </a:cubicBezTo>
                  <a:cubicBezTo>
                    <a:pt x="3164" y="352"/>
                    <a:pt x="3164" y="352"/>
                    <a:pt x="3164" y="352"/>
                  </a:cubicBezTo>
                  <a:cubicBezTo>
                    <a:pt x="3358" y="352"/>
                    <a:pt x="3516" y="510"/>
                    <a:pt x="3516" y="704"/>
                  </a:cubicBezTo>
                  <a:cubicBezTo>
                    <a:pt x="3516" y="879"/>
                    <a:pt x="3516" y="879"/>
                    <a:pt x="3516" y="879"/>
                  </a:cubicBezTo>
                  <a:cubicBezTo>
                    <a:pt x="3516" y="1115"/>
                    <a:pt x="3442" y="1568"/>
                    <a:pt x="3348" y="1770"/>
                  </a:cubicBezTo>
                  <a:cubicBezTo>
                    <a:pt x="2989" y="1770"/>
                    <a:pt x="2989" y="1770"/>
                    <a:pt x="2989" y="1770"/>
                  </a:cubicBezTo>
                  <a:cubicBezTo>
                    <a:pt x="2892" y="1770"/>
                    <a:pt x="2813" y="1849"/>
                    <a:pt x="2813" y="1946"/>
                  </a:cubicBezTo>
                  <a:cubicBezTo>
                    <a:pt x="2813" y="2043"/>
                    <a:pt x="2892" y="2121"/>
                    <a:pt x="2989" y="2121"/>
                  </a:cubicBezTo>
                  <a:cubicBezTo>
                    <a:pt x="4746" y="2121"/>
                    <a:pt x="4746" y="2121"/>
                    <a:pt x="4746" y="2121"/>
                  </a:cubicBezTo>
                  <a:cubicBezTo>
                    <a:pt x="4843" y="2121"/>
                    <a:pt x="4922" y="2200"/>
                    <a:pt x="4922" y="2297"/>
                  </a:cubicBezTo>
                  <a:cubicBezTo>
                    <a:pt x="4922" y="2394"/>
                    <a:pt x="4843" y="2473"/>
                    <a:pt x="4746" y="2473"/>
                  </a:cubicBezTo>
                  <a:cubicBezTo>
                    <a:pt x="4395" y="2473"/>
                    <a:pt x="4395" y="2473"/>
                    <a:pt x="4395" y="2473"/>
                  </a:cubicBezTo>
                  <a:cubicBezTo>
                    <a:pt x="4298" y="2473"/>
                    <a:pt x="4219" y="2552"/>
                    <a:pt x="4219" y="2649"/>
                  </a:cubicBezTo>
                  <a:cubicBezTo>
                    <a:pt x="4219" y="2746"/>
                    <a:pt x="4298" y="2825"/>
                    <a:pt x="4395" y="28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6456363" y="3181350"/>
              <a:ext cx="103188" cy="1047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7181850" y="1724025"/>
              <a:ext cx="103188" cy="211138"/>
            </a:xfrm>
            <a:custGeom>
              <a:rect b="b" l="l" r="r" t="t"/>
              <a:pathLst>
                <a:path extrusionOk="0" h="715" w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636"/>
                    <a:pt x="79" y="715"/>
                    <a:pt x="176" y="715"/>
                  </a:cubicBezTo>
                  <a:cubicBezTo>
                    <a:pt x="273" y="715"/>
                    <a:pt x="352" y="636"/>
                    <a:pt x="352" y="539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6846888" y="1858963"/>
              <a:ext cx="187325" cy="187325"/>
            </a:xfrm>
            <a:custGeom>
              <a:rect b="b" l="l" r="r" t="t"/>
              <a:pathLst>
                <a:path extrusionOk="0" h="634" w="634">
                  <a:moveTo>
                    <a:pt x="565" y="317"/>
                  </a:moveTo>
                  <a:cubicBezTo>
                    <a:pt x="317" y="69"/>
                    <a:pt x="317" y="69"/>
                    <a:pt x="317" y="69"/>
                  </a:cubicBezTo>
                  <a:cubicBezTo>
                    <a:pt x="248" y="0"/>
                    <a:pt x="137" y="0"/>
                    <a:pt x="68" y="69"/>
                  </a:cubicBezTo>
                  <a:cubicBezTo>
                    <a:pt x="0" y="137"/>
                    <a:pt x="0" y="249"/>
                    <a:pt x="68" y="317"/>
                  </a:cubicBezTo>
                  <a:cubicBezTo>
                    <a:pt x="317" y="566"/>
                    <a:pt x="317" y="566"/>
                    <a:pt x="317" y="566"/>
                  </a:cubicBezTo>
                  <a:cubicBezTo>
                    <a:pt x="385" y="634"/>
                    <a:pt x="497" y="634"/>
                    <a:pt x="565" y="566"/>
                  </a:cubicBezTo>
                  <a:cubicBezTo>
                    <a:pt x="634" y="497"/>
                    <a:pt x="634" y="386"/>
                    <a:pt x="565" y="3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7432675" y="1858963"/>
              <a:ext cx="187325" cy="187325"/>
            </a:xfrm>
            <a:custGeom>
              <a:rect b="b" l="l" r="r" t="t"/>
              <a:pathLst>
                <a:path extrusionOk="0" h="634" w="635">
                  <a:moveTo>
                    <a:pt x="566" y="69"/>
                  </a:moveTo>
                  <a:cubicBezTo>
                    <a:pt x="497" y="0"/>
                    <a:pt x="386" y="0"/>
                    <a:pt x="317" y="69"/>
                  </a:cubicBezTo>
                  <a:cubicBezTo>
                    <a:pt x="69" y="317"/>
                    <a:pt x="69" y="317"/>
                    <a:pt x="69" y="317"/>
                  </a:cubicBezTo>
                  <a:cubicBezTo>
                    <a:pt x="0" y="386"/>
                    <a:pt x="0" y="497"/>
                    <a:pt x="69" y="566"/>
                  </a:cubicBezTo>
                  <a:cubicBezTo>
                    <a:pt x="138" y="634"/>
                    <a:pt x="249" y="634"/>
                    <a:pt x="317" y="566"/>
                  </a:cubicBezTo>
                  <a:cubicBezTo>
                    <a:pt x="566" y="317"/>
                    <a:pt x="566" y="317"/>
                    <a:pt x="566" y="317"/>
                  </a:cubicBezTo>
                  <a:cubicBezTo>
                    <a:pt x="635" y="249"/>
                    <a:pt x="635" y="137"/>
                    <a:pt x="566" y="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2" name="Google Shape;782;p26"/>
          <p:cNvGrpSpPr/>
          <p:nvPr/>
        </p:nvGrpSpPr>
        <p:grpSpPr>
          <a:xfrm>
            <a:off x="3873915" y="979170"/>
            <a:ext cx="4882266" cy="1123950"/>
            <a:chOff x="3873915" y="979170"/>
            <a:chExt cx="4882266" cy="1123950"/>
          </a:xfrm>
        </p:grpSpPr>
        <p:sp>
          <p:nvSpPr>
            <p:cNvPr id="783" name="Google Shape;783;p26"/>
            <p:cNvSpPr/>
            <p:nvPr/>
          </p:nvSpPr>
          <p:spPr>
            <a:xfrm>
              <a:off x="3873915" y="1139567"/>
              <a:ext cx="4882266" cy="963553"/>
            </a:xfrm>
            <a:prstGeom prst="round2SameRect">
              <a:avLst>
                <a:gd fmla="val 0" name="adj1"/>
                <a:gd fmla="val 3392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3967092" y="979170"/>
              <a:ext cx="1900307" cy="34602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Recommendation 1</a:t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3974542" y="1434298"/>
              <a:ext cx="4636058" cy="485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This is a sample text. You simply add your own text and description here. This text is fully editable. </a:t>
              </a:r>
              <a:endParaRPr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6" name="Google Shape;786;p26"/>
          <p:cNvGrpSpPr/>
          <p:nvPr/>
        </p:nvGrpSpPr>
        <p:grpSpPr>
          <a:xfrm>
            <a:off x="3873915" y="2210564"/>
            <a:ext cx="4882266" cy="1123950"/>
            <a:chOff x="3873915" y="979170"/>
            <a:chExt cx="4882266" cy="1123950"/>
          </a:xfrm>
        </p:grpSpPr>
        <p:sp>
          <p:nvSpPr>
            <p:cNvPr id="787" name="Google Shape;787;p26"/>
            <p:cNvSpPr/>
            <p:nvPr/>
          </p:nvSpPr>
          <p:spPr>
            <a:xfrm>
              <a:off x="3873915" y="1139567"/>
              <a:ext cx="4882266" cy="963553"/>
            </a:xfrm>
            <a:prstGeom prst="round2SameRect">
              <a:avLst>
                <a:gd fmla="val 0" name="adj1"/>
                <a:gd fmla="val 3392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3967092" y="979170"/>
              <a:ext cx="1900307" cy="34602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Recommendation 2</a:t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3974542" y="1434298"/>
              <a:ext cx="4636058" cy="485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This is a sample text. You simply add your own text and description here. This text is fully editable. </a:t>
              </a:r>
              <a:endParaRPr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0" name="Google Shape;790;p26"/>
          <p:cNvGrpSpPr/>
          <p:nvPr/>
        </p:nvGrpSpPr>
        <p:grpSpPr>
          <a:xfrm>
            <a:off x="3873915" y="3441958"/>
            <a:ext cx="4882266" cy="1123950"/>
            <a:chOff x="3873915" y="979170"/>
            <a:chExt cx="4882266" cy="1123950"/>
          </a:xfrm>
        </p:grpSpPr>
        <p:sp>
          <p:nvSpPr>
            <p:cNvPr id="791" name="Google Shape;791;p26"/>
            <p:cNvSpPr/>
            <p:nvPr/>
          </p:nvSpPr>
          <p:spPr>
            <a:xfrm>
              <a:off x="3873915" y="1139567"/>
              <a:ext cx="4882266" cy="963553"/>
            </a:xfrm>
            <a:prstGeom prst="round2SameRect">
              <a:avLst>
                <a:gd fmla="val 0" name="adj1"/>
                <a:gd fmla="val 3392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3967092" y="979170"/>
              <a:ext cx="1900307" cy="34602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Recommendation 3</a:t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3974542" y="1434298"/>
              <a:ext cx="4636058" cy="485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This is a sample text. You simply add your own text and description here. This text is fully editable. </a:t>
              </a:r>
              <a:endParaRPr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7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799" name="Google Shape;799;p27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800" name="Google Shape;800;p27"/>
          <p:cNvSpPr txBox="1"/>
          <p:nvPr/>
        </p:nvSpPr>
        <p:spPr>
          <a:xfrm>
            <a:off x="1019132" y="1207770"/>
            <a:ext cx="3324268" cy="572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Noto Sans Symbols"/>
              <a:buNone/>
            </a:pPr>
            <a:r>
              <a:rPr b="1"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References Title Here</a:t>
            </a:r>
            <a:br>
              <a:rPr b="1"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sp>
        <p:nvSpPr>
          <p:cNvPr id="801" name="Google Shape;801;p27"/>
          <p:cNvSpPr txBox="1"/>
          <p:nvPr/>
        </p:nvSpPr>
        <p:spPr>
          <a:xfrm>
            <a:off x="1019132" y="2080192"/>
            <a:ext cx="3324268" cy="572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Noto Sans Symbols"/>
              <a:buNone/>
            </a:pPr>
            <a:r>
              <a:rPr b="1"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References Title Here</a:t>
            </a:r>
            <a:br>
              <a:rPr b="1"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sp>
        <p:nvSpPr>
          <p:cNvPr id="802" name="Google Shape;802;p27"/>
          <p:cNvSpPr txBox="1"/>
          <p:nvPr/>
        </p:nvSpPr>
        <p:spPr>
          <a:xfrm>
            <a:off x="1019132" y="2952613"/>
            <a:ext cx="3324268" cy="572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Noto Sans Symbols"/>
              <a:buNone/>
            </a:pPr>
            <a:r>
              <a:rPr b="1"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References Title Here</a:t>
            </a:r>
            <a:br>
              <a:rPr b="1"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sp>
        <p:nvSpPr>
          <p:cNvPr id="803" name="Google Shape;803;p27"/>
          <p:cNvSpPr txBox="1"/>
          <p:nvPr/>
        </p:nvSpPr>
        <p:spPr>
          <a:xfrm>
            <a:off x="1019132" y="3825035"/>
            <a:ext cx="3324268" cy="572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Noto Sans Symbols"/>
              <a:buNone/>
            </a:pPr>
            <a:r>
              <a:rPr b="1"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References Title Here</a:t>
            </a:r>
            <a:br>
              <a:rPr b="1"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sp>
        <p:nvSpPr>
          <p:cNvPr id="804" name="Google Shape;804;p27"/>
          <p:cNvSpPr txBox="1"/>
          <p:nvPr/>
        </p:nvSpPr>
        <p:spPr>
          <a:xfrm>
            <a:off x="5420900" y="1207770"/>
            <a:ext cx="3324268" cy="572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Noto Sans Symbols"/>
              <a:buNone/>
            </a:pPr>
            <a:r>
              <a:rPr b="1"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References Title Here</a:t>
            </a:r>
            <a:br>
              <a:rPr b="1"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sp>
        <p:nvSpPr>
          <p:cNvPr id="805" name="Google Shape;805;p27"/>
          <p:cNvSpPr txBox="1"/>
          <p:nvPr/>
        </p:nvSpPr>
        <p:spPr>
          <a:xfrm>
            <a:off x="5420900" y="2080192"/>
            <a:ext cx="3324268" cy="572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Noto Sans Symbols"/>
              <a:buNone/>
            </a:pPr>
            <a:r>
              <a:rPr b="1"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References Title Here</a:t>
            </a:r>
            <a:br>
              <a:rPr b="1"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sp>
        <p:nvSpPr>
          <p:cNvPr id="806" name="Google Shape;806;p27"/>
          <p:cNvSpPr txBox="1"/>
          <p:nvPr/>
        </p:nvSpPr>
        <p:spPr>
          <a:xfrm>
            <a:off x="5420900" y="2952613"/>
            <a:ext cx="3324268" cy="572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Noto Sans Symbols"/>
              <a:buNone/>
            </a:pPr>
            <a:r>
              <a:rPr b="1"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References Title Here</a:t>
            </a:r>
            <a:br>
              <a:rPr b="1"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sp>
        <p:nvSpPr>
          <p:cNvPr id="807" name="Google Shape;807;p27"/>
          <p:cNvSpPr txBox="1"/>
          <p:nvPr/>
        </p:nvSpPr>
        <p:spPr>
          <a:xfrm>
            <a:off x="5420900" y="3825035"/>
            <a:ext cx="3324268" cy="572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Noto Sans Symbols"/>
              <a:buNone/>
            </a:pPr>
            <a:r>
              <a:rPr b="1"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References Title Here</a:t>
            </a:r>
            <a:br>
              <a:rPr b="1"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This is a sample text. You simply add your own text and description here. </a:t>
            </a:r>
            <a:endParaRPr/>
          </a:p>
        </p:txBody>
      </p:sp>
      <p:sp>
        <p:nvSpPr>
          <p:cNvPr id="808" name="Google Shape;808;p27"/>
          <p:cNvSpPr/>
          <p:nvPr/>
        </p:nvSpPr>
        <p:spPr>
          <a:xfrm flipH="1">
            <a:off x="405475" y="1219923"/>
            <a:ext cx="550358" cy="5481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809" name="Google Shape;809;p27"/>
          <p:cNvSpPr/>
          <p:nvPr/>
        </p:nvSpPr>
        <p:spPr>
          <a:xfrm flipH="1">
            <a:off x="4797870" y="1219923"/>
            <a:ext cx="550358" cy="5481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810" name="Google Shape;810;p27"/>
          <p:cNvSpPr/>
          <p:nvPr/>
        </p:nvSpPr>
        <p:spPr>
          <a:xfrm flipH="1">
            <a:off x="405475" y="2092345"/>
            <a:ext cx="550358" cy="5481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811" name="Google Shape;811;p27"/>
          <p:cNvSpPr/>
          <p:nvPr/>
        </p:nvSpPr>
        <p:spPr>
          <a:xfrm flipH="1">
            <a:off x="4797870" y="2092345"/>
            <a:ext cx="550358" cy="5481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812" name="Google Shape;812;p27"/>
          <p:cNvSpPr/>
          <p:nvPr/>
        </p:nvSpPr>
        <p:spPr>
          <a:xfrm flipH="1">
            <a:off x="405475" y="2964767"/>
            <a:ext cx="550358" cy="5481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813" name="Google Shape;813;p27"/>
          <p:cNvSpPr/>
          <p:nvPr/>
        </p:nvSpPr>
        <p:spPr>
          <a:xfrm flipH="1">
            <a:off x="4797870" y="2964767"/>
            <a:ext cx="550358" cy="5481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814" name="Google Shape;814;p27"/>
          <p:cNvSpPr/>
          <p:nvPr/>
        </p:nvSpPr>
        <p:spPr>
          <a:xfrm flipH="1">
            <a:off x="405475" y="3837188"/>
            <a:ext cx="550358" cy="5481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815" name="Google Shape;815;p27"/>
          <p:cNvSpPr/>
          <p:nvPr/>
        </p:nvSpPr>
        <p:spPr>
          <a:xfrm flipH="1">
            <a:off x="4797870" y="3837188"/>
            <a:ext cx="550358" cy="5481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28"/>
          <p:cNvGrpSpPr/>
          <p:nvPr/>
        </p:nvGrpSpPr>
        <p:grpSpPr>
          <a:xfrm>
            <a:off x="3889736" y="920854"/>
            <a:ext cx="1364528" cy="2024276"/>
            <a:chOff x="-1547813" y="1390650"/>
            <a:chExt cx="2068513" cy="3068638"/>
          </a:xfrm>
        </p:grpSpPr>
        <p:sp>
          <p:nvSpPr>
            <p:cNvPr id="821" name="Google Shape;821;p28"/>
            <p:cNvSpPr/>
            <p:nvPr/>
          </p:nvSpPr>
          <p:spPr>
            <a:xfrm>
              <a:off x="-1547813" y="1390650"/>
              <a:ext cx="2068513" cy="2109788"/>
            </a:xfrm>
            <a:custGeom>
              <a:rect b="b" l="l" r="r" t="t"/>
              <a:pathLst>
                <a:path extrusionOk="0" h="2659" w="2604">
                  <a:moveTo>
                    <a:pt x="1305" y="0"/>
                  </a:moveTo>
                  <a:lnTo>
                    <a:pt x="1305" y="0"/>
                  </a:lnTo>
                  <a:lnTo>
                    <a:pt x="1407" y="4"/>
                  </a:lnTo>
                  <a:lnTo>
                    <a:pt x="1507" y="14"/>
                  </a:lnTo>
                  <a:lnTo>
                    <a:pt x="1604" y="32"/>
                  </a:lnTo>
                  <a:lnTo>
                    <a:pt x="1698" y="57"/>
                  </a:lnTo>
                  <a:lnTo>
                    <a:pt x="1790" y="87"/>
                  </a:lnTo>
                  <a:lnTo>
                    <a:pt x="1878" y="124"/>
                  </a:lnTo>
                  <a:lnTo>
                    <a:pt x="1964" y="167"/>
                  </a:lnTo>
                  <a:lnTo>
                    <a:pt x="2044" y="214"/>
                  </a:lnTo>
                  <a:lnTo>
                    <a:pt x="2121" y="268"/>
                  </a:lnTo>
                  <a:lnTo>
                    <a:pt x="2194" y="327"/>
                  </a:lnTo>
                  <a:lnTo>
                    <a:pt x="2261" y="391"/>
                  </a:lnTo>
                  <a:lnTo>
                    <a:pt x="2324" y="459"/>
                  </a:lnTo>
                  <a:lnTo>
                    <a:pt x="2380" y="532"/>
                  </a:lnTo>
                  <a:lnTo>
                    <a:pt x="2432" y="609"/>
                  </a:lnTo>
                  <a:lnTo>
                    <a:pt x="2477" y="690"/>
                  </a:lnTo>
                  <a:lnTo>
                    <a:pt x="2516" y="773"/>
                  </a:lnTo>
                  <a:lnTo>
                    <a:pt x="2546" y="856"/>
                  </a:lnTo>
                  <a:lnTo>
                    <a:pt x="2570" y="938"/>
                  </a:lnTo>
                  <a:lnTo>
                    <a:pt x="2588" y="1021"/>
                  </a:lnTo>
                  <a:lnTo>
                    <a:pt x="2599" y="1105"/>
                  </a:lnTo>
                  <a:lnTo>
                    <a:pt x="2604" y="1187"/>
                  </a:lnTo>
                  <a:lnTo>
                    <a:pt x="2603" y="1267"/>
                  </a:lnTo>
                  <a:lnTo>
                    <a:pt x="2597" y="1347"/>
                  </a:lnTo>
                  <a:lnTo>
                    <a:pt x="2583" y="1426"/>
                  </a:lnTo>
                  <a:lnTo>
                    <a:pt x="2564" y="1502"/>
                  </a:lnTo>
                  <a:lnTo>
                    <a:pt x="2539" y="1577"/>
                  </a:lnTo>
                  <a:lnTo>
                    <a:pt x="2509" y="1649"/>
                  </a:lnTo>
                  <a:lnTo>
                    <a:pt x="2472" y="1720"/>
                  </a:lnTo>
                  <a:lnTo>
                    <a:pt x="2429" y="1786"/>
                  </a:lnTo>
                  <a:lnTo>
                    <a:pt x="2380" y="1849"/>
                  </a:lnTo>
                  <a:lnTo>
                    <a:pt x="2326" y="1909"/>
                  </a:lnTo>
                  <a:lnTo>
                    <a:pt x="2274" y="1958"/>
                  </a:lnTo>
                  <a:lnTo>
                    <a:pt x="2220" y="2001"/>
                  </a:lnTo>
                  <a:lnTo>
                    <a:pt x="2165" y="2041"/>
                  </a:lnTo>
                  <a:lnTo>
                    <a:pt x="2108" y="2078"/>
                  </a:lnTo>
                  <a:lnTo>
                    <a:pt x="2053" y="2112"/>
                  </a:lnTo>
                  <a:lnTo>
                    <a:pt x="1999" y="2144"/>
                  </a:lnTo>
                  <a:lnTo>
                    <a:pt x="1946" y="2174"/>
                  </a:lnTo>
                  <a:lnTo>
                    <a:pt x="1892" y="2208"/>
                  </a:lnTo>
                  <a:lnTo>
                    <a:pt x="1844" y="2241"/>
                  </a:lnTo>
                  <a:lnTo>
                    <a:pt x="1802" y="2276"/>
                  </a:lnTo>
                  <a:lnTo>
                    <a:pt x="1767" y="2313"/>
                  </a:lnTo>
                  <a:lnTo>
                    <a:pt x="1737" y="2351"/>
                  </a:lnTo>
                  <a:lnTo>
                    <a:pt x="1713" y="2392"/>
                  </a:lnTo>
                  <a:lnTo>
                    <a:pt x="1694" y="2437"/>
                  </a:lnTo>
                  <a:lnTo>
                    <a:pt x="1679" y="2484"/>
                  </a:lnTo>
                  <a:lnTo>
                    <a:pt x="1670" y="2538"/>
                  </a:lnTo>
                  <a:lnTo>
                    <a:pt x="1664" y="2595"/>
                  </a:lnTo>
                  <a:lnTo>
                    <a:pt x="1663" y="2659"/>
                  </a:lnTo>
                  <a:lnTo>
                    <a:pt x="949" y="2659"/>
                  </a:lnTo>
                  <a:lnTo>
                    <a:pt x="951" y="2566"/>
                  </a:lnTo>
                  <a:lnTo>
                    <a:pt x="958" y="2479"/>
                  </a:lnTo>
                  <a:lnTo>
                    <a:pt x="968" y="2399"/>
                  </a:lnTo>
                  <a:lnTo>
                    <a:pt x="982" y="2322"/>
                  </a:lnTo>
                  <a:lnTo>
                    <a:pt x="998" y="2250"/>
                  </a:lnTo>
                  <a:lnTo>
                    <a:pt x="1018" y="2182"/>
                  </a:lnTo>
                  <a:lnTo>
                    <a:pt x="1041" y="2119"/>
                  </a:lnTo>
                  <a:lnTo>
                    <a:pt x="1066" y="2060"/>
                  </a:lnTo>
                  <a:lnTo>
                    <a:pt x="1094" y="2005"/>
                  </a:lnTo>
                  <a:lnTo>
                    <a:pt x="1124" y="1955"/>
                  </a:lnTo>
                  <a:lnTo>
                    <a:pt x="1155" y="1908"/>
                  </a:lnTo>
                  <a:lnTo>
                    <a:pt x="1189" y="1863"/>
                  </a:lnTo>
                  <a:lnTo>
                    <a:pt x="1223" y="1822"/>
                  </a:lnTo>
                  <a:lnTo>
                    <a:pt x="1259" y="1785"/>
                  </a:lnTo>
                  <a:lnTo>
                    <a:pt x="1296" y="1749"/>
                  </a:lnTo>
                  <a:lnTo>
                    <a:pt x="1333" y="1717"/>
                  </a:lnTo>
                  <a:lnTo>
                    <a:pt x="1371" y="1688"/>
                  </a:lnTo>
                  <a:lnTo>
                    <a:pt x="1408" y="1659"/>
                  </a:lnTo>
                  <a:lnTo>
                    <a:pt x="1446" y="1634"/>
                  </a:lnTo>
                  <a:lnTo>
                    <a:pt x="1483" y="1609"/>
                  </a:lnTo>
                  <a:lnTo>
                    <a:pt x="1520" y="1588"/>
                  </a:lnTo>
                  <a:lnTo>
                    <a:pt x="1556" y="1566"/>
                  </a:lnTo>
                  <a:lnTo>
                    <a:pt x="1590" y="1547"/>
                  </a:lnTo>
                  <a:lnTo>
                    <a:pt x="1658" y="1511"/>
                  </a:lnTo>
                  <a:lnTo>
                    <a:pt x="1716" y="1475"/>
                  </a:lnTo>
                  <a:lnTo>
                    <a:pt x="1765" y="1438"/>
                  </a:lnTo>
                  <a:lnTo>
                    <a:pt x="1804" y="1402"/>
                  </a:lnTo>
                  <a:lnTo>
                    <a:pt x="1830" y="1371"/>
                  </a:lnTo>
                  <a:lnTo>
                    <a:pt x="1850" y="1338"/>
                  </a:lnTo>
                  <a:lnTo>
                    <a:pt x="1865" y="1304"/>
                  </a:lnTo>
                  <a:lnTo>
                    <a:pt x="1874" y="1271"/>
                  </a:lnTo>
                  <a:lnTo>
                    <a:pt x="1879" y="1238"/>
                  </a:lnTo>
                  <a:lnTo>
                    <a:pt x="1882" y="1205"/>
                  </a:lnTo>
                  <a:lnTo>
                    <a:pt x="1879" y="1174"/>
                  </a:lnTo>
                  <a:lnTo>
                    <a:pt x="1877" y="1146"/>
                  </a:lnTo>
                  <a:lnTo>
                    <a:pt x="1870" y="1120"/>
                  </a:lnTo>
                  <a:lnTo>
                    <a:pt x="1864" y="1097"/>
                  </a:lnTo>
                  <a:lnTo>
                    <a:pt x="1858" y="1078"/>
                  </a:lnTo>
                  <a:lnTo>
                    <a:pt x="1851" y="1064"/>
                  </a:lnTo>
                  <a:lnTo>
                    <a:pt x="1834" y="1028"/>
                  </a:lnTo>
                  <a:lnTo>
                    <a:pt x="1815" y="992"/>
                  </a:lnTo>
                  <a:lnTo>
                    <a:pt x="1792" y="956"/>
                  </a:lnTo>
                  <a:lnTo>
                    <a:pt x="1766" y="923"/>
                  </a:lnTo>
                  <a:lnTo>
                    <a:pt x="1737" y="889"/>
                  </a:lnTo>
                  <a:lnTo>
                    <a:pt x="1704" y="859"/>
                  </a:lnTo>
                  <a:lnTo>
                    <a:pt x="1668" y="830"/>
                  </a:lnTo>
                  <a:lnTo>
                    <a:pt x="1627" y="805"/>
                  </a:lnTo>
                  <a:lnTo>
                    <a:pt x="1583" y="782"/>
                  </a:lnTo>
                  <a:lnTo>
                    <a:pt x="1537" y="763"/>
                  </a:lnTo>
                  <a:lnTo>
                    <a:pt x="1485" y="746"/>
                  </a:lnTo>
                  <a:lnTo>
                    <a:pt x="1429" y="734"/>
                  </a:lnTo>
                  <a:lnTo>
                    <a:pt x="1369" y="727"/>
                  </a:lnTo>
                  <a:lnTo>
                    <a:pt x="1305" y="724"/>
                  </a:lnTo>
                  <a:lnTo>
                    <a:pt x="1242" y="727"/>
                  </a:lnTo>
                  <a:lnTo>
                    <a:pt x="1184" y="734"/>
                  </a:lnTo>
                  <a:lnTo>
                    <a:pt x="1130" y="746"/>
                  </a:lnTo>
                  <a:lnTo>
                    <a:pt x="1080" y="763"/>
                  </a:lnTo>
                  <a:lnTo>
                    <a:pt x="1035" y="782"/>
                  </a:lnTo>
                  <a:lnTo>
                    <a:pt x="992" y="804"/>
                  </a:lnTo>
                  <a:lnTo>
                    <a:pt x="954" y="829"/>
                  </a:lnTo>
                  <a:lnTo>
                    <a:pt x="919" y="857"/>
                  </a:lnTo>
                  <a:lnTo>
                    <a:pt x="887" y="887"/>
                  </a:lnTo>
                  <a:lnTo>
                    <a:pt x="858" y="918"/>
                  </a:lnTo>
                  <a:lnTo>
                    <a:pt x="833" y="950"/>
                  </a:lnTo>
                  <a:lnTo>
                    <a:pt x="810" y="983"/>
                  </a:lnTo>
                  <a:lnTo>
                    <a:pt x="792" y="1016"/>
                  </a:lnTo>
                  <a:lnTo>
                    <a:pt x="774" y="1050"/>
                  </a:lnTo>
                  <a:lnTo>
                    <a:pt x="759" y="1083"/>
                  </a:lnTo>
                  <a:lnTo>
                    <a:pt x="746" y="1115"/>
                  </a:lnTo>
                  <a:lnTo>
                    <a:pt x="736" y="1146"/>
                  </a:lnTo>
                  <a:lnTo>
                    <a:pt x="729" y="1175"/>
                  </a:lnTo>
                  <a:lnTo>
                    <a:pt x="722" y="1202"/>
                  </a:lnTo>
                  <a:lnTo>
                    <a:pt x="717" y="1226"/>
                  </a:lnTo>
                  <a:lnTo>
                    <a:pt x="714" y="1248"/>
                  </a:lnTo>
                  <a:lnTo>
                    <a:pt x="712" y="1266"/>
                  </a:lnTo>
                  <a:lnTo>
                    <a:pt x="712" y="1280"/>
                  </a:lnTo>
                  <a:lnTo>
                    <a:pt x="0" y="1185"/>
                  </a:lnTo>
                  <a:lnTo>
                    <a:pt x="6" y="1139"/>
                  </a:lnTo>
                  <a:lnTo>
                    <a:pt x="15" y="1092"/>
                  </a:lnTo>
                  <a:lnTo>
                    <a:pt x="26" y="1042"/>
                  </a:lnTo>
                  <a:lnTo>
                    <a:pt x="40" y="989"/>
                  </a:lnTo>
                  <a:lnTo>
                    <a:pt x="56" y="937"/>
                  </a:lnTo>
                  <a:lnTo>
                    <a:pt x="75" y="882"/>
                  </a:lnTo>
                  <a:lnTo>
                    <a:pt x="97" y="827"/>
                  </a:lnTo>
                  <a:lnTo>
                    <a:pt x="122" y="770"/>
                  </a:lnTo>
                  <a:lnTo>
                    <a:pt x="150" y="714"/>
                  </a:lnTo>
                  <a:lnTo>
                    <a:pt x="180" y="657"/>
                  </a:lnTo>
                  <a:lnTo>
                    <a:pt x="214" y="601"/>
                  </a:lnTo>
                  <a:lnTo>
                    <a:pt x="250" y="546"/>
                  </a:lnTo>
                  <a:lnTo>
                    <a:pt x="289" y="491"/>
                  </a:lnTo>
                  <a:lnTo>
                    <a:pt x="332" y="438"/>
                  </a:lnTo>
                  <a:lnTo>
                    <a:pt x="379" y="387"/>
                  </a:lnTo>
                  <a:lnTo>
                    <a:pt x="428" y="337"/>
                  </a:lnTo>
                  <a:lnTo>
                    <a:pt x="481" y="290"/>
                  </a:lnTo>
                  <a:lnTo>
                    <a:pt x="537" y="245"/>
                  </a:lnTo>
                  <a:lnTo>
                    <a:pt x="596" y="203"/>
                  </a:lnTo>
                  <a:lnTo>
                    <a:pt x="661" y="163"/>
                  </a:lnTo>
                  <a:lnTo>
                    <a:pt x="727" y="127"/>
                  </a:lnTo>
                  <a:lnTo>
                    <a:pt x="798" y="96"/>
                  </a:lnTo>
                  <a:lnTo>
                    <a:pt x="873" y="68"/>
                  </a:lnTo>
                  <a:lnTo>
                    <a:pt x="951" y="44"/>
                  </a:lnTo>
                  <a:lnTo>
                    <a:pt x="1033" y="26"/>
                  </a:lnTo>
                  <a:lnTo>
                    <a:pt x="1120" y="12"/>
                  </a:lnTo>
                  <a:lnTo>
                    <a:pt x="1211" y="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-887412" y="3692525"/>
              <a:ext cx="754063" cy="766763"/>
            </a:xfrm>
            <a:custGeom>
              <a:rect b="b" l="l" r="r" t="t"/>
              <a:pathLst>
                <a:path extrusionOk="0" h="967" w="949">
                  <a:moveTo>
                    <a:pt x="473" y="0"/>
                  </a:moveTo>
                  <a:lnTo>
                    <a:pt x="532" y="3"/>
                  </a:lnTo>
                  <a:lnTo>
                    <a:pt x="590" y="15"/>
                  </a:lnTo>
                  <a:lnTo>
                    <a:pt x="646" y="33"/>
                  </a:lnTo>
                  <a:lnTo>
                    <a:pt x="697" y="57"/>
                  </a:lnTo>
                  <a:lnTo>
                    <a:pt x="745" y="87"/>
                  </a:lnTo>
                  <a:lnTo>
                    <a:pt x="789" y="121"/>
                  </a:lnTo>
                  <a:lnTo>
                    <a:pt x="828" y="162"/>
                  </a:lnTo>
                  <a:lnTo>
                    <a:pt x="863" y="207"/>
                  </a:lnTo>
                  <a:lnTo>
                    <a:pt x="892" y="256"/>
                  </a:lnTo>
                  <a:lnTo>
                    <a:pt x="916" y="308"/>
                  </a:lnTo>
                  <a:lnTo>
                    <a:pt x="934" y="363"/>
                  </a:lnTo>
                  <a:lnTo>
                    <a:pt x="945" y="422"/>
                  </a:lnTo>
                  <a:lnTo>
                    <a:pt x="949" y="483"/>
                  </a:lnTo>
                  <a:lnTo>
                    <a:pt x="945" y="543"/>
                  </a:lnTo>
                  <a:lnTo>
                    <a:pt x="934" y="602"/>
                  </a:lnTo>
                  <a:lnTo>
                    <a:pt x="916" y="658"/>
                  </a:lnTo>
                  <a:lnTo>
                    <a:pt x="892" y="711"/>
                  </a:lnTo>
                  <a:lnTo>
                    <a:pt x="863" y="759"/>
                  </a:lnTo>
                  <a:lnTo>
                    <a:pt x="828" y="804"/>
                  </a:lnTo>
                  <a:lnTo>
                    <a:pt x="789" y="844"/>
                  </a:lnTo>
                  <a:lnTo>
                    <a:pt x="745" y="880"/>
                  </a:lnTo>
                  <a:lnTo>
                    <a:pt x="697" y="909"/>
                  </a:lnTo>
                  <a:lnTo>
                    <a:pt x="646" y="934"/>
                  </a:lnTo>
                  <a:lnTo>
                    <a:pt x="590" y="952"/>
                  </a:lnTo>
                  <a:lnTo>
                    <a:pt x="532" y="963"/>
                  </a:lnTo>
                  <a:lnTo>
                    <a:pt x="473" y="967"/>
                  </a:lnTo>
                  <a:lnTo>
                    <a:pt x="414" y="963"/>
                  </a:lnTo>
                  <a:lnTo>
                    <a:pt x="356" y="952"/>
                  </a:lnTo>
                  <a:lnTo>
                    <a:pt x="302" y="934"/>
                  </a:lnTo>
                  <a:lnTo>
                    <a:pt x="250" y="909"/>
                  </a:lnTo>
                  <a:lnTo>
                    <a:pt x="203" y="880"/>
                  </a:lnTo>
                  <a:lnTo>
                    <a:pt x="158" y="844"/>
                  </a:lnTo>
                  <a:lnTo>
                    <a:pt x="119" y="804"/>
                  </a:lnTo>
                  <a:lnTo>
                    <a:pt x="84" y="759"/>
                  </a:lnTo>
                  <a:lnTo>
                    <a:pt x="55" y="711"/>
                  </a:lnTo>
                  <a:lnTo>
                    <a:pt x="31" y="658"/>
                  </a:lnTo>
                  <a:lnTo>
                    <a:pt x="14" y="602"/>
                  </a:lnTo>
                  <a:lnTo>
                    <a:pt x="2" y="543"/>
                  </a:lnTo>
                  <a:lnTo>
                    <a:pt x="0" y="483"/>
                  </a:lnTo>
                  <a:lnTo>
                    <a:pt x="2" y="422"/>
                  </a:lnTo>
                  <a:lnTo>
                    <a:pt x="14" y="363"/>
                  </a:lnTo>
                  <a:lnTo>
                    <a:pt x="31" y="308"/>
                  </a:lnTo>
                  <a:lnTo>
                    <a:pt x="55" y="256"/>
                  </a:lnTo>
                  <a:lnTo>
                    <a:pt x="84" y="207"/>
                  </a:lnTo>
                  <a:lnTo>
                    <a:pt x="119" y="162"/>
                  </a:lnTo>
                  <a:lnTo>
                    <a:pt x="158" y="121"/>
                  </a:lnTo>
                  <a:lnTo>
                    <a:pt x="203" y="87"/>
                  </a:lnTo>
                  <a:lnTo>
                    <a:pt x="250" y="57"/>
                  </a:lnTo>
                  <a:lnTo>
                    <a:pt x="302" y="33"/>
                  </a:lnTo>
                  <a:lnTo>
                    <a:pt x="356" y="15"/>
                  </a:lnTo>
                  <a:lnTo>
                    <a:pt x="414" y="3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3" name="Google Shape;823;p28"/>
          <p:cNvSpPr txBox="1"/>
          <p:nvPr/>
        </p:nvSpPr>
        <p:spPr>
          <a:xfrm>
            <a:off x="2749550" y="3443287"/>
            <a:ext cx="36449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QUESTIONS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9"/>
          <p:cNvSpPr txBox="1"/>
          <p:nvPr/>
        </p:nvSpPr>
        <p:spPr>
          <a:xfrm>
            <a:off x="2255520" y="1047750"/>
            <a:ext cx="463296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</a:t>
            </a:r>
            <a:endParaRPr/>
          </a:p>
        </p:txBody>
      </p:sp>
      <p:sp>
        <p:nvSpPr>
          <p:cNvPr id="829" name="Google Shape;829;p29"/>
          <p:cNvSpPr txBox="1"/>
          <p:nvPr/>
        </p:nvSpPr>
        <p:spPr>
          <a:xfrm>
            <a:off x="711741" y="1931670"/>
            <a:ext cx="7772400" cy="10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TITLE OF YOUR </a:t>
            </a:r>
            <a:b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RESEARCH PAPER / THESIS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29"/>
          <p:cNvSpPr txBox="1"/>
          <p:nvPr/>
        </p:nvSpPr>
        <p:spPr>
          <a:xfrm>
            <a:off x="3011319" y="3105150"/>
            <a:ext cx="3121363" cy="1215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Name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University Name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 Title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 Of Advisor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/>
          <p:nvPr/>
        </p:nvSpPr>
        <p:spPr>
          <a:xfrm>
            <a:off x="398834" y="258755"/>
            <a:ext cx="8398214" cy="443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711741" y="1245870"/>
            <a:ext cx="7772400" cy="10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TITLE OF YOUR </a:t>
            </a:r>
            <a:br>
              <a:rPr b="0" i="0" lang="en-US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RESEARCH PAPER / THESIS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711741" y="2366010"/>
            <a:ext cx="7772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PowerPoint Presentation Template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3011319" y="2891783"/>
            <a:ext cx="3121363" cy="1215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Name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University Name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 Title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 Of Advisor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0"/>
          <p:cNvSpPr txBox="1"/>
          <p:nvPr/>
        </p:nvSpPr>
        <p:spPr>
          <a:xfrm>
            <a:off x="941963" y="2498280"/>
            <a:ext cx="7260076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5964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rgbClr val="425964"/>
                </a:solidFill>
                <a:latin typeface="Arial"/>
                <a:ea typeface="Arial"/>
                <a:cs typeface="Arial"/>
                <a:sym typeface="Arial"/>
              </a:rPr>
              <a:t>SlideSalad is #1 online marketplace</a:t>
            </a:r>
            <a:endParaRPr/>
          </a:p>
        </p:txBody>
      </p:sp>
      <p:sp>
        <p:nvSpPr>
          <p:cNvPr id="836" name="Google Shape;836;p30"/>
          <p:cNvSpPr txBox="1"/>
          <p:nvPr/>
        </p:nvSpPr>
        <p:spPr>
          <a:xfrm>
            <a:off x="941963" y="3054846"/>
            <a:ext cx="7260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5964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425964"/>
                </a:solidFill>
                <a:latin typeface="Arial"/>
                <a:ea typeface="Arial"/>
                <a:cs typeface="Arial"/>
                <a:sym typeface="Arial"/>
              </a:rPr>
              <a:t>of premium presentations templates for all needs</a:t>
            </a:r>
            <a:endParaRPr/>
          </a:p>
        </p:txBody>
      </p:sp>
      <p:pic>
        <p:nvPicPr>
          <p:cNvPr id="837" name="Google Shape;8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2775" y="361950"/>
            <a:ext cx="2838451" cy="18977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8" name="Google Shape;838;p30"/>
          <p:cNvGrpSpPr/>
          <p:nvPr/>
        </p:nvGrpSpPr>
        <p:grpSpPr>
          <a:xfrm>
            <a:off x="2619916" y="3684270"/>
            <a:ext cx="3904168" cy="640080"/>
            <a:chOff x="2747841" y="3879850"/>
            <a:chExt cx="3904168" cy="640080"/>
          </a:xfrm>
        </p:grpSpPr>
        <p:sp>
          <p:nvSpPr>
            <p:cNvPr id="839" name="Google Shape;839;p30"/>
            <p:cNvSpPr/>
            <p:nvPr/>
          </p:nvSpPr>
          <p:spPr>
            <a:xfrm>
              <a:off x="2747841" y="3910330"/>
              <a:ext cx="3904168" cy="609600"/>
            </a:xfrm>
            <a:prstGeom prst="roundRect">
              <a:avLst>
                <a:gd fmla="val 16667" name="adj"/>
              </a:avLst>
            </a:prstGeom>
            <a:solidFill>
              <a:srgbClr val="5D9B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2747841" y="3879850"/>
              <a:ext cx="3904168" cy="609600"/>
            </a:xfrm>
            <a:prstGeom prst="roundRect">
              <a:avLst>
                <a:gd fmla="val 16667" name="adj"/>
              </a:avLst>
            </a:prstGeom>
            <a:solidFill>
              <a:srgbClr val="72B3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www.SlideSalad.com</a:t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1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SlideSalad is #1 online marketplace of premium presentations templates for all needs</a:t>
            </a:r>
            <a:endParaRPr/>
          </a:p>
        </p:txBody>
      </p:sp>
      <p:sp>
        <p:nvSpPr>
          <p:cNvPr id="847" name="Google Shape;847;p31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</a:pPr>
            <a:r>
              <a:rPr lang="en-US"/>
              <a:t>SlideSalad- COPYRIGHT NOTICE</a:t>
            </a:r>
            <a:endParaRPr/>
          </a:p>
        </p:txBody>
      </p:sp>
      <p:sp>
        <p:nvSpPr>
          <p:cNvPr id="848" name="Google Shape;848;p31"/>
          <p:cNvSpPr/>
          <p:nvPr/>
        </p:nvSpPr>
        <p:spPr>
          <a:xfrm>
            <a:off x="304800" y="1263498"/>
            <a:ext cx="3843121" cy="2788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Things you can do with the template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the free templates for your own presentations and projects without limitations.</a:t>
            </a:r>
            <a:endParaRPr/>
          </a:p>
          <a:p>
            <a:pPr indent="-133350" lvl="0" marL="13335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•"/>
            </a:pPr>
            <a:r>
              <a:rPr lang="en-US" sz="11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link back to our website</a:t>
            </a: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if you like our free designs </a:t>
            </a:r>
            <a:b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-US" sz="11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write a comment</a:t>
            </a: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this template on our website.</a:t>
            </a:r>
            <a:endParaRPr/>
          </a:p>
          <a:p>
            <a:pPr indent="0" lvl="0" marL="0" marR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copyright and intellectual property rights, without limitation, are retained by </a:t>
            </a:r>
            <a:r>
              <a:rPr b="1" lang="en-US" sz="11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SlideSalad.com</a:t>
            </a: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b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 downloading and using this template, you agree </a:t>
            </a:r>
            <a:b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this statement.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contact us if you have any questions </a:t>
            </a:r>
            <a:br>
              <a:rPr b="1"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about usage: </a:t>
            </a: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support@slidesalad.com</a:t>
            </a:r>
            <a:endParaRPr/>
          </a:p>
        </p:txBody>
      </p:sp>
      <p:sp>
        <p:nvSpPr>
          <p:cNvPr id="849" name="Google Shape;849;p31"/>
          <p:cNvSpPr/>
          <p:nvPr/>
        </p:nvSpPr>
        <p:spPr>
          <a:xfrm>
            <a:off x="4801949" y="1263498"/>
            <a:ext cx="3947413" cy="1539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Things you can’t do with the template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Resell or distribute the templates or backgrounds.</a:t>
            </a:r>
            <a:endParaRPr/>
          </a:p>
          <a:p>
            <a:pPr indent="-133350" lvl="0" marL="13335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•"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Make these templates available on a website or social network for download.</a:t>
            </a:r>
            <a:endParaRPr/>
          </a:p>
          <a:p>
            <a:pPr indent="-133350" lvl="0" marL="133350" marR="0" rtl="0" algn="l"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•"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Edit or modify the downloaded templates and claim / </a:t>
            </a:r>
            <a:b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pass off as your own work.</a:t>
            </a:r>
            <a:endParaRPr/>
          </a:p>
          <a:p>
            <a:pPr indent="-63500" lvl="0" marL="133350" marR="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31"/>
          <p:cNvSpPr/>
          <p:nvPr/>
        </p:nvSpPr>
        <p:spPr>
          <a:xfrm>
            <a:off x="381000" y="4282486"/>
            <a:ext cx="83259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More PowerPoint, Google Slides and Keynote templates are available at </a:t>
            </a:r>
            <a:r>
              <a:rPr b="1" lang="en-US" sz="14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www.SlideSalad.com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/>
          <p:nvPr/>
        </p:nvSpPr>
        <p:spPr>
          <a:xfrm>
            <a:off x="4648200" y="255270"/>
            <a:ext cx="4148848" cy="44358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4" name="Google Shape;64;p4"/>
          <p:cNvGraphicFramePr/>
          <p:nvPr/>
        </p:nvGraphicFramePr>
        <p:xfrm>
          <a:off x="380999" y="4919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{DFF770F8-F0EA-48F1-916A-27529729E812}</a:tableStyleId>
              </a:tblPr>
              <a:tblGrid>
                <a:gridCol w="3382600"/>
                <a:gridCol w="580775"/>
              </a:tblGrid>
              <a:tr h="43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3B3B"/>
                        </a:buClr>
                        <a:buSzPts val="1400"/>
                        <a:buFont typeface="Roboto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B3B3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 Slides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3B3B3B"/>
                          </a:solidFill>
                        </a:rPr>
                        <a:t>01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3B3B"/>
                        </a:buClr>
                        <a:buSzPts val="1400"/>
                        <a:buFont typeface="Roboto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B3B3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Introduction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3B3B3B"/>
                          </a:solidFill>
                        </a:rPr>
                        <a:t>02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3B3B"/>
                        </a:buClr>
                        <a:buSzPts val="1400"/>
                        <a:buFont typeface="Roboto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B3B3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Purpose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3B3B3B"/>
                          </a:solidFill>
                        </a:rPr>
                        <a:t>03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3B3B"/>
                        </a:buClr>
                        <a:buSzPts val="1400"/>
                        <a:buFont typeface="Roboto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B3B3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Methods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3B3B3B"/>
                          </a:solidFill>
                        </a:rPr>
                        <a:t>04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3B3B"/>
                        </a:buClr>
                        <a:buSzPts val="1400"/>
                        <a:buFont typeface="Roboto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B3B3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Statistical Analysis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3B3B3B"/>
                          </a:solidFill>
                        </a:rPr>
                        <a:t>05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3B3B"/>
                        </a:buClr>
                        <a:buSzPts val="1400"/>
                        <a:buFont typeface="Roboto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B3B3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Results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3B3B3B"/>
                          </a:solidFill>
                        </a:rPr>
                        <a:t>06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3B3B"/>
                        </a:buClr>
                        <a:buSzPts val="1400"/>
                        <a:buFont typeface="Roboto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B3B3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Discussion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3B3B3B"/>
                          </a:solidFill>
                        </a:rPr>
                        <a:t>07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3B3B"/>
                        </a:buClr>
                        <a:buSzPts val="1400"/>
                        <a:buFont typeface="Roboto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B3B3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Conclusion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3B3B3B"/>
                          </a:solidFill>
                        </a:rPr>
                        <a:t>08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3B3B"/>
                        </a:buClr>
                        <a:buSzPts val="1400"/>
                        <a:buFont typeface="Roboto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B3B3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Reference Slides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3B3B3B"/>
                          </a:solidFill>
                        </a:rPr>
                        <a:t>09</a:t>
                      </a:r>
                      <a:endParaRPr/>
                    </a:p>
                  </a:txBody>
                  <a:tcPr marT="91450" marB="914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65" name="Google Shape;65;p4"/>
          <p:cNvGrpSpPr/>
          <p:nvPr/>
        </p:nvGrpSpPr>
        <p:grpSpPr>
          <a:xfrm>
            <a:off x="6196452" y="1581150"/>
            <a:ext cx="1052344" cy="1055788"/>
            <a:chOff x="-1219200" y="1365250"/>
            <a:chExt cx="1939925" cy="1946275"/>
          </a:xfrm>
        </p:grpSpPr>
        <p:sp>
          <p:nvSpPr>
            <p:cNvPr id="66" name="Google Shape;66;p4"/>
            <p:cNvSpPr/>
            <p:nvPr/>
          </p:nvSpPr>
          <p:spPr>
            <a:xfrm>
              <a:off x="-1219200" y="1365250"/>
              <a:ext cx="1939925" cy="1946275"/>
            </a:xfrm>
            <a:custGeom>
              <a:rect b="b" l="l" r="r" t="t"/>
              <a:pathLst>
                <a:path extrusionOk="0" h="3678" w="3666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-895350" y="1689100"/>
              <a:ext cx="322263" cy="325438"/>
            </a:xfrm>
            <a:custGeom>
              <a:rect b="b" l="l" r="r" t="t"/>
              <a:pathLst>
                <a:path extrusionOk="0" h="613" w="611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895350" y="2176463"/>
              <a:ext cx="322263" cy="323850"/>
            </a:xfrm>
            <a:custGeom>
              <a:rect b="b" l="l" r="r" t="t"/>
              <a:pathLst>
                <a:path extrusionOk="0" h="613" w="611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-895350" y="2662238"/>
              <a:ext cx="322263" cy="325438"/>
            </a:xfrm>
            <a:custGeom>
              <a:rect b="b" l="l" r="r" t="t"/>
              <a:pathLst>
                <a:path extrusionOk="0" h="613" w="611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411163" y="2297113"/>
              <a:ext cx="808038" cy="82550"/>
            </a:xfrm>
            <a:custGeom>
              <a:rect b="b" l="l" r="r" t="t"/>
              <a:pathLst>
                <a:path extrusionOk="0" h="154" w="1527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411163" y="1811338"/>
              <a:ext cx="808038" cy="80963"/>
            </a:xfrm>
            <a:custGeom>
              <a:rect b="b" l="l" r="r" t="t"/>
              <a:pathLst>
                <a:path extrusionOk="0" h="153" w="1527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-411163" y="2784475"/>
              <a:ext cx="808038" cy="80963"/>
            </a:xfrm>
            <a:custGeom>
              <a:rect b="b" l="l" r="r" t="t"/>
              <a:pathLst>
                <a:path extrusionOk="0" h="154" w="1527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" name="Google Shape;73;p4"/>
          <p:cNvSpPr txBox="1"/>
          <p:nvPr/>
        </p:nvSpPr>
        <p:spPr>
          <a:xfrm>
            <a:off x="5046224" y="2771664"/>
            <a:ext cx="3352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</a:pPr>
            <a:r>
              <a:rPr b="0" lang="en-US" sz="24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Thesis Presentation Outline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Roboto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Your introduction should give the viewer/listener an idea of all of the following:</a:t>
            </a:r>
            <a:endParaRPr/>
          </a:p>
        </p:txBody>
      </p:sp>
      <p:grpSp>
        <p:nvGrpSpPr>
          <p:cNvPr id="80" name="Google Shape;80;p5"/>
          <p:cNvGrpSpPr/>
          <p:nvPr/>
        </p:nvGrpSpPr>
        <p:grpSpPr>
          <a:xfrm>
            <a:off x="392301" y="1087655"/>
            <a:ext cx="1918256" cy="3461485"/>
            <a:chOff x="495491" y="1087655"/>
            <a:chExt cx="1918256" cy="3461485"/>
          </a:xfrm>
        </p:grpSpPr>
        <p:sp>
          <p:nvSpPr>
            <p:cNvPr id="81" name="Google Shape;81;p5"/>
            <p:cNvSpPr/>
            <p:nvPr/>
          </p:nvSpPr>
          <p:spPr>
            <a:xfrm>
              <a:off x="495491" y="1087655"/>
              <a:ext cx="1918256" cy="722095"/>
            </a:xfrm>
            <a:prstGeom prst="round2SameRect">
              <a:avLst>
                <a:gd fmla="val 8975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95491" y="1809750"/>
              <a:ext cx="1918256" cy="2739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64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Provide Background on Topics</a:t>
              </a:r>
              <a:br>
                <a:rPr lang="en-US" sz="16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1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What is the topic area that you are investigating?</a:t>
              </a:r>
              <a:endParaRPr sz="1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5"/>
          <p:cNvGrpSpPr/>
          <p:nvPr/>
        </p:nvGrpSpPr>
        <p:grpSpPr>
          <a:xfrm>
            <a:off x="2539348" y="1087655"/>
            <a:ext cx="1918256" cy="3461485"/>
            <a:chOff x="495491" y="1087655"/>
            <a:chExt cx="1918256" cy="3461485"/>
          </a:xfrm>
        </p:grpSpPr>
        <p:sp>
          <p:nvSpPr>
            <p:cNvPr id="84" name="Google Shape;84;p5"/>
            <p:cNvSpPr/>
            <p:nvPr/>
          </p:nvSpPr>
          <p:spPr>
            <a:xfrm>
              <a:off x="495491" y="1087655"/>
              <a:ext cx="1918256" cy="722095"/>
            </a:xfrm>
            <a:prstGeom prst="round2SameRect">
              <a:avLst>
                <a:gd fmla="val 8975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95491" y="1809750"/>
              <a:ext cx="1918256" cy="2739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64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Cite With Supporting Literature</a:t>
              </a:r>
              <a:br>
                <a:rPr lang="en-US" sz="16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1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What are the specific research questions that you set out to answer?</a:t>
              </a:r>
              <a:endParaRPr/>
            </a:p>
          </p:txBody>
        </p:sp>
      </p:grpSp>
      <p:grpSp>
        <p:nvGrpSpPr>
          <p:cNvPr id="86" name="Google Shape;86;p5"/>
          <p:cNvGrpSpPr/>
          <p:nvPr/>
        </p:nvGrpSpPr>
        <p:grpSpPr>
          <a:xfrm>
            <a:off x="4686395" y="1087655"/>
            <a:ext cx="1918256" cy="3461485"/>
            <a:chOff x="495491" y="1087655"/>
            <a:chExt cx="1918256" cy="3461485"/>
          </a:xfrm>
        </p:grpSpPr>
        <p:sp>
          <p:nvSpPr>
            <p:cNvPr id="87" name="Google Shape;87;p5"/>
            <p:cNvSpPr/>
            <p:nvPr/>
          </p:nvSpPr>
          <p:spPr>
            <a:xfrm>
              <a:off x="495491" y="1087655"/>
              <a:ext cx="1918256" cy="722095"/>
            </a:xfrm>
            <a:prstGeom prst="round2SameRect">
              <a:avLst>
                <a:gd fmla="val 8975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95491" y="1809750"/>
              <a:ext cx="1918256" cy="2739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64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Establish the Need for your Research</a:t>
              </a:r>
              <a:br>
                <a:rPr lang="en-US" sz="16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1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Why is this question important to answer?</a:t>
              </a:r>
              <a:endParaRPr sz="1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6833443" y="1087655"/>
            <a:ext cx="1918256" cy="3461485"/>
            <a:chOff x="495491" y="1087655"/>
            <a:chExt cx="1918256" cy="3461485"/>
          </a:xfrm>
        </p:grpSpPr>
        <p:sp>
          <p:nvSpPr>
            <p:cNvPr id="90" name="Google Shape;90;p5"/>
            <p:cNvSpPr/>
            <p:nvPr/>
          </p:nvSpPr>
          <p:spPr>
            <a:xfrm>
              <a:off x="495491" y="1087655"/>
              <a:ext cx="1918256" cy="722095"/>
            </a:xfrm>
            <a:prstGeom prst="round2SameRect">
              <a:avLst>
                <a:gd fmla="val 8975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95491" y="1809750"/>
              <a:ext cx="1918256" cy="2739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64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Goals &amp; Objectives of the Thesis</a:t>
              </a:r>
              <a:br>
                <a:rPr b="1" lang="en-US" sz="14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1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What were the objectives of your research?</a:t>
              </a:r>
              <a:endParaRPr sz="1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p5"/>
          <p:cNvSpPr/>
          <p:nvPr/>
        </p:nvSpPr>
        <p:spPr>
          <a:xfrm>
            <a:off x="966619" y="1437272"/>
            <a:ext cx="769620" cy="76962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3113666" y="1437272"/>
            <a:ext cx="769620" cy="76962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5260713" y="1437272"/>
            <a:ext cx="769620" cy="76962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7407761" y="1437272"/>
            <a:ext cx="769620" cy="76962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Areas that you may wish to cover</a:t>
            </a:r>
            <a:endParaRPr/>
          </a:p>
        </p:txBody>
      </p:sp>
      <p:sp>
        <p:nvSpPr>
          <p:cNvPr id="101" name="Google Shape;101;p6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4648200" y="1082040"/>
            <a:ext cx="1365250" cy="1630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Theory </a:t>
            </a:r>
            <a:b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6013450" y="1082040"/>
            <a:ext cx="2743200" cy="16306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Relevant current research that is close to your topic</a:t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387350" y="1082040"/>
            <a:ext cx="1365250" cy="16506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Theory </a:t>
            </a:r>
            <a:b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1752600" y="1082040"/>
            <a:ext cx="2743200" cy="16506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you will not want to cover everything that is currently understood in the available literature</a:t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387350" y="2898507"/>
            <a:ext cx="1365250" cy="16506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Theory </a:t>
            </a:r>
            <a:b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1752600" y="2898507"/>
            <a:ext cx="2743200" cy="16506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Different theories that may apply to your specific area of research</a:t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4648200" y="2898507"/>
            <a:ext cx="1365250" cy="1650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Theory </a:t>
            </a:r>
            <a:b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6013450" y="2898507"/>
            <a:ext cx="2743200" cy="16506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Areas of weakness that are currently highlighted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You need to show all of the following within your methods:</a:t>
            </a:r>
            <a:endParaRPr/>
          </a:p>
        </p:txBody>
      </p:sp>
      <p:sp>
        <p:nvSpPr>
          <p:cNvPr id="115" name="Google Shape;115;p7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Methodology</a:t>
            </a:r>
            <a:endParaRPr/>
          </a:p>
        </p:txBody>
      </p:sp>
      <p:grpSp>
        <p:nvGrpSpPr>
          <p:cNvPr id="116" name="Google Shape;116;p7"/>
          <p:cNvGrpSpPr/>
          <p:nvPr/>
        </p:nvGrpSpPr>
        <p:grpSpPr>
          <a:xfrm>
            <a:off x="2377551" y="1253490"/>
            <a:ext cx="4395596" cy="3103055"/>
            <a:chOff x="2377551" y="2207498"/>
            <a:chExt cx="4395596" cy="457200"/>
          </a:xfrm>
        </p:grpSpPr>
        <p:cxnSp>
          <p:nvCxnSpPr>
            <p:cNvPr id="117" name="Google Shape;117;p7"/>
            <p:cNvCxnSpPr/>
            <p:nvPr/>
          </p:nvCxnSpPr>
          <p:spPr>
            <a:xfrm rot="5400000">
              <a:off x="2148951" y="2436098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rgbClr val="5B5B5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7"/>
            <p:cNvCxnSpPr/>
            <p:nvPr/>
          </p:nvCxnSpPr>
          <p:spPr>
            <a:xfrm rot="5400000">
              <a:off x="4346749" y="2436098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rgbClr val="5B5B5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7"/>
            <p:cNvCxnSpPr/>
            <p:nvPr/>
          </p:nvCxnSpPr>
          <p:spPr>
            <a:xfrm rot="5400000">
              <a:off x="6544547" y="2436098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rgbClr val="5B5B5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0" name="Google Shape;120;p7"/>
          <p:cNvSpPr/>
          <p:nvPr/>
        </p:nvSpPr>
        <p:spPr>
          <a:xfrm>
            <a:off x="368649" y="1323244"/>
            <a:ext cx="1820006" cy="1820006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1" name="Google Shape;121;p7"/>
          <p:cNvGrpSpPr/>
          <p:nvPr/>
        </p:nvGrpSpPr>
        <p:grpSpPr>
          <a:xfrm>
            <a:off x="742693" y="1697289"/>
            <a:ext cx="1071918" cy="1071916"/>
            <a:chOff x="-1687513" y="3627438"/>
            <a:chExt cx="1303338" cy="1303337"/>
          </a:xfrm>
        </p:grpSpPr>
        <p:sp>
          <p:nvSpPr>
            <p:cNvPr id="122" name="Google Shape;122;p7"/>
            <p:cNvSpPr/>
            <p:nvPr/>
          </p:nvSpPr>
          <p:spPr>
            <a:xfrm>
              <a:off x="-1687513" y="3627438"/>
              <a:ext cx="1303338" cy="1303337"/>
            </a:xfrm>
            <a:custGeom>
              <a:rect b="b" l="l" r="r" t="t"/>
              <a:pathLst>
                <a:path extrusionOk="0" h="1920" w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969963" y="4062413"/>
              <a:ext cx="217488" cy="434975"/>
            </a:xfrm>
            <a:custGeom>
              <a:rect b="b" l="l" r="r" t="t"/>
              <a:pathLst>
                <a:path extrusionOk="0" h="640" w="32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4" name="Google Shape;124;p7"/>
          <p:cNvSpPr txBox="1"/>
          <p:nvPr/>
        </p:nvSpPr>
        <p:spPr>
          <a:xfrm>
            <a:off x="353980" y="3341370"/>
            <a:ext cx="1849344" cy="698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The type of study you have conducted: qualitative, quantitative, or mixed</a:t>
            </a:r>
            <a:endParaRPr sz="10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2566447" y="1323244"/>
            <a:ext cx="1820006" cy="1820006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6" name="Google Shape;126;p7"/>
          <p:cNvGrpSpPr/>
          <p:nvPr/>
        </p:nvGrpSpPr>
        <p:grpSpPr>
          <a:xfrm>
            <a:off x="2999069" y="1760060"/>
            <a:ext cx="944040" cy="946374"/>
            <a:chOff x="-1277938" y="3862388"/>
            <a:chExt cx="1284288" cy="1287462"/>
          </a:xfrm>
        </p:grpSpPr>
        <p:sp>
          <p:nvSpPr>
            <p:cNvPr id="127" name="Google Shape;127;p7"/>
            <p:cNvSpPr/>
            <p:nvPr/>
          </p:nvSpPr>
          <p:spPr>
            <a:xfrm>
              <a:off x="-960438" y="4068763"/>
              <a:ext cx="327025" cy="503237"/>
            </a:xfrm>
            <a:custGeom>
              <a:rect b="b" l="l" r="r" t="t"/>
              <a:pathLst>
                <a:path extrusionOk="0" h="787" w="512">
                  <a:moveTo>
                    <a:pt x="192" y="755"/>
                  </a:moveTo>
                  <a:cubicBezTo>
                    <a:pt x="192" y="773"/>
                    <a:pt x="207" y="787"/>
                    <a:pt x="224" y="787"/>
                  </a:cubicBezTo>
                  <a:cubicBezTo>
                    <a:pt x="480" y="787"/>
                    <a:pt x="480" y="787"/>
                    <a:pt x="480" y="787"/>
                  </a:cubicBezTo>
                  <a:cubicBezTo>
                    <a:pt x="498" y="787"/>
                    <a:pt x="512" y="773"/>
                    <a:pt x="512" y="755"/>
                  </a:cubicBezTo>
                  <a:cubicBezTo>
                    <a:pt x="512" y="499"/>
                    <a:pt x="512" y="499"/>
                    <a:pt x="512" y="499"/>
                  </a:cubicBezTo>
                  <a:cubicBezTo>
                    <a:pt x="512" y="427"/>
                    <a:pt x="463" y="364"/>
                    <a:pt x="393" y="345"/>
                  </a:cubicBezTo>
                  <a:cubicBezTo>
                    <a:pt x="467" y="270"/>
                    <a:pt x="466" y="149"/>
                    <a:pt x="392" y="75"/>
                  </a:cubicBezTo>
                  <a:cubicBezTo>
                    <a:pt x="317" y="0"/>
                    <a:pt x="196" y="0"/>
                    <a:pt x="121" y="75"/>
                  </a:cubicBezTo>
                  <a:cubicBezTo>
                    <a:pt x="46" y="149"/>
                    <a:pt x="45" y="270"/>
                    <a:pt x="119" y="345"/>
                  </a:cubicBezTo>
                  <a:cubicBezTo>
                    <a:pt x="49" y="364"/>
                    <a:pt x="1" y="427"/>
                    <a:pt x="0" y="499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627"/>
                    <a:pt x="15" y="641"/>
                    <a:pt x="32" y="641"/>
                  </a:cubicBezTo>
                  <a:cubicBezTo>
                    <a:pt x="50" y="641"/>
                    <a:pt x="64" y="627"/>
                    <a:pt x="64" y="609"/>
                  </a:cubicBezTo>
                  <a:cubicBezTo>
                    <a:pt x="64" y="499"/>
                    <a:pt x="64" y="499"/>
                    <a:pt x="64" y="499"/>
                  </a:cubicBezTo>
                  <a:cubicBezTo>
                    <a:pt x="64" y="446"/>
                    <a:pt x="107" y="403"/>
                    <a:pt x="160" y="403"/>
                  </a:cubicBezTo>
                  <a:cubicBezTo>
                    <a:pt x="352" y="403"/>
                    <a:pt x="352" y="403"/>
                    <a:pt x="352" y="403"/>
                  </a:cubicBezTo>
                  <a:cubicBezTo>
                    <a:pt x="405" y="403"/>
                    <a:pt x="448" y="446"/>
                    <a:pt x="448" y="499"/>
                  </a:cubicBezTo>
                  <a:cubicBezTo>
                    <a:pt x="448" y="723"/>
                    <a:pt x="448" y="723"/>
                    <a:pt x="448" y="723"/>
                  </a:cubicBezTo>
                  <a:cubicBezTo>
                    <a:pt x="224" y="723"/>
                    <a:pt x="224" y="723"/>
                    <a:pt x="224" y="723"/>
                  </a:cubicBezTo>
                  <a:cubicBezTo>
                    <a:pt x="207" y="723"/>
                    <a:pt x="192" y="737"/>
                    <a:pt x="192" y="755"/>
                  </a:cubicBezTo>
                  <a:close/>
                  <a:moveTo>
                    <a:pt x="256" y="83"/>
                  </a:moveTo>
                  <a:cubicBezTo>
                    <a:pt x="327" y="83"/>
                    <a:pt x="384" y="141"/>
                    <a:pt x="384" y="211"/>
                  </a:cubicBezTo>
                  <a:cubicBezTo>
                    <a:pt x="384" y="282"/>
                    <a:pt x="327" y="339"/>
                    <a:pt x="256" y="339"/>
                  </a:cubicBezTo>
                  <a:cubicBezTo>
                    <a:pt x="186" y="339"/>
                    <a:pt x="128" y="282"/>
                    <a:pt x="128" y="211"/>
                  </a:cubicBezTo>
                  <a:cubicBezTo>
                    <a:pt x="128" y="141"/>
                    <a:pt x="186" y="83"/>
                    <a:pt x="256" y="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796925" y="4387850"/>
              <a:ext cx="80963" cy="39687"/>
            </a:xfrm>
            <a:custGeom>
              <a:rect b="b" l="l" r="r" t="t"/>
              <a:pathLst>
                <a:path extrusionOk="0" h="64" w="128">
                  <a:moveTo>
                    <a:pt x="96" y="64"/>
                  </a:moveTo>
                  <a:cubicBezTo>
                    <a:pt x="114" y="64"/>
                    <a:pt x="128" y="50"/>
                    <a:pt x="128" y="32"/>
                  </a:cubicBezTo>
                  <a:cubicBezTo>
                    <a:pt x="128" y="14"/>
                    <a:pt x="114" y="0"/>
                    <a:pt x="9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lnTo>
                    <a:pt x="96" y="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277938" y="3862388"/>
              <a:ext cx="1284288" cy="1287462"/>
            </a:xfrm>
            <a:custGeom>
              <a:rect b="b" l="l" r="r" t="t"/>
              <a:pathLst>
                <a:path extrusionOk="0" h="2014" w="2010">
                  <a:moveTo>
                    <a:pt x="1973" y="1705"/>
                  </a:moveTo>
                  <a:cubicBezTo>
                    <a:pt x="1588" y="1321"/>
                    <a:pt x="1588" y="1321"/>
                    <a:pt x="1588" y="1321"/>
                  </a:cubicBezTo>
                  <a:cubicBezTo>
                    <a:pt x="1559" y="1293"/>
                    <a:pt x="1516" y="1286"/>
                    <a:pt x="1480" y="1303"/>
                  </a:cubicBezTo>
                  <a:cubicBezTo>
                    <a:pt x="1310" y="1133"/>
                    <a:pt x="1310" y="1133"/>
                    <a:pt x="1310" y="1133"/>
                  </a:cubicBezTo>
                  <a:cubicBezTo>
                    <a:pt x="1513" y="832"/>
                    <a:pt x="1441" y="425"/>
                    <a:pt x="1147" y="212"/>
                  </a:cubicBezTo>
                  <a:cubicBezTo>
                    <a:pt x="853" y="0"/>
                    <a:pt x="443" y="59"/>
                    <a:pt x="221" y="346"/>
                  </a:cubicBezTo>
                  <a:cubicBezTo>
                    <a:pt x="0" y="634"/>
                    <a:pt x="46" y="1045"/>
                    <a:pt x="326" y="1276"/>
                  </a:cubicBezTo>
                  <a:cubicBezTo>
                    <a:pt x="340" y="1287"/>
                    <a:pt x="360" y="1285"/>
                    <a:pt x="371" y="1271"/>
                  </a:cubicBezTo>
                  <a:cubicBezTo>
                    <a:pt x="383" y="1258"/>
                    <a:pt x="381" y="1237"/>
                    <a:pt x="367" y="1226"/>
                  </a:cubicBezTo>
                  <a:cubicBezTo>
                    <a:pt x="109" y="1015"/>
                    <a:pt x="69" y="636"/>
                    <a:pt x="277" y="376"/>
                  </a:cubicBezTo>
                  <a:cubicBezTo>
                    <a:pt x="485" y="115"/>
                    <a:pt x="863" y="70"/>
                    <a:pt x="1126" y="275"/>
                  </a:cubicBezTo>
                  <a:cubicBezTo>
                    <a:pt x="1389" y="479"/>
                    <a:pt x="1439" y="857"/>
                    <a:pt x="1238" y="1123"/>
                  </a:cubicBezTo>
                  <a:cubicBezTo>
                    <a:pt x="1230" y="1133"/>
                    <a:pt x="1222" y="1143"/>
                    <a:pt x="1214" y="1153"/>
                  </a:cubicBezTo>
                  <a:cubicBezTo>
                    <a:pt x="1213" y="1154"/>
                    <a:pt x="1212" y="1154"/>
                    <a:pt x="1212" y="1155"/>
                  </a:cubicBezTo>
                  <a:cubicBezTo>
                    <a:pt x="1193" y="1177"/>
                    <a:pt x="1173" y="1197"/>
                    <a:pt x="1152" y="1215"/>
                  </a:cubicBezTo>
                  <a:cubicBezTo>
                    <a:pt x="1151" y="1216"/>
                    <a:pt x="1150" y="1217"/>
                    <a:pt x="1149" y="1218"/>
                  </a:cubicBezTo>
                  <a:cubicBezTo>
                    <a:pt x="1139" y="1226"/>
                    <a:pt x="1129" y="1234"/>
                    <a:pt x="1119" y="1241"/>
                  </a:cubicBezTo>
                  <a:cubicBezTo>
                    <a:pt x="1014" y="1322"/>
                    <a:pt x="885" y="1365"/>
                    <a:pt x="753" y="1365"/>
                  </a:cubicBezTo>
                  <a:cubicBezTo>
                    <a:pt x="743" y="1365"/>
                    <a:pt x="733" y="1365"/>
                    <a:pt x="723" y="1364"/>
                  </a:cubicBezTo>
                  <a:cubicBezTo>
                    <a:pt x="705" y="1363"/>
                    <a:pt x="690" y="1377"/>
                    <a:pt x="689" y="1394"/>
                  </a:cubicBezTo>
                  <a:cubicBezTo>
                    <a:pt x="688" y="1412"/>
                    <a:pt x="702" y="1427"/>
                    <a:pt x="720" y="1428"/>
                  </a:cubicBezTo>
                  <a:cubicBezTo>
                    <a:pt x="731" y="1429"/>
                    <a:pt x="742" y="1429"/>
                    <a:pt x="753" y="1429"/>
                  </a:cubicBezTo>
                  <a:cubicBezTo>
                    <a:pt x="887" y="1429"/>
                    <a:pt x="1018" y="1389"/>
                    <a:pt x="1129" y="1314"/>
                  </a:cubicBezTo>
                  <a:cubicBezTo>
                    <a:pt x="1317" y="1502"/>
                    <a:pt x="1317" y="1502"/>
                    <a:pt x="1317" y="1502"/>
                  </a:cubicBezTo>
                  <a:cubicBezTo>
                    <a:pt x="1329" y="1514"/>
                    <a:pt x="1350" y="1514"/>
                    <a:pt x="1362" y="1502"/>
                  </a:cubicBezTo>
                  <a:cubicBezTo>
                    <a:pt x="1498" y="1366"/>
                    <a:pt x="1498" y="1366"/>
                    <a:pt x="1498" y="1366"/>
                  </a:cubicBezTo>
                  <a:cubicBezTo>
                    <a:pt x="1511" y="1354"/>
                    <a:pt x="1530" y="1354"/>
                    <a:pt x="1543" y="1366"/>
                  </a:cubicBezTo>
                  <a:cubicBezTo>
                    <a:pt x="1928" y="1751"/>
                    <a:pt x="1928" y="1751"/>
                    <a:pt x="1928" y="1751"/>
                  </a:cubicBezTo>
                  <a:cubicBezTo>
                    <a:pt x="1940" y="1763"/>
                    <a:pt x="1940" y="1783"/>
                    <a:pt x="1928" y="1796"/>
                  </a:cubicBezTo>
                  <a:cubicBezTo>
                    <a:pt x="1792" y="1932"/>
                    <a:pt x="1792" y="1932"/>
                    <a:pt x="1792" y="1932"/>
                  </a:cubicBezTo>
                  <a:cubicBezTo>
                    <a:pt x="1786" y="1938"/>
                    <a:pt x="1778" y="1941"/>
                    <a:pt x="1769" y="1941"/>
                  </a:cubicBezTo>
                  <a:cubicBezTo>
                    <a:pt x="1761" y="1941"/>
                    <a:pt x="1753" y="1938"/>
                    <a:pt x="1747" y="1932"/>
                  </a:cubicBezTo>
                  <a:cubicBezTo>
                    <a:pt x="1495" y="1680"/>
                    <a:pt x="1495" y="1680"/>
                    <a:pt x="1495" y="1680"/>
                  </a:cubicBezTo>
                  <a:cubicBezTo>
                    <a:pt x="1482" y="1667"/>
                    <a:pt x="1462" y="1668"/>
                    <a:pt x="1450" y="1680"/>
                  </a:cubicBezTo>
                  <a:cubicBezTo>
                    <a:pt x="1437" y="1692"/>
                    <a:pt x="1437" y="1712"/>
                    <a:pt x="1449" y="1725"/>
                  </a:cubicBezTo>
                  <a:cubicBezTo>
                    <a:pt x="1701" y="1977"/>
                    <a:pt x="1701" y="1977"/>
                    <a:pt x="1701" y="1977"/>
                  </a:cubicBezTo>
                  <a:cubicBezTo>
                    <a:pt x="1739" y="2014"/>
                    <a:pt x="1800" y="2014"/>
                    <a:pt x="1837" y="1977"/>
                  </a:cubicBezTo>
                  <a:cubicBezTo>
                    <a:pt x="1973" y="1841"/>
                    <a:pt x="1973" y="1841"/>
                    <a:pt x="1973" y="1841"/>
                  </a:cubicBezTo>
                  <a:cubicBezTo>
                    <a:pt x="2010" y="1804"/>
                    <a:pt x="2010" y="1743"/>
                    <a:pt x="1973" y="1705"/>
                  </a:cubicBezTo>
                  <a:close/>
                  <a:moveTo>
                    <a:pt x="1271" y="1185"/>
                  </a:moveTo>
                  <a:cubicBezTo>
                    <a:pt x="1430" y="1343"/>
                    <a:pt x="1430" y="1343"/>
                    <a:pt x="1430" y="1343"/>
                  </a:cubicBezTo>
                  <a:cubicBezTo>
                    <a:pt x="1339" y="1434"/>
                    <a:pt x="1339" y="1434"/>
                    <a:pt x="1339" y="1434"/>
                  </a:cubicBezTo>
                  <a:cubicBezTo>
                    <a:pt x="1181" y="1275"/>
                    <a:pt x="1181" y="1275"/>
                    <a:pt x="1181" y="1275"/>
                  </a:cubicBezTo>
                  <a:cubicBezTo>
                    <a:pt x="1214" y="1248"/>
                    <a:pt x="1244" y="1218"/>
                    <a:pt x="1271" y="1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817563" y="4241800"/>
              <a:ext cx="384175" cy="452437"/>
            </a:xfrm>
            <a:custGeom>
              <a:rect b="b" l="l" r="r" t="t"/>
              <a:pathLst>
                <a:path extrusionOk="0" h="708" w="601">
                  <a:moveTo>
                    <a:pt x="32" y="643"/>
                  </a:moveTo>
                  <a:cubicBezTo>
                    <a:pt x="15" y="643"/>
                    <a:pt x="0" y="657"/>
                    <a:pt x="0" y="675"/>
                  </a:cubicBezTo>
                  <a:cubicBezTo>
                    <a:pt x="0" y="693"/>
                    <a:pt x="15" y="707"/>
                    <a:pt x="32" y="707"/>
                  </a:cubicBezTo>
                  <a:cubicBezTo>
                    <a:pt x="201" y="708"/>
                    <a:pt x="360" y="630"/>
                    <a:pt x="463" y="497"/>
                  </a:cubicBezTo>
                  <a:cubicBezTo>
                    <a:pt x="566" y="364"/>
                    <a:pt x="601" y="190"/>
                    <a:pt x="558" y="27"/>
                  </a:cubicBezTo>
                  <a:cubicBezTo>
                    <a:pt x="554" y="10"/>
                    <a:pt x="537" y="0"/>
                    <a:pt x="519" y="4"/>
                  </a:cubicBezTo>
                  <a:cubicBezTo>
                    <a:pt x="502" y="9"/>
                    <a:pt x="492" y="26"/>
                    <a:pt x="496" y="43"/>
                  </a:cubicBezTo>
                  <a:cubicBezTo>
                    <a:pt x="534" y="187"/>
                    <a:pt x="503" y="340"/>
                    <a:pt x="412" y="458"/>
                  </a:cubicBezTo>
                  <a:cubicBezTo>
                    <a:pt x="321" y="575"/>
                    <a:pt x="181" y="644"/>
                    <a:pt x="32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1182688" y="3956050"/>
              <a:ext cx="566738" cy="655637"/>
            </a:xfrm>
            <a:custGeom>
              <a:rect b="b" l="l" r="r" t="t"/>
              <a:pathLst>
                <a:path extrusionOk="0" h="1025" w="887">
                  <a:moveTo>
                    <a:pt x="866" y="134"/>
                  </a:moveTo>
                  <a:cubicBezTo>
                    <a:pt x="625" y="0"/>
                    <a:pt x="320" y="69"/>
                    <a:pt x="160" y="294"/>
                  </a:cubicBezTo>
                  <a:cubicBezTo>
                    <a:pt x="0" y="520"/>
                    <a:pt x="34" y="830"/>
                    <a:pt x="240" y="1014"/>
                  </a:cubicBezTo>
                  <a:cubicBezTo>
                    <a:pt x="248" y="1022"/>
                    <a:pt x="261" y="1025"/>
                    <a:pt x="272" y="1021"/>
                  </a:cubicBezTo>
                  <a:cubicBezTo>
                    <a:pt x="283" y="1018"/>
                    <a:pt x="291" y="1009"/>
                    <a:pt x="293" y="997"/>
                  </a:cubicBezTo>
                  <a:cubicBezTo>
                    <a:pt x="295" y="986"/>
                    <a:pt x="291" y="974"/>
                    <a:pt x="283" y="967"/>
                  </a:cubicBezTo>
                  <a:cubicBezTo>
                    <a:pt x="101" y="804"/>
                    <a:pt x="71" y="530"/>
                    <a:pt x="212" y="332"/>
                  </a:cubicBezTo>
                  <a:cubicBezTo>
                    <a:pt x="354" y="133"/>
                    <a:pt x="622" y="72"/>
                    <a:pt x="835" y="190"/>
                  </a:cubicBezTo>
                  <a:cubicBezTo>
                    <a:pt x="851" y="199"/>
                    <a:pt x="870" y="193"/>
                    <a:pt x="879" y="178"/>
                  </a:cubicBezTo>
                  <a:cubicBezTo>
                    <a:pt x="887" y="162"/>
                    <a:pt x="882" y="143"/>
                    <a:pt x="866" y="1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063625" y="5000625"/>
              <a:ext cx="165100" cy="41275"/>
            </a:xfrm>
            <a:custGeom>
              <a:rect b="b" l="l" r="r" t="t"/>
              <a:pathLst>
                <a:path extrusionOk="0" h="64" w="256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42" y="64"/>
                    <a:pt x="256" y="50"/>
                    <a:pt x="256" y="32"/>
                  </a:cubicBezTo>
                  <a:cubicBezTo>
                    <a:pt x="256" y="14"/>
                    <a:pt x="242" y="0"/>
                    <a:pt x="224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1165225" y="4529138"/>
              <a:ext cx="573088" cy="614362"/>
            </a:xfrm>
            <a:custGeom>
              <a:rect b="b" l="l" r="r" t="t"/>
              <a:pathLst>
                <a:path extrusionOk="0" h="963" w="896">
                  <a:moveTo>
                    <a:pt x="800" y="451"/>
                  </a:moveTo>
                  <a:cubicBezTo>
                    <a:pt x="448" y="451"/>
                    <a:pt x="448" y="451"/>
                    <a:pt x="448" y="451"/>
                  </a:cubicBezTo>
                  <a:cubicBezTo>
                    <a:pt x="448" y="35"/>
                    <a:pt x="448" y="35"/>
                    <a:pt x="448" y="35"/>
                  </a:cubicBezTo>
                  <a:cubicBezTo>
                    <a:pt x="448" y="21"/>
                    <a:pt x="439" y="8"/>
                    <a:pt x="425" y="4"/>
                  </a:cubicBezTo>
                  <a:cubicBezTo>
                    <a:pt x="411" y="0"/>
                    <a:pt x="396" y="6"/>
                    <a:pt x="389" y="19"/>
                  </a:cubicBezTo>
                  <a:cubicBezTo>
                    <a:pt x="142" y="451"/>
                    <a:pt x="142" y="451"/>
                    <a:pt x="142" y="451"/>
                  </a:cubicBezTo>
                  <a:cubicBezTo>
                    <a:pt x="96" y="451"/>
                    <a:pt x="96" y="451"/>
                    <a:pt x="96" y="451"/>
                  </a:cubicBezTo>
                  <a:cubicBezTo>
                    <a:pt x="43" y="451"/>
                    <a:pt x="0" y="494"/>
                    <a:pt x="0" y="547"/>
                  </a:cubicBezTo>
                  <a:cubicBezTo>
                    <a:pt x="0" y="867"/>
                    <a:pt x="0" y="867"/>
                    <a:pt x="0" y="867"/>
                  </a:cubicBezTo>
                  <a:cubicBezTo>
                    <a:pt x="0" y="920"/>
                    <a:pt x="43" y="963"/>
                    <a:pt x="96" y="963"/>
                  </a:cubicBezTo>
                  <a:cubicBezTo>
                    <a:pt x="800" y="963"/>
                    <a:pt x="800" y="963"/>
                    <a:pt x="800" y="963"/>
                  </a:cubicBezTo>
                  <a:cubicBezTo>
                    <a:pt x="853" y="963"/>
                    <a:pt x="896" y="920"/>
                    <a:pt x="896" y="867"/>
                  </a:cubicBezTo>
                  <a:cubicBezTo>
                    <a:pt x="896" y="803"/>
                    <a:pt x="896" y="803"/>
                    <a:pt x="896" y="803"/>
                  </a:cubicBezTo>
                  <a:cubicBezTo>
                    <a:pt x="896" y="785"/>
                    <a:pt x="882" y="771"/>
                    <a:pt x="864" y="771"/>
                  </a:cubicBezTo>
                  <a:cubicBezTo>
                    <a:pt x="847" y="771"/>
                    <a:pt x="832" y="785"/>
                    <a:pt x="832" y="803"/>
                  </a:cubicBezTo>
                  <a:cubicBezTo>
                    <a:pt x="832" y="867"/>
                    <a:pt x="832" y="867"/>
                    <a:pt x="832" y="867"/>
                  </a:cubicBezTo>
                  <a:cubicBezTo>
                    <a:pt x="832" y="885"/>
                    <a:pt x="818" y="899"/>
                    <a:pt x="800" y="899"/>
                  </a:cubicBezTo>
                  <a:cubicBezTo>
                    <a:pt x="96" y="899"/>
                    <a:pt x="96" y="899"/>
                    <a:pt x="96" y="899"/>
                  </a:cubicBezTo>
                  <a:cubicBezTo>
                    <a:pt x="79" y="899"/>
                    <a:pt x="64" y="885"/>
                    <a:pt x="64" y="867"/>
                  </a:cubicBezTo>
                  <a:cubicBezTo>
                    <a:pt x="64" y="547"/>
                    <a:pt x="64" y="547"/>
                    <a:pt x="64" y="547"/>
                  </a:cubicBezTo>
                  <a:cubicBezTo>
                    <a:pt x="64" y="529"/>
                    <a:pt x="79" y="515"/>
                    <a:pt x="96" y="515"/>
                  </a:cubicBezTo>
                  <a:cubicBezTo>
                    <a:pt x="160" y="515"/>
                    <a:pt x="160" y="515"/>
                    <a:pt x="160" y="515"/>
                  </a:cubicBezTo>
                  <a:cubicBezTo>
                    <a:pt x="172" y="515"/>
                    <a:pt x="182" y="509"/>
                    <a:pt x="188" y="499"/>
                  </a:cubicBezTo>
                  <a:cubicBezTo>
                    <a:pt x="384" y="156"/>
                    <a:pt x="384" y="156"/>
                    <a:pt x="384" y="156"/>
                  </a:cubicBezTo>
                  <a:cubicBezTo>
                    <a:pt x="384" y="483"/>
                    <a:pt x="384" y="483"/>
                    <a:pt x="384" y="483"/>
                  </a:cubicBezTo>
                  <a:cubicBezTo>
                    <a:pt x="384" y="501"/>
                    <a:pt x="399" y="515"/>
                    <a:pt x="416" y="515"/>
                  </a:cubicBezTo>
                  <a:cubicBezTo>
                    <a:pt x="800" y="515"/>
                    <a:pt x="800" y="515"/>
                    <a:pt x="800" y="515"/>
                  </a:cubicBezTo>
                  <a:cubicBezTo>
                    <a:pt x="818" y="515"/>
                    <a:pt x="832" y="529"/>
                    <a:pt x="832" y="547"/>
                  </a:cubicBezTo>
                  <a:cubicBezTo>
                    <a:pt x="832" y="611"/>
                    <a:pt x="832" y="611"/>
                    <a:pt x="832" y="611"/>
                  </a:cubicBezTo>
                  <a:cubicBezTo>
                    <a:pt x="832" y="629"/>
                    <a:pt x="847" y="643"/>
                    <a:pt x="864" y="643"/>
                  </a:cubicBezTo>
                  <a:cubicBezTo>
                    <a:pt x="882" y="643"/>
                    <a:pt x="896" y="629"/>
                    <a:pt x="896" y="611"/>
                  </a:cubicBezTo>
                  <a:cubicBezTo>
                    <a:pt x="896" y="547"/>
                    <a:pt x="896" y="547"/>
                    <a:pt x="896" y="547"/>
                  </a:cubicBezTo>
                  <a:cubicBezTo>
                    <a:pt x="896" y="494"/>
                    <a:pt x="853" y="451"/>
                    <a:pt x="800" y="4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022350" y="4919663"/>
              <a:ext cx="184150" cy="39687"/>
            </a:xfrm>
            <a:custGeom>
              <a:rect b="b" l="l" r="r" t="t"/>
              <a:pathLst>
                <a:path extrusionOk="0" h="64" w="288">
                  <a:moveTo>
                    <a:pt x="288" y="32"/>
                  </a:moveTo>
                  <a:cubicBezTo>
                    <a:pt x="288" y="14"/>
                    <a:pt x="274" y="0"/>
                    <a:pt x="25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74" y="64"/>
                    <a:pt x="288" y="50"/>
                    <a:pt x="288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796925" y="4919663"/>
              <a:ext cx="122238" cy="39687"/>
            </a:xfrm>
            <a:custGeom>
              <a:rect b="b" l="l" r="r" t="t"/>
              <a:pathLst>
                <a:path extrusionOk="0" h="64" w="192">
                  <a:moveTo>
                    <a:pt x="192" y="32"/>
                  </a:move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78" y="64"/>
                    <a:pt x="192" y="50"/>
                    <a:pt x="192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858838" y="5000625"/>
              <a:ext cx="123825" cy="41275"/>
            </a:xfrm>
            <a:custGeom>
              <a:rect b="b" l="l" r="r" t="t"/>
              <a:pathLst>
                <a:path extrusionOk="0" h="64" w="192">
                  <a:moveTo>
                    <a:pt x="32" y="64"/>
                  </a:moveTo>
                  <a:cubicBezTo>
                    <a:pt x="160" y="64"/>
                    <a:pt x="160" y="64"/>
                    <a:pt x="160" y="64"/>
                  </a:cubicBezTo>
                  <a:cubicBezTo>
                    <a:pt x="178" y="64"/>
                    <a:pt x="192" y="50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47663" y="4040188"/>
              <a:ext cx="225425" cy="39687"/>
            </a:xfrm>
            <a:custGeom>
              <a:rect b="b" l="l" r="r" t="t"/>
              <a:pathLst>
                <a:path extrusionOk="0" h="64" w="352">
                  <a:moveTo>
                    <a:pt x="32" y="64"/>
                  </a:moveTo>
                  <a:cubicBezTo>
                    <a:pt x="320" y="64"/>
                    <a:pt x="320" y="64"/>
                    <a:pt x="320" y="64"/>
                  </a:cubicBezTo>
                  <a:cubicBezTo>
                    <a:pt x="338" y="64"/>
                    <a:pt x="352" y="50"/>
                    <a:pt x="352" y="32"/>
                  </a:cubicBezTo>
                  <a:cubicBezTo>
                    <a:pt x="352" y="15"/>
                    <a:pt x="338" y="0"/>
                    <a:pt x="32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347663" y="4141788"/>
              <a:ext cx="225425" cy="41275"/>
            </a:xfrm>
            <a:custGeom>
              <a:rect b="b" l="l" r="r" t="t"/>
              <a:pathLst>
                <a:path extrusionOk="0" h="64" w="352">
                  <a:moveTo>
                    <a:pt x="32" y="64"/>
                  </a:moveTo>
                  <a:cubicBezTo>
                    <a:pt x="320" y="64"/>
                    <a:pt x="320" y="64"/>
                    <a:pt x="320" y="64"/>
                  </a:cubicBezTo>
                  <a:cubicBezTo>
                    <a:pt x="338" y="64"/>
                    <a:pt x="352" y="50"/>
                    <a:pt x="352" y="32"/>
                  </a:cubicBezTo>
                  <a:cubicBezTo>
                    <a:pt x="352" y="15"/>
                    <a:pt x="338" y="0"/>
                    <a:pt x="32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65113" y="4244975"/>
              <a:ext cx="142875" cy="39687"/>
            </a:xfrm>
            <a:custGeom>
              <a:rect b="b" l="l" r="r" t="t"/>
              <a:pathLst>
                <a:path extrusionOk="0" h="64" w="224">
                  <a:moveTo>
                    <a:pt x="19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210" y="64"/>
                    <a:pt x="224" y="50"/>
                    <a:pt x="224" y="32"/>
                  </a:cubicBezTo>
                  <a:cubicBezTo>
                    <a:pt x="224" y="15"/>
                    <a:pt x="210" y="0"/>
                    <a:pt x="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265113" y="4346575"/>
              <a:ext cx="142875" cy="41275"/>
            </a:xfrm>
            <a:custGeom>
              <a:rect b="b" l="l" r="r" t="t"/>
              <a:pathLst>
                <a:path extrusionOk="0" h="64" w="224">
                  <a:moveTo>
                    <a:pt x="19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210" y="64"/>
                    <a:pt x="224" y="50"/>
                    <a:pt x="224" y="32"/>
                  </a:cubicBezTo>
                  <a:cubicBezTo>
                    <a:pt x="224" y="14"/>
                    <a:pt x="210" y="0"/>
                    <a:pt x="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306388" y="4427538"/>
              <a:ext cx="184150" cy="123825"/>
            </a:xfrm>
            <a:custGeom>
              <a:rect b="b" l="l" r="r" t="t"/>
              <a:pathLst>
                <a:path extrusionOk="0" h="192" w="288">
                  <a:moveTo>
                    <a:pt x="32" y="128"/>
                  </a:moveTo>
                  <a:cubicBezTo>
                    <a:pt x="14" y="128"/>
                    <a:pt x="0" y="142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59" y="192"/>
                    <a:pt x="288" y="163"/>
                    <a:pt x="288" y="128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8" y="29"/>
                    <a:pt x="259" y="0"/>
                    <a:pt x="2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4" y="128"/>
                    <a:pt x="224" y="128"/>
                    <a:pt x="224" y="128"/>
                  </a:cubicBezTo>
                  <a:lnTo>
                    <a:pt x="32" y="1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2" name="Google Shape;142;p7"/>
          <p:cNvSpPr txBox="1"/>
          <p:nvPr/>
        </p:nvSpPr>
        <p:spPr>
          <a:xfrm>
            <a:off x="2551778" y="3341370"/>
            <a:ext cx="1849344" cy="458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The methods that you choose and why</a:t>
            </a:r>
            <a:endParaRPr sz="10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4764245" y="1323244"/>
            <a:ext cx="1820006" cy="1820006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4" name="Google Shape;144;p7"/>
          <p:cNvGrpSpPr/>
          <p:nvPr/>
        </p:nvGrpSpPr>
        <p:grpSpPr>
          <a:xfrm>
            <a:off x="5204541" y="1731606"/>
            <a:ext cx="939414" cy="1003282"/>
            <a:chOff x="-1290638" y="3570288"/>
            <a:chExt cx="1120775" cy="1196975"/>
          </a:xfrm>
        </p:grpSpPr>
        <p:sp>
          <p:nvSpPr>
            <p:cNvPr id="145" name="Google Shape;145;p7"/>
            <p:cNvSpPr/>
            <p:nvPr/>
          </p:nvSpPr>
          <p:spPr>
            <a:xfrm>
              <a:off x="-730251" y="4579938"/>
              <a:ext cx="149225" cy="112713"/>
            </a:xfrm>
            <a:custGeom>
              <a:rect b="b" l="l" r="r" t="t"/>
              <a:pathLst>
                <a:path extrusionOk="0" h="563" w="750">
                  <a:moveTo>
                    <a:pt x="469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126" y="0"/>
                    <a:pt x="0" y="127"/>
                    <a:pt x="0" y="282"/>
                  </a:cubicBezTo>
                  <a:cubicBezTo>
                    <a:pt x="0" y="437"/>
                    <a:pt x="126" y="563"/>
                    <a:pt x="281" y="563"/>
                  </a:cubicBezTo>
                  <a:cubicBezTo>
                    <a:pt x="469" y="563"/>
                    <a:pt x="469" y="563"/>
                    <a:pt x="469" y="563"/>
                  </a:cubicBezTo>
                  <a:cubicBezTo>
                    <a:pt x="624" y="563"/>
                    <a:pt x="750" y="437"/>
                    <a:pt x="750" y="282"/>
                  </a:cubicBezTo>
                  <a:cubicBezTo>
                    <a:pt x="750" y="127"/>
                    <a:pt x="624" y="0"/>
                    <a:pt x="469" y="0"/>
                  </a:cubicBezTo>
                  <a:close/>
                  <a:moveTo>
                    <a:pt x="469" y="375"/>
                  </a:moveTo>
                  <a:cubicBezTo>
                    <a:pt x="281" y="375"/>
                    <a:pt x="281" y="375"/>
                    <a:pt x="281" y="375"/>
                  </a:cubicBezTo>
                  <a:cubicBezTo>
                    <a:pt x="230" y="375"/>
                    <a:pt x="188" y="333"/>
                    <a:pt x="188" y="282"/>
                  </a:cubicBezTo>
                  <a:cubicBezTo>
                    <a:pt x="188" y="230"/>
                    <a:pt x="230" y="188"/>
                    <a:pt x="281" y="188"/>
                  </a:cubicBezTo>
                  <a:cubicBezTo>
                    <a:pt x="469" y="188"/>
                    <a:pt x="469" y="188"/>
                    <a:pt x="469" y="188"/>
                  </a:cubicBezTo>
                  <a:cubicBezTo>
                    <a:pt x="520" y="188"/>
                    <a:pt x="563" y="230"/>
                    <a:pt x="563" y="282"/>
                  </a:cubicBezTo>
                  <a:cubicBezTo>
                    <a:pt x="563" y="333"/>
                    <a:pt x="520" y="375"/>
                    <a:pt x="469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1290638" y="3570288"/>
              <a:ext cx="1120775" cy="1196975"/>
            </a:xfrm>
            <a:custGeom>
              <a:rect b="b" l="l" r="r" t="t"/>
              <a:pathLst>
                <a:path extrusionOk="0" h="6000" w="5625">
                  <a:moveTo>
                    <a:pt x="5061" y="4219"/>
                  </a:moveTo>
                  <a:cubicBezTo>
                    <a:pt x="5062" y="4219"/>
                    <a:pt x="5062" y="4219"/>
                    <a:pt x="5062" y="4219"/>
                  </a:cubicBezTo>
                  <a:cubicBezTo>
                    <a:pt x="5062" y="2625"/>
                    <a:pt x="5062" y="2625"/>
                    <a:pt x="5062" y="2625"/>
                  </a:cubicBezTo>
                  <a:cubicBezTo>
                    <a:pt x="5343" y="2625"/>
                    <a:pt x="5343" y="2625"/>
                    <a:pt x="5343" y="2625"/>
                  </a:cubicBezTo>
                  <a:cubicBezTo>
                    <a:pt x="5395" y="2625"/>
                    <a:pt x="5437" y="2583"/>
                    <a:pt x="5437" y="2531"/>
                  </a:cubicBezTo>
                  <a:cubicBezTo>
                    <a:pt x="5437" y="1875"/>
                    <a:pt x="5437" y="1875"/>
                    <a:pt x="5437" y="1875"/>
                  </a:cubicBezTo>
                  <a:cubicBezTo>
                    <a:pt x="5437" y="1617"/>
                    <a:pt x="5227" y="1406"/>
                    <a:pt x="4968" y="1406"/>
                  </a:cubicBezTo>
                  <a:cubicBezTo>
                    <a:pt x="4918" y="1406"/>
                    <a:pt x="4918" y="1406"/>
                    <a:pt x="4918" y="1406"/>
                  </a:cubicBezTo>
                  <a:cubicBezTo>
                    <a:pt x="5007" y="1307"/>
                    <a:pt x="5062" y="1175"/>
                    <a:pt x="5062" y="1031"/>
                  </a:cubicBezTo>
                  <a:cubicBezTo>
                    <a:pt x="5062" y="721"/>
                    <a:pt x="4810" y="469"/>
                    <a:pt x="4500" y="469"/>
                  </a:cubicBezTo>
                  <a:cubicBezTo>
                    <a:pt x="4189" y="469"/>
                    <a:pt x="3937" y="721"/>
                    <a:pt x="3937" y="1031"/>
                  </a:cubicBezTo>
                  <a:cubicBezTo>
                    <a:pt x="3937" y="1175"/>
                    <a:pt x="3992" y="1307"/>
                    <a:pt x="4081" y="1406"/>
                  </a:cubicBezTo>
                  <a:cubicBezTo>
                    <a:pt x="4031" y="1406"/>
                    <a:pt x="4031" y="1406"/>
                    <a:pt x="4031" y="1406"/>
                  </a:cubicBezTo>
                  <a:cubicBezTo>
                    <a:pt x="3925" y="1406"/>
                    <a:pt x="3828" y="1443"/>
                    <a:pt x="3750" y="1502"/>
                  </a:cubicBezTo>
                  <a:cubicBezTo>
                    <a:pt x="3750" y="1406"/>
                    <a:pt x="3750" y="1406"/>
                    <a:pt x="3750" y="1406"/>
                  </a:cubicBezTo>
                  <a:cubicBezTo>
                    <a:pt x="3750" y="1148"/>
                    <a:pt x="3539" y="937"/>
                    <a:pt x="3281" y="937"/>
                  </a:cubicBezTo>
                  <a:cubicBezTo>
                    <a:pt x="3230" y="937"/>
                    <a:pt x="3230" y="937"/>
                    <a:pt x="3230" y="937"/>
                  </a:cubicBezTo>
                  <a:cubicBezTo>
                    <a:pt x="3320" y="838"/>
                    <a:pt x="3375" y="707"/>
                    <a:pt x="3375" y="562"/>
                  </a:cubicBezTo>
                  <a:cubicBezTo>
                    <a:pt x="3375" y="252"/>
                    <a:pt x="3122" y="0"/>
                    <a:pt x="2812" y="0"/>
                  </a:cubicBezTo>
                  <a:cubicBezTo>
                    <a:pt x="2502" y="0"/>
                    <a:pt x="2250" y="252"/>
                    <a:pt x="2250" y="562"/>
                  </a:cubicBezTo>
                  <a:cubicBezTo>
                    <a:pt x="2250" y="707"/>
                    <a:pt x="2304" y="838"/>
                    <a:pt x="2394" y="937"/>
                  </a:cubicBezTo>
                  <a:cubicBezTo>
                    <a:pt x="2343" y="937"/>
                    <a:pt x="2343" y="937"/>
                    <a:pt x="2343" y="937"/>
                  </a:cubicBezTo>
                  <a:cubicBezTo>
                    <a:pt x="2085" y="937"/>
                    <a:pt x="1875" y="1148"/>
                    <a:pt x="1875" y="1406"/>
                  </a:cubicBezTo>
                  <a:cubicBezTo>
                    <a:pt x="1875" y="1502"/>
                    <a:pt x="1875" y="1502"/>
                    <a:pt x="1875" y="1502"/>
                  </a:cubicBezTo>
                  <a:cubicBezTo>
                    <a:pt x="1796" y="1443"/>
                    <a:pt x="1699" y="1406"/>
                    <a:pt x="1593" y="1406"/>
                  </a:cubicBezTo>
                  <a:cubicBezTo>
                    <a:pt x="1543" y="1406"/>
                    <a:pt x="1543" y="1406"/>
                    <a:pt x="1543" y="1406"/>
                  </a:cubicBezTo>
                  <a:cubicBezTo>
                    <a:pt x="1632" y="1307"/>
                    <a:pt x="1687" y="1175"/>
                    <a:pt x="1687" y="1031"/>
                  </a:cubicBezTo>
                  <a:cubicBezTo>
                    <a:pt x="1687" y="721"/>
                    <a:pt x="1435" y="469"/>
                    <a:pt x="1125" y="469"/>
                  </a:cubicBezTo>
                  <a:cubicBezTo>
                    <a:pt x="814" y="469"/>
                    <a:pt x="562" y="721"/>
                    <a:pt x="562" y="1031"/>
                  </a:cubicBezTo>
                  <a:cubicBezTo>
                    <a:pt x="562" y="1175"/>
                    <a:pt x="617" y="1307"/>
                    <a:pt x="706" y="1406"/>
                  </a:cubicBezTo>
                  <a:cubicBezTo>
                    <a:pt x="656" y="1406"/>
                    <a:pt x="656" y="1406"/>
                    <a:pt x="656" y="1406"/>
                  </a:cubicBezTo>
                  <a:cubicBezTo>
                    <a:pt x="397" y="1406"/>
                    <a:pt x="187" y="1617"/>
                    <a:pt x="187" y="1875"/>
                  </a:cubicBezTo>
                  <a:cubicBezTo>
                    <a:pt x="187" y="2531"/>
                    <a:pt x="187" y="2531"/>
                    <a:pt x="187" y="2531"/>
                  </a:cubicBezTo>
                  <a:cubicBezTo>
                    <a:pt x="187" y="2583"/>
                    <a:pt x="229" y="2625"/>
                    <a:pt x="281" y="2625"/>
                  </a:cubicBezTo>
                  <a:cubicBezTo>
                    <a:pt x="562" y="2625"/>
                    <a:pt x="562" y="2625"/>
                    <a:pt x="562" y="2625"/>
                  </a:cubicBezTo>
                  <a:cubicBezTo>
                    <a:pt x="562" y="4219"/>
                    <a:pt x="562" y="4219"/>
                    <a:pt x="562" y="4219"/>
                  </a:cubicBezTo>
                  <a:cubicBezTo>
                    <a:pt x="564" y="4219"/>
                    <a:pt x="564" y="4219"/>
                    <a:pt x="564" y="4219"/>
                  </a:cubicBezTo>
                  <a:cubicBezTo>
                    <a:pt x="210" y="4689"/>
                    <a:pt x="0" y="5274"/>
                    <a:pt x="0" y="5906"/>
                  </a:cubicBezTo>
                  <a:cubicBezTo>
                    <a:pt x="0" y="5958"/>
                    <a:pt x="42" y="6000"/>
                    <a:pt x="93" y="6000"/>
                  </a:cubicBezTo>
                  <a:cubicBezTo>
                    <a:pt x="1218" y="6000"/>
                    <a:pt x="1218" y="6000"/>
                    <a:pt x="1218" y="6000"/>
                  </a:cubicBezTo>
                  <a:cubicBezTo>
                    <a:pt x="5531" y="6000"/>
                    <a:pt x="5531" y="6000"/>
                    <a:pt x="5531" y="6000"/>
                  </a:cubicBezTo>
                  <a:cubicBezTo>
                    <a:pt x="5583" y="6000"/>
                    <a:pt x="5625" y="5958"/>
                    <a:pt x="5625" y="5906"/>
                  </a:cubicBezTo>
                  <a:cubicBezTo>
                    <a:pt x="5625" y="5274"/>
                    <a:pt x="5414" y="4689"/>
                    <a:pt x="5061" y="4219"/>
                  </a:cubicBezTo>
                  <a:close/>
                  <a:moveTo>
                    <a:pt x="5376" y="5344"/>
                  </a:moveTo>
                  <a:cubicBezTo>
                    <a:pt x="4125" y="5344"/>
                    <a:pt x="4125" y="5344"/>
                    <a:pt x="4125" y="5344"/>
                  </a:cubicBezTo>
                  <a:cubicBezTo>
                    <a:pt x="4073" y="5344"/>
                    <a:pt x="4031" y="5302"/>
                    <a:pt x="4031" y="5250"/>
                  </a:cubicBezTo>
                  <a:cubicBezTo>
                    <a:pt x="4031" y="5198"/>
                    <a:pt x="4073" y="5156"/>
                    <a:pt x="4125" y="5156"/>
                  </a:cubicBezTo>
                  <a:cubicBezTo>
                    <a:pt x="4312" y="5156"/>
                    <a:pt x="4312" y="5156"/>
                    <a:pt x="4312" y="5156"/>
                  </a:cubicBezTo>
                  <a:cubicBezTo>
                    <a:pt x="4467" y="5156"/>
                    <a:pt x="4593" y="5030"/>
                    <a:pt x="4593" y="4875"/>
                  </a:cubicBezTo>
                  <a:cubicBezTo>
                    <a:pt x="4593" y="4720"/>
                    <a:pt x="4467" y="4594"/>
                    <a:pt x="4312" y="4594"/>
                  </a:cubicBezTo>
                  <a:cubicBezTo>
                    <a:pt x="3375" y="4594"/>
                    <a:pt x="3375" y="4594"/>
                    <a:pt x="3375" y="4594"/>
                  </a:cubicBezTo>
                  <a:cubicBezTo>
                    <a:pt x="3323" y="4594"/>
                    <a:pt x="3281" y="4552"/>
                    <a:pt x="3281" y="4500"/>
                  </a:cubicBezTo>
                  <a:cubicBezTo>
                    <a:pt x="3281" y="4448"/>
                    <a:pt x="3323" y="4406"/>
                    <a:pt x="3375" y="4406"/>
                  </a:cubicBezTo>
                  <a:cubicBezTo>
                    <a:pt x="3562" y="4406"/>
                    <a:pt x="3562" y="4406"/>
                    <a:pt x="3562" y="4406"/>
                  </a:cubicBezTo>
                  <a:cubicBezTo>
                    <a:pt x="3717" y="4406"/>
                    <a:pt x="3843" y="4280"/>
                    <a:pt x="3843" y="4125"/>
                  </a:cubicBezTo>
                  <a:cubicBezTo>
                    <a:pt x="3843" y="3970"/>
                    <a:pt x="3717" y="3844"/>
                    <a:pt x="3562" y="3844"/>
                  </a:cubicBezTo>
                  <a:cubicBezTo>
                    <a:pt x="3093" y="3844"/>
                    <a:pt x="3093" y="3844"/>
                    <a:pt x="3093" y="3844"/>
                  </a:cubicBezTo>
                  <a:cubicBezTo>
                    <a:pt x="3042" y="3844"/>
                    <a:pt x="3000" y="3802"/>
                    <a:pt x="3000" y="3750"/>
                  </a:cubicBezTo>
                  <a:cubicBezTo>
                    <a:pt x="3000" y="3698"/>
                    <a:pt x="3042" y="3656"/>
                    <a:pt x="3093" y="3656"/>
                  </a:cubicBezTo>
                  <a:cubicBezTo>
                    <a:pt x="4162" y="3656"/>
                    <a:pt x="4162" y="3656"/>
                    <a:pt x="4162" y="3656"/>
                  </a:cubicBezTo>
                  <a:cubicBezTo>
                    <a:pt x="4771" y="4023"/>
                    <a:pt x="5219" y="4629"/>
                    <a:pt x="5376" y="5344"/>
                  </a:cubicBezTo>
                  <a:close/>
                  <a:moveTo>
                    <a:pt x="4500" y="656"/>
                  </a:moveTo>
                  <a:cubicBezTo>
                    <a:pt x="4706" y="656"/>
                    <a:pt x="4875" y="824"/>
                    <a:pt x="4875" y="1031"/>
                  </a:cubicBezTo>
                  <a:cubicBezTo>
                    <a:pt x="4875" y="1238"/>
                    <a:pt x="4706" y="1406"/>
                    <a:pt x="4500" y="1406"/>
                  </a:cubicBezTo>
                  <a:cubicBezTo>
                    <a:pt x="4293" y="1406"/>
                    <a:pt x="4125" y="1238"/>
                    <a:pt x="4125" y="1031"/>
                  </a:cubicBezTo>
                  <a:cubicBezTo>
                    <a:pt x="4125" y="824"/>
                    <a:pt x="4293" y="656"/>
                    <a:pt x="4500" y="656"/>
                  </a:cubicBezTo>
                  <a:close/>
                  <a:moveTo>
                    <a:pt x="3750" y="2062"/>
                  </a:moveTo>
                  <a:cubicBezTo>
                    <a:pt x="3750" y="1875"/>
                    <a:pt x="3750" y="1875"/>
                    <a:pt x="3750" y="1875"/>
                  </a:cubicBezTo>
                  <a:cubicBezTo>
                    <a:pt x="3750" y="1720"/>
                    <a:pt x="3876" y="1594"/>
                    <a:pt x="4031" y="1594"/>
                  </a:cubicBezTo>
                  <a:cubicBezTo>
                    <a:pt x="4968" y="1594"/>
                    <a:pt x="4968" y="1594"/>
                    <a:pt x="4968" y="1594"/>
                  </a:cubicBezTo>
                  <a:cubicBezTo>
                    <a:pt x="5123" y="1594"/>
                    <a:pt x="5250" y="1720"/>
                    <a:pt x="5250" y="1875"/>
                  </a:cubicBezTo>
                  <a:cubicBezTo>
                    <a:pt x="5250" y="2437"/>
                    <a:pt x="5250" y="2437"/>
                    <a:pt x="5250" y="2437"/>
                  </a:cubicBezTo>
                  <a:cubicBezTo>
                    <a:pt x="5062" y="2437"/>
                    <a:pt x="5062" y="2437"/>
                    <a:pt x="5062" y="2437"/>
                  </a:cubicBezTo>
                  <a:cubicBezTo>
                    <a:pt x="5062" y="1875"/>
                    <a:pt x="5062" y="1875"/>
                    <a:pt x="5062" y="1875"/>
                  </a:cubicBezTo>
                  <a:cubicBezTo>
                    <a:pt x="4875" y="1875"/>
                    <a:pt x="4875" y="1875"/>
                    <a:pt x="4875" y="1875"/>
                  </a:cubicBezTo>
                  <a:cubicBezTo>
                    <a:pt x="4875" y="3997"/>
                    <a:pt x="4875" y="3997"/>
                    <a:pt x="4875" y="3997"/>
                  </a:cubicBezTo>
                  <a:cubicBezTo>
                    <a:pt x="4787" y="3902"/>
                    <a:pt x="4693" y="3813"/>
                    <a:pt x="4593" y="3731"/>
                  </a:cubicBezTo>
                  <a:cubicBezTo>
                    <a:pt x="4593" y="2625"/>
                    <a:pt x="4593" y="2625"/>
                    <a:pt x="4593" y="2625"/>
                  </a:cubicBezTo>
                  <a:cubicBezTo>
                    <a:pt x="4406" y="2625"/>
                    <a:pt x="4406" y="2625"/>
                    <a:pt x="4406" y="2625"/>
                  </a:cubicBezTo>
                  <a:cubicBezTo>
                    <a:pt x="4406" y="3591"/>
                    <a:pt x="4406" y="3591"/>
                    <a:pt x="4406" y="3591"/>
                  </a:cubicBezTo>
                  <a:cubicBezTo>
                    <a:pt x="4345" y="3549"/>
                    <a:pt x="4282" y="3509"/>
                    <a:pt x="4218" y="3472"/>
                  </a:cubicBezTo>
                  <a:cubicBezTo>
                    <a:pt x="4218" y="3469"/>
                    <a:pt x="4218" y="3469"/>
                    <a:pt x="4218" y="3469"/>
                  </a:cubicBezTo>
                  <a:cubicBezTo>
                    <a:pt x="4212" y="3469"/>
                    <a:pt x="4212" y="3469"/>
                    <a:pt x="4212" y="3469"/>
                  </a:cubicBezTo>
                  <a:cubicBezTo>
                    <a:pt x="4183" y="3452"/>
                    <a:pt x="4154" y="3436"/>
                    <a:pt x="4125" y="3420"/>
                  </a:cubicBezTo>
                  <a:cubicBezTo>
                    <a:pt x="4125" y="1875"/>
                    <a:pt x="4125" y="1875"/>
                    <a:pt x="4125" y="1875"/>
                  </a:cubicBezTo>
                  <a:cubicBezTo>
                    <a:pt x="3937" y="1875"/>
                    <a:pt x="3937" y="1875"/>
                    <a:pt x="3937" y="1875"/>
                  </a:cubicBezTo>
                  <a:cubicBezTo>
                    <a:pt x="3937" y="2437"/>
                    <a:pt x="3937" y="2437"/>
                    <a:pt x="3937" y="2437"/>
                  </a:cubicBezTo>
                  <a:cubicBezTo>
                    <a:pt x="3750" y="2437"/>
                    <a:pt x="3750" y="2437"/>
                    <a:pt x="3750" y="2437"/>
                  </a:cubicBezTo>
                  <a:lnTo>
                    <a:pt x="3750" y="2062"/>
                  </a:lnTo>
                  <a:close/>
                  <a:moveTo>
                    <a:pt x="3656" y="2625"/>
                  </a:moveTo>
                  <a:cubicBezTo>
                    <a:pt x="3937" y="2625"/>
                    <a:pt x="3937" y="2625"/>
                    <a:pt x="3937" y="2625"/>
                  </a:cubicBezTo>
                  <a:cubicBezTo>
                    <a:pt x="3937" y="3329"/>
                    <a:pt x="3937" y="3329"/>
                    <a:pt x="3937" y="3329"/>
                  </a:cubicBezTo>
                  <a:cubicBezTo>
                    <a:pt x="3758" y="3251"/>
                    <a:pt x="3570" y="3190"/>
                    <a:pt x="3375" y="3150"/>
                  </a:cubicBezTo>
                  <a:cubicBezTo>
                    <a:pt x="3375" y="2156"/>
                    <a:pt x="3375" y="2156"/>
                    <a:pt x="3375" y="2156"/>
                  </a:cubicBezTo>
                  <a:cubicBezTo>
                    <a:pt x="3562" y="2156"/>
                    <a:pt x="3562" y="2156"/>
                    <a:pt x="3562" y="2156"/>
                  </a:cubicBezTo>
                  <a:cubicBezTo>
                    <a:pt x="3562" y="2531"/>
                    <a:pt x="3562" y="2531"/>
                    <a:pt x="3562" y="2531"/>
                  </a:cubicBezTo>
                  <a:cubicBezTo>
                    <a:pt x="3562" y="2583"/>
                    <a:pt x="3604" y="2625"/>
                    <a:pt x="3656" y="2625"/>
                  </a:cubicBezTo>
                  <a:close/>
                  <a:moveTo>
                    <a:pt x="2812" y="187"/>
                  </a:moveTo>
                  <a:cubicBezTo>
                    <a:pt x="3019" y="187"/>
                    <a:pt x="3187" y="356"/>
                    <a:pt x="3187" y="562"/>
                  </a:cubicBezTo>
                  <a:cubicBezTo>
                    <a:pt x="3187" y="769"/>
                    <a:pt x="3019" y="937"/>
                    <a:pt x="2812" y="937"/>
                  </a:cubicBezTo>
                  <a:cubicBezTo>
                    <a:pt x="2605" y="937"/>
                    <a:pt x="2437" y="769"/>
                    <a:pt x="2437" y="562"/>
                  </a:cubicBezTo>
                  <a:cubicBezTo>
                    <a:pt x="2437" y="356"/>
                    <a:pt x="2605" y="187"/>
                    <a:pt x="2812" y="187"/>
                  </a:cubicBezTo>
                  <a:close/>
                  <a:moveTo>
                    <a:pt x="2062" y="1875"/>
                  </a:moveTo>
                  <a:cubicBezTo>
                    <a:pt x="2062" y="1406"/>
                    <a:pt x="2062" y="1406"/>
                    <a:pt x="2062" y="1406"/>
                  </a:cubicBezTo>
                  <a:cubicBezTo>
                    <a:pt x="2062" y="1251"/>
                    <a:pt x="2188" y="1125"/>
                    <a:pt x="2343" y="1125"/>
                  </a:cubicBezTo>
                  <a:cubicBezTo>
                    <a:pt x="3281" y="1125"/>
                    <a:pt x="3281" y="1125"/>
                    <a:pt x="3281" y="1125"/>
                  </a:cubicBezTo>
                  <a:cubicBezTo>
                    <a:pt x="3436" y="1125"/>
                    <a:pt x="3562" y="1251"/>
                    <a:pt x="3562" y="1406"/>
                  </a:cubicBezTo>
                  <a:cubicBezTo>
                    <a:pt x="3562" y="1875"/>
                    <a:pt x="3562" y="1875"/>
                    <a:pt x="3562" y="1875"/>
                  </a:cubicBezTo>
                  <a:cubicBezTo>
                    <a:pt x="3562" y="1969"/>
                    <a:pt x="3562" y="1969"/>
                    <a:pt x="3562" y="1969"/>
                  </a:cubicBezTo>
                  <a:cubicBezTo>
                    <a:pt x="3375" y="1969"/>
                    <a:pt x="3375" y="1969"/>
                    <a:pt x="3375" y="1969"/>
                  </a:cubicBezTo>
                  <a:cubicBezTo>
                    <a:pt x="3375" y="1406"/>
                    <a:pt x="3375" y="1406"/>
                    <a:pt x="3375" y="1406"/>
                  </a:cubicBezTo>
                  <a:cubicBezTo>
                    <a:pt x="3187" y="1406"/>
                    <a:pt x="3187" y="1406"/>
                    <a:pt x="3187" y="1406"/>
                  </a:cubicBezTo>
                  <a:cubicBezTo>
                    <a:pt x="3187" y="3119"/>
                    <a:pt x="3187" y="3119"/>
                    <a:pt x="3187" y="3119"/>
                  </a:cubicBezTo>
                  <a:cubicBezTo>
                    <a:pt x="3184" y="3119"/>
                    <a:pt x="3182" y="3119"/>
                    <a:pt x="3179" y="3118"/>
                  </a:cubicBezTo>
                  <a:cubicBezTo>
                    <a:pt x="3125" y="3111"/>
                    <a:pt x="3071" y="3106"/>
                    <a:pt x="3016" y="3102"/>
                  </a:cubicBezTo>
                  <a:cubicBezTo>
                    <a:pt x="3007" y="3101"/>
                    <a:pt x="2998" y="3100"/>
                    <a:pt x="2989" y="3100"/>
                  </a:cubicBezTo>
                  <a:cubicBezTo>
                    <a:pt x="2961" y="3098"/>
                    <a:pt x="2934" y="3097"/>
                    <a:pt x="2906" y="3096"/>
                  </a:cubicBezTo>
                  <a:cubicBezTo>
                    <a:pt x="2906" y="2156"/>
                    <a:pt x="2906" y="2156"/>
                    <a:pt x="2906" y="2156"/>
                  </a:cubicBezTo>
                  <a:cubicBezTo>
                    <a:pt x="2718" y="2156"/>
                    <a:pt x="2718" y="2156"/>
                    <a:pt x="2718" y="2156"/>
                  </a:cubicBezTo>
                  <a:cubicBezTo>
                    <a:pt x="2718" y="3096"/>
                    <a:pt x="2718" y="3096"/>
                    <a:pt x="2718" y="3096"/>
                  </a:cubicBezTo>
                  <a:cubicBezTo>
                    <a:pt x="2690" y="3097"/>
                    <a:pt x="2663" y="3098"/>
                    <a:pt x="2635" y="3100"/>
                  </a:cubicBezTo>
                  <a:cubicBezTo>
                    <a:pt x="2626" y="3100"/>
                    <a:pt x="2617" y="3101"/>
                    <a:pt x="2608" y="3102"/>
                  </a:cubicBezTo>
                  <a:cubicBezTo>
                    <a:pt x="2553" y="3106"/>
                    <a:pt x="2499" y="3111"/>
                    <a:pt x="2445" y="3118"/>
                  </a:cubicBezTo>
                  <a:cubicBezTo>
                    <a:pt x="2442" y="3119"/>
                    <a:pt x="2440" y="3119"/>
                    <a:pt x="2437" y="3119"/>
                  </a:cubicBezTo>
                  <a:cubicBezTo>
                    <a:pt x="2437" y="1406"/>
                    <a:pt x="2437" y="1406"/>
                    <a:pt x="2437" y="1406"/>
                  </a:cubicBezTo>
                  <a:cubicBezTo>
                    <a:pt x="2250" y="1406"/>
                    <a:pt x="2250" y="1406"/>
                    <a:pt x="2250" y="1406"/>
                  </a:cubicBezTo>
                  <a:cubicBezTo>
                    <a:pt x="2250" y="1969"/>
                    <a:pt x="2250" y="1969"/>
                    <a:pt x="2250" y="1969"/>
                  </a:cubicBezTo>
                  <a:cubicBezTo>
                    <a:pt x="2062" y="1969"/>
                    <a:pt x="2062" y="1969"/>
                    <a:pt x="2062" y="1969"/>
                  </a:cubicBezTo>
                  <a:lnTo>
                    <a:pt x="2062" y="1875"/>
                  </a:lnTo>
                  <a:close/>
                  <a:moveTo>
                    <a:pt x="1968" y="2625"/>
                  </a:moveTo>
                  <a:cubicBezTo>
                    <a:pt x="2020" y="2625"/>
                    <a:pt x="2062" y="2583"/>
                    <a:pt x="2062" y="2531"/>
                  </a:cubicBezTo>
                  <a:cubicBezTo>
                    <a:pt x="2062" y="2156"/>
                    <a:pt x="2062" y="2156"/>
                    <a:pt x="2062" y="2156"/>
                  </a:cubicBezTo>
                  <a:cubicBezTo>
                    <a:pt x="2250" y="2156"/>
                    <a:pt x="2250" y="2156"/>
                    <a:pt x="2250" y="2156"/>
                  </a:cubicBezTo>
                  <a:cubicBezTo>
                    <a:pt x="2250" y="3150"/>
                    <a:pt x="2250" y="3150"/>
                    <a:pt x="2250" y="3150"/>
                  </a:cubicBezTo>
                  <a:cubicBezTo>
                    <a:pt x="2054" y="3190"/>
                    <a:pt x="1866" y="3251"/>
                    <a:pt x="1687" y="3329"/>
                  </a:cubicBezTo>
                  <a:cubicBezTo>
                    <a:pt x="1687" y="2625"/>
                    <a:pt x="1687" y="2625"/>
                    <a:pt x="1687" y="2625"/>
                  </a:cubicBezTo>
                  <a:lnTo>
                    <a:pt x="1968" y="2625"/>
                  </a:lnTo>
                  <a:close/>
                  <a:moveTo>
                    <a:pt x="1125" y="656"/>
                  </a:moveTo>
                  <a:cubicBezTo>
                    <a:pt x="1331" y="656"/>
                    <a:pt x="1500" y="824"/>
                    <a:pt x="1500" y="1031"/>
                  </a:cubicBezTo>
                  <a:cubicBezTo>
                    <a:pt x="1500" y="1238"/>
                    <a:pt x="1331" y="1406"/>
                    <a:pt x="1125" y="1406"/>
                  </a:cubicBezTo>
                  <a:cubicBezTo>
                    <a:pt x="918" y="1406"/>
                    <a:pt x="750" y="1238"/>
                    <a:pt x="750" y="1031"/>
                  </a:cubicBezTo>
                  <a:cubicBezTo>
                    <a:pt x="750" y="824"/>
                    <a:pt x="918" y="656"/>
                    <a:pt x="1125" y="656"/>
                  </a:cubicBezTo>
                  <a:close/>
                  <a:moveTo>
                    <a:pt x="562" y="1875"/>
                  </a:moveTo>
                  <a:cubicBezTo>
                    <a:pt x="562" y="2437"/>
                    <a:pt x="562" y="2437"/>
                    <a:pt x="562" y="2437"/>
                  </a:cubicBezTo>
                  <a:cubicBezTo>
                    <a:pt x="375" y="2437"/>
                    <a:pt x="375" y="2437"/>
                    <a:pt x="375" y="2437"/>
                  </a:cubicBezTo>
                  <a:cubicBezTo>
                    <a:pt x="375" y="1875"/>
                    <a:pt x="375" y="1875"/>
                    <a:pt x="375" y="1875"/>
                  </a:cubicBezTo>
                  <a:cubicBezTo>
                    <a:pt x="375" y="1720"/>
                    <a:pt x="501" y="1594"/>
                    <a:pt x="656" y="1594"/>
                  </a:cubicBezTo>
                  <a:cubicBezTo>
                    <a:pt x="1593" y="1594"/>
                    <a:pt x="1593" y="1594"/>
                    <a:pt x="1593" y="1594"/>
                  </a:cubicBezTo>
                  <a:cubicBezTo>
                    <a:pt x="1748" y="1594"/>
                    <a:pt x="1875" y="1720"/>
                    <a:pt x="1875" y="1875"/>
                  </a:cubicBezTo>
                  <a:cubicBezTo>
                    <a:pt x="1875" y="2062"/>
                    <a:pt x="1875" y="2062"/>
                    <a:pt x="1875" y="2062"/>
                  </a:cubicBezTo>
                  <a:cubicBezTo>
                    <a:pt x="1875" y="2437"/>
                    <a:pt x="1875" y="2437"/>
                    <a:pt x="1875" y="2437"/>
                  </a:cubicBezTo>
                  <a:cubicBezTo>
                    <a:pt x="1687" y="2437"/>
                    <a:pt x="1687" y="2437"/>
                    <a:pt x="1687" y="2437"/>
                  </a:cubicBezTo>
                  <a:cubicBezTo>
                    <a:pt x="1687" y="1875"/>
                    <a:pt x="1687" y="1875"/>
                    <a:pt x="1687" y="1875"/>
                  </a:cubicBezTo>
                  <a:cubicBezTo>
                    <a:pt x="1500" y="1875"/>
                    <a:pt x="1500" y="1875"/>
                    <a:pt x="1500" y="1875"/>
                  </a:cubicBezTo>
                  <a:cubicBezTo>
                    <a:pt x="1500" y="3420"/>
                    <a:pt x="1500" y="3420"/>
                    <a:pt x="1500" y="3420"/>
                  </a:cubicBezTo>
                  <a:cubicBezTo>
                    <a:pt x="1402" y="3471"/>
                    <a:pt x="1308" y="3528"/>
                    <a:pt x="1218" y="3591"/>
                  </a:cubicBezTo>
                  <a:cubicBezTo>
                    <a:pt x="1218" y="2625"/>
                    <a:pt x="1218" y="2625"/>
                    <a:pt x="1218" y="2625"/>
                  </a:cubicBezTo>
                  <a:cubicBezTo>
                    <a:pt x="1031" y="2625"/>
                    <a:pt x="1031" y="2625"/>
                    <a:pt x="1031" y="2625"/>
                  </a:cubicBezTo>
                  <a:cubicBezTo>
                    <a:pt x="1031" y="3732"/>
                    <a:pt x="1031" y="3732"/>
                    <a:pt x="1031" y="3732"/>
                  </a:cubicBezTo>
                  <a:cubicBezTo>
                    <a:pt x="931" y="3813"/>
                    <a:pt x="837" y="3902"/>
                    <a:pt x="750" y="3997"/>
                  </a:cubicBezTo>
                  <a:cubicBezTo>
                    <a:pt x="750" y="1875"/>
                    <a:pt x="750" y="1875"/>
                    <a:pt x="750" y="1875"/>
                  </a:cubicBezTo>
                  <a:lnTo>
                    <a:pt x="562" y="1875"/>
                  </a:lnTo>
                  <a:close/>
                  <a:moveTo>
                    <a:pt x="1218" y="5812"/>
                  </a:moveTo>
                  <a:cubicBezTo>
                    <a:pt x="189" y="5812"/>
                    <a:pt x="189" y="5812"/>
                    <a:pt x="189" y="5812"/>
                  </a:cubicBezTo>
                  <a:cubicBezTo>
                    <a:pt x="212" y="5162"/>
                    <a:pt x="472" y="4572"/>
                    <a:pt x="886" y="4125"/>
                  </a:cubicBezTo>
                  <a:cubicBezTo>
                    <a:pt x="1692" y="4125"/>
                    <a:pt x="1692" y="4125"/>
                    <a:pt x="1692" y="4125"/>
                  </a:cubicBezTo>
                  <a:cubicBezTo>
                    <a:pt x="1741" y="4125"/>
                    <a:pt x="1781" y="4164"/>
                    <a:pt x="1781" y="4218"/>
                  </a:cubicBezTo>
                  <a:cubicBezTo>
                    <a:pt x="1781" y="4243"/>
                    <a:pt x="1771" y="4267"/>
                    <a:pt x="1753" y="4285"/>
                  </a:cubicBezTo>
                  <a:cubicBezTo>
                    <a:pt x="1736" y="4303"/>
                    <a:pt x="1712" y="4312"/>
                    <a:pt x="1687" y="4312"/>
                  </a:cubicBezTo>
                  <a:cubicBezTo>
                    <a:pt x="1687" y="4312"/>
                    <a:pt x="1687" y="4312"/>
                    <a:pt x="1687" y="4312"/>
                  </a:cubicBezTo>
                  <a:cubicBezTo>
                    <a:pt x="1499" y="4312"/>
                    <a:pt x="1499" y="4312"/>
                    <a:pt x="1499" y="4312"/>
                  </a:cubicBezTo>
                  <a:cubicBezTo>
                    <a:pt x="1344" y="4312"/>
                    <a:pt x="1218" y="4439"/>
                    <a:pt x="1218" y="4594"/>
                  </a:cubicBezTo>
                  <a:cubicBezTo>
                    <a:pt x="1218" y="4749"/>
                    <a:pt x="1344" y="4875"/>
                    <a:pt x="1500" y="4875"/>
                  </a:cubicBezTo>
                  <a:cubicBezTo>
                    <a:pt x="2437" y="4875"/>
                    <a:pt x="2437" y="4875"/>
                    <a:pt x="2437" y="4875"/>
                  </a:cubicBezTo>
                  <a:cubicBezTo>
                    <a:pt x="2489" y="4875"/>
                    <a:pt x="2531" y="4917"/>
                    <a:pt x="2531" y="4969"/>
                  </a:cubicBezTo>
                  <a:cubicBezTo>
                    <a:pt x="2531" y="5020"/>
                    <a:pt x="2489" y="5062"/>
                    <a:pt x="2437" y="5062"/>
                  </a:cubicBezTo>
                  <a:cubicBezTo>
                    <a:pt x="936" y="5062"/>
                    <a:pt x="936" y="5062"/>
                    <a:pt x="936" y="5062"/>
                  </a:cubicBezTo>
                  <a:cubicBezTo>
                    <a:pt x="782" y="5062"/>
                    <a:pt x="656" y="5189"/>
                    <a:pt x="656" y="5344"/>
                  </a:cubicBezTo>
                  <a:cubicBezTo>
                    <a:pt x="656" y="5499"/>
                    <a:pt x="782" y="5625"/>
                    <a:pt x="937" y="5625"/>
                  </a:cubicBezTo>
                  <a:cubicBezTo>
                    <a:pt x="1218" y="5625"/>
                    <a:pt x="1218" y="5625"/>
                    <a:pt x="1218" y="5625"/>
                  </a:cubicBezTo>
                  <a:cubicBezTo>
                    <a:pt x="1270" y="5625"/>
                    <a:pt x="1312" y="5667"/>
                    <a:pt x="1312" y="5719"/>
                  </a:cubicBezTo>
                  <a:cubicBezTo>
                    <a:pt x="1312" y="5770"/>
                    <a:pt x="1270" y="5812"/>
                    <a:pt x="1218" y="5812"/>
                  </a:cubicBezTo>
                  <a:close/>
                  <a:moveTo>
                    <a:pt x="1482" y="5812"/>
                  </a:moveTo>
                  <a:cubicBezTo>
                    <a:pt x="1493" y="5783"/>
                    <a:pt x="1500" y="5752"/>
                    <a:pt x="1500" y="5719"/>
                  </a:cubicBezTo>
                  <a:cubicBezTo>
                    <a:pt x="1500" y="5564"/>
                    <a:pt x="1373" y="5437"/>
                    <a:pt x="1218" y="5437"/>
                  </a:cubicBezTo>
                  <a:cubicBezTo>
                    <a:pt x="937" y="5437"/>
                    <a:pt x="937" y="5437"/>
                    <a:pt x="937" y="5437"/>
                  </a:cubicBezTo>
                  <a:cubicBezTo>
                    <a:pt x="885" y="5437"/>
                    <a:pt x="843" y="5395"/>
                    <a:pt x="843" y="5344"/>
                  </a:cubicBezTo>
                  <a:cubicBezTo>
                    <a:pt x="843" y="5292"/>
                    <a:pt x="885" y="5250"/>
                    <a:pt x="936" y="5250"/>
                  </a:cubicBezTo>
                  <a:cubicBezTo>
                    <a:pt x="2437" y="5250"/>
                    <a:pt x="2437" y="5250"/>
                    <a:pt x="2437" y="5250"/>
                  </a:cubicBezTo>
                  <a:cubicBezTo>
                    <a:pt x="2592" y="5250"/>
                    <a:pt x="2718" y="5124"/>
                    <a:pt x="2718" y="4969"/>
                  </a:cubicBezTo>
                  <a:cubicBezTo>
                    <a:pt x="2718" y="4814"/>
                    <a:pt x="2592" y="4687"/>
                    <a:pt x="2437" y="4687"/>
                  </a:cubicBezTo>
                  <a:cubicBezTo>
                    <a:pt x="1500" y="4687"/>
                    <a:pt x="1500" y="4687"/>
                    <a:pt x="1500" y="4687"/>
                  </a:cubicBezTo>
                  <a:cubicBezTo>
                    <a:pt x="1448" y="4687"/>
                    <a:pt x="1406" y="4645"/>
                    <a:pt x="1406" y="4594"/>
                  </a:cubicBezTo>
                  <a:cubicBezTo>
                    <a:pt x="1406" y="4542"/>
                    <a:pt x="1448" y="4500"/>
                    <a:pt x="1499" y="4500"/>
                  </a:cubicBezTo>
                  <a:cubicBezTo>
                    <a:pt x="1687" y="4500"/>
                    <a:pt x="1687" y="4500"/>
                    <a:pt x="1687" y="4500"/>
                  </a:cubicBezTo>
                  <a:cubicBezTo>
                    <a:pt x="1687" y="4500"/>
                    <a:pt x="1687" y="4500"/>
                    <a:pt x="1687" y="4500"/>
                  </a:cubicBezTo>
                  <a:cubicBezTo>
                    <a:pt x="1762" y="4500"/>
                    <a:pt x="1833" y="4471"/>
                    <a:pt x="1886" y="4417"/>
                  </a:cubicBezTo>
                  <a:cubicBezTo>
                    <a:pt x="1939" y="4364"/>
                    <a:pt x="1968" y="4293"/>
                    <a:pt x="1968" y="4213"/>
                  </a:cubicBezTo>
                  <a:cubicBezTo>
                    <a:pt x="1968" y="4061"/>
                    <a:pt x="1845" y="3937"/>
                    <a:pt x="1692" y="3937"/>
                  </a:cubicBezTo>
                  <a:cubicBezTo>
                    <a:pt x="1078" y="3937"/>
                    <a:pt x="1078" y="3937"/>
                    <a:pt x="1078" y="3937"/>
                  </a:cubicBezTo>
                  <a:cubicBezTo>
                    <a:pt x="1434" y="3623"/>
                    <a:pt x="1875" y="3405"/>
                    <a:pt x="2362" y="3321"/>
                  </a:cubicBezTo>
                  <a:cubicBezTo>
                    <a:pt x="2436" y="3308"/>
                    <a:pt x="2509" y="3298"/>
                    <a:pt x="2582" y="3292"/>
                  </a:cubicBezTo>
                  <a:cubicBezTo>
                    <a:pt x="2586" y="3291"/>
                    <a:pt x="2590" y="3291"/>
                    <a:pt x="2593" y="3291"/>
                  </a:cubicBezTo>
                  <a:cubicBezTo>
                    <a:pt x="2739" y="3279"/>
                    <a:pt x="2885" y="3279"/>
                    <a:pt x="3031" y="3291"/>
                  </a:cubicBezTo>
                  <a:cubicBezTo>
                    <a:pt x="3035" y="3291"/>
                    <a:pt x="3038" y="3291"/>
                    <a:pt x="3042" y="3292"/>
                  </a:cubicBezTo>
                  <a:cubicBezTo>
                    <a:pt x="3115" y="3298"/>
                    <a:pt x="3188" y="3308"/>
                    <a:pt x="3262" y="3321"/>
                  </a:cubicBezTo>
                  <a:cubicBezTo>
                    <a:pt x="3443" y="3352"/>
                    <a:pt x="3618" y="3402"/>
                    <a:pt x="3785" y="3469"/>
                  </a:cubicBezTo>
                  <a:cubicBezTo>
                    <a:pt x="3093" y="3469"/>
                    <a:pt x="3093" y="3469"/>
                    <a:pt x="3093" y="3469"/>
                  </a:cubicBezTo>
                  <a:cubicBezTo>
                    <a:pt x="2938" y="3469"/>
                    <a:pt x="2812" y="3595"/>
                    <a:pt x="2812" y="3750"/>
                  </a:cubicBezTo>
                  <a:cubicBezTo>
                    <a:pt x="2812" y="3905"/>
                    <a:pt x="2938" y="4031"/>
                    <a:pt x="3093" y="4031"/>
                  </a:cubicBezTo>
                  <a:cubicBezTo>
                    <a:pt x="3562" y="4031"/>
                    <a:pt x="3562" y="4031"/>
                    <a:pt x="3562" y="4031"/>
                  </a:cubicBezTo>
                  <a:cubicBezTo>
                    <a:pt x="3614" y="4031"/>
                    <a:pt x="3656" y="4073"/>
                    <a:pt x="3656" y="4125"/>
                  </a:cubicBezTo>
                  <a:cubicBezTo>
                    <a:pt x="3656" y="4177"/>
                    <a:pt x="3614" y="4219"/>
                    <a:pt x="3562" y="4219"/>
                  </a:cubicBezTo>
                  <a:cubicBezTo>
                    <a:pt x="3375" y="4219"/>
                    <a:pt x="3375" y="4219"/>
                    <a:pt x="3375" y="4219"/>
                  </a:cubicBezTo>
                  <a:cubicBezTo>
                    <a:pt x="3219" y="4219"/>
                    <a:pt x="3093" y="4345"/>
                    <a:pt x="3093" y="4500"/>
                  </a:cubicBezTo>
                  <a:cubicBezTo>
                    <a:pt x="3093" y="4655"/>
                    <a:pt x="3219" y="4781"/>
                    <a:pt x="3375" y="4781"/>
                  </a:cubicBezTo>
                  <a:cubicBezTo>
                    <a:pt x="4312" y="4781"/>
                    <a:pt x="4312" y="4781"/>
                    <a:pt x="4312" y="4781"/>
                  </a:cubicBezTo>
                  <a:cubicBezTo>
                    <a:pt x="4364" y="4781"/>
                    <a:pt x="4406" y="4823"/>
                    <a:pt x="4406" y="4875"/>
                  </a:cubicBezTo>
                  <a:cubicBezTo>
                    <a:pt x="4406" y="4927"/>
                    <a:pt x="4364" y="4969"/>
                    <a:pt x="4312" y="4969"/>
                  </a:cubicBezTo>
                  <a:cubicBezTo>
                    <a:pt x="4125" y="4969"/>
                    <a:pt x="4125" y="4969"/>
                    <a:pt x="4125" y="4969"/>
                  </a:cubicBezTo>
                  <a:cubicBezTo>
                    <a:pt x="3969" y="4969"/>
                    <a:pt x="3843" y="5095"/>
                    <a:pt x="3843" y="5250"/>
                  </a:cubicBezTo>
                  <a:cubicBezTo>
                    <a:pt x="3843" y="5405"/>
                    <a:pt x="3969" y="5531"/>
                    <a:pt x="4125" y="5531"/>
                  </a:cubicBezTo>
                  <a:cubicBezTo>
                    <a:pt x="5410" y="5531"/>
                    <a:pt x="5410" y="5531"/>
                    <a:pt x="5410" y="5531"/>
                  </a:cubicBezTo>
                  <a:cubicBezTo>
                    <a:pt x="5423" y="5623"/>
                    <a:pt x="5432" y="5717"/>
                    <a:pt x="5435" y="5812"/>
                  </a:cubicBezTo>
                  <a:lnTo>
                    <a:pt x="1482" y="5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7"/>
          <p:cNvSpPr txBox="1"/>
          <p:nvPr/>
        </p:nvSpPr>
        <p:spPr>
          <a:xfrm>
            <a:off x="4749576" y="3341370"/>
            <a:ext cx="1849344" cy="698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Details of the population, sampling methods, and other information</a:t>
            </a:r>
            <a:endParaRPr sz="10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6962044" y="1323244"/>
            <a:ext cx="1820006" cy="1820006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9" name="Google Shape;149;p7"/>
          <p:cNvGrpSpPr/>
          <p:nvPr/>
        </p:nvGrpSpPr>
        <p:grpSpPr>
          <a:xfrm>
            <a:off x="7362093" y="1718691"/>
            <a:ext cx="1019908" cy="1004608"/>
            <a:chOff x="-1203326" y="3975101"/>
            <a:chExt cx="1270001" cy="1250950"/>
          </a:xfrm>
        </p:grpSpPr>
        <p:sp>
          <p:nvSpPr>
            <p:cNvPr id="150" name="Google Shape;150;p7"/>
            <p:cNvSpPr/>
            <p:nvPr/>
          </p:nvSpPr>
          <p:spPr>
            <a:xfrm>
              <a:off x="-1058863" y="4121151"/>
              <a:ext cx="823913" cy="823913"/>
            </a:xfrm>
            <a:custGeom>
              <a:rect b="b" l="l" r="r" t="t"/>
              <a:pathLst>
                <a:path extrusionOk="0" h="1344" w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-1203326" y="3975101"/>
              <a:ext cx="1270001" cy="1250950"/>
            </a:xfrm>
            <a:custGeom>
              <a:rect b="b" l="l" r="r" t="t"/>
              <a:pathLst>
                <a:path extrusionOk="0" h="2040" w="2072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-862013" y="4435476"/>
              <a:ext cx="117475" cy="234950"/>
            </a:xfrm>
            <a:custGeom>
              <a:rect b="b" l="l" r="r" t="t"/>
              <a:pathLst>
                <a:path extrusionOk="0" h="384" w="192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-704850" y="4395788"/>
              <a:ext cx="117475" cy="274638"/>
            </a:xfrm>
            <a:custGeom>
              <a:rect b="b" l="l" r="r" t="t"/>
              <a:pathLst>
                <a:path extrusionOk="0" h="448" w="192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-549275" y="4356101"/>
              <a:ext cx="117475" cy="314325"/>
            </a:xfrm>
            <a:custGeom>
              <a:rect b="b" l="l" r="r" t="t"/>
              <a:pathLst>
                <a:path extrusionOk="0" h="512" w="19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-288925" y="4081463"/>
              <a:ext cx="131763" cy="93663"/>
            </a:xfrm>
            <a:custGeom>
              <a:rect b="b" l="l" r="r" t="t"/>
              <a:pathLst>
                <a:path extrusionOk="0" h="151" w="215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-117475" y="4081463"/>
              <a:ext cx="176213" cy="396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-117475" y="4160838"/>
              <a:ext cx="39688" cy="3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-38100" y="4160838"/>
              <a:ext cx="96838" cy="3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-117475" y="4238626"/>
              <a:ext cx="176213" cy="396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-901700" y="5087938"/>
              <a:ext cx="131763" cy="93663"/>
            </a:xfrm>
            <a:custGeom>
              <a:rect b="b" l="l" r="r" t="t"/>
              <a:pathLst>
                <a:path extrusionOk="0" h="151" w="215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-1117600" y="5141913"/>
              <a:ext cx="176213" cy="396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-979488" y="5062538"/>
              <a:ext cx="38100" cy="396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-1117600" y="5062538"/>
              <a:ext cx="98425" cy="396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-1117600" y="4984751"/>
              <a:ext cx="176213" cy="396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-862013" y="4710113"/>
              <a:ext cx="430213" cy="396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6" name="Google Shape;166;p7"/>
          <p:cNvSpPr txBox="1"/>
          <p:nvPr/>
        </p:nvSpPr>
        <p:spPr>
          <a:xfrm>
            <a:off x="6947375" y="3341370"/>
            <a:ext cx="1849344" cy="93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Provide information regarding how you have analyzed the data that you have collected</a:t>
            </a:r>
            <a:endParaRPr sz="10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You need to show all of the following within your methods:</a:t>
            </a:r>
            <a:endParaRPr/>
          </a:p>
        </p:txBody>
      </p:sp>
      <p:sp>
        <p:nvSpPr>
          <p:cNvPr id="172" name="Google Shape;172;p8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Methodology</a:t>
            </a:r>
            <a:endParaRPr/>
          </a:p>
        </p:txBody>
      </p:sp>
      <p:grpSp>
        <p:nvGrpSpPr>
          <p:cNvPr id="173" name="Google Shape;173;p8"/>
          <p:cNvGrpSpPr/>
          <p:nvPr/>
        </p:nvGrpSpPr>
        <p:grpSpPr>
          <a:xfrm>
            <a:off x="392301" y="1087655"/>
            <a:ext cx="1918256" cy="3461485"/>
            <a:chOff x="495491" y="1087655"/>
            <a:chExt cx="1918256" cy="3461485"/>
          </a:xfrm>
        </p:grpSpPr>
        <p:sp>
          <p:nvSpPr>
            <p:cNvPr id="174" name="Google Shape;174;p8"/>
            <p:cNvSpPr/>
            <p:nvPr/>
          </p:nvSpPr>
          <p:spPr>
            <a:xfrm>
              <a:off x="495491" y="1087655"/>
              <a:ext cx="1918256" cy="722095"/>
            </a:xfrm>
            <a:prstGeom prst="round2SameRect">
              <a:avLst>
                <a:gd fmla="val 8975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Phase 1</a:t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95491" y="1809750"/>
              <a:ext cx="1918256" cy="2739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-91440" lvl="0" marL="9144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5B5B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This is a sample text.</a:t>
              </a:r>
              <a:endParaRPr/>
            </a:p>
            <a:p>
              <a:pPr indent="-91440" lvl="0" marL="9144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5B5B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 You simply add your own text and description here. </a:t>
              </a:r>
              <a:endParaRPr/>
            </a:p>
            <a:p>
              <a:pPr indent="-91440" lvl="0" marL="9144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5B5B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This text is fully editable.</a:t>
              </a:r>
              <a:endParaRPr sz="1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" name="Google Shape;176;p8"/>
          <p:cNvGrpSpPr/>
          <p:nvPr/>
        </p:nvGrpSpPr>
        <p:grpSpPr>
          <a:xfrm>
            <a:off x="2539348" y="1087655"/>
            <a:ext cx="1918256" cy="3461485"/>
            <a:chOff x="495491" y="1087655"/>
            <a:chExt cx="1918256" cy="3461485"/>
          </a:xfrm>
        </p:grpSpPr>
        <p:sp>
          <p:nvSpPr>
            <p:cNvPr id="177" name="Google Shape;177;p8"/>
            <p:cNvSpPr/>
            <p:nvPr/>
          </p:nvSpPr>
          <p:spPr>
            <a:xfrm>
              <a:off x="495491" y="1087655"/>
              <a:ext cx="1918256" cy="722095"/>
            </a:xfrm>
            <a:prstGeom prst="round2SameRect">
              <a:avLst>
                <a:gd fmla="val 8975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Phase 2</a:t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495491" y="1809750"/>
              <a:ext cx="1918256" cy="2739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-91440" lvl="0" marL="9144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5B5B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This is a sample text.</a:t>
              </a:r>
              <a:endParaRPr/>
            </a:p>
            <a:p>
              <a:pPr indent="-91440" lvl="0" marL="9144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5B5B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 You simply add your own text and description here. </a:t>
              </a:r>
              <a:endParaRPr/>
            </a:p>
            <a:p>
              <a:pPr indent="-91440" lvl="0" marL="9144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5B5B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This text is fully editable.</a:t>
              </a:r>
              <a:endParaRPr sz="1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8"/>
          <p:cNvGrpSpPr/>
          <p:nvPr/>
        </p:nvGrpSpPr>
        <p:grpSpPr>
          <a:xfrm>
            <a:off x="4686395" y="1087655"/>
            <a:ext cx="1918256" cy="3461485"/>
            <a:chOff x="495491" y="1087655"/>
            <a:chExt cx="1918256" cy="3461485"/>
          </a:xfrm>
        </p:grpSpPr>
        <p:sp>
          <p:nvSpPr>
            <p:cNvPr id="180" name="Google Shape;180;p8"/>
            <p:cNvSpPr/>
            <p:nvPr/>
          </p:nvSpPr>
          <p:spPr>
            <a:xfrm>
              <a:off x="495491" y="1087655"/>
              <a:ext cx="1918256" cy="722095"/>
            </a:xfrm>
            <a:prstGeom prst="round2SameRect">
              <a:avLst>
                <a:gd fmla="val 8975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Phase 3</a:t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95491" y="1809750"/>
              <a:ext cx="1918256" cy="2739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-91440" lvl="0" marL="9144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5B5B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This is a sample text.</a:t>
              </a:r>
              <a:endParaRPr/>
            </a:p>
            <a:p>
              <a:pPr indent="-91440" lvl="0" marL="9144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5B5B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 You simply add your own text and description here. </a:t>
              </a:r>
              <a:endParaRPr/>
            </a:p>
            <a:p>
              <a:pPr indent="-91440" lvl="0" marL="9144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5B5B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This text is fully editable.</a:t>
              </a:r>
              <a:endParaRPr sz="1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8"/>
          <p:cNvGrpSpPr/>
          <p:nvPr/>
        </p:nvGrpSpPr>
        <p:grpSpPr>
          <a:xfrm>
            <a:off x="6833443" y="1087655"/>
            <a:ext cx="1918256" cy="3461485"/>
            <a:chOff x="495491" y="1087655"/>
            <a:chExt cx="1918256" cy="3461485"/>
          </a:xfrm>
        </p:grpSpPr>
        <p:sp>
          <p:nvSpPr>
            <p:cNvPr id="183" name="Google Shape;183;p8"/>
            <p:cNvSpPr/>
            <p:nvPr/>
          </p:nvSpPr>
          <p:spPr>
            <a:xfrm>
              <a:off x="495491" y="1087655"/>
              <a:ext cx="1918256" cy="722095"/>
            </a:xfrm>
            <a:prstGeom prst="round2SameRect">
              <a:avLst>
                <a:gd fmla="val 8975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Phase 4</a:t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495491" y="1809750"/>
              <a:ext cx="1918256" cy="2739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-91440" lvl="0" marL="9144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5B5B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This is a sample text.</a:t>
              </a:r>
              <a:endParaRPr/>
            </a:p>
            <a:p>
              <a:pPr indent="-91440" lvl="0" marL="9144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5B5B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 You simply add your own text and description here. </a:t>
              </a:r>
              <a:endParaRPr/>
            </a:p>
            <a:p>
              <a:pPr indent="-91440" lvl="0" marL="9144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5B5B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rgbClr val="5B5B5B"/>
                  </a:solidFill>
                  <a:latin typeface="Roboto"/>
                  <a:ea typeface="Roboto"/>
                  <a:cs typeface="Roboto"/>
                  <a:sym typeface="Roboto"/>
                </a:rPr>
                <a:t>This text is fully editable.</a:t>
              </a:r>
              <a:endParaRPr sz="1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5" name="Google Shape;185;p8"/>
          <p:cNvSpPr/>
          <p:nvPr/>
        </p:nvSpPr>
        <p:spPr>
          <a:xfrm>
            <a:off x="2045073" y="3870960"/>
            <a:ext cx="862854" cy="36977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5B5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4166346" y="3870960"/>
            <a:ext cx="862854" cy="36977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5B5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6287620" y="3870960"/>
            <a:ext cx="862854" cy="36977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5B5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387819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/>
              <a:t>Problem And Who Has It?</a:t>
            </a:r>
            <a:endParaRPr/>
          </a:p>
        </p:txBody>
      </p:sp>
      <p:sp>
        <p:nvSpPr>
          <p:cNvPr id="193" name="Google Shape;193;p9"/>
          <p:cNvSpPr txBox="1"/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100000"/>
              <a:buFont typeface="Roboto"/>
              <a:buNone/>
            </a:pPr>
            <a:r>
              <a:rPr lang="en-US"/>
              <a:t>The Problem We Solve</a:t>
            </a:r>
            <a:endParaRPr/>
          </a:p>
        </p:txBody>
      </p:sp>
      <p:sp>
        <p:nvSpPr>
          <p:cNvPr id="194" name="Google Shape;194;p9"/>
          <p:cNvSpPr/>
          <p:nvPr/>
        </p:nvSpPr>
        <p:spPr>
          <a:xfrm>
            <a:off x="381000" y="1594738"/>
            <a:ext cx="2667000" cy="2950592"/>
          </a:xfrm>
          <a:prstGeom prst="roundRect">
            <a:avLst>
              <a:gd fmla="val 24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3231682" y="1594738"/>
            <a:ext cx="2667000" cy="2950592"/>
          </a:xfrm>
          <a:prstGeom prst="roundRect">
            <a:avLst>
              <a:gd fmla="val 244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6082363" y="1594738"/>
            <a:ext cx="2667000" cy="2950592"/>
          </a:xfrm>
          <a:prstGeom prst="roundRect">
            <a:avLst>
              <a:gd fmla="val 193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1228725" y="1070610"/>
            <a:ext cx="971550" cy="97155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457200" y="2107793"/>
            <a:ext cx="2495549" cy="1923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Explore the current situation</a:t>
            </a:r>
            <a:b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Paint a picture in words by including the “presenting problem,” the impact it is having, the consequences of not solving the problem, and the emotions the problem is creating for those involved.</a:t>
            </a:r>
            <a:endParaRPr/>
          </a:p>
        </p:txBody>
      </p:sp>
      <p:sp>
        <p:nvSpPr>
          <p:cNvPr id="199" name="Google Shape;199;p9"/>
          <p:cNvSpPr/>
          <p:nvPr/>
        </p:nvSpPr>
        <p:spPr>
          <a:xfrm flipH="1">
            <a:off x="1465504" y="1309138"/>
            <a:ext cx="497992" cy="494494"/>
          </a:xfrm>
          <a:custGeom>
            <a:rect b="b" l="l" r="r" t="t"/>
            <a:pathLst>
              <a:path extrusionOk="0" h="3956" w="3986">
                <a:moveTo>
                  <a:pt x="2369" y="419"/>
                </a:moveTo>
                <a:lnTo>
                  <a:pt x="2286" y="421"/>
                </a:lnTo>
                <a:lnTo>
                  <a:pt x="2202" y="430"/>
                </a:lnTo>
                <a:lnTo>
                  <a:pt x="2120" y="444"/>
                </a:lnTo>
                <a:lnTo>
                  <a:pt x="2038" y="465"/>
                </a:lnTo>
                <a:lnTo>
                  <a:pt x="1959" y="490"/>
                </a:lnTo>
                <a:lnTo>
                  <a:pt x="1880" y="521"/>
                </a:lnTo>
                <a:lnTo>
                  <a:pt x="1803" y="559"/>
                </a:lnTo>
                <a:lnTo>
                  <a:pt x="1729" y="602"/>
                </a:lnTo>
                <a:lnTo>
                  <a:pt x="1658" y="651"/>
                </a:lnTo>
                <a:lnTo>
                  <a:pt x="1589" y="705"/>
                </a:lnTo>
                <a:lnTo>
                  <a:pt x="1524" y="765"/>
                </a:lnTo>
                <a:lnTo>
                  <a:pt x="1463" y="830"/>
                </a:lnTo>
                <a:lnTo>
                  <a:pt x="1408" y="898"/>
                </a:lnTo>
                <a:lnTo>
                  <a:pt x="1360" y="969"/>
                </a:lnTo>
                <a:lnTo>
                  <a:pt x="1316" y="1043"/>
                </a:lnTo>
                <a:lnTo>
                  <a:pt x="1278" y="1119"/>
                </a:lnTo>
                <a:lnTo>
                  <a:pt x="1246" y="1197"/>
                </a:lnTo>
                <a:lnTo>
                  <a:pt x="1221" y="1277"/>
                </a:lnTo>
                <a:lnTo>
                  <a:pt x="1200" y="1358"/>
                </a:lnTo>
                <a:lnTo>
                  <a:pt x="1186" y="1439"/>
                </a:lnTo>
                <a:lnTo>
                  <a:pt x="1177" y="1522"/>
                </a:lnTo>
                <a:lnTo>
                  <a:pt x="1175" y="1604"/>
                </a:lnTo>
                <a:lnTo>
                  <a:pt x="1177" y="1688"/>
                </a:lnTo>
                <a:lnTo>
                  <a:pt x="1186" y="1770"/>
                </a:lnTo>
                <a:lnTo>
                  <a:pt x="1200" y="1852"/>
                </a:lnTo>
                <a:lnTo>
                  <a:pt x="1221" y="1933"/>
                </a:lnTo>
                <a:lnTo>
                  <a:pt x="1246" y="2012"/>
                </a:lnTo>
                <a:lnTo>
                  <a:pt x="1278" y="2090"/>
                </a:lnTo>
                <a:lnTo>
                  <a:pt x="1316" y="2166"/>
                </a:lnTo>
                <a:lnTo>
                  <a:pt x="1360" y="2239"/>
                </a:lnTo>
                <a:lnTo>
                  <a:pt x="1408" y="2311"/>
                </a:lnTo>
                <a:lnTo>
                  <a:pt x="1463" y="2379"/>
                </a:lnTo>
                <a:lnTo>
                  <a:pt x="1524" y="2443"/>
                </a:lnTo>
                <a:lnTo>
                  <a:pt x="1589" y="2504"/>
                </a:lnTo>
                <a:lnTo>
                  <a:pt x="1658" y="2558"/>
                </a:lnTo>
                <a:lnTo>
                  <a:pt x="1729" y="2608"/>
                </a:lnTo>
                <a:lnTo>
                  <a:pt x="1803" y="2650"/>
                </a:lnTo>
                <a:lnTo>
                  <a:pt x="1880" y="2687"/>
                </a:lnTo>
                <a:lnTo>
                  <a:pt x="1959" y="2719"/>
                </a:lnTo>
                <a:lnTo>
                  <a:pt x="2038" y="2745"/>
                </a:lnTo>
                <a:lnTo>
                  <a:pt x="2120" y="2765"/>
                </a:lnTo>
                <a:lnTo>
                  <a:pt x="2202" y="2779"/>
                </a:lnTo>
                <a:lnTo>
                  <a:pt x="2286" y="2787"/>
                </a:lnTo>
                <a:lnTo>
                  <a:pt x="2369" y="2791"/>
                </a:lnTo>
                <a:lnTo>
                  <a:pt x="2453" y="2787"/>
                </a:lnTo>
                <a:lnTo>
                  <a:pt x="2536" y="2779"/>
                </a:lnTo>
                <a:lnTo>
                  <a:pt x="2618" y="2765"/>
                </a:lnTo>
                <a:lnTo>
                  <a:pt x="2700" y="2745"/>
                </a:lnTo>
                <a:lnTo>
                  <a:pt x="2780" y="2719"/>
                </a:lnTo>
                <a:lnTo>
                  <a:pt x="2858" y="2687"/>
                </a:lnTo>
                <a:lnTo>
                  <a:pt x="2934" y="2650"/>
                </a:lnTo>
                <a:lnTo>
                  <a:pt x="3009" y="2608"/>
                </a:lnTo>
                <a:lnTo>
                  <a:pt x="3080" y="2558"/>
                </a:lnTo>
                <a:lnTo>
                  <a:pt x="3148" y="2504"/>
                </a:lnTo>
                <a:lnTo>
                  <a:pt x="3214" y="2443"/>
                </a:lnTo>
                <a:lnTo>
                  <a:pt x="3275" y="2379"/>
                </a:lnTo>
                <a:lnTo>
                  <a:pt x="3330" y="2311"/>
                </a:lnTo>
                <a:lnTo>
                  <a:pt x="3378" y="2239"/>
                </a:lnTo>
                <a:lnTo>
                  <a:pt x="3422" y="2166"/>
                </a:lnTo>
                <a:lnTo>
                  <a:pt x="3460" y="2090"/>
                </a:lnTo>
                <a:lnTo>
                  <a:pt x="3491" y="2012"/>
                </a:lnTo>
                <a:lnTo>
                  <a:pt x="3517" y="1933"/>
                </a:lnTo>
                <a:lnTo>
                  <a:pt x="3538" y="1852"/>
                </a:lnTo>
                <a:lnTo>
                  <a:pt x="3552" y="1770"/>
                </a:lnTo>
                <a:lnTo>
                  <a:pt x="3561" y="1688"/>
                </a:lnTo>
                <a:lnTo>
                  <a:pt x="3563" y="1604"/>
                </a:lnTo>
                <a:lnTo>
                  <a:pt x="3561" y="1522"/>
                </a:lnTo>
                <a:lnTo>
                  <a:pt x="3552" y="1439"/>
                </a:lnTo>
                <a:lnTo>
                  <a:pt x="3538" y="1358"/>
                </a:lnTo>
                <a:lnTo>
                  <a:pt x="3517" y="1277"/>
                </a:lnTo>
                <a:lnTo>
                  <a:pt x="3491" y="1197"/>
                </a:lnTo>
                <a:lnTo>
                  <a:pt x="3460" y="1119"/>
                </a:lnTo>
                <a:lnTo>
                  <a:pt x="3422" y="1043"/>
                </a:lnTo>
                <a:lnTo>
                  <a:pt x="3378" y="969"/>
                </a:lnTo>
                <a:lnTo>
                  <a:pt x="3330" y="898"/>
                </a:lnTo>
                <a:lnTo>
                  <a:pt x="3275" y="830"/>
                </a:lnTo>
                <a:lnTo>
                  <a:pt x="3214" y="765"/>
                </a:lnTo>
                <a:lnTo>
                  <a:pt x="3148" y="705"/>
                </a:lnTo>
                <a:lnTo>
                  <a:pt x="3080" y="651"/>
                </a:lnTo>
                <a:lnTo>
                  <a:pt x="3009" y="602"/>
                </a:lnTo>
                <a:lnTo>
                  <a:pt x="2934" y="559"/>
                </a:lnTo>
                <a:lnTo>
                  <a:pt x="2858" y="521"/>
                </a:lnTo>
                <a:lnTo>
                  <a:pt x="2780" y="490"/>
                </a:lnTo>
                <a:lnTo>
                  <a:pt x="2700" y="465"/>
                </a:lnTo>
                <a:lnTo>
                  <a:pt x="2618" y="444"/>
                </a:lnTo>
                <a:lnTo>
                  <a:pt x="2536" y="430"/>
                </a:lnTo>
                <a:lnTo>
                  <a:pt x="2453" y="421"/>
                </a:lnTo>
                <a:lnTo>
                  <a:pt x="2369" y="419"/>
                </a:lnTo>
                <a:close/>
                <a:moveTo>
                  <a:pt x="2369" y="0"/>
                </a:moveTo>
                <a:lnTo>
                  <a:pt x="2465" y="2"/>
                </a:lnTo>
                <a:lnTo>
                  <a:pt x="2560" y="11"/>
                </a:lnTo>
                <a:lnTo>
                  <a:pt x="2655" y="24"/>
                </a:lnTo>
                <a:lnTo>
                  <a:pt x="2748" y="45"/>
                </a:lnTo>
                <a:lnTo>
                  <a:pt x="2842" y="69"/>
                </a:lnTo>
                <a:lnTo>
                  <a:pt x="2933" y="100"/>
                </a:lnTo>
                <a:lnTo>
                  <a:pt x="3023" y="136"/>
                </a:lnTo>
                <a:lnTo>
                  <a:pt x="3111" y="177"/>
                </a:lnTo>
                <a:lnTo>
                  <a:pt x="3197" y="224"/>
                </a:lnTo>
                <a:lnTo>
                  <a:pt x="3280" y="278"/>
                </a:lnTo>
                <a:lnTo>
                  <a:pt x="3360" y="335"/>
                </a:lnTo>
                <a:lnTo>
                  <a:pt x="3438" y="399"/>
                </a:lnTo>
                <a:lnTo>
                  <a:pt x="3513" y="469"/>
                </a:lnTo>
                <a:lnTo>
                  <a:pt x="3583" y="543"/>
                </a:lnTo>
                <a:lnTo>
                  <a:pt x="3647" y="620"/>
                </a:lnTo>
                <a:lnTo>
                  <a:pt x="3705" y="700"/>
                </a:lnTo>
                <a:lnTo>
                  <a:pt x="3759" y="783"/>
                </a:lnTo>
                <a:lnTo>
                  <a:pt x="3806" y="868"/>
                </a:lnTo>
                <a:lnTo>
                  <a:pt x="3849" y="956"/>
                </a:lnTo>
                <a:lnTo>
                  <a:pt x="3885" y="1045"/>
                </a:lnTo>
                <a:lnTo>
                  <a:pt x="3916" y="1136"/>
                </a:lnTo>
                <a:lnTo>
                  <a:pt x="3941" y="1228"/>
                </a:lnTo>
                <a:lnTo>
                  <a:pt x="3961" y="1321"/>
                </a:lnTo>
                <a:lnTo>
                  <a:pt x="3974" y="1415"/>
                </a:lnTo>
                <a:lnTo>
                  <a:pt x="3983" y="1510"/>
                </a:lnTo>
                <a:lnTo>
                  <a:pt x="3986" y="1604"/>
                </a:lnTo>
                <a:lnTo>
                  <a:pt x="3983" y="1700"/>
                </a:lnTo>
                <a:lnTo>
                  <a:pt x="3974" y="1794"/>
                </a:lnTo>
                <a:lnTo>
                  <a:pt x="3961" y="1888"/>
                </a:lnTo>
                <a:lnTo>
                  <a:pt x="3941" y="1981"/>
                </a:lnTo>
                <a:lnTo>
                  <a:pt x="3916" y="2074"/>
                </a:lnTo>
                <a:lnTo>
                  <a:pt x="3885" y="2165"/>
                </a:lnTo>
                <a:lnTo>
                  <a:pt x="3849" y="2254"/>
                </a:lnTo>
                <a:lnTo>
                  <a:pt x="3806" y="2341"/>
                </a:lnTo>
                <a:lnTo>
                  <a:pt x="3759" y="2426"/>
                </a:lnTo>
                <a:lnTo>
                  <a:pt x="3705" y="2509"/>
                </a:lnTo>
                <a:lnTo>
                  <a:pt x="3647" y="2589"/>
                </a:lnTo>
                <a:lnTo>
                  <a:pt x="3583" y="2667"/>
                </a:lnTo>
                <a:lnTo>
                  <a:pt x="3513" y="2740"/>
                </a:lnTo>
                <a:lnTo>
                  <a:pt x="3434" y="2813"/>
                </a:lnTo>
                <a:lnTo>
                  <a:pt x="3353" y="2879"/>
                </a:lnTo>
                <a:lnTo>
                  <a:pt x="3269" y="2941"/>
                </a:lnTo>
                <a:lnTo>
                  <a:pt x="3181" y="2995"/>
                </a:lnTo>
                <a:lnTo>
                  <a:pt x="3092" y="3043"/>
                </a:lnTo>
                <a:lnTo>
                  <a:pt x="3000" y="3086"/>
                </a:lnTo>
                <a:lnTo>
                  <a:pt x="2906" y="3121"/>
                </a:lnTo>
                <a:lnTo>
                  <a:pt x="2812" y="3151"/>
                </a:lnTo>
                <a:lnTo>
                  <a:pt x="2715" y="3175"/>
                </a:lnTo>
                <a:lnTo>
                  <a:pt x="2618" y="3192"/>
                </a:lnTo>
                <a:lnTo>
                  <a:pt x="2520" y="3204"/>
                </a:lnTo>
                <a:lnTo>
                  <a:pt x="2421" y="3209"/>
                </a:lnTo>
                <a:lnTo>
                  <a:pt x="2323" y="3209"/>
                </a:lnTo>
                <a:lnTo>
                  <a:pt x="2224" y="3202"/>
                </a:lnTo>
                <a:lnTo>
                  <a:pt x="2126" y="3188"/>
                </a:lnTo>
                <a:lnTo>
                  <a:pt x="2028" y="3169"/>
                </a:lnTo>
                <a:lnTo>
                  <a:pt x="1932" y="3144"/>
                </a:lnTo>
                <a:lnTo>
                  <a:pt x="1836" y="3112"/>
                </a:lnTo>
                <a:lnTo>
                  <a:pt x="1743" y="3075"/>
                </a:lnTo>
                <a:lnTo>
                  <a:pt x="1650" y="3031"/>
                </a:lnTo>
                <a:lnTo>
                  <a:pt x="1560" y="2982"/>
                </a:lnTo>
                <a:lnTo>
                  <a:pt x="1558" y="2981"/>
                </a:lnTo>
                <a:lnTo>
                  <a:pt x="1550" y="2977"/>
                </a:lnTo>
                <a:lnTo>
                  <a:pt x="1540" y="2975"/>
                </a:lnTo>
                <a:lnTo>
                  <a:pt x="1526" y="2972"/>
                </a:lnTo>
                <a:lnTo>
                  <a:pt x="1510" y="2975"/>
                </a:lnTo>
                <a:lnTo>
                  <a:pt x="1495" y="2981"/>
                </a:lnTo>
                <a:lnTo>
                  <a:pt x="1478" y="2993"/>
                </a:lnTo>
                <a:lnTo>
                  <a:pt x="654" y="3810"/>
                </a:lnTo>
                <a:lnTo>
                  <a:pt x="615" y="3846"/>
                </a:lnTo>
                <a:lnTo>
                  <a:pt x="574" y="3876"/>
                </a:lnTo>
                <a:lnTo>
                  <a:pt x="533" y="3903"/>
                </a:lnTo>
                <a:lnTo>
                  <a:pt x="489" y="3924"/>
                </a:lnTo>
                <a:lnTo>
                  <a:pt x="444" y="3940"/>
                </a:lnTo>
                <a:lnTo>
                  <a:pt x="400" y="3951"/>
                </a:lnTo>
                <a:lnTo>
                  <a:pt x="355" y="3956"/>
                </a:lnTo>
                <a:lnTo>
                  <a:pt x="311" y="3956"/>
                </a:lnTo>
                <a:lnTo>
                  <a:pt x="269" y="3950"/>
                </a:lnTo>
                <a:lnTo>
                  <a:pt x="227" y="3939"/>
                </a:lnTo>
                <a:lnTo>
                  <a:pt x="187" y="3921"/>
                </a:lnTo>
                <a:lnTo>
                  <a:pt x="150" y="3898"/>
                </a:lnTo>
                <a:lnTo>
                  <a:pt x="114" y="3868"/>
                </a:lnTo>
                <a:lnTo>
                  <a:pt x="90" y="3843"/>
                </a:lnTo>
                <a:lnTo>
                  <a:pt x="60" y="3808"/>
                </a:lnTo>
                <a:lnTo>
                  <a:pt x="35" y="3770"/>
                </a:lnTo>
                <a:lnTo>
                  <a:pt x="17" y="3732"/>
                </a:lnTo>
                <a:lnTo>
                  <a:pt x="6" y="3689"/>
                </a:lnTo>
                <a:lnTo>
                  <a:pt x="0" y="3647"/>
                </a:lnTo>
                <a:lnTo>
                  <a:pt x="0" y="3604"/>
                </a:lnTo>
                <a:lnTo>
                  <a:pt x="6" y="3560"/>
                </a:lnTo>
                <a:lnTo>
                  <a:pt x="17" y="3515"/>
                </a:lnTo>
                <a:lnTo>
                  <a:pt x="33" y="3472"/>
                </a:lnTo>
                <a:lnTo>
                  <a:pt x="55" y="3429"/>
                </a:lnTo>
                <a:lnTo>
                  <a:pt x="80" y="3386"/>
                </a:lnTo>
                <a:lnTo>
                  <a:pt x="112" y="3345"/>
                </a:lnTo>
                <a:lnTo>
                  <a:pt x="147" y="3307"/>
                </a:lnTo>
                <a:lnTo>
                  <a:pt x="150" y="3304"/>
                </a:lnTo>
                <a:lnTo>
                  <a:pt x="157" y="3298"/>
                </a:lnTo>
                <a:lnTo>
                  <a:pt x="168" y="3287"/>
                </a:lnTo>
                <a:lnTo>
                  <a:pt x="182" y="3273"/>
                </a:lnTo>
                <a:lnTo>
                  <a:pt x="201" y="3253"/>
                </a:lnTo>
                <a:lnTo>
                  <a:pt x="223" y="3233"/>
                </a:lnTo>
                <a:lnTo>
                  <a:pt x="247" y="3208"/>
                </a:lnTo>
                <a:lnTo>
                  <a:pt x="275" y="3180"/>
                </a:lnTo>
                <a:lnTo>
                  <a:pt x="305" y="3151"/>
                </a:lnTo>
                <a:lnTo>
                  <a:pt x="337" y="3118"/>
                </a:lnTo>
                <a:lnTo>
                  <a:pt x="371" y="3084"/>
                </a:lnTo>
                <a:lnTo>
                  <a:pt x="407" y="3049"/>
                </a:lnTo>
                <a:lnTo>
                  <a:pt x="444" y="3012"/>
                </a:lnTo>
                <a:lnTo>
                  <a:pt x="483" y="2975"/>
                </a:lnTo>
                <a:lnTo>
                  <a:pt x="522" y="2935"/>
                </a:lnTo>
                <a:lnTo>
                  <a:pt x="562" y="2896"/>
                </a:lnTo>
                <a:lnTo>
                  <a:pt x="601" y="2856"/>
                </a:lnTo>
                <a:lnTo>
                  <a:pt x="641" y="2818"/>
                </a:lnTo>
                <a:lnTo>
                  <a:pt x="680" y="2778"/>
                </a:lnTo>
                <a:lnTo>
                  <a:pt x="719" y="2739"/>
                </a:lnTo>
                <a:lnTo>
                  <a:pt x="756" y="2702"/>
                </a:lnTo>
                <a:lnTo>
                  <a:pt x="793" y="2666"/>
                </a:lnTo>
                <a:lnTo>
                  <a:pt x="828" y="2631"/>
                </a:lnTo>
                <a:lnTo>
                  <a:pt x="862" y="2598"/>
                </a:lnTo>
                <a:lnTo>
                  <a:pt x="894" y="2567"/>
                </a:lnTo>
                <a:lnTo>
                  <a:pt x="923" y="2538"/>
                </a:lnTo>
                <a:lnTo>
                  <a:pt x="949" y="2511"/>
                </a:lnTo>
                <a:lnTo>
                  <a:pt x="973" y="2488"/>
                </a:lnTo>
                <a:lnTo>
                  <a:pt x="985" y="2472"/>
                </a:lnTo>
                <a:lnTo>
                  <a:pt x="990" y="2455"/>
                </a:lnTo>
                <a:lnTo>
                  <a:pt x="991" y="2441"/>
                </a:lnTo>
                <a:lnTo>
                  <a:pt x="990" y="2428"/>
                </a:lnTo>
                <a:lnTo>
                  <a:pt x="986" y="2417"/>
                </a:lnTo>
                <a:lnTo>
                  <a:pt x="984" y="2410"/>
                </a:lnTo>
                <a:lnTo>
                  <a:pt x="983" y="2407"/>
                </a:lnTo>
                <a:lnTo>
                  <a:pt x="932" y="2318"/>
                </a:lnTo>
                <a:lnTo>
                  <a:pt x="888" y="2226"/>
                </a:lnTo>
                <a:lnTo>
                  <a:pt x="850" y="2133"/>
                </a:lnTo>
                <a:lnTo>
                  <a:pt x="818" y="2039"/>
                </a:lnTo>
                <a:lnTo>
                  <a:pt x="793" y="1942"/>
                </a:lnTo>
                <a:lnTo>
                  <a:pt x="773" y="1846"/>
                </a:lnTo>
                <a:lnTo>
                  <a:pt x="760" y="1749"/>
                </a:lnTo>
                <a:lnTo>
                  <a:pt x="754" y="1650"/>
                </a:lnTo>
                <a:lnTo>
                  <a:pt x="753" y="1552"/>
                </a:lnTo>
                <a:lnTo>
                  <a:pt x="758" y="1455"/>
                </a:lnTo>
                <a:lnTo>
                  <a:pt x="770" y="1357"/>
                </a:lnTo>
                <a:lnTo>
                  <a:pt x="788" y="1260"/>
                </a:lnTo>
                <a:lnTo>
                  <a:pt x="811" y="1165"/>
                </a:lnTo>
                <a:lnTo>
                  <a:pt x="842" y="1071"/>
                </a:lnTo>
                <a:lnTo>
                  <a:pt x="878" y="978"/>
                </a:lnTo>
                <a:lnTo>
                  <a:pt x="921" y="887"/>
                </a:lnTo>
                <a:lnTo>
                  <a:pt x="969" y="798"/>
                </a:lnTo>
                <a:lnTo>
                  <a:pt x="1024" y="711"/>
                </a:lnTo>
                <a:lnTo>
                  <a:pt x="1085" y="628"/>
                </a:lnTo>
                <a:lnTo>
                  <a:pt x="1152" y="547"/>
                </a:lnTo>
                <a:lnTo>
                  <a:pt x="1226" y="469"/>
                </a:lnTo>
                <a:lnTo>
                  <a:pt x="1300" y="399"/>
                </a:lnTo>
                <a:lnTo>
                  <a:pt x="1378" y="335"/>
                </a:lnTo>
                <a:lnTo>
                  <a:pt x="1458" y="278"/>
                </a:lnTo>
                <a:lnTo>
                  <a:pt x="1542" y="224"/>
                </a:lnTo>
                <a:lnTo>
                  <a:pt x="1627" y="177"/>
                </a:lnTo>
                <a:lnTo>
                  <a:pt x="1716" y="136"/>
                </a:lnTo>
                <a:lnTo>
                  <a:pt x="1806" y="100"/>
                </a:lnTo>
                <a:lnTo>
                  <a:pt x="1897" y="69"/>
                </a:lnTo>
                <a:lnTo>
                  <a:pt x="1989" y="45"/>
                </a:lnTo>
                <a:lnTo>
                  <a:pt x="2083" y="24"/>
                </a:lnTo>
                <a:lnTo>
                  <a:pt x="2178" y="11"/>
                </a:lnTo>
                <a:lnTo>
                  <a:pt x="2274" y="2"/>
                </a:lnTo>
                <a:lnTo>
                  <a:pt x="23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4079407" y="1070610"/>
            <a:ext cx="971550" cy="97155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3317408" y="2107793"/>
            <a:ext cx="2495549" cy="17961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Explain</a:t>
            </a:r>
            <a:b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Once you have examined and clearly explained the situation, draft a simple problem statement by filling in the blank: The problem that we are trying to solve is: _____. Distill the problem to its simplest form possible.</a:t>
            </a:r>
            <a:endParaRPr/>
          </a:p>
        </p:txBody>
      </p:sp>
      <p:sp>
        <p:nvSpPr>
          <p:cNvPr id="202" name="Google Shape;202;p9"/>
          <p:cNvSpPr/>
          <p:nvPr/>
        </p:nvSpPr>
        <p:spPr>
          <a:xfrm>
            <a:off x="6930089" y="1070610"/>
            <a:ext cx="971550" cy="97155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6168090" y="2107793"/>
            <a:ext cx="2495549" cy="1553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Ask yourself</a:t>
            </a:r>
            <a:b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Ask yourself. “Why is that a problem?” If the answer is another problem, then congratulate yourself for moving from the “presenting problem” to a deeper </a:t>
            </a:r>
            <a:br>
              <a:rPr lang="en-US" sz="10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problem. </a:t>
            </a:r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94492" y="1343660"/>
            <a:ext cx="541376" cy="425450"/>
            <a:chOff x="-650875" y="1612900"/>
            <a:chExt cx="1482725" cy="1165226"/>
          </a:xfrm>
        </p:grpSpPr>
        <p:sp>
          <p:nvSpPr>
            <p:cNvPr id="205" name="Google Shape;205;p9"/>
            <p:cNvSpPr/>
            <p:nvPr/>
          </p:nvSpPr>
          <p:spPr>
            <a:xfrm>
              <a:off x="-650875" y="1612900"/>
              <a:ext cx="1165225" cy="952500"/>
            </a:xfrm>
            <a:custGeom>
              <a:rect b="b" l="l" r="r" t="t"/>
              <a:pathLst>
                <a:path extrusionOk="0" h="2402" w="2936">
                  <a:moveTo>
                    <a:pt x="1468" y="266"/>
                  </a:moveTo>
                  <a:lnTo>
                    <a:pt x="1364" y="270"/>
                  </a:lnTo>
                  <a:lnTo>
                    <a:pt x="1260" y="279"/>
                  </a:lnTo>
                  <a:lnTo>
                    <a:pt x="1160" y="294"/>
                  </a:lnTo>
                  <a:lnTo>
                    <a:pt x="1062" y="315"/>
                  </a:lnTo>
                  <a:lnTo>
                    <a:pt x="965" y="341"/>
                  </a:lnTo>
                  <a:lnTo>
                    <a:pt x="871" y="375"/>
                  </a:lnTo>
                  <a:lnTo>
                    <a:pt x="795" y="407"/>
                  </a:lnTo>
                  <a:lnTo>
                    <a:pt x="723" y="443"/>
                  </a:lnTo>
                  <a:lnTo>
                    <a:pt x="655" y="482"/>
                  </a:lnTo>
                  <a:lnTo>
                    <a:pt x="592" y="524"/>
                  </a:lnTo>
                  <a:lnTo>
                    <a:pt x="533" y="569"/>
                  </a:lnTo>
                  <a:lnTo>
                    <a:pt x="480" y="618"/>
                  </a:lnTo>
                  <a:lnTo>
                    <a:pt x="431" y="669"/>
                  </a:lnTo>
                  <a:lnTo>
                    <a:pt x="387" y="723"/>
                  </a:lnTo>
                  <a:lnTo>
                    <a:pt x="351" y="777"/>
                  </a:lnTo>
                  <a:lnTo>
                    <a:pt x="320" y="833"/>
                  </a:lnTo>
                  <a:lnTo>
                    <a:pt x="297" y="890"/>
                  </a:lnTo>
                  <a:lnTo>
                    <a:pt x="280" y="948"/>
                  </a:lnTo>
                  <a:lnTo>
                    <a:pt x="270" y="1007"/>
                  </a:lnTo>
                  <a:lnTo>
                    <a:pt x="267" y="1067"/>
                  </a:lnTo>
                  <a:lnTo>
                    <a:pt x="270" y="1124"/>
                  </a:lnTo>
                  <a:lnTo>
                    <a:pt x="279" y="1180"/>
                  </a:lnTo>
                  <a:lnTo>
                    <a:pt x="295" y="1235"/>
                  </a:lnTo>
                  <a:lnTo>
                    <a:pt x="317" y="1290"/>
                  </a:lnTo>
                  <a:lnTo>
                    <a:pt x="344" y="1344"/>
                  </a:lnTo>
                  <a:lnTo>
                    <a:pt x="378" y="1398"/>
                  </a:lnTo>
                  <a:lnTo>
                    <a:pt x="416" y="1449"/>
                  </a:lnTo>
                  <a:lnTo>
                    <a:pt x="461" y="1499"/>
                  </a:lnTo>
                  <a:lnTo>
                    <a:pt x="511" y="1545"/>
                  </a:lnTo>
                  <a:lnTo>
                    <a:pt x="565" y="1589"/>
                  </a:lnTo>
                  <a:lnTo>
                    <a:pt x="624" y="1632"/>
                  </a:lnTo>
                  <a:lnTo>
                    <a:pt x="689" y="1672"/>
                  </a:lnTo>
                  <a:lnTo>
                    <a:pt x="891" y="1789"/>
                  </a:lnTo>
                  <a:lnTo>
                    <a:pt x="818" y="1964"/>
                  </a:lnTo>
                  <a:lnTo>
                    <a:pt x="885" y="1923"/>
                  </a:lnTo>
                  <a:lnTo>
                    <a:pt x="947" y="1883"/>
                  </a:lnTo>
                  <a:lnTo>
                    <a:pt x="1039" y="1819"/>
                  </a:lnTo>
                  <a:lnTo>
                    <a:pt x="1149" y="1839"/>
                  </a:lnTo>
                  <a:lnTo>
                    <a:pt x="1257" y="1855"/>
                  </a:lnTo>
                  <a:lnTo>
                    <a:pt x="1364" y="1865"/>
                  </a:lnTo>
                  <a:lnTo>
                    <a:pt x="1468" y="1868"/>
                  </a:lnTo>
                  <a:lnTo>
                    <a:pt x="1574" y="1865"/>
                  </a:lnTo>
                  <a:lnTo>
                    <a:pt x="1677" y="1856"/>
                  </a:lnTo>
                  <a:lnTo>
                    <a:pt x="1777" y="1841"/>
                  </a:lnTo>
                  <a:lnTo>
                    <a:pt x="1875" y="1820"/>
                  </a:lnTo>
                  <a:lnTo>
                    <a:pt x="1971" y="1794"/>
                  </a:lnTo>
                  <a:lnTo>
                    <a:pt x="2065" y="1760"/>
                  </a:lnTo>
                  <a:lnTo>
                    <a:pt x="2142" y="1728"/>
                  </a:lnTo>
                  <a:lnTo>
                    <a:pt x="2215" y="1691"/>
                  </a:lnTo>
                  <a:lnTo>
                    <a:pt x="2282" y="1653"/>
                  </a:lnTo>
                  <a:lnTo>
                    <a:pt x="2345" y="1611"/>
                  </a:lnTo>
                  <a:lnTo>
                    <a:pt x="2403" y="1566"/>
                  </a:lnTo>
                  <a:lnTo>
                    <a:pt x="2457" y="1517"/>
                  </a:lnTo>
                  <a:lnTo>
                    <a:pt x="2506" y="1466"/>
                  </a:lnTo>
                  <a:lnTo>
                    <a:pt x="2549" y="1412"/>
                  </a:lnTo>
                  <a:lnTo>
                    <a:pt x="2586" y="1358"/>
                  </a:lnTo>
                  <a:lnTo>
                    <a:pt x="2616" y="1302"/>
                  </a:lnTo>
                  <a:lnTo>
                    <a:pt x="2640" y="1244"/>
                  </a:lnTo>
                  <a:lnTo>
                    <a:pt x="2656" y="1187"/>
                  </a:lnTo>
                  <a:lnTo>
                    <a:pt x="2666" y="1128"/>
                  </a:lnTo>
                  <a:lnTo>
                    <a:pt x="2670" y="1067"/>
                  </a:lnTo>
                  <a:lnTo>
                    <a:pt x="2666" y="1007"/>
                  </a:lnTo>
                  <a:lnTo>
                    <a:pt x="2656" y="948"/>
                  </a:lnTo>
                  <a:lnTo>
                    <a:pt x="2640" y="890"/>
                  </a:lnTo>
                  <a:lnTo>
                    <a:pt x="2616" y="833"/>
                  </a:lnTo>
                  <a:lnTo>
                    <a:pt x="2586" y="777"/>
                  </a:lnTo>
                  <a:lnTo>
                    <a:pt x="2549" y="723"/>
                  </a:lnTo>
                  <a:lnTo>
                    <a:pt x="2506" y="669"/>
                  </a:lnTo>
                  <a:lnTo>
                    <a:pt x="2457" y="618"/>
                  </a:lnTo>
                  <a:lnTo>
                    <a:pt x="2403" y="569"/>
                  </a:lnTo>
                  <a:lnTo>
                    <a:pt x="2345" y="524"/>
                  </a:lnTo>
                  <a:lnTo>
                    <a:pt x="2282" y="482"/>
                  </a:lnTo>
                  <a:lnTo>
                    <a:pt x="2215" y="443"/>
                  </a:lnTo>
                  <a:lnTo>
                    <a:pt x="2142" y="407"/>
                  </a:lnTo>
                  <a:lnTo>
                    <a:pt x="2065" y="375"/>
                  </a:lnTo>
                  <a:lnTo>
                    <a:pt x="1971" y="341"/>
                  </a:lnTo>
                  <a:lnTo>
                    <a:pt x="1875" y="315"/>
                  </a:lnTo>
                  <a:lnTo>
                    <a:pt x="1777" y="294"/>
                  </a:lnTo>
                  <a:lnTo>
                    <a:pt x="1677" y="279"/>
                  </a:lnTo>
                  <a:lnTo>
                    <a:pt x="1574" y="270"/>
                  </a:lnTo>
                  <a:lnTo>
                    <a:pt x="1468" y="266"/>
                  </a:lnTo>
                  <a:close/>
                  <a:moveTo>
                    <a:pt x="1468" y="0"/>
                  </a:moveTo>
                  <a:lnTo>
                    <a:pt x="1468" y="0"/>
                  </a:lnTo>
                  <a:lnTo>
                    <a:pt x="1582" y="2"/>
                  </a:lnTo>
                  <a:lnTo>
                    <a:pt x="1692" y="11"/>
                  </a:lnTo>
                  <a:lnTo>
                    <a:pt x="1799" y="26"/>
                  </a:lnTo>
                  <a:lnTo>
                    <a:pt x="1904" y="46"/>
                  </a:lnTo>
                  <a:lnTo>
                    <a:pt x="2007" y="72"/>
                  </a:lnTo>
                  <a:lnTo>
                    <a:pt x="2108" y="104"/>
                  </a:lnTo>
                  <a:lnTo>
                    <a:pt x="2206" y="143"/>
                  </a:lnTo>
                  <a:lnTo>
                    <a:pt x="2288" y="180"/>
                  </a:lnTo>
                  <a:lnTo>
                    <a:pt x="2367" y="220"/>
                  </a:lnTo>
                  <a:lnTo>
                    <a:pt x="2439" y="264"/>
                  </a:lnTo>
                  <a:lnTo>
                    <a:pt x="2508" y="311"/>
                  </a:lnTo>
                  <a:lnTo>
                    <a:pt x="2573" y="362"/>
                  </a:lnTo>
                  <a:lnTo>
                    <a:pt x="2633" y="415"/>
                  </a:lnTo>
                  <a:lnTo>
                    <a:pt x="2689" y="472"/>
                  </a:lnTo>
                  <a:lnTo>
                    <a:pt x="2741" y="532"/>
                  </a:lnTo>
                  <a:lnTo>
                    <a:pt x="2786" y="593"/>
                  </a:lnTo>
                  <a:lnTo>
                    <a:pt x="2826" y="657"/>
                  </a:lnTo>
                  <a:lnTo>
                    <a:pt x="2860" y="723"/>
                  </a:lnTo>
                  <a:lnTo>
                    <a:pt x="2887" y="788"/>
                  </a:lnTo>
                  <a:lnTo>
                    <a:pt x="2909" y="856"/>
                  </a:lnTo>
                  <a:lnTo>
                    <a:pt x="2925" y="926"/>
                  </a:lnTo>
                  <a:lnTo>
                    <a:pt x="2934" y="996"/>
                  </a:lnTo>
                  <a:lnTo>
                    <a:pt x="2936" y="1067"/>
                  </a:lnTo>
                  <a:lnTo>
                    <a:pt x="2934" y="1139"/>
                  </a:lnTo>
                  <a:lnTo>
                    <a:pt x="2925" y="1209"/>
                  </a:lnTo>
                  <a:lnTo>
                    <a:pt x="2909" y="1278"/>
                  </a:lnTo>
                  <a:lnTo>
                    <a:pt x="2887" y="1347"/>
                  </a:lnTo>
                  <a:lnTo>
                    <a:pt x="2860" y="1412"/>
                  </a:lnTo>
                  <a:lnTo>
                    <a:pt x="2826" y="1478"/>
                  </a:lnTo>
                  <a:lnTo>
                    <a:pt x="2786" y="1542"/>
                  </a:lnTo>
                  <a:lnTo>
                    <a:pt x="2741" y="1603"/>
                  </a:lnTo>
                  <a:lnTo>
                    <a:pt x="2689" y="1663"/>
                  </a:lnTo>
                  <a:lnTo>
                    <a:pt x="2633" y="1720"/>
                  </a:lnTo>
                  <a:lnTo>
                    <a:pt x="2573" y="1773"/>
                  </a:lnTo>
                  <a:lnTo>
                    <a:pt x="2508" y="1824"/>
                  </a:lnTo>
                  <a:lnTo>
                    <a:pt x="2439" y="1871"/>
                  </a:lnTo>
                  <a:lnTo>
                    <a:pt x="2367" y="1915"/>
                  </a:lnTo>
                  <a:lnTo>
                    <a:pt x="2288" y="1955"/>
                  </a:lnTo>
                  <a:lnTo>
                    <a:pt x="2206" y="1992"/>
                  </a:lnTo>
                  <a:lnTo>
                    <a:pt x="2108" y="2031"/>
                  </a:lnTo>
                  <a:lnTo>
                    <a:pt x="2007" y="2062"/>
                  </a:lnTo>
                  <a:lnTo>
                    <a:pt x="1904" y="2089"/>
                  </a:lnTo>
                  <a:lnTo>
                    <a:pt x="1799" y="2109"/>
                  </a:lnTo>
                  <a:lnTo>
                    <a:pt x="1692" y="2124"/>
                  </a:lnTo>
                  <a:lnTo>
                    <a:pt x="1580" y="2133"/>
                  </a:lnTo>
                  <a:lnTo>
                    <a:pt x="1468" y="2135"/>
                  </a:lnTo>
                  <a:lnTo>
                    <a:pt x="1378" y="2133"/>
                  </a:lnTo>
                  <a:lnTo>
                    <a:pt x="1287" y="2127"/>
                  </a:lnTo>
                  <a:lnTo>
                    <a:pt x="1195" y="2117"/>
                  </a:lnTo>
                  <a:lnTo>
                    <a:pt x="1102" y="2102"/>
                  </a:lnTo>
                  <a:lnTo>
                    <a:pt x="1013" y="2160"/>
                  </a:lnTo>
                  <a:lnTo>
                    <a:pt x="922" y="2213"/>
                  </a:lnTo>
                  <a:lnTo>
                    <a:pt x="827" y="2260"/>
                  </a:lnTo>
                  <a:lnTo>
                    <a:pt x="728" y="2302"/>
                  </a:lnTo>
                  <a:lnTo>
                    <a:pt x="626" y="2338"/>
                  </a:lnTo>
                  <a:lnTo>
                    <a:pt x="522" y="2369"/>
                  </a:lnTo>
                  <a:lnTo>
                    <a:pt x="469" y="2381"/>
                  </a:lnTo>
                  <a:lnTo>
                    <a:pt x="408" y="2391"/>
                  </a:lnTo>
                  <a:lnTo>
                    <a:pt x="343" y="2402"/>
                  </a:lnTo>
                  <a:lnTo>
                    <a:pt x="336" y="2402"/>
                  </a:lnTo>
                  <a:lnTo>
                    <a:pt x="321" y="2401"/>
                  </a:lnTo>
                  <a:lnTo>
                    <a:pt x="306" y="2395"/>
                  </a:lnTo>
                  <a:lnTo>
                    <a:pt x="293" y="2386"/>
                  </a:lnTo>
                  <a:lnTo>
                    <a:pt x="281" y="2373"/>
                  </a:lnTo>
                  <a:lnTo>
                    <a:pt x="273" y="2359"/>
                  </a:lnTo>
                  <a:lnTo>
                    <a:pt x="269" y="2342"/>
                  </a:lnTo>
                  <a:lnTo>
                    <a:pt x="268" y="2335"/>
                  </a:lnTo>
                  <a:lnTo>
                    <a:pt x="267" y="2328"/>
                  </a:lnTo>
                  <a:lnTo>
                    <a:pt x="268" y="2321"/>
                  </a:lnTo>
                  <a:lnTo>
                    <a:pt x="268" y="2314"/>
                  </a:lnTo>
                  <a:lnTo>
                    <a:pt x="270" y="2309"/>
                  </a:lnTo>
                  <a:lnTo>
                    <a:pt x="272" y="2302"/>
                  </a:lnTo>
                  <a:lnTo>
                    <a:pt x="277" y="2292"/>
                  </a:lnTo>
                  <a:lnTo>
                    <a:pt x="278" y="2292"/>
                  </a:lnTo>
                  <a:lnTo>
                    <a:pt x="279" y="2291"/>
                  </a:lnTo>
                  <a:lnTo>
                    <a:pt x="280" y="2288"/>
                  </a:lnTo>
                  <a:lnTo>
                    <a:pt x="283" y="2285"/>
                  </a:lnTo>
                  <a:lnTo>
                    <a:pt x="285" y="2280"/>
                  </a:lnTo>
                  <a:lnTo>
                    <a:pt x="287" y="2276"/>
                  </a:lnTo>
                  <a:lnTo>
                    <a:pt x="289" y="2274"/>
                  </a:lnTo>
                  <a:lnTo>
                    <a:pt x="292" y="2271"/>
                  </a:lnTo>
                  <a:lnTo>
                    <a:pt x="293" y="2270"/>
                  </a:lnTo>
                  <a:lnTo>
                    <a:pt x="293" y="2270"/>
                  </a:lnTo>
                  <a:lnTo>
                    <a:pt x="294" y="2270"/>
                  </a:lnTo>
                  <a:lnTo>
                    <a:pt x="295" y="2269"/>
                  </a:lnTo>
                  <a:lnTo>
                    <a:pt x="297" y="2267"/>
                  </a:lnTo>
                  <a:lnTo>
                    <a:pt x="300" y="2263"/>
                  </a:lnTo>
                  <a:lnTo>
                    <a:pt x="303" y="2260"/>
                  </a:lnTo>
                  <a:lnTo>
                    <a:pt x="305" y="2255"/>
                  </a:lnTo>
                  <a:lnTo>
                    <a:pt x="307" y="2252"/>
                  </a:lnTo>
                  <a:lnTo>
                    <a:pt x="310" y="2251"/>
                  </a:lnTo>
                  <a:lnTo>
                    <a:pt x="311" y="2250"/>
                  </a:lnTo>
                  <a:lnTo>
                    <a:pt x="311" y="2250"/>
                  </a:lnTo>
                  <a:lnTo>
                    <a:pt x="318" y="2242"/>
                  </a:lnTo>
                  <a:lnTo>
                    <a:pt x="328" y="2230"/>
                  </a:lnTo>
                  <a:lnTo>
                    <a:pt x="341" y="2216"/>
                  </a:lnTo>
                  <a:lnTo>
                    <a:pt x="359" y="2197"/>
                  </a:lnTo>
                  <a:lnTo>
                    <a:pt x="381" y="2174"/>
                  </a:lnTo>
                  <a:lnTo>
                    <a:pt x="399" y="2153"/>
                  </a:lnTo>
                  <a:lnTo>
                    <a:pt x="413" y="2136"/>
                  </a:lnTo>
                  <a:lnTo>
                    <a:pt x="425" y="2120"/>
                  </a:lnTo>
                  <a:lnTo>
                    <a:pt x="441" y="2100"/>
                  </a:lnTo>
                  <a:lnTo>
                    <a:pt x="459" y="2076"/>
                  </a:lnTo>
                  <a:lnTo>
                    <a:pt x="488" y="2036"/>
                  </a:lnTo>
                  <a:lnTo>
                    <a:pt x="512" y="1996"/>
                  </a:lnTo>
                  <a:lnTo>
                    <a:pt x="533" y="1952"/>
                  </a:lnTo>
                  <a:lnTo>
                    <a:pt x="555" y="1904"/>
                  </a:lnTo>
                  <a:lnTo>
                    <a:pt x="483" y="1859"/>
                  </a:lnTo>
                  <a:lnTo>
                    <a:pt x="416" y="1813"/>
                  </a:lnTo>
                  <a:lnTo>
                    <a:pt x="354" y="1763"/>
                  </a:lnTo>
                  <a:lnTo>
                    <a:pt x="295" y="1710"/>
                  </a:lnTo>
                  <a:lnTo>
                    <a:pt x="242" y="1654"/>
                  </a:lnTo>
                  <a:lnTo>
                    <a:pt x="193" y="1596"/>
                  </a:lnTo>
                  <a:lnTo>
                    <a:pt x="149" y="1535"/>
                  </a:lnTo>
                  <a:lnTo>
                    <a:pt x="109" y="1471"/>
                  </a:lnTo>
                  <a:lnTo>
                    <a:pt x="76" y="1407"/>
                  </a:lnTo>
                  <a:lnTo>
                    <a:pt x="49" y="1342"/>
                  </a:lnTo>
                  <a:lnTo>
                    <a:pt x="27" y="1275"/>
                  </a:lnTo>
                  <a:lnTo>
                    <a:pt x="12" y="1207"/>
                  </a:lnTo>
                  <a:lnTo>
                    <a:pt x="3" y="1138"/>
                  </a:lnTo>
                  <a:lnTo>
                    <a:pt x="0" y="1067"/>
                  </a:lnTo>
                  <a:lnTo>
                    <a:pt x="3" y="996"/>
                  </a:lnTo>
                  <a:lnTo>
                    <a:pt x="12" y="926"/>
                  </a:lnTo>
                  <a:lnTo>
                    <a:pt x="27" y="856"/>
                  </a:lnTo>
                  <a:lnTo>
                    <a:pt x="49" y="788"/>
                  </a:lnTo>
                  <a:lnTo>
                    <a:pt x="77" y="723"/>
                  </a:lnTo>
                  <a:lnTo>
                    <a:pt x="110" y="657"/>
                  </a:lnTo>
                  <a:lnTo>
                    <a:pt x="150" y="593"/>
                  </a:lnTo>
                  <a:lnTo>
                    <a:pt x="196" y="532"/>
                  </a:lnTo>
                  <a:lnTo>
                    <a:pt x="247" y="472"/>
                  </a:lnTo>
                  <a:lnTo>
                    <a:pt x="303" y="415"/>
                  </a:lnTo>
                  <a:lnTo>
                    <a:pt x="363" y="362"/>
                  </a:lnTo>
                  <a:lnTo>
                    <a:pt x="428" y="311"/>
                  </a:lnTo>
                  <a:lnTo>
                    <a:pt x="497" y="264"/>
                  </a:lnTo>
                  <a:lnTo>
                    <a:pt x="571" y="220"/>
                  </a:lnTo>
                  <a:lnTo>
                    <a:pt x="649" y="180"/>
                  </a:lnTo>
                  <a:lnTo>
                    <a:pt x="731" y="143"/>
                  </a:lnTo>
                  <a:lnTo>
                    <a:pt x="829" y="104"/>
                  </a:lnTo>
                  <a:lnTo>
                    <a:pt x="929" y="72"/>
                  </a:lnTo>
                  <a:lnTo>
                    <a:pt x="1032" y="46"/>
                  </a:lnTo>
                  <a:lnTo>
                    <a:pt x="1138" y="26"/>
                  </a:lnTo>
                  <a:lnTo>
                    <a:pt x="1246" y="11"/>
                  </a:lnTo>
                  <a:lnTo>
                    <a:pt x="1356" y="2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141288" y="1909763"/>
              <a:ext cx="973138" cy="868363"/>
            </a:xfrm>
            <a:custGeom>
              <a:rect b="b" l="l" r="r" t="t"/>
              <a:pathLst>
                <a:path extrusionOk="0" h="2186" w="2453">
                  <a:moveTo>
                    <a:pt x="1871" y="0"/>
                  </a:moveTo>
                  <a:lnTo>
                    <a:pt x="1946" y="44"/>
                  </a:lnTo>
                  <a:lnTo>
                    <a:pt x="2016" y="91"/>
                  </a:lnTo>
                  <a:lnTo>
                    <a:pt x="2081" y="142"/>
                  </a:lnTo>
                  <a:lnTo>
                    <a:pt x="2142" y="194"/>
                  </a:lnTo>
                  <a:lnTo>
                    <a:pt x="2199" y="251"/>
                  </a:lnTo>
                  <a:lnTo>
                    <a:pt x="2250" y="310"/>
                  </a:lnTo>
                  <a:lnTo>
                    <a:pt x="2297" y="372"/>
                  </a:lnTo>
                  <a:lnTo>
                    <a:pt x="2339" y="435"/>
                  </a:lnTo>
                  <a:lnTo>
                    <a:pt x="2374" y="501"/>
                  </a:lnTo>
                  <a:lnTo>
                    <a:pt x="2402" y="569"/>
                  </a:lnTo>
                  <a:lnTo>
                    <a:pt x="2425" y="637"/>
                  </a:lnTo>
                  <a:lnTo>
                    <a:pt x="2441" y="708"/>
                  </a:lnTo>
                  <a:lnTo>
                    <a:pt x="2450" y="779"/>
                  </a:lnTo>
                  <a:lnTo>
                    <a:pt x="2453" y="852"/>
                  </a:lnTo>
                  <a:lnTo>
                    <a:pt x="2451" y="922"/>
                  </a:lnTo>
                  <a:lnTo>
                    <a:pt x="2442" y="991"/>
                  </a:lnTo>
                  <a:lnTo>
                    <a:pt x="2426" y="1059"/>
                  </a:lnTo>
                  <a:lnTo>
                    <a:pt x="2406" y="1126"/>
                  </a:lnTo>
                  <a:lnTo>
                    <a:pt x="2378" y="1192"/>
                  </a:lnTo>
                  <a:lnTo>
                    <a:pt x="2344" y="1257"/>
                  </a:lnTo>
                  <a:lnTo>
                    <a:pt x="2306" y="1319"/>
                  </a:lnTo>
                  <a:lnTo>
                    <a:pt x="2261" y="1381"/>
                  </a:lnTo>
                  <a:lnTo>
                    <a:pt x="2212" y="1438"/>
                  </a:lnTo>
                  <a:lnTo>
                    <a:pt x="2158" y="1494"/>
                  </a:lnTo>
                  <a:lnTo>
                    <a:pt x="2100" y="1546"/>
                  </a:lnTo>
                  <a:lnTo>
                    <a:pt x="2038" y="1596"/>
                  </a:lnTo>
                  <a:lnTo>
                    <a:pt x="1971" y="1644"/>
                  </a:lnTo>
                  <a:lnTo>
                    <a:pt x="1898" y="1688"/>
                  </a:lnTo>
                  <a:lnTo>
                    <a:pt x="1920" y="1736"/>
                  </a:lnTo>
                  <a:lnTo>
                    <a:pt x="1942" y="1780"/>
                  </a:lnTo>
                  <a:lnTo>
                    <a:pt x="1965" y="1821"/>
                  </a:lnTo>
                  <a:lnTo>
                    <a:pt x="1994" y="1860"/>
                  </a:lnTo>
                  <a:lnTo>
                    <a:pt x="2012" y="1884"/>
                  </a:lnTo>
                  <a:lnTo>
                    <a:pt x="2028" y="1904"/>
                  </a:lnTo>
                  <a:lnTo>
                    <a:pt x="2040" y="1921"/>
                  </a:lnTo>
                  <a:lnTo>
                    <a:pt x="2054" y="1938"/>
                  </a:lnTo>
                  <a:lnTo>
                    <a:pt x="2072" y="1958"/>
                  </a:lnTo>
                  <a:lnTo>
                    <a:pt x="2095" y="1982"/>
                  </a:lnTo>
                  <a:lnTo>
                    <a:pt x="2112" y="2000"/>
                  </a:lnTo>
                  <a:lnTo>
                    <a:pt x="2125" y="2015"/>
                  </a:lnTo>
                  <a:lnTo>
                    <a:pt x="2136" y="2026"/>
                  </a:lnTo>
                  <a:lnTo>
                    <a:pt x="2142" y="2034"/>
                  </a:lnTo>
                  <a:lnTo>
                    <a:pt x="2145" y="2036"/>
                  </a:lnTo>
                  <a:lnTo>
                    <a:pt x="2148" y="2040"/>
                  </a:lnTo>
                  <a:lnTo>
                    <a:pt x="2151" y="2043"/>
                  </a:lnTo>
                  <a:lnTo>
                    <a:pt x="2155" y="2048"/>
                  </a:lnTo>
                  <a:lnTo>
                    <a:pt x="2158" y="2051"/>
                  </a:lnTo>
                  <a:lnTo>
                    <a:pt x="2160" y="2053"/>
                  </a:lnTo>
                  <a:lnTo>
                    <a:pt x="2163" y="2057"/>
                  </a:lnTo>
                  <a:lnTo>
                    <a:pt x="2166" y="2060"/>
                  </a:lnTo>
                  <a:lnTo>
                    <a:pt x="2168" y="2065"/>
                  </a:lnTo>
                  <a:lnTo>
                    <a:pt x="2172" y="2069"/>
                  </a:lnTo>
                  <a:lnTo>
                    <a:pt x="2174" y="2073"/>
                  </a:lnTo>
                  <a:lnTo>
                    <a:pt x="2176" y="2076"/>
                  </a:lnTo>
                  <a:lnTo>
                    <a:pt x="2181" y="2086"/>
                  </a:lnTo>
                  <a:lnTo>
                    <a:pt x="2182" y="2087"/>
                  </a:lnTo>
                  <a:lnTo>
                    <a:pt x="2182" y="2090"/>
                  </a:lnTo>
                  <a:lnTo>
                    <a:pt x="2184" y="2093"/>
                  </a:lnTo>
                  <a:lnTo>
                    <a:pt x="2185" y="2099"/>
                  </a:lnTo>
                  <a:lnTo>
                    <a:pt x="2187" y="2103"/>
                  </a:lnTo>
                  <a:lnTo>
                    <a:pt x="2188" y="2107"/>
                  </a:lnTo>
                  <a:lnTo>
                    <a:pt x="2188" y="2110"/>
                  </a:lnTo>
                  <a:lnTo>
                    <a:pt x="2188" y="2111"/>
                  </a:lnTo>
                  <a:lnTo>
                    <a:pt x="2187" y="2112"/>
                  </a:lnTo>
                  <a:lnTo>
                    <a:pt x="2185" y="2113"/>
                  </a:lnTo>
                  <a:lnTo>
                    <a:pt x="2184" y="2116"/>
                  </a:lnTo>
                  <a:lnTo>
                    <a:pt x="2184" y="2120"/>
                  </a:lnTo>
                  <a:lnTo>
                    <a:pt x="2184" y="2126"/>
                  </a:lnTo>
                  <a:lnTo>
                    <a:pt x="2179" y="2144"/>
                  </a:lnTo>
                  <a:lnTo>
                    <a:pt x="2170" y="2159"/>
                  </a:lnTo>
                  <a:lnTo>
                    <a:pt x="2157" y="2171"/>
                  </a:lnTo>
                  <a:lnTo>
                    <a:pt x="2143" y="2180"/>
                  </a:lnTo>
                  <a:lnTo>
                    <a:pt x="2128" y="2185"/>
                  </a:lnTo>
                  <a:lnTo>
                    <a:pt x="2112" y="2186"/>
                  </a:lnTo>
                  <a:lnTo>
                    <a:pt x="2045" y="2176"/>
                  </a:lnTo>
                  <a:lnTo>
                    <a:pt x="1986" y="2165"/>
                  </a:lnTo>
                  <a:lnTo>
                    <a:pt x="1932" y="2153"/>
                  </a:lnTo>
                  <a:lnTo>
                    <a:pt x="1827" y="2123"/>
                  </a:lnTo>
                  <a:lnTo>
                    <a:pt x="1725" y="2086"/>
                  </a:lnTo>
                  <a:lnTo>
                    <a:pt x="1626" y="2044"/>
                  </a:lnTo>
                  <a:lnTo>
                    <a:pt x="1532" y="1997"/>
                  </a:lnTo>
                  <a:lnTo>
                    <a:pt x="1440" y="1944"/>
                  </a:lnTo>
                  <a:lnTo>
                    <a:pt x="1353" y="1885"/>
                  </a:lnTo>
                  <a:lnTo>
                    <a:pt x="1259" y="1900"/>
                  </a:lnTo>
                  <a:lnTo>
                    <a:pt x="1167" y="1910"/>
                  </a:lnTo>
                  <a:lnTo>
                    <a:pt x="1076" y="1917"/>
                  </a:lnTo>
                  <a:lnTo>
                    <a:pt x="985" y="1919"/>
                  </a:lnTo>
                  <a:lnTo>
                    <a:pt x="874" y="1916"/>
                  </a:lnTo>
                  <a:lnTo>
                    <a:pt x="765" y="1908"/>
                  </a:lnTo>
                  <a:lnTo>
                    <a:pt x="659" y="1895"/>
                  </a:lnTo>
                  <a:lnTo>
                    <a:pt x="556" y="1875"/>
                  </a:lnTo>
                  <a:lnTo>
                    <a:pt x="456" y="1850"/>
                  </a:lnTo>
                  <a:lnTo>
                    <a:pt x="360" y="1820"/>
                  </a:lnTo>
                  <a:lnTo>
                    <a:pt x="266" y="1784"/>
                  </a:lnTo>
                  <a:lnTo>
                    <a:pt x="174" y="1744"/>
                  </a:lnTo>
                  <a:lnTo>
                    <a:pt x="87" y="1696"/>
                  </a:lnTo>
                  <a:lnTo>
                    <a:pt x="0" y="1644"/>
                  </a:lnTo>
                  <a:lnTo>
                    <a:pt x="57" y="1647"/>
                  </a:lnTo>
                  <a:lnTo>
                    <a:pt x="107" y="1651"/>
                  </a:lnTo>
                  <a:lnTo>
                    <a:pt x="149" y="1652"/>
                  </a:lnTo>
                  <a:lnTo>
                    <a:pt x="184" y="1652"/>
                  </a:lnTo>
                  <a:lnTo>
                    <a:pt x="295" y="1649"/>
                  </a:lnTo>
                  <a:lnTo>
                    <a:pt x="405" y="1641"/>
                  </a:lnTo>
                  <a:lnTo>
                    <a:pt x="513" y="1629"/>
                  </a:lnTo>
                  <a:lnTo>
                    <a:pt x="620" y="1611"/>
                  </a:lnTo>
                  <a:lnTo>
                    <a:pt x="725" y="1587"/>
                  </a:lnTo>
                  <a:lnTo>
                    <a:pt x="829" y="1559"/>
                  </a:lnTo>
                  <a:lnTo>
                    <a:pt x="929" y="1525"/>
                  </a:lnTo>
                  <a:lnTo>
                    <a:pt x="1027" y="1487"/>
                  </a:lnTo>
                  <a:lnTo>
                    <a:pt x="1121" y="1444"/>
                  </a:lnTo>
                  <a:lnTo>
                    <a:pt x="1211" y="1398"/>
                  </a:lnTo>
                  <a:lnTo>
                    <a:pt x="1297" y="1345"/>
                  </a:lnTo>
                  <a:lnTo>
                    <a:pt x="1380" y="1290"/>
                  </a:lnTo>
                  <a:lnTo>
                    <a:pt x="1451" y="1233"/>
                  </a:lnTo>
                  <a:lnTo>
                    <a:pt x="1518" y="1175"/>
                  </a:lnTo>
                  <a:lnTo>
                    <a:pt x="1581" y="1114"/>
                  </a:lnTo>
                  <a:lnTo>
                    <a:pt x="1637" y="1050"/>
                  </a:lnTo>
                  <a:lnTo>
                    <a:pt x="1690" y="986"/>
                  </a:lnTo>
                  <a:lnTo>
                    <a:pt x="1737" y="918"/>
                  </a:lnTo>
                  <a:lnTo>
                    <a:pt x="1780" y="847"/>
                  </a:lnTo>
                  <a:lnTo>
                    <a:pt x="1817" y="775"/>
                  </a:lnTo>
                  <a:lnTo>
                    <a:pt x="1848" y="702"/>
                  </a:lnTo>
                  <a:lnTo>
                    <a:pt x="1875" y="627"/>
                  </a:lnTo>
                  <a:lnTo>
                    <a:pt x="1894" y="551"/>
                  </a:lnTo>
                  <a:lnTo>
                    <a:pt x="1909" y="475"/>
                  </a:lnTo>
                  <a:lnTo>
                    <a:pt x="1917" y="397"/>
                  </a:lnTo>
                  <a:lnTo>
                    <a:pt x="1920" y="317"/>
                  </a:lnTo>
                  <a:lnTo>
                    <a:pt x="1917" y="237"/>
                  </a:lnTo>
                  <a:lnTo>
                    <a:pt x="1907" y="157"/>
                  </a:lnTo>
                  <a:lnTo>
                    <a:pt x="1893" y="79"/>
                  </a:lnTo>
                  <a:lnTo>
                    <a:pt x="18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9"/>
          <p:cNvGrpSpPr/>
          <p:nvPr/>
        </p:nvGrpSpPr>
        <p:grpSpPr>
          <a:xfrm>
            <a:off x="7254588" y="1332614"/>
            <a:ext cx="322552" cy="447542"/>
            <a:chOff x="-447675" y="2074863"/>
            <a:chExt cx="762000" cy="1057276"/>
          </a:xfrm>
        </p:grpSpPr>
        <p:sp>
          <p:nvSpPr>
            <p:cNvPr id="208" name="Google Shape;208;p9"/>
            <p:cNvSpPr/>
            <p:nvPr/>
          </p:nvSpPr>
          <p:spPr>
            <a:xfrm>
              <a:off x="-209550" y="2867026"/>
              <a:ext cx="263525" cy="265113"/>
            </a:xfrm>
            <a:custGeom>
              <a:rect b="b" l="l" r="r" t="t"/>
              <a:pathLst>
                <a:path extrusionOk="0" h="832" w="831">
                  <a:moveTo>
                    <a:pt x="104" y="0"/>
                  </a:moveTo>
                  <a:lnTo>
                    <a:pt x="727" y="0"/>
                  </a:lnTo>
                  <a:lnTo>
                    <a:pt x="747" y="2"/>
                  </a:lnTo>
                  <a:lnTo>
                    <a:pt x="766" y="8"/>
                  </a:lnTo>
                  <a:lnTo>
                    <a:pt x="783" y="17"/>
                  </a:lnTo>
                  <a:lnTo>
                    <a:pt x="799" y="32"/>
                  </a:lnTo>
                  <a:lnTo>
                    <a:pt x="814" y="48"/>
                  </a:lnTo>
                  <a:lnTo>
                    <a:pt x="823" y="66"/>
                  </a:lnTo>
                  <a:lnTo>
                    <a:pt x="829" y="84"/>
                  </a:lnTo>
                  <a:lnTo>
                    <a:pt x="831" y="105"/>
                  </a:lnTo>
                  <a:lnTo>
                    <a:pt x="831" y="728"/>
                  </a:lnTo>
                  <a:lnTo>
                    <a:pt x="829" y="749"/>
                  </a:lnTo>
                  <a:lnTo>
                    <a:pt x="823" y="767"/>
                  </a:lnTo>
                  <a:lnTo>
                    <a:pt x="814" y="785"/>
                  </a:lnTo>
                  <a:lnTo>
                    <a:pt x="799" y="801"/>
                  </a:lnTo>
                  <a:lnTo>
                    <a:pt x="783" y="814"/>
                  </a:lnTo>
                  <a:lnTo>
                    <a:pt x="766" y="825"/>
                  </a:lnTo>
                  <a:lnTo>
                    <a:pt x="747" y="830"/>
                  </a:lnTo>
                  <a:lnTo>
                    <a:pt x="727" y="832"/>
                  </a:lnTo>
                  <a:lnTo>
                    <a:pt x="104" y="832"/>
                  </a:lnTo>
                  <a:lnTo>
                    <a:pt x="83" y="830"/>
                  </a:lnTo>
                  <a:lnTo>
                    <a:pt x="65" y="825"/>
                  </a:lnTo>
                  <a:lnTo>
                    <a:pt x="47" y="814"/>
                  </a:lnTo>
                  <a:lnTo>
                    <a:pt x="31" y="801"/>
                  </a:lnTo>
                  <a:lnTo>
                    <a:pt x="18" y="785"/>
                  </a:lnTo>
                  <a:lnTo>
                    <a:pt x="7" y="767"/>
                  </a:lnTo>
                  <a:lnTo>
                    <a:pt x="2" y="749"/>
                  </a:lnTo>
                  <a:lnTo>
                    <a:pt x="0" y="728"/>
                  </a:lnTo>
                  <a:lnTo>
                    <a:pt x="0" y="105"/>
                  </a:lnTo>
                  <a:lnTo>
                    <a:pt x="2" y="84"/>
                  </a:lnTo>
                  <a:lnTo>
                    <a:pt x="7" y="66"/>
                  </a:lnTo>
                  <a:lnTo>
                    <a:pt x="18" y="48"/>
                  </a:lnTo>
                  <a:lnTo>
                    <a:pt x="31" y="32"/>
                  </a:lnTo>
                  <a:lnTo>
                    <a:pt x="47" y="18"/>
                  </a:lnTo>
                  <a:lnTo>
                    <a:pt x="65" y="8"/>
                  </a:lnTo>
                  <a:lnTo>
                    <a:pt x="83" y="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447675" y="2074863"/>
              <a:ext cx="762000" cy="739775"/>
            </a:xfrm>
            <a:custGeom>
              <a:rect b="b" l="l" r="r" t="t"/>
              <a:pathLst>
                <a:path extrusionOk="0" h="2328" w="2399">
                  <a:moveTo>
                    <a:pt x="1220" y="0"/>
                  </a:moveTo>
                  <a:lnTo>
                    <a:pt x="1304" y="3"/>
                  </a:lnTo>
                  <a:lnTo>
                    <a:pt x="1387" y="13"/>
                  </a:lnTo>
                  <a:lnTo>
                    <a:pt x="1471" y="28"/>
                  </a:lnTo>
                  <a:lnTo>
                    <a:pt x="1555" y="51"/>
                  </a:lnTo>
                  <a:lnTo>
                    <a:pt x="1639" y="81"/>
                  </a:lnTo>
                  <a:lnTo>
                    <a:pt x="1721" y="115"/>
                  </a:lnTo>
                  <a:lnTo>
                    <a:pt x="1800" y="154"/>
                  </a:lnTo>
                  <a:lnTo>
                    <a:pt x="1876" y="197"/>
                  </a:lnTo>
                  <a:lnTo>
                    <a:pt x="1949" y="244"/>
                  </a:lnTo>
                  <a:lnTo>
                    <a:pt x="2017" y="296"/>
                  </a:lnTo>
                  <a:lnTo>
                    <a:pt x="2072" y="343"/>
                  </a:lnTo>
                  <a:lnTo>
                    <a:pt x="2123" y="393"/>
                  </a:lnTo>
                  <a:lnTo>
                    <a:pt x="2171" y="446"/>
                  </a:lnTo>
                  <a:lnTo>
                    <a:pt x="2216" y="504"/>
                  </a:lnTo>
                  <a:lnTo>
                    <a:pt x="2256" y="564"/>
                  </a:lnTo>
                  <a:lnTo>
                    <a:pt x="2294" y="627"/>
                  </a:lnTo>
                  <a:lnTo>
                    <a:pt x="2325" y="694"/>
                  </a:lnTo>
                  <a:lnTo>
                    <a:pt x="2352" y="761"/>
                  </a:lnTo>
                  <a:lnTo>
                    <a:pt x="2373" y="829"/>
                  </a:lnTo>
                  <a:lnTo>
                    <a:pt x="2388" y="897"/>
                  </a:lnTo>
                  <a:lnTo>
                    <a:pt x="2396" y="968"/>
                  </a:lnTo>
                  <a:lnTo>
                    <a:pt x="2399" y="1039"/>
                  </a:lnTo>
                  <a:lnTo>
                    <a:pt x="2397" y="1109"/>
                  </a:lnTo>
                  <a:lnTo>
                    <a:pt x="2389" y="1176"/>
                  </a:lnTo>
                  <a:lnTo>
                    <a:pt x="2377" y="1239"/>
                  </a:lnTo>
                  <a:lnTo>
                    <a:pt x="2359" y="1302"/>
                  </a:lnTo>
                  <a:lnTo>
                    <a:pt x="2339" y="1361"/>
                  </a:lnTo>
                  <a:lnTo>
                    <a:pt x="2316" y="1413"/>
                  </a:lnTo>
                  <a:lnTo>
                    <a:pt x="2292" y="1459"/>
                  </a:lnTo>
                  <a:lnTo>
                    <a:pt x="2268" y="1501"/>
                  </a:lnTo>
                  <a:lnTo>
                    <a:pt x="2240" y="1539"/>
                  </a:lnTo>
                  <a:lnTo>
                    <a:pt x="2207" y="1578"/>
                  </a:lnTo>
                  <a:lnTo>
                    <a:pt x="2169" y="1617"/>
                  </a:lnTo>
                  <a:lnTo>
                    <a:pt x="2125" y="1656"/>
                  </a:lnTo>
                  <a:lnTo>
                    <a:pt x="2090" y="1685"/>
                  </a:lnTo>
                  <a:lnTo>
                    <a:pt x="2057" y="1711"/>
                  </a:lnTo>
                  <a:lnTo>
                    <a:pt x="2028" y="1734"/>
                  </a:lnTo>
                  <a:lnTo>
                    <a:pt x="2000" y="1753"/>
                  </a:lnTo>
                  <a:lnTo>
                    <a:pt x="1976" y="1769"/>
                  </a:lnTo>
                  <a:lnTo>
                    <a:pt x="1952" y="1784"/>
                  </a:lnTo>
                  <a:lnTo>
                    <a:pt x="1923" y="1800"/>
                  </a:lnTo>
                  <a:lnTo>
                    <a:pt x="1891" y="1819"/>
                  </a:lnTo>
                  <a:lnTo>
                    <a:pt x="1856" y="1839"/>
                  </a:lnTo>
                  <a:lnTo>
                    <a:pt x="1817" y="1861"/>
                  </a:lnTo>
                  <a:lnTo>
                    <a:pt x="1776" y="1887"/>
                  </a:lnTo>
                  <a:lnTo>
                    <a:pt x="1738" y="1916"/>
                  </a:lnTo>
                  <a:lnTo>
                    <a:pt x="1702" y="1950"/>
                  </a:lnTo>
                  <a:lnTo>
                    <a:pt x="1670" y="1988"/>
                  </a:lnTo>
                  <a:lnTo>
                    <a:pt x="1640" y="2029"/>
                  </a:lnTo>
                  <a:lnTo>
                    <a:pt x="1618" y="2065"/>
                  </a:lnTo>
                  <a:lnTo>
                    <a:pt x="1600" y="2098"/>
                  </a:lnTo>
                  <a:lnTo>
                    <a:pt x="1586" y="2128"/>
                  </a:lnTo>
                  <a:lnTo>
                    <a:pt x="1576" y="2156"/>
                  </a:lnTo>
                  <a:lnTo>
                    <a:pt x="1570" y="2182"/>
                  </a:lnTo>
                  <a:lnTo>
                    <a:pt x="1569" y="2204"/>
                  </a:lnTo>
                  <a:lnTo>
                    <a:pt x="1565" y="2233"/>
                  </a:lnTo>
                  <a:lnTo>
                    <a:pt x="1555" y="2262"/>
                  </a:lnTo>
                  <a:lnTo>
                    <a:pt x="1537" y="2288"/>
                  </a:lnTo>
                  <a:lnTo>
                    <a:pt x="1521" y="2306"/>
                  </a:lnTo>
                  <a:lnTo>
                    <a:pt x="1503" y="2319"/>
                  </a:lnTo>
                  <a:lnTo>
                    <a:pt x="1485" y="2326"/>
                  </a:lnTo>
                  <a:lnTo>
                    <a:pt x="1464" y="2328"/>
                  </a:lnTo>
                  <a:lnTo>
                    <a:pt x="841" y="2328"/>
                  </a:lnTo>
                  <a:lnTo>
                    <a:pt x="823" y="2326"/>
                  </a:lnTo>
                  <a:lnTo>
                    <a:pt x="806" y="2317"/>
                  </a:lnTo>
                  <a:lnTo>
                    <a:pt x="789" y="2302"/>
                  </a:lnTo>
                  <a:lnTo>
                    <a:pt x="775" y="2281"/>
                  </a:lnTo>
                  <a:lnTo>
                    <a:pt x="760" y="2248"/>
                  </a:lnTo>
                  <a:lnTo>
                    <a:pt x="751" y="2216"/>
                  </a:lnTo>
                  <a:lnTo>
                    <a:pt x="748" y="2184"/>
                  </a:lnTo>
                  <a:lnTo>
                    <a:pt x="748" y="2066"/>
                  </a:lnTo>
                  <a:lnTo>
                    <a:pt x="751" y="2005"/>
                  </a:lnTo>
                  <a:lnTo>
                    <a:pt x="761" y="1945"/>
                  </a:lnTo>
                  <a:lnTo>
                    <a:pt x="779" y="1886"/>
                  </a:lnTo>
                  <a:lnTo>
                    <a:pt x="804" y="1828"/>
                  </a:lnTo>
                  <a:lnTo>
                    <a:pt x="834" y="1771"/>
                  </a:lnTo>
                  <a:lnTo>
                    <a:pt x="872" y="1714"/>
                  </a:lnTo>
                  <a:lnTo>
                    <a:pt x="916" y="1660"/>
                  </a:lnTo>
                  <a:lnTo>
                    <a:pt x="974" y="1599"/>
                  </a:lnTo>
                  <a:lnTo>
                    <a:pt x="1033" y="1544"/>
                  </a:lnTo>
                  <a:lnTo>
                    <a:pt x="1094" y="1493"/>
                  </a:lnTo>
                  <a:lnTo>
                    <a:pt x="1157" y="1449"/>
                  </a:lnTo>
                  <a:lnTo>
                    <a:pt x="1221" y="1411"/>
                  </a:lnTo>
                  <a:lnTo>
                    <a:pt x="1288" y="1377"/>
                  </a:lnTo>
                  <a:lnTo>
                    <a:pt x="1345" y="1349"/>
                  </a:lnTo>
                  <a:lnTo>
                    <a:pt x="1397" y="1321"/>
                  </a:lnTo>
                  <a:lnTo>
                    <a:pt x="1440" y="1292"/>
                  </a:lnTo>
                  <a:lnTo>
                    <a:pt x="1477" y="1262"/>
                  </a:lnTo>
                  <a:lnTo>
                    <a:pt x="1506" y="1232"/>
                  </a:lnTo>
                  <a:lnTo>
                    <a:pt x="1526" y="1206"/>
                  </a:lnTo>
                  <a:lnTo>
                    <a:pt x="1542" y="1177"/>
                  </a:lnTo>
                  <a:lnTo>
                    <a:pt x="1555" y="1145"/>
                  </a:lnTo>
                  <a:lnTo>
                    <a:pt x="1564" y="1111"/>
                  </a:lnTo>
                  <a:lnTo>
                    <a:pt x="1569" y="1074"/>
                  </a:lnTo>
                  <a:lnTo>
                    <a:pt x="1571" y="1034"/>
                  </a:lnTo>
                  <a:lnTo>
                    <a:pt x="1568" y="999"/>
                  </a:lnTo>
                  <a:lnTo>
                    <a:pt x="1558" y="964"/>
                  </a:lnTo>
                  <a:lnTo>
                    <a:pt x="1541" y="931"/>
                  </a:lnTo>
                  <a:lnTo>
                    <a:pt x="1518" y="900"/>
                  </a:lnTo>
                  <a:lnTo>
                    <a:pt x="1487" y="871"/>
                  </a:lnTo>
                  <a:lnTo>
                    <a:pt x="1450" y="842"/>
                  </a:lnTo>
                  <a:lnTo>
                    <a:pt x="1409" y="816"/>
                  </a:lnTo>
                  <a:lnTo>
                    <a:pt x="1366" y="796"/>
                  </a:lnTo>
                  <a:lnTo>
                    <a:pt x="1321" y="779"/>
                  </a:lnTo>
                  <a:lnTo>
                    <a:pt x="1272" y="768"/>
                  </a:lnTo>
                  <a:lnTo>
                    <a:pt x="1223" y="761"/>
                  </a:lnTo>
                  <a:lnTo>
                    <a:pt x="1171" y="759"/>
                  </a:lnTo>
                  <a:lnTo>
                    <a:pt x="1116" y="761"/>
                  </a:lnTo>
                  <a:lnTo>
                    <a:pt x="1065" y="767"/>
                  </a:lnTo>
                  <a:lnTo>
                    <a:pt x="1017" y="777"/>
                  </a:lnTo>
                  <a:lnTo>
                    <a:pt x="972" y="793"/>
                  </a:lnTo>
                  <a:lnTo>
                    <a:pt x="930" y="811"/>
                  </a:lnTo>
                  <a:lnTo>
                    <a:pt x="891" y="835"/>
                  </a:lnTo>
                  <a:lnTo>
                    <a:pt x="869" y="851"/>
                  </a:lnTo>
                  <a:lnTo>
                    <a:pt x="846" y="872"/>
                  </a:lnTo>
                  <a:lnTo>
                    <a:pt x="820" y="896"/>
                  </a:lnTo>
                  <a:lnTo>
                    <a:pt x="791" y="925"/>
                  </a:lnTo>
                  <a:lnTo>
                    <a:pt x="760" y="959"/>
                  </a:lnTo>
                  <a:lnTo>
                    <a:pt x="727" y="996"/>
                  </a:lnTo>
                  <a:lnTo>
                    <a:pt x="692" y="1037"/>
                  </a:lnTo>
                  <a:lnTo>
                    <a:pt x="654" y="1083"/>
                  </a:lnTo>
                  <a:lnTo>
                    <a:pt x="613" y="1134"/>
                  </a:lnTo>
                  <a:lnTo>
                    <a:pt x="595" y="1151"/>
                  </a:lnTo>
                  <a:lnTo>
                    <a:pt x="576" y="1165"/>
                  </a:lnTo>
                  <a:lnTo>
                    <a:pt x="555" y="1172"/>
                  </a:lnTo>
                  <a:lnTo>
                    <a:pt x="533" y="1175"/>
                  </a:lnTo>
                  <a:lnTo>
                    <a:pt x="511" y="1173"/>
                  </a:lnTo>
                  <a:lnTo>
                    <a:pt x="489" y="1166"/>
                  </a:lnTo>
                  <a:lnTo>
                    <a:pt x="468" y="1154"/>
                  </a:lnTo>
                  <a:lnTo>
                    <a:pt x="42" y="830"/>
                  </a:lnTo>
                  <a:lnTo>
                    <a:pt x="27" y="815"/>
                  </a:lnTo>
                  <a:lnTo>
                    <a:pt x="14" y="800"/>
                  </a:lnTo>
                  <a:lnTo>
                    <a:pt x="6" y="782"/>
                  </a:lnTo>
                  <a:lnTo>
                    <a:pt x="1" y="764"/>
                  </a:lnTo>
                  <a:lnTo>
                    <a:pt x="0" y="738"/>
                  </a:lnTo>
                  <a:lnTo>
                    <a:pt x="5" y="715"/>
                  </a:lnTo>
                  <a:lnTo>
                    <a:pt x="15" y="691"/>
                  </a:lnTo>
                  <a:lnTo>
                    <a:pt x="66" y="612"/>
                  </a:lnTo>
                  <a:lnTo>
                    <a:pt x="119" y="538"/>
                  </a:lnTo>
                  <a:lnTo>
                    <a:pt x="174" y="469"/>
                  </a:lnTo>
                  <a:lnTo>
                    <a:pt x="232" y="404"/>
                  </a:lnTo>
                  <a:lnTo>
                    <a:pt x="292" y="345"/>
                  </a:lnTo>
                  <a:lnTo>
                    <a:pt x="356" y="289"/>
                  </a:lnTo>
                  <a:lnTo>
                    <a:pt x="422" y="239"/>
                  </a:lnTo>
                  <a:lnTo>
                    <a:pt x="489" y="194"/>
                  </a:lnTo>
                  <a:lnTo>
                    <a:pt x="560" y="153"/>
                  </a:lnTo>
                  <a:lnTo>
                    <a:pt x="634" y="117"/>
                  </a:lnTo>
                  <a:lnTo>
                    <a:pt x="710" y="86"/>
                  </a:lnTo>
                  <a:lnTo>
                    <a:pt x="788" y="59"/>
                  </a:lnTo>
                  <a:lnTo>
                    <a:pt x="870" y="38"/>
                  </a:lnTo>
                  <a:lnTo>
                    <a:pt x="953" y="21"/>
                  </a:lnTo>
                  <a:lnTo>
                    <a:pt x="1041" y="10"/>
                  </a:lnTo>
                  <a:lnTo>
                    <a:pt x="1129" y="3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2015-09-08T18:46:55Z</dcterms:created>
  <dc:creator>High Tech</dc:creator>
</cp:coreProperties>
</file>