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6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notesSlides/notesSlide14.xml" ContentType="application/vnd.openxmlformats-officedocument.presentationml.notesSlide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notesSlides/notesSlide15.xml" ContentType="application/vnd.openxmlformats-officedocument.presentationml.notesSlide+xml"/>
  <Override PartName="/ppt/ink/ink219.xml" ContentType="application/inkml+xml"/>
  <Override PartName="/ppt/notesSlides/notesSlide16.xml" ContentType="application/vnd.openxmlformats-officedocument.presentationml.notesSlide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notesSlides/notesSlide17.xml" ContentType="application/vnd.openxmlformats-officedocument.presentationml.notesSlide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notesSlides/notesSlide18.xml" ContentType="application/vnd.openxmlformats-officedocument.presentationml.notesSlide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notesSlides/notesSlide19.xml" ContentType="application/vnd.openxmlformats-officedocument.presentationml.notesSlide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notesSlides/notesSlide20.xml" ContentType="application/vnd.openxmlformats-officedocument.presentationml.notesSlide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notesSlides/notesSlide21.xml" ContentType="application/vnd.openxmlformats-officedocument.presentationml.notesSlide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452.xml" ContentType="application/inkml+xml"/>
  <Override PartName="/ppt/notesSlides/notesSlide24.xml" ContentType="application/vnd.openxmlformats-officedocument.presentationml.notesSlide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notesSlides/notesSlide25.xml" ContentType="application/vnd.openxmlformats-officedocument.presentationml.notesSlide+xml"/>
  <Override PartName="/ppt/ink/ink459.xml" ContentType="application/inkml+xml"/>
  <Override PartName="/ppt/ink/ink460.xml" ContentType="application/inkml+xml"/>
  <Override PartName="/ppt/ink/ink461.xml" ContentType="application/inkml+xml"/>
  <Override PartName="/ppt/notesSlides/notesSlide26.xml" ContentType="application/vnd.openxmlformats-officedocument.presentationml.notesSlide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notesSlides/notesSlide27.xml" ContentType="application/vnd.openxmlformats-officedocument.presentationml.notesSlide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notesSlides/notesSlide28.xml" ContentType="application/vnd.openxmlformats-officedocument.presentationml.notesSlide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notesSlides/notesSlide29.xml" ContentType="application/vnd.openxmlformats-officedocument.presentationml.notesSlide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notesSlides/notesSlide30.xml" ContentType="application/vnd.openxmlformats-officedocument.presentationml.notesSlide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notesSlides/notesSlide31.xml" ContentType="application/vnd.openxmlformats-officedocument.presentationml.notesSlide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notesSlides/notesSlide32.xml" ContentType="application/vnd.openxmlformats-officedocument.presentationml.notesSlide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notesSlides/notesSlide33.xml" ContentType="application/vnd.openxmlformats-officedocument.presentationml.notesSlide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notesSlides/notesSlide34.xml" ContentType="application/vnd.openxmlformats-officedocument.presentationml.notesSlide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notesSlides/notesSlide35.xml" ContentType="application/vnd.openxmlformats-officedocument.presentationml.notesSlide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89" r:id="rId36"/>
    <p:sldId id="293" r:id="rId37"/>
    <p:sldId id="290" r:id="rId38"/>
    <p:sldId id="291" r:id="rId39"/>
  </p:sldIdLst>
  <p:sldSz cx="9144000" cy="5143500" type="screen16x9"/>
  <p:notesSz cx="9144000" cy="5143500"/>
  <p:embeddedFontLst>
    <p:embeddedFont>
      <p:font typeface="Georgia" panose="02040502050405020303" pitchFamily="18" charset="0"/>
      <p:regular r:id="rId41"/>
      <p:bold r:id="rId42"/>
      <p:italic r:id="rId43"/>
      <p:boldItalic r:id="rId44"/>
    </p:embeddedFont>
    <p:embeddedFont>
      <p:font typeface="Merriweather" panose="020B0604020202020204" charset="0"/>
      <p:regular r:id="rId45"/>
      <p:bold r:id="rId46"/>
      <p:italic r:id="rId47"/>
      <p:boldItalic r:id="rId48"/>
    </p:embeddedFont>
    <p:embeddedFont>
      <p:font typeface="Roboto" panose="020B0604020202020204" charset="0"/>
      <p:regular r:id="rId49"/>
      <p:bold r:id="rId50"/>
      <p:italic r:id="rId51"/>
      <p:boldItalic r:id="rId52"/>
    </p:embeddedFont>
    <p:embeddedFont>
      <p:font typeface="Trebuchet MS" panose="020B0603020202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C8836-0765-F3EA-C7BA-53F4D87340D5}" v="1356" dt="2021-01-24T12:32:34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Borad" userId="S::rishabhborad.ece18@iitbhu.ac.in::4010a989-7379-4515-a2f4-24874ad91e38" providerId="AD" clId="Web-{B81C8836-0765-F3EA-C7BA-53F4D87340D5}"/>
    <pc:docChg chg="addSld modSld">
      <pc:chgData name="Rishabh Borad" userId="S::rishabhborad.ece18@iitbhu.ac.in::4010a989-7379-4515-a2f4-24874ad91e38" providerId="AD" clId="Web-{B81C8836-0765-F3EA-C7BA-53F4D87340D5}" dt="2021-01-24T12:32:34.594" v="1355"/>
      <pc:docMkLst>
        <pc:docMk/>
      </pc:docMkLst>
      <pc:sldChg chg="addSp">
        <pc:chgData name="Rishabh Borad" userId="S::rishabhborad.ece18@iitbhu.ac.in::4010a989-7379-4515-a2f4-24874ad91e38" providerId="AD" clId="Web-{B81C8836-0765-F3EA-C7BA-53F4D87340D5}" dt="2021-01-24T11:36:03.766" v="1"/>
        <pc:sldMkLst>
          <pc:docMk/>
          <pc:sldMk cId="0" sldId="257"/>
        </pc:sldMkLst>
        <pc:inkChg chg="add">
          <ac:chgData name="Rishabh Borad" userId="S::rishabhborad.ece18@iitbhu.ac.in::4010a989-7379-4515-a2f4-24874ad91e38" providerId="AD" clId="Web-{B81C8836-0765-F3EA-C7BA-53F4D87340D5}" dt="2021-01-24T11:35:55.329" v="0"/>
          <ac:inkMkLst>
            <pc:docMk/>
            <pc:sldMk cId="0" sldId="257"/>
            <ac:inkMk id="2" creationId="{FE0FFB2B-FBA7-40D8-90C3-D11F5F1D08E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6:03.766" v="1"/>
          <ac:inkMkLst>
            <pc:docMk/>
            <pc:sldMk cId="0" sldId="257"/>
            <ac:inkMk id="3" creationId="{5720A5AD-418E-4180-9434-09EC2588E920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1:36:55.830" v="6"/>
        <pc:sldMkLst>
          <pc:docMk/>
          <pc:sldMk cId="0" sldId="258"/>
        </pc:sldMkLst>
        <pc:inkChg chg="add">
          <ac:chgData name="Rishabh Borad" userId="S::rishabhborad.ece18@iitbhu.ac.in::4010a989-7379-4515-a2f4-24874ad91e38" providerId="AD" clId="Web-{B81C8836-0765-F3EA-C7BA-53F4D87340D5}" dt="2021-01-24T11:36:29.173" v="2"/>
          <ac:inkMkLst>
            <pc:docMk/>
            <pc:sldMk cId="0" sldId="258"/>
            <ac:inkMk id="2" creationId="{975AA05E-6A5C-4499-9FCB-BD22F281827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6:31.220" v="3"/>
          <ac:inkMkLst>
            <pc:docMk/>
            <pc:sldMk cId="0" sldId="258"/>
            <ac:inkMk id="3" creationId="{600BDB6E-C445-44F8-9381-44C33D8A8DE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6:40.127" v="4"/>
          <ac:inkMkLst>
            <pc:docMk/>
            <pc:sldMk cId="0" sldId="258"/>
            <ac:inkMk id="4" creationId="{B8C7B9B0-1D36-463D-9708-4AA2D83D9DC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6:42.127" v="5"/>
          <ac:inkMkLst>
            <pc:docMk/>
            <pc:sldMk cId="0" sldId="258"/>
            <ac:inkMk id="5" creationId="{FE728422-56D4-477B-9598-B2CB42CFC17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6:55.830" v="6"/>
          <ac:inkMkLst>
            <pc:docMk/>
            <pc:sldMk cId="0" sldId="258"/>
            <ac:inkMk id="6" creationId="{C1A3AB27-B970-4378-834E-65F802D5B0BC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1:37:45.706" v="23"/>
        <pc:sldMkLst>
          <pc:docMk/>
          <pc:sldMk cId="0" sldId="260"/>
        </pc:sldMkLst>
        <pc:inkChg chg="add">
          <ac:chgData name="Rishabh Borad" userId="S::rishabhborad.ece18@iitbhu.ac.in::4010a989-7379-4515-a2f4-24874ad91e38" providerId="AD" clId="Web-{B81C8836-0765-F3EA-C7BA-53F4D87340D5}" dt="2021-01-24T11:37:21.253" v="7"/>
          <ac:inkMkLst>
            <pc:docMk/>
            <pc:sldMk cId="0" sldId="260"/>
            <ac:inkMk id="2" creationId="{2C34C2AD-D22C-4A08-95F6-57A8BB622BE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22.362" v="8"/>
          <ac:inkMkLst>
            <pc:docMk/>
            <pc:sldMk cId="0" sldId="260"/>
            <ac:inkMk id="3" creationId="{88B1B5A6-58DE-4477-B9CB-BE5A3E82CF0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23.581" v="9"/>
          <ac:inkMkLst>
            <pc:docMk/>
            <pc:sldMk cId="0" sldId="260"/>
            <ac:inkMk id="4" creationId="{3130A0F6-25F1-428C-8B9D-2087CDE650C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23.581" v="10"/>
          <ac:inkMkLst>
            <pc:docMk/>
            <pc:sldMk cId="0" sldId="260"/>
            <ac:inkMk id="5" creationId="{B725BC7F-2217-4FF4-B778-4F21471CE04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24.846" v="11"/>
          <ac:inkMkLst>
            <pc:docMk/>
            <pc:sldMk cId="0" sldId="260"/>
            <ac:inkMk id="6" creationId="{1FE078B6-5B7A-4481-856A-DD4465BDD6F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25.753" v="12"/>
          <ac:inkMkLst>
            <pc:docMk/>
            <pc:sldMk cId="0" sldId="260"/>
            <ac:inkMk id="7" creationId="{939A5E55-BD8A-42EC-8187-A5FD93569C8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25.753" v="13"/>
          <ac:inkMkLst>
            <pc:docMk/>
            <pc:sldMk cId="0" sldId="260"/>
            <ac:inkMk id="8" creationId="{6DDD4918-A13F-40D9-8BB1-C7D0990B94B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26.815" v="14"/>
          <ac:inkMkLst>
            <pc:docMk/>
            <pc:sldMk cId="0" sldId="260"/>
            <ac:inkMk id="9" creationId="{2F81640C-05A5-4D9B-B80A-44DE75F8314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27.846" v="15"/>
          <ac:inkMkLst>
            <pc:docMk/>
            <pc:sldMk cId="0" sldId="260"/>
            <ac:inkMk id="10" creationId="{F5AED339-0245-476A-A516-9A9821FF2E5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33.690" v="16"/>
          <ac:inkMkLst>
            <pc:docMk/>
            <pc:sldMk cId="0" sldId="260"/>
            <ac:inkMk id="11" creationId="{9C7314A4-4371-4B6F-BB00-8F58D17A360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35.831" v="17"/>
          <ac:inkMkLst>
            <pc:docMk/>
            <pc:sldMk cId="0" sldId="260"/>
            <ac:inkMk id="12" creationId="{AE250AF1-6E95-46B8-8160-16418638498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35.831" v="18"/>
          <ac:inkMkLst>
            <pc:docMk/>
            <pc:sldMk cId="0" sldId="260"/>
            <ac:inkMk id="13" creationId="{D6C98BC0-1708-4E9B-8363-36EC2F32BE1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37.925" v="19"/>
          <ac:inkMkLst>
            <pc:docMk/>
            <pc:sldMk cId="0" sldId="260"/>
            <ac:inkMk id="14" creationId="{272299B6-FB2D-495D-8592-C052BCBE20F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42.269" v="20"/>
          <ac:inkMkLst>
            <pc:docMk/>
            <pc:sldMk cId="0" sldId="260"/>
            <ac:inkMk id="15" creationId="{07A6169B-849A-47BF-9AFC-42DA221EBB3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43.456" v="21"/>
          <ac:inkMkLst>
            <pc:docMk/>
            <pc:sldMk cId="0" sldId="260"/>
            <ac:inkMk id="16" creationId="{B7C026FD-BB56-456E-8459-9642AF5FE5F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44.644" v="22"/>
          <ac:inkMkLst>
            <pc:docMk/>
            <pc:sldMk cId="0" sldId="260"/>
            <ac:inkMk id="17" creationId="{419F0B97-DDDB-4312-A07A-C46CEF93ADF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7:45.706" v="23"/>
          <ac:inkMkLst>
            <pc:docMk/>
            <pc:sldMk cId="0" sldId="260"/>
            <ac:inkMk id="18" creationId="{7E189794-1444-4F7B-AE5E-05EDEEC596F9}"/>
          </ac:inkMkLst>
        </pc:inkChg>
      </pc:sldChg>
      <pc:sldChg chg="addSp delSp">
        <pc:chgData name="Rishabh Borad" userId="S::rishabhborad.ece18@iitbhu.ac.in::4010a989-7379-4515-a2f4-24874ad91e38" providerId="AD" clId="Web-{B81C8836-0765-F3EA-C7BA-53F4D87340D5}" dt="2021-01-24T11:39:38.334" v="51"/>
        <pc:sldMkLst>
          <pc:docMk/>
          <pc:sldMk cId="0" sldId="261"/>
        </pc:sldMkLst>
        <pc:inkChg chg="add">
          <ac:chgData name="Rishabh Borad" userId="S::rishabhborad.ece18@iitbhu.ac.in::4010a989-7379-4515-a2f4-24874ad91e38" providerId="AD" clId="Web-{B81C8836-0765-F3EA-C7BA-53F4D87340D5}" dt="2021-01-24T11:37:56.660" v="24"/>
          <ac:inkMkLst>
            <pc:docMk/>
            <pc:sldMk cId="0" sldId="261"/>
            <ac:inkMk id="2" creationId="{1516EFC7-F43A-462A-B7AC-8DEFD75E1B3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03.785" v="25"/>
          <ac:inkMkLst>
            <pc:docMk/>
            <pc:sldMk cId="0" sldId="261"/>
            <ac:inkMk id="3" creationId="{E26FC856-4BC6-4123-A125-B9BE531842A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05.222" v="26"/>
          <ac:inkMkLst>
            <pc:docMk/>
            <pc:sldMk cId="0" sldId="261"/>
            <ac:inkMk id="4" creationId="{0F1409FC-3318-4533-B543-089B59C4EBE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05.222" v="27"/>
          <ac:inkMkLst>
            <pc:docMk/>
            <pc:sldMk cId="0" sldId="261"/>
            <ac:inkMk id="5" creationId="{A63AF4B0-0DBF-42C4-B4E8-D257CC707FB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05.222" v="28"/>
          <ac:inkMkLst>
            <pc:docMk/>
            <pc:sldMk cId="0" sldId="261"/>
            <ac:inkMk id="6" creationId="{A775F2BC-6569-4CFC-BA62-35EEA732CE3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06.457" v="29"/>
          <ac:inkMkLst>
            <pc:docMk/>
            <pc:sldMk cId="0" sldId="261"/>
            <ac:inkMk id="7" creationId="{CC4D8AD9-6ED4-40F4-84A6-10BF5D91724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06.879" v="30"/>
          <ac:inkMkLst>
            <pc:docMk/>
            <pc:sldMk cId="0" sldId="261"/>
            <ac:inkMk id="8" creationId="{4323B477-A9D5-494C-8245-7BC1722FA33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08.269" v="31"/>
          <ac:inkMkLst>
            <pc:docMk/>
            <pc:sldMk cId="0" sldId="261"/>
            <ac:inkMk id="9" creationId="{D0775620-F17A-41F1-A666-237FD88D4E9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09.207" v="32"/>
          <ac:inkMkLst>
            <pc:docMk/>
            <pc:sldMk cId="0" sldId="261"/>
            <ac:inkMk id="10" creationId="{E5622438-A555-43EA-AF4D-EC30A911566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09.676" v="33"/>
          <ac:inkMkLst>
            <pc:docMk/>
            <pc:sldMk cId="0" sldId="261"/>
            <ac:inkMk id="11" creationId="{E62F68D3-0611-48DD-9883-A5D07DA6B6F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10.832" v="34"/>
          <ac:inkMkLst>
            <pc:docMk/>
            <pc:sldMk cId="0" sldId="261"/>
            <ac:inkMk id="12" creationId="{FC77FB6F-661D-47D1-916B-274251105F5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11.207" v="35"/>
          <ac:inkMkLst>
            <pc:docMk/>
            <pc:sldMk cId="0" sldId="261"/>
            <ac:inkMk id="13" creationId="{47EBFC72-CE55-41B3-BC93-13600C19B1B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16.441" v="36"/>
          <ac:inkMkLst>
            <pc:docMk/>
            <pc:sldMk cId="0" sldId="261"/>
            <ac:inkMk id="14" creationId="{9A038099-9748-40F9-9808-F526740C9A6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18.160" v="37"/>
          <ac:inkMkLst>
            <pc:docMk/>
            <pc:sldMk cId="0" sldId="261"/>
            <ac:inkMk id="15" creationId="{4E5D607D-8BFD-4FC2-AD67-4B64D61C93A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34.770" v="38"/>
          <ac:inkMkLst>
            <pc:docMk/>
            <pc:sldMk cId="0" sldId="261"/>
            <ac:inkMk id="16" creationId="{90CB3D07-9608-4A08-9B50-62AD2715B55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36.692" v="39"/>
          <ac:inkMkLst>
            <pc:docMk/>
            <pc:sldMk cId="0" sldId="261"/>
            <ac:inkMk id="17" creationId="{4DE30A10-8A81-4F21-99E9-A74FC161AD9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8:50.801" v="40"/>
          <ac:inkMkLst>
            <pc:docMk/>
            <pc:sldMk cId="0" sldId="261"/>
            <ac:inkMk id="18" creationId="{2D6C05EB-D7DC-4ACE-AFCB-4C099999B97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9:01.489" v="41"/>
          <ac:inkMkLst>
            <pc:docMk/>
            <pc:sldMk cId="0" sldId="261"/>
            <ac:inkMk id="19" creationId="{5D2B75A9-CAB0-4014-ACAE-ECC23B8FAB1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9:10.614" v="42"/>
          <ac:inkMkLst>
            <pc:docMk/>
            <pc:sldMk cId="0" sldId="261"/>
            <ac:inkMk id="20" creationId="{99CA76E3-A98E-4021-9581-46A1FE98D03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9:25.834" v="43"/>
          <ac:inkMkLst>
            <pc:docMk/>
            <pc:sldMk cId="0" sldId="261"/>
            <ac:inkMk id="21" creationId="{59651D9A-561B-4ED0-9DFB-848D1301214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9:26.662" v="44"/>
          <ac:inkMkLst>
            <pc:docMk/>
            <pc:sldMk cId="0" sldId="261"/>
            <ac:inkMk id="22" creationId="{D324A397-775C-473A-839D-388F7968033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9:28.177" v="45"/>
          <ac:inkMkLst>
            <pc:docMk/>
            <pc:sldMk cId="0" sldId="261"/>
            <ac:inkMk id="23" creationId="{DA73EAC1-A78F-4E16-9464-55CC7EFCA287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1:39:34.318" v="49"/>
          <ac:inkMkLst>
            <pc:docMk/>
            <pc:sldMk cId="0" sldId="261"/>
            <ac:inkMk id="24" creationId="{69FB0EBD-224D-4442-85AD-24FF2D2DDD53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1:39:33.646" v="48"/>
          <ac:inkMkLst>
            <pc:docMk/>
            <pc:sldMk cId="0" sldId="261"/>
            <ac:inkMk id="25" creationId="{96C6C22C-B738-4457-A7C4-343347B260B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9:38.334" v="50"/>
          <ac:inkMkLst>
            <pc:docMk/>
            <pc:sldMk cId="0" sldId="261"/>
            <ac:inkMk id="26" creationId="{9E8A98CC-67A5-4211-9870-1CEA65CFE9F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39:38.334" v="51"/>
          <ac:inkMkLst>
            <pc:docMk/>
            <pc:sldMk cId="0" sldId="261"/>
            <ac:inkMk id="27" creationId="{1E08ACF1-1A34-4A81-8BF9-BF3CC5A0C625}"/>
          </ac:inkMkLst>
        </pc:inkChg>
      </pc:sldChg>
      <pc:sldChg chg="addSp delSp">
        <pc:chgData name="Rishabh Borad" userId="S::rishabhborad.ece18@iitbhu.ac.in::4010a989-7379-4515-a2f4-24874ad91e38" providerId="AD" clId="Web-{B81C8836-0765-F3EA-C7BA-53F4D87340D5}" dt="2021-01-24T11:41:37.680" v="80"/>
        <pc:sldMkLst>
          <pc:docMk/>
          <pc:sldMk cId="0" sldId="263"/>
        </pc:sldMkLst>
        <pc:inkChg chg="add">
          <ac:chgData name="Rishabh Borad" userId="S::rishabhborad.ece18@iitbhu.ac.in::4010a989-7379-4515-a2f4-24874ad91e38" providerId="AD" clId="Web-{B81C8836-0765-F3EA-C7BA-53F4D87340D5}" dt="2021-01-24T11:40:15.100" v="52"/>
          <ac:inkMkLst>
            <pc:docMk/>
            <pc:sldMk cId="0" sldId="263"/>
            <ac:inkMk id="2" creationId="{4EE9B06E-DDB8-446E-86B1-EAAED02848F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17.507" v="53"/>
          <ac:inkMkLst>
            <pc:docMk/>
            <pc:sldMk cId="0" sldId="263"/>
            <ac:inkMk id="3" creationId="{9C16B365-C3E7-4819-A82A-C759BE71E3B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23.569" v="54"/>
          <ac:inkMkLst>
            <pc:docMk/>
            <pc:sldMk cId="0" sldId="263"/>
            <ac:inkMk id="4" creationId="{EB182890-CEDD-4C20-ADAB-F3ACB5944A3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23.569" v="55"/>
          <ac:inkMkLst>
            <pc:docMk/>
            <pc:sldMk cId="0" sldId="263"/>
            <ac:inkMk id="5" creationId="{63CF79AD-C3DA-4A3D-AD1A-66D56858A88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23.569" v="56"/>
          <ac:inkMkLst>
            <pc:docMk/>
            <pc:sldMk cId="0" sldId="263"/>
            <ac:inkMk id="6" creationId="{2B1345C7-54AC-4BE0-BC86-6FD2BCFCD1E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26.226" v="57"/>
          <ac:inkMkLst>
            <pc:docMk/>
            <pc:sldMk cId="0" sldId="263"/>
            <ac:inkMk id="7" creationId="{4A67EDCD-B22D-46AF-8149-969B109E011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27.554" v="58"/>
          <ac:inkMkLst>
            <pc:docMk/>
            <pc:sldMk cId="0" sldId="263"/>
            <ac:inkMk id="8" creationId="{B487C675-0A1C-4448-8C03-9CF3284D3B2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28.569" v="59"/>
          <ac:inkMkLst>
            <pc:docMk/>
            <pc:sldMk cId="0" sldId="263"/>
            <ac:inkMk id="9" creationId="{D28F178B-1DA7-4CDF-B438-207B45A9E042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1:40:56.179" v="72"/>
          <ac:inkMkLst>
            <pc:docMk/>
            <pc:sldMk cId="0" sldId="263"/>
            <ac:inkMk id="10" creationId="{449AF5DE-F4C0-42F0-B842-55208C9702D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33.726" v="61"/>
          <ac:inkMkLst>
            <pc:docMk/>
            <pc:sldMk cId="0" sldId="263"/>
            <ac:inkMk id="11" creationId="{01713B96-B363-46CB-AC9A-FA15F7B257A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34.898" v="62"/>
          <ac:inkMkLst>
            <pc:docMk/>
            <pc:sldMk cId="0" sldId="263"/>
            <ac:inkMk id="12" creationId="{C7DDB34E-FDBB-4798-8281-B00CA879A1E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35.898" v="63"/>
          <ac:inkMkLst>
            <pc:docMk/>
            <pc:sldMk cId="0" sldId="263"/>
            <ac:inkMk id="13" creationId="{2870F2F6-A314-4090-ABA6-0D7783EBC4A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35.898" v="64"/>
          <ac:inkMkLst>
            <pc:docMk/>
            <pc:sldMk cId="0" sldId="263"/>
            <ac:inkMk id="14" creationId="{FFF57F27-0169-48D9-A78A-D4FCFC0FBD4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38.632" v="65"/>
          <ac:inkMkLst>
            <pc:docMk/>
            <pc:sldMk cId="0" sldId="263"/>
            <ac:inkMk id="15" creationId="{9EBD5297-B693-428E-B3D0-ACD91616728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39.054" v="66"/>
          <ac:inkMkLst>
            <pc:docMk/>
            <pc:sldMk cId="0" sldId="263"/>
            <ac:inkMk id="16" creationId="{8719A495-BC65-46AE-8441-BFB9FFD838C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39.585" v="67"/>
          <ac:inkMkLst>
            <pc:docMk/>
            <pc:sldMk cId="0" sldId="263"/>
            <ac:inkMk id="17" creationId="{D53C1D61-279D-427A-A49B-5186104A603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40.601" v="68"/>
          <ac:inkMkLst>
            <pc:docMk/>
            <pc:sldMk cId="0" sldId="263"/>
            <ac:inkMk id="18" creationId="{2A214897-289A-45F0-AB2B-E50324FEC5F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41.898" v="69"/>
          <ac:inkMkLst>
            <pc:docMk/>
            <pc:sldMk cId="0" sldId="263"/>
            <ac:inkMk id="19" creationId="{AB9F5C05-9883-4D5E-A9DE-8BD4C25F98E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45.913" v="70"/>
          <ac:inkMkLst>
            <pc:docMk/>
            <pc:sldMk cId="0" sldId="263"/>
            <ac:inkMk id="20" creationId="{DBDB1CF7-FBF6-48C3-8127-4CD346BD706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0:48.476" v="71"/>
          <ac:inkMkLst>
            <pc:docMk/>
            <pc:sldMk cId="0" sldId="263"/>
            <ac:inkMk id="21" creationId="{6CCCCE09-77F1-4A17-9584-7AAA1C3D105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00.039" v="73"/>
          <ac:inkMkLst>
            <pc:docMk/>
            <pc:sldMk cId="0" sldId="263"/>
            <ac:inkMk id="22" creationId="{CE03C48C-7E98-4CB1-819B-918EBD54DA6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03.648" v="74"/>
          <ac:inkMkLst>
            <pc:docMk/>
            <pc:sldMk cId="0" sldId="263"/>
            <ac:inkMk id="23" creationId="{E337DF57-2392-4008-984F-7308124D84E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04.898" v="75"/>
          <ac:inkMkLst>
            <pc:docMk/>
            <pc:sldMk cId="0" sldId="263"/>
            <ac:inkMk id="24" creationId="{A33CE889-02E4-47E0-BF06-94CEA653AB7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06.617" v="76"/>
          <ac:inkMkLst>
            <pc:docMk/>
            <pc:sldMk cId="0" sldId="263"/>
            <ac:inkMk id="25" creationId="{22183387-D3EE-4CF4-AAA3-77B799AC83B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09.070" v="77"/>
          <ac:inkMkLst>
            <pc:docMk/>
            <pc:sldMk cId="0" sldId="263"/>
            <ac:inkMk id="26" creationId="{A87B0E16-D30C-4CF4-A6CA-15FBB5D80AC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18.664" v="78"/>
          <ac:inkMkLst>
            <pc:docMk/>
            <pc:sldMk cId="0" sldId="263"/>
            <ac:inkMk id="27" creationId="{F672D273-E7B6-419D-9D42-EF30627B316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35.399" v="79"/>
          <ac:inkMkLst>
            <pc:docMk/>
            <pc:sldMk cId="0" sldId="263"/>
            <ac:inkMk id="28" creationId="{3A1BFDF6-CA2E-4868-BD0B-C0C45A4944D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37.680" v="80"/>
          <ac:inkMkLst>
            <pc:docMk/>
            <pc:sldMk cId="0" sldId="263"/>
            <ac:inkMk id="29" creationId="{4B7C6615-B58A-4FB7-B43B-FB9F89E94AD6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1:43:38.683" v="145"/>
        <pc:sldMkLst>
          <pc:docMk/>
          <pc:sldMk cId="0" sldId="265"/>
        </pc:sldMkLst>
        <pc:inkChg chg="add">
          <ac:chgData name="Rishabh Borad" userId="S::rishabhborad.ece18@iitbhu.ac.in::4010a989-7379-4515-a2f4-24874ad91e38" providerId="AD" clId="Web-{B81C8836-0765-F3EA-C7BA-53F4D87340D5}" dt="2021-01-24T11:41:47.462" v="81"/>
          <ac:inkMkLst>
            <pc:docMk/>
            <pc:sldMk cId="0" sldId="265"/>
            <ac:inkMk id="2" creationId="{46C6D837-C228-4E89-AABA-C00978C9EE9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49.665" v="82"/>
          <ac:inkMkLst>
            <pc:docMk/>
            <pc:sldMk cId="0" sldId="265"/>
            <ac:inkMk id="3" creationId="{5CE48BC5-D0BB-460C-AF44-50CDD0D5214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51.149" v="83"/>
          <ac:inkMkLst>
            <pc:docMk/>
            <pc:sldMk cId="0" sldId="265"/>
            <ac:inkMk id="4" creationId="{ADD1CAAF-2B1E-4E9E-8DA5-09DDC580EC3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51.931" v="84"/>
          <ac:inkMkLst>
            <pc:docMk/>
            <pc:sldMk cId="0" sldId="265"/>
            <ac:inkMk id="5" creationId="{7E9EC062-D540-41D2-96D3-CB5674DC492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57.743" v="85"/>
          <ac:inkMkLst>
            <pc:docMk/>
            <pc:sldMk cId="0" sldId="265"/>
            <ac:inkMk id="6" creationId="{FB22092F-F294-4067-A88C-01007E7350E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59.196" v="86"/>
          <ac:inkMkLst>
            <pc:docMk/>
            <pc:sldMk cId="0" sldId="265"/>
            <ac:inkMk id="7" creationId="{AF924E66-A6A0-404F-A5BC-B50780766B2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1:59.853" v="87"/>
          <ac:inkMkLst>
            <pc:docMk/>
            <pc:sldMk cId="0" sldId="265"/>
            <ac:inkMk id="8" creationId="{197916D7-14F4-4DB4-89D6-33AA49EDA7A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00.868" v="88"/>
          <ac:inkMkLst>
            <pc:docMk/>
            <pc:sldMk cId="0" sldId="265"/>
            <ac:inkMk id="9" creationId="{7B3F5D51-DF0D-47C3-82EB-BEB9D0F17A2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00.868" v="89"/>
          <ac:inkMkLst>
            <pc:docMk/>
            <pc:sldMk cId="0" sldId="265"/>
            <ac:inkMk id="10" creationId="{3E52CB02-1E8C-4BEE-B34A-E916345D05A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04.884" v="90"/>
          <ac:inkMkLst>
            <pc:docMk/>
            <pc:sldMk cId="0" sldId="265"/>
            <ac:inkMk id="11" creationId="{00CD3A7F-448B-4BEC-9885-BC5F8A90E2A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07.337" v="91"/>
          <ac:inkMkLst>
            <pc:docMk/>
            <pc:sldMk cId="0" sldId="265"/>
            <ac:inkMk id="12" creationId="{E3E48DBA-E77C-4D84-95A8-EBB49724283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11.994" v="92"/>
          <ac:inkMkLst>
            <pc:docMk/>
            <pc:sldMk cId="0" sldId="265"/>
            <ac:inkMk id="13" creationId="{F1DA42A5-C164-4D25-9071-D7CFF788BF8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13.369" v="93"/>
          <ac:inkMkLst>
            <pc:docMk/>
            <pc:sldMk cId="0" sldId="265"/>
            <ac:inkMk id="14" creationId="{A9D7144F-C1EC-43B2-B170-10B7BFDED72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17.353" v="94"/>
          <ac:inkMkLst>
            <pc:docMk/>
            <pc:sldMk cId="0" sldId="265"/>
            <ac:inkMk id="15" creationId="{FCCEA18D-C1F7-477A-80EB-417F6C62281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19.525" v="95"/>
          <ac:inkMkLst>
            <pc:docMk/>
            <pc:sldMk cId="0" sldId="265"/>
            <ac:inkMk id="16" creationId="{1B5350DD-8F6A-4871-A404-33AD279833C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26.494" v="96"/>
          <ac:inkMkLst>
            <pc:docMk/>
            <pc:sldMk cId="0" sldId="265"/>
            <ac:inkMk id="17" creationId="{B5A7F1F6-EDFC-49DF-A544-B93A09B0A40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27.431" v="97"/>
          <ac:inkMkLst>
            <pc:docMk/>
            <pc:sldMk cId="0" sldId="265"/>
            <ac:inkMk id="18" creationId="{444CB264-B395-4B9E-9C79-5592F6B981B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28.056" v="98"/>
          <ac:inkMkLst>
            <pc:docMk/>
            <pc:sldMk cId="0" sldId="265"/>
            <ac:inkMk id="19" creationId="{FF08A5BE-F234-4565-8458-1ECF59D8729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28.056" v="99"/>
          <ac:inkMkLst>
            <pc:docMk/>
            <pc:sldMk cId="0" sldId="265"/>
            <ac:inkMk id="20" creationId="{1C91729E-7610-4122-B926-A5714D69AE1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41.525" v="100"/>
          <ac:inkMkLst>
            <pc:docMk/>
            <pc:sldMk cId="0" sldId="265"/>
            <ac:inkMk id="21" creationId="{BF95F15F-3A46-4AEE-8D53-48B1244A5A1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43.135" v="101"/>
          <ac:inkMkLst>
            <pc:docMk/>
            <pc:sldMk cId="0" sldId="265"/>
            <ac:inkMk id="22" creationId="{8866A91D-68CC-46A9-8A5A-FA5746B9D12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44.338" v="102"/>
          <ac:inkMkLst>
            <pc:docMk/>
            <pc:sldMk cId="0" sldId="265"/>
            <ac:inkMk id="23" creationId="{3724C70E-C27C-4D59-990D-87B685F6371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44.354" v="103"/>
          <ac:inkMkLst>
            <pc:docMk/>
            <pc:sldMk cId="0" sldId="265"/>
            <ac:inkMk id="24" creationId="{440CDF4C-0191-418D-88B2-263AFAB7640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45.041" v="104"/>
          <ac:inkMkLst>
            <pc:docMk/>
            <pc:sldMk cId="0" sldId="265"/>
            <ac:inkMk id="25" creationId="{2FD40F50-A91E-40BA-AEA3-BC243800C72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46.213" v="105"/>
          <ac:inkMkLst>
            <pc:docMk/>
            <pc:sldMk cId="0" sldId="265"/>
            <ac:inkMk id="26" creationId="{E009A250-BF75-4504-89C2-7FE76B9F66E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47.838" v="106"/>
          <ac:inkMkLst>
            <pc:docMk/>
            <pc:sldMk cId="0" sldId="265"/>
            <ac:inkMk id="27" creationId="{406D1D62-BC7A-4633-89A4-CA6953B522D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48.448" v="107"/>
          <ac:inkMkLst>
            <pc:docMk/>
            <pc:sldMk cId="0" sldId="265"/>
            <ac:inkMk id="28" creationId="{E4A3D62F-D564-413A-9C0F-2F1D6BFD55B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49.276" v="108"/>
          <ac:inkMkLst>
            <pc:docMk/>
            <pc:sldMk cId="0" sldId="265"/>
            <ac:inkMk id="29" creationId="{882E9EC9-E8DC-4D7C-AB0A-A3FE41504E0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50.213" v="109"/>
          <ac:inkMkLst>
            <pc:docMk/>
            <pc:sldMk cId="0" sldId="265"/>
            <ac:inkMk id="30" creationId="{63C401D9-5275-41B3-BEEE-3658F8640D3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51.104" v="110"/>
          <ac:inkMkLst>
            <pc:docMk/>
            <pc:sldMk cId="0" sldId="265"/>
            <ac:inkMk id="31" creationId="{76CE7EDE-0D87-484F-A55B-09062412BA2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52.182" v="111"/>
          <ac:inkMkLst>
            <pc:docMk/>
            <pc:sldMk cId="0" sldId="265"/>
            <ac:inkMk id="32" creationId="{BF90362D-D89C-40FD-879A-053FB8A8EDB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53.463" v="112"/>
          <ac:inkMkLst>
            <pc:docMk/>
            <pc:sldMk cId="0" sldId="265"/>
            <ac:inkMk id="33" creationId="{54B2C298-9FEA-4016-BC1E-14CC0CB994E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53.463" v="113"/>
          <ac:inkMkLst>
            <pc:docMk/>
            <pc:sldMk cId="0" sldId="265"/>
            <ac:inkMk id="34" creationId="{47D14CE8-895B-46D1-BBE0-7EB39C95A93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54.198" v="114"/>
          <ac:inkMkLst>
            <pc:docMk/>
            <pc:sldMk cId="0" sldId="265"/>
            <ac:inkMk id="35" creationId="{341A4F77-D59D-426E-A61B-6B88FB8FCDC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55.198" v="115"/>
          <ac:inkMkLst>
            <pc:docMk/>
            <pc:sldMk cId="0" sldId="265"/>
            <ac:inkMk id="36" creationId="{52992D0A-DD8C-4A60-9BEF-E2FA4B35556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57.010" v="116"/>
          <ac:inkMkLst>
            <pc:docMk/>
            <pc:sldMk cId="0" sldId="265"/>
            <ac:inkMk id="37" creationId="{AF3D441C-1781-4BDD-9D26-B7F432F9F11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57.026" v="117"/>
          <ac:inkMkLst>
            <pc:docMk/>
            <pc:sldMk cId="0" sldId="265"/>
            <ac:inkMk id="38" creationId="{22997899-27D0-4B6C-9177-DAED6788538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57.026" v="118"/>
          <ac:inkMkLst>
            <pc:docMk/>
            <pc:sldMk cId="0" sldId="265"/>
            <ac:inkMk id="39" creationId="{36EEFC06-8AF8-47A0-85D1-2F137559894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58.526" v="119"/>
          <ac:inkMkLst>
            <pc:docMk/>
            <pc:sldMk cId="0" sldId="265"/>
            <ac:inkMk id="40" creationId="{36E960B7-7B2E-408E-94CD-52D9AAB4173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2:59.104" v="120"/>
          <ac:inkMkLst>
            <pc:docMk/>
            <pc:sldMk cId="0" sldId="265"/>
            <ac:inkMk id="41" creationId="{EA164D60-5079-4A3A-A888-8F66B903E53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00.479" v="121"/>
          <ac:inkMkLst>
            <pc:docMk/>
            <pc:sldMk cId="0" sldId="265"/>
            <ac:inkMk id="42" creationId="{B25DB6D4-F309-40C1-8B82-D470CFDE632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06.495" v="122"/>
          <ac:inkMkLst>
            <pc:docMk/>
            <pc:sldMk cId="0" sldId="265"/>
            <ac:inkMk id="43" creationId="{DE7DB512-E476-460D-AAA7-84C1A09B63B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06.510" v="123"/>
          <ac:inkMkLst>
            <pc:docMk/>
            <pc:sldMk cId="0" sldId="265"/>
            <ac:inkMk id="44" creationId="{BAE3C595-F2E3-4ACC-8278-46568E0FB37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08.167" v="124"/>
          <ac:inkMkLst>
            <pc:docMk/>
            <pc:sldMk cId="0" sldId="265"/>
            <ac:inkMk id="45" creationId="{5E755A04-60F6-4194-9DC0-9E8E5A484F8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09.401" v="125"/>
          <ac:inkMkLst>
            <pc:docMk/>
            <pc:sldMk cId="0" sldId="265"/>
            <ac:inkMk id="46" creationId="{0EC4A90C-7D00-4CDA-8095-FF529B1A14E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09.401" v="126"/>
          <ac:inkMkLst>
            <pc:docMk/>
            <pc:sldMk cId="0" sldId="265"/>
            <ac:inkMk id="47" creationId="{70066ADD-BE4D-4AB2-8479-6A381466A6F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10.386" v="127"/>
          <ac:inkMkLst>
            <pc:docMk/>
            <pc:sldMk cId="0" sldId="265"/>
            <ac:inkMk id="48" creationId="{7F2538F2-408C-4C7D-80CF-641E3656F75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17.354" v="128"/>
          <ac:inkMkLst>
            <pc:docMk/>
            <pc:sldMk cId="0" sldId="265"/>
            <ac:inkMk id="49" creationId="{A15352B7-190C-49FB-A9C1-D449CD9A24A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20.855" v="129"/>
          <ac:inkMkLst>
            <pc:docMk/>
            <pc:sldMk cId="0" sldId="265"/>
            <ac:inkMk id="50" creationId="{83416213-3D13-4CD8-AA5E-619FB3C3492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23.276" v="130"/>
          <ac:inkMkLst>
            <pc:docMk/>
            <pc:sldMk cId="0" sldId="265"/>
            <ac:inkMk id="51" creationId="{B7198CAC-7335-4A18-90B4-DB2398794AD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24.964" v="131"/>
          <ac:inkMkLst>
            <pc:docMk/>
            <pc:sldMk cId="0" sldId="265"/>
            <ac:inkMk id="52" creationId="{C7340DE4-E11E-49B7-8210-DE1568B3AD4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25.589" v="132"/>
          <ac:inkMkLst>
            <pc:docMk/>
            <pc:sldMk cId="0" sldId="265"/>
            <ac:inkMk id="53" creationId="{220CD529-1A99-41C2-BFEB-DD50EE84B00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27.448" v="133"/>
          <ac:inkMkLst>
            <pc:docMk/>
            <pc:sldMk cId="0" sldId="265"/>
            <ac:inkMk id="54" creationId="{6D7A0BD3-4DC6-4601-A383-32B563C7B53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27.448" v="134"/>
          <ac:inkMkLst>
            <pc:docMk/>
            <pc:sldMk cId="0" sldId="265"/>
            <ac:inkMk id="55" creationId="{1FE0AC6E-F303-4591-89BC-14491724E32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29.433" v="135"/>
          <ac:inkMkLst>
            <pc:docMk/>
            <pc:sldMk cId="0" sldId="265"/>
            <ac:inkMk id="56" creationId="{65A78942-96F1-45C4-898D-977404AE563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29.448" v="136"/>
          <ac:inkMkLst>
            <pc:docMk/>
            <pc:sldMk cId="0" sldId="265"/>
            <ac:inkMk id="57" creationId="{7757460A-74B8-43F1-A02E-AC6213470D0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30.792" v="137"/>
          <ac:inkMkLst>
            <pc:docMk/>
            <pc:sldMk cId="0" sldId="265"/>
            <ac:inkMk id="58" creationId="{4D9C9801-A2FC-401B-9759-DFDECCF27FA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31.136" v="138"/>
          <ac:inkMkLst>
            <pc:docMk/>
            <pc:sldMk cId="0" sldId="265"/>
            <ac:inkMk id="59" creationId="{EFB6C3E6-E820-4B0D-8664-945CFF3EB4A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33.433" v="139"/>
          <ac:inkMkLst>
            <pc:docMk/>
            <pc:sldMk cId="0" sldId="265"/>
            <ac:inkMk id="60" creationId="{69DB1ADC-7102-42E7-B78C-4226EEFEB71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34.042" v="140"/>
          <ac:inkMkLst>
            <pc:docMk/>
            <pc:sldMk cId="0" sldId="265"/>
            <ac:inkMk id="61" creationId="{DE072496-CB77-4E57-87D3-B7D6D9B3D02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35.495" v="141"/>
          <ac:inkMkLst>
            <pc:docMk/>
            <pc:sldMk cId="0" sldId="265"/>
            <ac:inkMk id="62" creationId="{908C3175-0E1B-4B8D-AF33-8C58B83F484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35.917" v="142"/>
          <ac:inkMkLst>
            <pc:docMk/>
            <pc:sldMk cId="0" sldId="265"/>
            <ac:inkMk id="63" creationId="{AA4A6E1D-EA3D-4A66-BB48-A8C44F76699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35.917" v="143"/>
          <ac:inkMkLst>
            <pc:docMk/>
            <pc:sldMk cId="0" sldId="265"/>
            <ac:inkMk id="128" creationId="{4F1A8929-5EF8-4D44-BFD7-B70B4B18E14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35.917" v="144"/>
          <ac:inkMkLst>
            <pc:docMk/>
            <pc:sldMk cId="0" sldId="265"/>
            <ac:inkMk id="129" creationId="{E7D623CC-6FD0-46DE-B525-3DEA0FC6A57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3:38.683" v="145"/>
          <ac:inkMkLst>
            <pc:docMk/>
            <pc:sldMk cId="0" sldId="265"/>
            <ac:inkMk id="130" creationId="{B97BE2BB-39A1-4739-8EB9-50E1122B802D}"/>
          </ac:inkMkLst>
        </pc:inkChg>
      </pc:sldChg>
      <pc:sldChg chg="addSp delSp">
        <pc:chgData name="Rishabh Borad" userId="S::rishabhborad.ece18@iitbhu.ac.in::4010a989-7379-4515-a2f4-24874ad91e38" providerId="AD" clId="Web-{B81C8836-0765-F3EA-C7BA-53F4D87340D5}" dt="2021-01-24T11:47:34.470" v="244"/>
        <pc:sldMkLst>
          <pc:docMk/>
          <pc:sldMk cId="0" sldId="268"/>
        </pc:sldMkLst>
        <pc:inkChg chg="add">
          <ac:chgData name="Rishabh Borad" userId="S::rishabhborad.ece18@iitbhu.ac.in::4010a989-7379-4515-a2f4-24874ad91e38" providerId="AD" clId="Web-{B81C8836-0765-F3EA-C7BA-53F4D87340D5}" dt="2021-01-24T11:43:59.230" v="146"/>
          <ac:inkMkLst>
            <pc:docMk/>
            <pc:sldMk cId="0" sldId="268"/>
            <ac:inkMk id="2" creationId="{F5D4AEF9-35C1-4D07-9BB5-B1BF5FD1CC3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4:03.902" v="147"/>
          <ac:inkMkLst>
            <pc:docMk/>
            <pc:sldMk cId="0" sldId="268"/>
            <ac:inkMk id="3" creationId="{3375FB70-BF9E-45C2-B19F-B9CC9F82EBD2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1:44:25.793" v="155"/>
          <ac:inkMkLst>
            <pc:docMk/>
            <pc:sldMk cId="0" sldId="268"/>
            <ac:inkMk id="4" creationId="{98F242AC-0888-4F8B-BD45-EB93C6C9564E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1:44:25.793" v="154"/>
          <ac:inkMkLst>
            <pc:docMk/>
            <pc:sldMk cId="0" sldId="268"/>
            <ac:inkMk id="5" creationId="{BF256C21-DDB5-47C9-825F-EE53357BC21A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1:44:40.872" v="157"/>
          <ac:inkMkLst>
            <pc:docMk/>
            <pc:sldMk cId="0" sldId="268"/>
            <ac:inkMk id="6" creationId="{B070152F-D721-4688-B5FD-FB257DC47CE2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1:44:40.872" v="156"/>
          <ac:inkMkLst>
            <pc:docMk/>
            <pc:sldMk cId="0" sldId="268"/>
            <ac:inkMk id="7" creationId="{90E8F866-C308-492A-BDD3-5BA2E00CF2E2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1:44:42.122" v="159"/>
          <ac:inkMkLst>
            <pc:docMk/>
            <pc:sldMk cId="0" sldId="268"/>
            <ac:inkMk id="8" creationId="{7504473D-E844-44B0-9A71-A63EB09BCE96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1:44:42.122" v="158"/>
          <ac:inkMkLst>
            <pc:docMk/>
            <pc:sldMk cId="0" sldId="268"/>
            <ac:inkMk id="9" creationId="{B61FEDB9-FB4E-4477-A81A-49098A6B379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4:46.497" v="160"/>
          <ac:inkMkLst>
            <pc:docMk/>
            <pc:sldMk cId="0" sldId="268"/>
            <ac:inkMk id="10" creationId="{ABE06C62-C056-4F41-8254-3878D313B51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4:47.575" v="161"/>
          <ac:inkMkLst>
            <pc:docMk/>
            <pc:sldMk cId="0" sldId="268"/>
            <ac:inkMk id="11" creationId="{B0BBB01A-FC3A-4E34-BB66-B781CD90362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4:51.200" v="162"/>
          <ac:inkMkLst>
            <pc:docMk/>
            <pc:sldMk cId="0" sldId="268"/>
            <ac:inkMk id="12" creationId="{C8A790AF-58FF-422E-AA76-A06FB5E5D84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4:51.935" v="163"/>
          <ac:inkMkLst>
            <pc:docMk/>
            <pc:sldMk cId="0" sldId="268"/>
            <ac:inkMk id="13" creationId="{30FAE6FF-C91A-4428-BA53-238AB702ABF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4:53.153" v="164"/>
          <ac:inkMkLst>
            <pc:docMk/>
            <pc:sldMk cId="0" sldId="268"/>
            <ac:inkMk id="14" creationId="{615BCA28-4928-4A33-9F09-E02CFCBEFD0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4:54.404" v="165"/>
          <ac:inkMkLst>
            <pc:docMk/>
            <pc:sldMk cId="0" sldId="268"/>
            <ac:inkMk id="15" creationId="{DAC99FC9-C6B2-4179-98AA-379B4E8A6BA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4:59.779" v="166"/>
          <ac:inkMkLst>
            <pc:docMk/>
            <pc:sldMk cId="0" sldId="268"/>
            <ac:inkMk id="16" creationId="{68B011E0-7C71-41C7-9A2F-E77FBB91B7D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01.294" v="167"/>
          <ac:inkMkLst>
            <pc:docMk/>
            <pc:sldMk cId="0" sldId="268"/>
            <ac:inkMk id="17" creationId="{32E45EE6-4CA4-4D73-AAFA-13DEFC9B180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02.060" v="168"/>
          <ac:inkMkLst>
            <pc:docMk/>
            <pc:sldMk cId="0" sldId="268"/>
            <ac:inkMk id="18" creationId="{ACA823E8-22DB-4F6D-AA9D-07980FE991F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03.185" v="169"/>
          <ac:inkMkLst>
            <pc:docMk/>
            <pc:sldMk cId="0" sldId="268"/>
            <ac:inkMk id="19" creationId="{5319B68B-43B1-4BC8-B02F-BD95D1DBC06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04.138" v="170"/>
          <ac:inkMkLst>
            <pc:docMk/>
            <pc:sldMk cId="0" sldId="268"/>
            <ac:inkMk id="20" creationId="{5C5ED457-9C27-4EDD-8088-02FB42C81FE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06.076" v="171"/>
          <ac:inkMkLst>
            <pc:docMk/>
            <pc:sldMk cId="0" sldId="268"/>
            <ac:inkMk id="21" creationId="{53B121EF-3762-405D-A778-03232AA1F38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07.154" v="172"/>
          <ac:inkMkLst>
            <pc:docMk/>
            <pc:sldMk cId="0" sldId="268"/>
            <ac:inkMk id="22" creationId="{4FDDEA9E-0795-4A99-8EFC-BFA61BDE997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07.935" v="173"/>
          <ac:inkMkLst>
            <pc:docMk/>
            <pc:sldMk cId="0" sldId="268"/>
            <ac:inkMk id="23" creationId="{BED82C11-43C2-41D7-8E28-2FC6D8AAD3B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21.657" v="231"/>
          <ac:inkMkLst>
            <pc:docMk/>
            <pc:sldMk cId="0" sldId="268"/>
            <ac:inkMk id="24" creationId="{D1F1BFC1-80AB-41DF-BF1D-A114DB4E9FF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23.798" v="232"/>
          <ac:inkMkLst>
            <pc:docMk/>
            <pc:sldMk cId="0" sldId="268"/>
            <ac:inkMk id="25" creationId="{3F7D91D1-3980-4475-B4B5-C9F0D8CA243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26.626" v="233"/>
          <ac:inkMkLst>
            <pc:docMk/>
            <pc:sldMk cId="0" sldId="268"/>
            <ac:inkMk id="26" creationId="{216B7234-4C56-4587-A780-5B6C2573894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27.251" v="234"/>
          <ac:inkMkLst>
            <pc:docMk/>
            <pc:sldMk cId="0" sldId="268"/>
            <ac:inkMk id="27" creationId="{5FBF1D72-B443-414B-B10A-4997C50D003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28.032" v="235"/>
          <ac:inkMkLst>
            <pc:docMk/>
            <pc:sldMk cId="0" sldId="268"/>
            <ac:inkMk id="28" creationId="{65013D64-C0D4-4043-AAC2-28C325FD4D1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28.813" v="236"/>
          <ac:inkMkLst>
            <pc:docMk/>
            <pc:sldMk cId="0" sldId="268"/>
            <ac:inkMk id="29" creationId="{30A2854B-D961-476A-AA7D-9B8C3BF3AD4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29.423" v="237"/>
          <ac:inkMkLst>
            <pc:docMk/>
            <pc:sldMk cId="0" sldId="268"/>
            <ac:inkMk id="30" creationId="{01970CDA-619E-4204-B029-D0A1C209BB7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30.141" v="238"/>
          <ac:inkMkLst>
            <pc:docMk/>
            <pc:sldMk cId="0" sldId="268"/>
            <ac:inkMk id="31" creationId="{2B27194C-B81F-4546-B03F-C94F92EABBA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30.766" v="239"/>
          <ac:inkMkLst>
            <pc:docMk/>
            <pc:sldMk cId="0" sldId="268"/>
            <ac:inkMk id="32" creationId="{3C3AD315-589B-421D-B412-9AA69361BD4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31.391" v="240"/>
          <ac:inkMkLst>
            <pc:docMk/>
            <pc:sldMk cId="0" sldId="268"/>
            <ac:inkMk id="33" creationId="{B2A2CEA6-DCA9-4567-9E29-1936782DFB0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32.845" v="241"/>
          <ac:inkMkLst>
            <pc:docMk/>
            <pc:sldMk cId="0" sldId="268"/>
            <ac:inkMk id="34" creationId="{472604F1-FDCB-4290-9DE8-9AE5859038C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32.860" v="242"/>
          <ac:inkMkLst>
            <pc:docMk/>
            <pc:sldMk cId="0" sldId="268"/>
            <ac:inkMk id="35" creationId="{7614B9B4-2D18-422B-9226-DEBB419A4A7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33.954" v="243"/>
          <ac:inkMkLst>
            <pc:docMk/>
            <pc:sldMk cId="0" sldId="268"/>
            <ac:inkMk id="36" creationId="{DCEA160B-9333-4D38-9947-D8A13FC7A53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34.470" v="244"/>
          <ac:inkMkLst>
            <pc:docMk/>
            <pc:sldMk cId="0" sldId="268"/>
            <ac:inkMk id="37" creationId="{ECCBA045-5650-4CF6-8D6C-B238CBEFB560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1:46:38.906" v="221"/>
        <pc:sldMkLst>
          <pc:docMk/>
          <pc:sldMk cId="0" sldId="269"/>
        </pc:sldMkLst>
        <pc:inkChg chg="add">
          <ac:chgData name="Rishabh Borad" userId="S::rishabhborad.ece18@iitbhu.ac.in::4010a989-7379-4515-a2f4-24874ad91e38" providerId="AD" clId="Web-{B81C8836-0765-F3EA-C7BA-53F4D87340D5}" dt="2021-01-24T11:45:27.904" v="174"/>
          <ac:inkMkLst>
            <pc:docMk/>
            <pc:sldMk cId="0" sldId="269"/>
            <ac:inkMk id="2" creationId="{C3278FC2-D17E-4F05-9881-47F85B68032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28.936" v="175"/>
          <ac:inkMkLst>
            <pc:docMk/>
            <pc:sldMk cId="0" sldId="269"/>
            <ac:inkMk id="3" creationId="{77DE5BC2-AE6C-4FA6-B3D4-562E7B5E03A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30.998" v="176"/>
          <ac:inkMkLst>
            <pc:docMk/>
            <pc:sldMk cId="0" sldId="269"/>
            <ac:inkMk id="4" creationId="{4CA5F9AE-CA1E-479E-B6AB-A2301784C80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33.779" v="177"/>
          <ac:inkMkLst>
            <pc:docMk/>
            <pc:sldMk cId="0" sldId="269"/>
            <ac:inkMk id="5" creationId="{E7CE9E71-5D81-41CA-B01A-ECDD7E5644D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34.858" v="178"/>
          <ac:inkMkLst>
            <pc:docMk/>
            <pc:sldMk cId="0" sldId="269"/>
            <ac:inkMk id="6" creationId="{5C4F0D84-4A80-48B2-A85F-BB847ACAB0B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34.858" v="179"/>
          <ac:inkMkLst>
            <pc:docMk/>
            <pc:sldMk cId="0" sldId="269"/>
            <ac:inkMk id="7" creationId="{AC469BED-8649-4D43-B2D6-5DA1B4C5126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36.623" v="180"/>
          <ac:inkMkLst>
            <pc:docMk/>
            <pc:sldMk cId="0" sldId="269"/>
            <ac:inkMk id="8" creationId="{9D76D390-5035-43A0-AE4F-B946DDA30D1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36.623" v="181"/>
          <ac:inkMkLst>
            <pc:docMk/>
            <pc:sldMk cId="0" sldId="269"/>
            <ac:inkMk id="9" creationId="{3DD590DB-A85F-4846-98C1-B956E27AABA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39.030" v="182"/>
          <ac:inkMkLst>
            <pc:docMk/>
            <pc:sldMk cId="0" sldId="269"/>
            <ac:inkMk id="10" creationId="{FB3FAF62-3490-4782-95B3-FC2BD49ECD0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39.045" v="183"/>
          <ac:inkMkLst>
            <pc:docMk/>
            <pc:sldMk cId="0" sldId="269"/>
            <ac:inkMk id="11" creationId="{805005EB-6C23-4ED0-A264-63992A63C87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40.217" v="184"/>
          <ac:inkMkLst>
            <pc:docMk/>
            <pc:sldMk cId="0" sldId="269"/>
            <ac:inkMk id="12" creationId="{8622EC10-3D03-4286-8B1D-E3ADBD3EBFD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41.873" v="185"/>
          <ac:inkMkLst>
            <pc:docMk/>
            <pc:sldMk cId="0" sldId="269"/>
            <ac:inkMk id="13" creationId="{064AB727-5528-47D9-9F89-C75FC33BF72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41.873" v="186"/>
          <ac:inkMkLst>
            <pc:docMk/>
            <pc:sldMk cId="0" sldId="269"/>
            <ac:inkMk id="14" creationId="{19F77C60-1427-49B3-929D-38DDB00769F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43.748" v="187"/>
          <ac:inkMkLst>
            <pc:docMk/>
            <pc:sldMk cId="0" sldId="269"/>
            <ac:inkMk id="15" creationId="{04540FF9-55B7-4D22-9867-19FCD1C8626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44.061" v="188"/>
          <ac:inkMkLst>
            <pc:docMk/>
            <pc:sldMk cId="0" sldId="269"/>
            <ac:inkMk id="16" creationId="{31FDD32D-4014-44A8-8BFF-0552C1FB5CE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44.498" v="189"/>
          <ac:inkMkLst>
            <pc:docMk/>
            <pc:sldMk cId="0" sldId="269"/>
            <ac:inkMk id="17" creationId="{1FA84A69-1E01-4341-B7F1-C627A19FF19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44.498" v="190"/>
          <ac:inkMkLst>
            <pc:docMk/>
            <pc:sldMk cId="0" sldId="269"/>
            <ac:inkMk id="18" creationId="{914E68BE-8E1D-403C-B510-CCAB3537C5D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52.499" v="191"/>
          <ac:inkMkLst>
            <pc:docMk/>
            <pc:sldMk cId="0" sldId="269"/>
            <ac:inkMk id="19" creationId="{411A4A10-C8D6-4C1A-8488-9EF249652CA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52.514" v="192"/>
          <ac:inkMkLst>
            <pc:docMk/>
            <pc:sldMk cId="0" sldId="269"/>
            <ac:inkMk id="20" creationId="{406AA587-D97C-4384-A23F-D51E25D1032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52.514" v="193"/>
          <ac:inkMkLst>
            <pc:docMk/>
            <pc:sldMk cId="0" sldId="269"/>
            <ac:inkMk id="21" creationId="{896E49EA-753B-40AB-997C-B5A98A02BCF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52.514" v="194"/>
          <ac:inkMkLst>
            <pc:docMk/>
            <pc:sldMk cId="0" sldId="269"/>
            <ac:inkMk id="22" creationId="{52D0818A-9CC5-46F3-8940-819BD68B4D0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53.639" v="195"/>
          <ac:inkMkLst>
            <pc:docMk/>
            <pc:sldMk cId="0" sldId="269"/>
            <ac:inkMk id="23" creationId="{464FC07E-0689-486A-9A9D-D4C73783EDC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53.639" v="196"/>
          <ac:inkMkLst>
            <pc:docMk/>
            <pc:sldMk cId="0" sldId="269"/>
            <ac:inkMk id="24" creationId="{24903898-3BA3-4581-84BE-DB740EA130B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55.046" v="197"/>
          <ac:inkMkLst>
            <pc:docMk/>
            <pc:sldMk cId="0" sldId="269"/>
            <ac:inkMk id="25" creationId="{33E0015A-2111-41BE-BD8A-B5648F717AF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55.046" v="198"/>
          <ac:inkMkLst>
            <pc:docMk/>
            <pc:sldMk cId="0" sldId="269"/>
            <ac:inkMk id="26" creationId="{E4C8CA62-7C30-42FF-B5C1-AF6C38027E8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5:59.186" v="199"/>
          <ac:inkMkLst>
            <pc:docMk/>
            <pc:sldMk cId="0" sldId="269"/>
            <ac:inkMk id="27" creationId="{BE3F4183-4969-441A-AD2A-9002E1A6005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00.577" v="200"/>
          <ac:inkMkLst>
            <pc:docMk/>
            <pc:sldMk cId="0" sldId="269"/>
            <ac:inkMk id="28" creationId="{C046492E-D2DB-4859-9B0D-02F82E0ABC1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07.936" v="201"/>
          <ac:inkMkLst>
            <pc:docMk/>
            <pc:sldMk cId="0" sldId="269"/>
            <ac:inkMk id="29" creationId="{8E971252-F2F2-4279-AF11-98BA29B99A7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07.952" v="202"/>
          <ac:inkMkLst>
            <pc:docMk/>
            <pc:sldMk cId="0" sldId="269"/>
            <ac:inkMk id="30" creationId="{85341685-7C12-4FDB-B61D-72656AF6C70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10.140" v="203"/>
          <ac:inkMkLst>
            <pc:docMk/>
            <pc:sldMk cId="0" sldId="269"/>
            <ac:inkMk id="31" creationId="{53A752B7-2C9D-4F91-A69F-BB0EA67BB80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10.140" v="204"/>
          <ac:inkMkLst>
            <pc:docMk/>
            <pc:sldMk cId="0" sldId="269"/>
            <ac:inkMk id="32" creationId="{3BFDDA45-B38E-4A9B-98C1-1F25905C6B0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10.140" v="205"/>
          <ac:inkMkLst>
            <pc:docMk/>
            <pc:sldMk cId="0" sldId="269"/>
            <ac:inkMk id="33" creationId="{E5CCA0C8-40A8-4C6D-9658-17970EFCC0D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10.624" v="206"/>
          <ac:inkMkLst>
            <pc:docMk/>
            <pc:sldMk cId="0" sldId="269"/>
            <ac:inkMk id="34" creationId="{5391EB6C-6E8E-4E27-B2F8-C98DF1F0C1C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11.515" v="207"/>
          <ac:inkMkLst>
            <pc:docMk/>
            <pc:sldMk cId="0" sldId="269"/>
            <ac:inkMk id="35" creationId="{C4BB4BA0-E862-409D-BF78-9F46BB77DCC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12.468" v="208"/>
          <ac:inkMkLst>
            <pc:docMk/>
            <pc:sldMk cId="0" sldId="269"/>
            <ac:inkMk id="36" creationId="{DB4B651A-4E3B-4A58-BDCB-0911ADC8231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13.124" v="209"/>
          <ac:inkMkLst>
            <pc:docMk/>
            <pc:sldMk cId="0" sldId="269"/>
            <ac:inkMk id="37" creationId="{79CA7794-AA64-4C7D-8EA5-0ED4A2D0768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15.655" v="210"/>
          <ac:inkMkLst>
            <pc:docMk/>
            <pc:sldMk cId="0" sldId="269"/>
            <ac:inkMk id="38" creationId="{26EF8222-5870-4E5C-8F6A-4D0A814EA4E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16.499" v="211"/>
          <ac:inkMkLst>
            <pc:docMk/>
            <pc:sldMk cId="0" sldId="269"/>
            <ac:inkMk id="39" creationId="{E48A56A5-DF90-48D6-9EBC-7E2F2E20B2D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17.155" v="212"/>
          <ac:inkMkLst>
            <pc:docMk/>
            <pc:sldMk cId="0" sldId="269"/>
            <ac:inkMk id="40" creationId="{3F96991F-0FF1-46FE-9332-9520B87709F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17.968" v="213"/>
          <ac:inkMkLst>
            <pc:docMk/>
            <pc:sldMk cId="0" sldId="269"/>
            <ac:inkMk id="41" creationId="{30C08A22-4C47-40A1-89AB-5126B3A944C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30.546" v="214"/>
          <ac:inkMkLst>
            <pc:docMk/>
            <pc:sldMk cId="0" sldId="269"/>
            <ac:inkMk id="42" creationId="{A70259B5-1CFD-400B-B5DD-32B90EA849D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31.437" v="215"/>
          <ac:inkMkLst>
            <pc:docMk/>
            <pc:sldMk cId="0" sldId="269"/>
            <ac:inkMk id="43" creationId="{B0390A83-A71A-4DBD-8EF4-635080FF2CA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32.500" v="216"/>
          <ac:inkMkLst>
            <pc:docMk/>
            <pc:sldMk cId="0" sldId="269"/>
            <ac:inkMk id="44" creationId="{BE1DDE97-58CF-4356-B6BF-A9DF46333E8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33.578" v="217"/>
          <ac:inkMkLst>
            <pc:docMk/>
            <pc:sldMk cId="0" sldId="269"/>
            <ac:inkMk id="45" creationId="{06F16976-F6D3-4FC3-83AA-E070E31C4C5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34.046" v="218"/>
          <ac:inkMkLst>
            <pc:docMk/>
            <pc:sldMk cId="0" sldId="269"/>
            <ac:inkMk id="46" creationId="{D32AE741-8373-46D9-95BE-825AB327857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34.906" v="219"/>
          <ac:inkMkLst>
            <pc:docMk/>
            <pc:sldMk cId="0" sldId="269"/>
            <ac:inkMk id="47" creationId="{504B3A12-CFB1-43A2-892E-2FF8826690F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35.437" v="220"/>
          <ac:inkMkLst>
            <pc:docMk/>
            <pc:sldMk cId="0" sldId="269"/>
            <ac:inkMk id="48" creationId="{EC439A0A-FF82-40A1-8156-33F49970290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6:38.906" v="221"/>
          <ac:inkMkLst>
            <pc:docMk/>
            <pc:sldMk cId="0" sldId="269"/>
            <ac:inkMk id="49" creationId="{5DBD2E2D-7F17-4778-AE4B-D74F814BCAEC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1:46:47.969" v="222"/>
        <pc:sldMkLst>
          <pc:docMk/>
          <pc:sldMk cId="0" sldId="270"/>
        </pc:sldMkLst>
        <pc:inkChg chg="add">
          <ac:chgData name="Rishabh Borad" userId="S::rishabhborad.ece18@iitbhu.ac.in::4010a989-7379-4515-a2f4-24874ad91e38" providerId="AD" clId="Web-{B81C8836-0765-F3EA-C7BA-53F4D87340D5}" dt="2021-01-24T11:46:47.969" v="222"/>
          <ac:inkMkLst>
            <pc:docMk/>
            <pc:sldMk cId="0" sldId="270"/>
            <ac:inkMk id="2" creationId="{B1864192-6E01-4275-9286-C29A33C7C410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1:48:00.252" v="253"/>
        <pc:sldMkLst>
          <pc:docMk/>
          <pc:sldMk cId="0" sldId="271"/>
        </pc:sldMkLst>
        <pc:inkChg chg="add">
          <ac:chgData name="Rishabh Borad" userId="S::rishabhborad.ece18@iitbhu.ac.in::4010a989-7379-4515-a2f4-24874ad91e38" providerId="AD" clId="Web-{B81C8836-0765-F3EA-C7BA-53F4D87340D5}" dt="2021-01-24T11:47:02.610" v="223"/>
          <ac:inkMkLst>
            <pc:docMk/>
            <pc:sldMk cId="0" sldId="271"/>
            <ac:inkMk id="2" creationId="{1C950F45-33E0-497C-BCE1-C2B4BD00734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04.188" v="224"/>
          <ac:inkMkLst>
            <pc:docMk/>
            <pc:sldMk cId="0" sldId="271"/>
            <ac:inkMk id="3" creationId="{06367AF7-4589-4BE4-BDDD-845CC2FA52F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04.188" v="225"/>
          <ac:inkMkLst>
            <pc:docMk/>
            <pc:sldMk cId="0" sldId="271"/>
            <ac:inkMk id="4" creationId="{E0E92E8A-F37E-4B9D-8370-D7E66A4CC93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04.719" v="226"/>
          <ac:inkMkLst>
            <pc:docMk/>
            <pc:sldMk cId="0" sldId="271"/>
            <ac:inkMk id="5" creationId="{AEE536DC-354C-481E-96FA-6B8537C510F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06.438" v="227"/>
          <ac:inkMkLst>
            <pc:docMk/>
            <pc:sldMk cId="0" sldId="271"/>
            <ac:inkMk id="6" creationId="{42E2EEB2-6B4C-4CAC-A179-56C1E2FEA2E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06.438" v="228"/>
          <ac:inkMkLst>
            <pc:docMk/>
            <pc:sldMk cId="0" sldId="271"/>
            <ac:inkMk id="7" creationId="{12A62C25-E941-47BD-9690-F086D88BC73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06.438" v="229"/>
          <ac:inkMkLst>
            <pc:docMk/>
            <pc:sldMk cId="0" sldId="271"/>
            <ac:inkMk id="8" creationId="{BBEA7B71-1742-4A1B-A01F-A8543BE4F78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08.547" v="230"/>
          <ac:inkMkLst>
            <pc:docMk/>
            <pc:sldMk cId="0" sldId="271"/>
            <ac:inkMk id="9" creationId="{DF6E4DFC-6AB1-419C-B751-29421DF2ADB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40.173" v="245"/>
          <ac:inkMkLst>
            <pc:docMk/>
            <pc:sldMk cId="0" sldId="271"/>
            <ac:inkMk id="10" creationId="{A7E1126A-EF5F-4E02-AF50-1B3BEB81445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46.314" v="246"/>
          <ac:inkMkLst>
            <pc:docMk/>
            <pc:sldMk cId="0" sldId="271"/>
            <ac:inkMk id="11" creationId="{6A206271-3561-46AE-BCD1-EF0695E427C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48.548" v="247"/>
          <ac:inkMkLst>
            <pc:docMk/>
            <pc:sldMk cId="0" sldId="271"/>
            <ac:inkMk id="12" creationId="{FB47FCC3-B034-44C0-A78F-DAFD942B863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50.829" v="248"/>
          <ac:inkMkLst>
            <pc:docMk/>
            <pc:sldMk cId="0" sldId="271"/>
            <ac:inkMk id="13" creationId="{7C89C4CF-600C-4173-ABC8-C794F3F6323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57.736" v="249"/>
          <ac:inkMkLst>
            <pc:docMk/>
            <pc:sldMk cId="0" sldId="271"/>
            <ac:inkMk id="14" creationId="{39641AEE-D4A6-42CF-A160-1385385B0B3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58.908" v="250"/>
          <ac:inkMkLst>
            <pc:docMk/>
            <pc:sldMk cId="0" sldId="271"/>
            <ac:inkMk id="15" creationId="{ADD49190-E5BA-48D5-8C66-60E35E86EE4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7:58.908" v="251"/>
          <ac:inkMkLst>
            <pc:docMk/>
            <pc:sldMk cId="0" sldId="271"/>
            <ac:inkMk id="16" creationId="{1B1DAD52-E7B8-464F-9B65-D4799D91319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00.252" v="252"/>
          <ac:inkMkLst>
            <pc:docMk/>
            <pc:sldMk cId="0" sldId="271"/>
            <ac:inkMk id="17" creationId="{C957DB5B-E0F9-4476-80E2-46D8FB201B4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00.252" v="253"/>
          <ac:inkMkLst>
            <pc:docMk/>
            <pc:sldMk cId="0" sldId="271"/>
            <ac:inkMk id="18" creationId="{BDDB06B7-F855-4D3B-9C75-5784632106C8}"/>
          </ac:inkMkLst>
        </pc:inkChg>
      </pc:sldChg>
      <pc:sldChg chg="addSp delSp">
        <pc:chgData name="Rishabh Borad" userId="S::rishabhborad.ece18@iitbhu.ac.in::4010a989-7379-4515-a2f4-24874ad91e38" providerId="AD" clId="Web-{B81C8836-0765-F3EA-C7BA-53F4D87340D5}" dt="2021-01-24T11:48:50.643" v="287"/>
        <pc:sldMkLst>
          <pc:docMk/>
          <pc:sldMk cId="0" sldId="272"/>
        </pc:sldMkLst>
        <pc:inkChg chg="add">
          <ac:chgData name="Rishabh Borad" userId="S::rishabhborad.ece18@iitbhu.ac.in::4010a989-7379-4515-a2f4-24874ad91e38" providerId="AD" clId="Web-{B81C8836-0765-F3EA-C7BA-53F4D87340D5}" dt="2021-01-24T11:48:06.517" v="254"/>
          <ac:inkMkLst>
            <pc:docMk/>
            <pc:sldMk cId="0" sldId="272"/>
            <ac:inkMk id="2" creationId="{29425348-0BF2-4C46-85EE-19AF1FA0BDD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07.189" v="255"/>
          <ac:inkMkLst>
            <pc:docMk/>
            <pc:sldMk cId="0" sldId="272"/>
            <ac:inkMk id="3" creationId="{9B899C2B-ACB8-4F29-81A6-CCD7BE8C00B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08.924" v="256"/>
          <ac:inkMkLst>
            <pc:docMk/>
            <pc:sldMk cId="0" sldId="272"/>
            <ac:inkMk id="4" creationId="{9DEE8B5E-5044-4C51-A79E-E7AB917856D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08.939" v="257"/>
          <ac:inkMkLst>
            <pc:docMk/>
            <pc:sldMk cId="0" sldId="272"/>
            <ac:inkMk id="5" creationId="{EFEBC666-D4B0-49FF-A940-A61C99D95BD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08.939" v="258"/>
          <ac:inkMkLst>
            <pc:docMk/>
            <pc:sldMk cId="0" sldId="272"/>
            <ac:inkMk id="6" creationId="{356F9D80-1B2A-4714-A844-CD44D4B4DEE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0.033" v="259"/>
          <ac:inkMkLst>
            <pc:docMk/>
            <pc:sldMk cId="0" sldId="272"/>
            <ac:inkMk id="7" creationId="{11D32D23-B97E-4CA4-BBC5-DA6743BC372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1.955" v="260"/>
          <ac:inkMkLst>
            <pc:docMk/>
            <pc:sldMk cId="0" sldId="272"/>
            <ac:inkMk id="8" creationId="{57E16828-9D51-4458-849B-F91741ECA4D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1.955" v="261"/>
          <ac:inkMkLst>
            <pc:docMk/>
            <pc:sldMk cId="0" sldId="272"/>
            <ac:inkMk id="9" creationId="{B237A2C6-ED68-4DD8-AEB1-BD4702E6136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1.955" v="262"/>
          <ac:inkMkLst>
            <pc:docMk/>
            <pc:sldMk cId="0" sldId="272"/>
            <ac:inkMk id="10" creationId="{44C4C9F1-9DC8-4225-9914-1462E7CEBDD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3.330" v="263"/>
          <ac:inkMkLst>
            <pc:docMk/>
            <pc:sldMk cId="0" sldId="272"/>
            <ac:inkMk id="11" creationId="{72F911C5-C023-4A97-85A2-3EF82F4FC14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3.330" v="264"/>
          <ac:inkMkLst>
            <pc:docMk/>
            <pc:sldMk cId="0" sldId="272"/>
            <ac:inkMk id="12" creationId="{75BBA49D-66E8-49F9-997F-4CFDC68D6F4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3.330" v="265"/>
          <ac:inkMkLst>
            <pc:docMk/>
            <pc:sldMk cId="0" sldId="272"/>
            <ac:inkMk id="13" creationId="{51DF927E-1F14-46C6-9BC6-C902F20863B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4.752" v="266"/>
          <ac:inkMkLst>
            <pc:docMk/>
            <pc:sldMk cId="0" sldId="272"/>
            <ac:inkMk id="14" creationId="{C7DAE4F6-CBDB-4DD4-9758-EBA13F911D8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4.752" v="267"/>
          <ac:inkMkLst>
            <pc:docMk/>
            <pc:sldMk cId="0" sldId="272"/>
            <ac:inkMk id="15" creationId="{5183B5C1-FC34-4FF6-8249-121CC9095EC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4.752" v="268"/>
          <ac:inkMkLst>
            <pc:docMk/>
            <pc:sldMk cId="0" sldId="272"/>
            <ac:inkMk id="16" creationId="{EC7AB812-653D-44A3-8FD7-50909488364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5.643" v="269"/>
          <ac:inkMkLst>
            <pc:docMk/>
            <pc:sldMk cId="0" sldId="272"/>
            <ac:inkMk id="17" creationId="{0BFC3A43-017D-4F5B-BA89-EA9FBB6A3AD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7.252" v="270"/>
          <ac:inkMkLst>
            <pc:docMk/>
            <pc:sldMk cId="0" sldId="272"/>
            <ac:inkMk id="18" creationId="{53BFED7B-78B3-43CC-BF03-2E36F0989AC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7.252" v="271"/>
          <ac:inkMkLst>
            <pc:docMk/>
            <pc:sldMk cId="0" sldId="272"/>
            <ac:inkMk id="19" creationId="{D1A68AC4-4C42-4620-860F-222AB863A1B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18.033" v="272"/>
          <ac:inkMkLst>
            <pc:docMk/>
            <pc:sldMk cId="0" sldId="272"/>
            <ac:inkMk id="20" creationId="{FD7E04AA-2329-4E05-BF3F-B4B25951292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23.846" v="273"/>
          <ac:inkMkLst>
            <pc:docMk/>
            <pc:sldMk cId="0" sldId="272"/>
            <ac:inkMk id="21" creationId="{615FBFD5-C041-4BF4-9859-96CD9BA32AB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25.002" v="274"/>
          <ac:inkMkLst>
            <pc:docMk/>
            <pc:sldMk cId="0" sldId="272"/>
            <ac:inkMk id="22" creationId="{656ECD44-5E34-4F5F-9FCA-7DEB6195FF9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27.268" v="275"/>
          <ac:inkMkLst>
            <pc:docMk/>
            <pc:sldMk cId="0" sldId="272"/>
            <ac:inkMk id="23" creationId="{F78C61FB-7997-4320-9DA2-E23F19B38C8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27.268" v="276"/>
          <ac:inkMkLst>
            <pc:docMk/>
            <pc:sldMk cId="0" sldId="272"/>
            <ac:inkMk id="24" creationId="{EB250416-92E4-4F4A-B899-6C4FD178B43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27.283" v="277"/>
          <ac:inkMkLst>
            <pc:docMk/>
            <pc:sldMk cId="0" sldId="272"/>
            <ac:inkMk id="25" creationId="{D66BC69B-DDB2-4CF2-80FD-8516E647969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28.424" v="278"/>
          <ac:inkMkLst>
            <pc:docMk/>
            <pc:sldMk cId="0" sldId="272"/>
            <ac:inkMk id="26" creationId="{9EE9419B-01AC-40B9-A5D9-614861EA3C5F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1:48:35.174" v="280"/>
          <ac:inkMkLst>
            <pc:docMk/>
            <pc:sldMk cId="0" sldId="272"/>
            <ac:inkMk id="27" creationId="{A6450570-4C80-4CC5-B6A2-FAB21E883F1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40.487" v="281"/>
          <ac:inkMkLst>
            <pc:docMk/>
            <pc:sldMk cId="0" sldId="272"/>
            <ac:inkMk id="28" creationId="{988C43AD-0264-4A61-996B-DD8A24F0C57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43.612" v="282"/>
          <ac:inkMkLst>
            <pc:docMk/>
            <pc:sldMk cId="0" sldId="272"/>
            <ac:inkMk id="29" creationId="{79F7C301-2937-4933-B794-82E3DF92292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44.299" v="283"/>
          <ac:inkMkLst>
            <pc:docMk/>
            <pc:sldMk cId="0" sldId="272"/>
            <ac:inkMk id="30" creationId="{36430450-D1D7-496E-AA65-DF1ECD46B0B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45.831" v="284"/>
          <ac:inkMkLst>
            <pc:docMk/>
            <pc:sldMk cId="0" sldId="272"/>
            <ac:inkMk id="31" creationId="{46B092B9-110A-4669-85EC-918045A7249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46.846" v="285"/>
          <ac:inkMkLst>
            <pc:docMk/>
            <pc:sldMk cId="0" sldId="272"/>
            <ac:inkMk id="32" creationId="{F382DD61-A959-427E-AA49-5822439684E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47.815" v="286"/>
          <ac:inkMkLst>
            <pc:docMk/>
            <pc:sldMk cId="0" sldId="272"/>
            <ac:inkMk id="33" creationId="{E7D90A6E-F92B-47C4-965B-51FB1B3E933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8:50.643" v="287"/>
          <ac:inkMkLst>
            <pc:docMk/>
            <pc:sldMk cId="0" sldId="272"/>
            <ac:inkMk id="34" creationId="{8D63E0DC-770F-4871-A577-AAE2D0505600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1:50:14.864" v="347"/>
        <pc:sldMkLst>
          <pc:docMk/>
          <pc:sldMk cId="0" sldId="273"/>
        </pc:sldMkLst>
        <pc:inkChg chg="add">
          <ac:chgData name="Rishabh Borad" userId="S::rishabhborad.ece18@iitbhu.ac.in::4010a989-7379-4515-a2f4-24874ad91e38" providerId="AD" clId="Web-{B81C8836-0765-F3EA-C7BA-53F4D87340D5}" dt="2021-01-24T11:49:09.628" v="288"/>
          <ac:inkMkLst>
            <pc:docMk/>
            <pc:sldMk cId="0" sldId="273"/>
            <ac:inkMk id="2" creationId="{0A5AE009-785B-4693-A5AF-1A46EE2D21D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10.738" v="289"/>
          <ac:inkMkLst>
            <pc:docMk/>
            <pc:sldMk cId="0" sldId="273"/>
            <ac:inkMk id="3" creationId="{8A696172-9227-42A8-9E87-EDF8FF79DC8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10.956" v="290"/>
          <ac:inkMkLst>
            <pc:docMk/>
            <pc:sldMk cId="0" sldId="273"/>
            <ac:inkMk id="4" creationId="{9A92AE08-47CC-4828-9411-C3F54887340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11.644" v="291"/>
          <ac:inkMkLst>
            <pc:docMk/>
            <pc:sldMk cId="0" sldId="273"/>
            <ac:inkMk id="5" creationId="{80125571-F8F0-4725-8B74-82D42B4381B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12.956" v="292"/>
          <ac:inkMkLst>
            <pc:docMk/>
            <pc:sldMk cId="0" sldId="273"/>
            <ac:inkMk id="6" creationId="{AE1F95BC-5D52-410C-B317-458B702E55A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16.269" v="293"/>
          <ac:inkMkLst>
            <pc:docMk/>
            <pc:sldMk cId="0" sldId="273"/>
            <ac:inkMk id="7" creationId="{B994AD13-0E5E-4A6A-B44E-B9F98239D11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17.300" v="294"/>
          <ac:inkMkLst>
            <pc:docMk/>
            <pc:sldMk cId="0" sldId="273"/>
            <ac:inkMk id="8" creationId="{2F53C3DF-7FD3-4B3E-9005-213CCADBE00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18.066" v="295"/>
          <ac:inkMkLst>
            <pc:docMk/>
            <pc:sldMk cId="0" sldId="273"/>
            <ac:inkMk id="9" creationId="{DC7B2B36-82DF-4C74-8FC6-32B3E652223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19.488" v="296"/>
          <ac:inkMkLst>
            <pc:docMk/>
            <pc:sldMk cId="0" sldId="273"/>
            <ac:inkMk id="10" creationId="{66736722-CB3E-427F-A792-5038EC07AB8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22.535" v="297"/>
          <ac:inkMkLst>
            <pc:docMk/>
            <pc:sldMk cId="0" sldId="273"/>
            <ac:inkMk id="11" creationId="{0130074C-98DD-449F-BE7C-B305DB8000E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22.550" v="298"/>
          <ac:inkMkLst>
            <pc:docMk/>
            <pc:sldMk cId="0" sldId="273"/>
            <ac:inkMk id="12" creationId="{3FF94CC5-C5A3-48DE-A02B-B9BE2578018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22.550" v="299"/>
          <ac:inkMkLst>
            <pc:docMk/>
            <pc:sldMk cId="0" sldId="273"/>
            <ac:inkMk id="13" creationId="{86C648F9-05B7-4FEF-9253-1E57F79CE79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22.550" v="300"/>
          <ac:inkMkLst>
            <pc:docMk/>
            <pc:sldMk cId="0" sldId="273"/>
            <ac:inkMk id="14" creationId="{45CBF61C-7767-4571-8FCE-18AD80A83E9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23.738" v="301"/>
          <ac:inkMkLst>
            <pc:docMk/>
            <pc:sldMk cId="0" sldId="273"/>
            <ac:inkMk id="15" creationId="{EE10C015-2606-4E49-8447-30F77E8E8B4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24.582" v="302"/>
          <ac:inkMkLst>
            <pc:docMk/>
            <pc:sldMk cId="0" sldId="273"/>
            <ac:inkMk id="16" creationId="{DF6C360D-60F6-4D35-8076-778786CFFA1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26.441" v="303"/>
          <ac:inkMkLst>
            <pc:docMk/>
            <pc:sldMk cId="0" sldId="273"/>
            <ac:inkMk id="17" creationId="{7408241C-DE79-4E87-B4C3-5DBADA25A5A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26.441" v="304"/>
          <ac:inkMkLst>
            <pc:docMk/>
            <pc:sldMk cId="0" sldId="273"/>
            <ac:inkMk id="18" creationId="{1B9A69D7-AEAC-4E54-996C-6A024C761EE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27.082" v="305"/>
          <ac:inkMkLst>
            <pc:docMk/>
            <pc:sldMk cId="0" sldId="273"/>
            <ac:inkMk id="19" creationId="{A0BB8B5C-3657-433C-B85F-2A8AEAE8FE8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28.097" v="306"/>
          <ac:inkMkLst>
            <pc:docMk/>
            <pc:sldMk cId="0" sldId="273"/>
            <ac:inkMk id="20" creationId="{A4C3978B-4778-4C16-92E3-90D25AF59C3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28.097" v="307"/>
          <ac:inkMkLst>
            <pc:docMk/>
            <pc:sldMk cId="0" sldId="273"/>
            <ac:inkMk id="21" creationId="{D5BC257B-F7A9-4456-AD3E-C23C84D85E9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29.816" v="308"/>
          <ac:inkMkLst>
            <pc:docMk/>
            <pc:sldMk cId="0" sldId="273"/>
            <ac:inkMk id="22" creationId="{4614FEA4-6543-4B85-AF48-301D85DC4B2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31.175" v="309"/>
          <ac:inkMkLst>
            <pc:docMk/>
            <pc:sldMk cId="0" sldId="273"/>
            <ac:inkMk id="23" creationId="{5DB0F635-EF78-4390-A4AD-9AE076E213F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31.754" v="310"/>
          <ac:inkMkLst>
            <pc:docMk/>
            <pc:sldMk cId="0" sldId="273"/>
            <ac:inkMk id="24" creationId="{22B85CE2-E2D8-46C8-B515-E57836BEB51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32.707" v="311"/>
          <ac:inkMkLst>
            <pc:docMk/>
            <pc:sldMk cId="0" sldId="273"/>
            <ac:inkMk id="25" creationId="{9CCDBE8A-E8E9-4702-85DA-88BBA3F8074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33.472" v="312"/>
          <ac:inkMkLst>
            <pc:docMk/>
            <pc:sldMk cId="0" sldId="273"/>
            <ac:inkMk id="26" creationId="{8F80175C-50D8-4172-8640-8FE1394DDCD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34.238" v="313"/>
          <ac:inkMkLst>
            <pc:docMk/>
            <pc:sldMk cId="0" sldId="273"/>
            <ac:inkMk id="27" creationId="{B59B5D5B-9184-44D0-80DD-27A0F63F137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35.113" v="314"/>
          <ac:inkMkLst>
            <pc:docMk/>
            <pc:sldMk cId="0" sldId="273"/>
            <ac:inkMk id="28" creationId="{CF84E189-91D7-4AB9-9F34-B64BFBE6243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35.847" v="315"/>
          <ac:inkMkLst>
            <pc:docMk/>
            <pc:sldMk cId="0" sldId="273"/>
            <ac:inkMk id="29" creationId="{839E8808-B684-4F69-8484-954413264D8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36.910" v="316"/>
          <ac:inkMkLst>
            <pc:docMk/>
            <pc:sldMk cId="0" sldId="273"/>
            <ac:inkMk id="30" creationId="{3066B948-A25D-44AF-BCA0-58617A55887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38.582" v="317"/>
          <ac:inkMkLst>
            <pc:docMk/>
            <pc:sldMk cId="0" sldId="273"/>
            <ac:inkMk id="31" creationId="{8AE55F7E-9885-4CA7-9B01-882C689C66A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39.332" v="318"/>
          <ac:inkMkLst>
            <pc:docMk/>
            <pc:sldMk cId="0" sldId="273"/>
            <ac:inkMk id="32" creationId="{83E550FB-69D1-4DAB-A992-9A6DB52F242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40.285" v="319"/>
          <ac:inkMkLst>
            <pc:docMk/>
            <pc:sldMk cId="0" sldId="273"/>
            <ac:inkMk id="33" creationId="{0829EEF9-5674-4E80-8002-F3C399A68E3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40.301" v="320"/>
          <ac:inkMkLst>
            <pc:docMk/>
            <pc:sldMk cId="0" sldId="273"/>
            <ac:inkMk id="34" creationId="{31A063C6-5B9E-49DA-8EE1-15F404BCD84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41.301" v="321"/>
          <ac:inkMkLst>
            <pc:docMk/>
            <pc:sldMk cId="0" sldId="273"/>
            <ac:inkMk id="35" creationId="{9498AD77-7CB8-484D-8AB7-B103FD538B3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41.316" v="322"/>
          <ac:inkMkLst>
            <pc:docMk/>
            <pc:sldMk cId="0" sldId="273"/>
            <ac:inkMk id="36" creationId="{7A9A19E2-833C-4240-9501-8D15DC0E3E2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42.723" v="323"/>
          <ac:inkMkLst>
            <pc:docMk/>
            <pc:sldMk cId="0" sldId="273"/>
            <ac:inkMk id="37" creationId="{0C738095-1A52-479D-B028-8976609D976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42.723" v="324"/>
          <ac:inkMkLst>
            <pc:docMk/>
            <pc:sldMk cId="0" sldId="273"/>
            <ac:inkMk id="38" creationId="{CC6A4C70-1FDA-4C20-87BA-CC5393BA421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51.520" v="325"/>
          <ac:inkMkLst>
            <pc:docMk/>
            <pc:sldMk cId="0" sldId="273"/>
            <ac:inkMk id="39" creationId="{6D3D5474-5412-490E-8593-0FDBAC41664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53.301" v="326"/>
          <ac:inkMkLst>
            <pc:docMk/>
            <pc:sldMk cId="0" sldId="273"/>
            <ac:inkMk id="40" creationId="{60F6A47C-1BA8-49ED-AAA6-4EAC243F097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54.785" v="327"/>
          <ac:inkMkLst>
            <pc:docMk/>
            <pc:sldMk cId="0" sldId="273"/>
            <ac:inkMk id="41" creationId="{20F59D1E-E195-4F69-AA11-5C29F2CCFE0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55.442" v="328"/>
          <ac:inkMkLst>
            <pc:docMk/>
            <pc:sldMk cId="0" sldId="273"/>
            <ac:inkMk id="42" creationId="{15F6712D-177F-407E-85CE-52140A3498D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56.426" v="329"/>
          <ac:inkMkLst>
            <pc:docMk/>
            <pc:sldMk cId="0" sldId="273"/>
            <ac:inkMk id="43" creationId="{2FC49E84-DB3D-4474-8199-79A5289D6BD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57.301" v="330"/>
          <ac:inkMkLst>
            <pc:docMk/>
            <pc:sldMk cId="0" sldId="273"/>
            <ac:inkMk id="44" creationId="{6370658E-602F-42B6-907E-DDDA7D451C5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49:58.067" v="331"/>
          <ac:inkMkLst>
            <pc:docMk/>
            <pc:sldMk cId="0" sldId="273"/>
            <ac:inkMk id="45" creationId="{C6857647-3177-45AA-8383-C89BF649321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02.692" v="332"/>
          <ac:inkMkLst>
            <pc:docMk/>
            <pc:sldMk cId="0" sldId="273"/>
            <ac:inkMk id="46" creationId="{4914AB26-A60C-48E1-A860-0DD6E2B0BEE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02.692" v="333"/>
          <ac:inkMkLst>
            <pc:docMk/>
            <pc:sldMk cId="0" sldId="273"/>
            <ac:inkMk id="47" creationId="{E4459D93-A3EC-4F7D-9714-B2865DBBF1D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03.051" v="334"/>
          <ac:inkMkLst>
            <pc:docMk/>
            <pc:sldMk cId="0" sldId="273"/>
            <ac:inkMk id="48" creationId="{2A7C7F73-21CA-4F8A-932E-28F13E5532A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04.098" v="335"/>
          <ac:inkMkLst>
            <pc:docMk/>
            <pc:sldMk cId="0" sldId="273"/>
            <ac:inkMk id="49" creationId="{2D59B781-C8F0-4F8A-B2EA-FDC8F39D00D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04.942" v="336"/>
          <ac:inkMkLst>
            <pc:docMk/>
            <pc:sldMk cId="0" sldId="273"/>
            <ac:inkMk id="50" creationId="{51F2E16B-53B7-45A8-B5A6-15BD80661E0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04.942" v="337"/>
          <ac:inkMkLst>
            <pc:docMk/>
            <pc:sldMk cId="0" sldId="273"/>
            <ac:inkMk id="51" creationId="{0CAD35DF-5ABB-4B01-8CC9-546857AB296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05.848" v="338"/>
          <ac:inkMkLst>
            <pc:docMk/>
            <pc:sldMk cId="0" sldId="273"/>
            <ac:inkMk id="52" creationId="{A07DA4CE-E453-4740-8052-5C59BA431D2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07.145" v="339"/>
          <ac:inkMkLst>
            <pc:docMk/>
            <pc:sldMk cId="0" sldId="273"/>
            <ac:inkMk id="53" creationId="{B9DAE679-2B2A-41FD-B7CC-77285828356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08.411" v="340"/>
          <ac:inkMkLst>
            <pc:docMk/>
            <pc:sldMk cId="0" sldId="273"/>
            <ac:inkMk id="54" creationId="{B7094733-E064-408E-8C4F-8749B14731D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10.817" v="341"/>
          <ac:inkMkLst>
            <pc:docMk/>
            <pc:sldMk cId="0" sldId="273"/>
            <ac:inkMk id="55" creationId="{C872FBD1-B95F-465B-BFA7-CC48F05EB8C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10.817" v="342"/>
          <ac:inkMkLst>
            <pc:docMk/>
            <pc:sldMk cId="0" sldId="273"/>
            <ac:inkMk id="56" creationId="{1B02819B-10EE-4BFE-B388-6D50B6F5B2C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12.067" v="343"/>
          <ac:inkMkLst>
            <pc:docMk/>
            <pc:sldMk cId="0" sldId="273"/>
            <ac:inkMk id="57" creationId="{8169EA6A-44C1-4119-9AF2-D326AACE745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12.067" v="344"/>
          <ac:inkMkLst>
            <pc:docMk/>
            <pc:sldMk cId="0" sldId="273"/>
            <ac:inkMk id="58" creationId="{D4425118-4AF4-4BF5-93BB-9A87C41EB80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12.083" v="345"/>
          <ac:inkMkLst>
            <pc:docMk/>
            <pc:sldMk cId="0" sldId="273"/>
            <ac:inkMk id="59" creationId="{FD187644-515A-4085-997A-271470CA098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12.958" v="346"/>
          <ac:inkMkLst>
            <pc:docMk/>
            <pc:sldMk cId="0" sldId="273"/>
            <ac:inkMk id="60" creationId="{BE20566C-1EC1-44AF-8F66-21DCF8149F7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14.864" v="347"/>
          <ac:inkMkLst>
            <pc:docMk/>
            <pc:sldMk cId="0" sldId="273"/>
            <ac:inkMk id="61" creationId="{49142DEC-FB56-4101-90D9-179E583F8B0E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1:53:20.884" v="417"/>
        <pc:sldMkLst>
          <pc:docMk/>
          <pc:sldMk cId="0" sldId="274"/>
        </pc:sldMkLst>
        <pc:inkChg chg="add">
          <ac:chgData name="Rishabh Borad" userId="S::rishabhborad.ece18@iitbhu.ac.in::4010a989-7379-4515-a2f4-24874ad91e38" providerId="AD" clId="Web-{B81C8836-0765-F3EA-C7BA-53F4D87340D5}" dt="2021-01-24T11:50:34.614" v="348"/>
          <ac:inkMkLst>
            <pc:docMk/>
            <pc:sldMk cId="0" sldId="274"/>
            <ac:inkMk id="2" creationId="{E3DA94BB-727A-4B3B-B3F2-71FFB7D5BA5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36.146" v="349"/>
          <ac:inkMkLst>
            <pc:docMk/>
            <pc:sldMk cId="0" sldId="274"/>
            <ac:inkMk id="3" creationId="{73F46E55-904F-4294-8FA9-FE00AF881DF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36.161" v="350"/>
          <ac:inkMkLst>
            <pc:docMk/>
            <pc:sldMk cId="0" sldId="274"/>
            <ac:inkMk id="4" creationId="{A84224A5-64AF-4E42-AD16-79145DAF737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36.927" v="351"/>
          <ac:inkMkLst>
            <pc:docMk/>
            <pc:sldMk cId="0" sldId="274"/>
            <ac:inkMk id="5" creationId="{C50C05E5-193A-4688-B573-FB91C695B0A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38.630" v="352"/>
          <ac:inkMkLst>
            <pc:docMk/>
            <pc:sldMk cId="0" sldId="274"/>
            <ac:inkMk id="6" creationId="{468D3994-C51C-4D4D-83A6-28ADEF24115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41.302" v="353"/>
          <ac:inkMkLst>
            <pc:docMk/>
            <pc:sldMk cId="0" sldId="274"/>
            <ac:inkMk id="7" creationId="{11FAF1B4-8D80-47A7-8BD4-FF8D4D94ADF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42.677" v="354"/>
          <ac:inkMkLst>
            <pc:docMk/>
            <pc:sldMk cId="0" sldId="274"/>
            <ac:inkMk id="8" creationId="{247BF9F0-8586-4874-84F2-06173FC6234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44.068" v="355"/>
          <ac:inkMkLst>
            <pc:docMk/>
            <pc:sldMk cId="0" sldId="274"/>
            <ac:inkMk id="9" creationId="{C20D96F3-CAFC-41A2-BAB8-E4951279D89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45.630" v="356"/>
          <ac:inkMkLst>
            <pc:docMk/>
            <pc:sldMk cId="0" sldId="274"/>
            <ac:inkMk id="10" creationId="{8E01416F-8F46-42B6-980C-BF13205B1A8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45.630" v="357"/>
          <ac:inkMkLst>
            <pc:docMk/>
            <pc:sldMk cId="0" sldId="274"/>
            <ac:inkMk id="11" creationId="{4C1CCDDF-7689-455A-AE50-7384C6E89B5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48.599" v="358"/>
          <ac:inkMkLst>
            <pc:docMk/>
            <pc:sldMk cId="0" sldId="274"/>
            <ac:inkMk id="12" creationId="{F70BA8B1-3611-4D8A-97A0-AAD41C257B2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49.912" v="359"/>
          <ac:inkMkLst>
            <pc:docMk/>
            <pc:sldMk cId="0" sldId="274"/>
            <ac:inkMk id="13" creationId="{07E54A87-5CCE-45A3-A4E9-5BCA0E62335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50.740" v="360"/>
          <ac:inkMkLst>
            <pc:docMk/>
            <pc:sldMk cId="0" sldId="274"/>
            <ac:inkMk id="14" creationId="{D7C17AE0-5857-46A7-BCFD-0966D3555F4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51.490" v="361"/>
          <ac:inkMkLst>
            <pc:docMk/>
            <pc:sldMk cId="0" sldId="274"/>
            <ac:inkMk id="15" creationId="{7DEDAFBC-D6C5-4DF7-9220-19A1BFFF33B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52.709" v="362"/>
          <ac:inkMkLst>
            <pc:docMk/>
            <pc:sldMk cId="0" sldId="274"/>
            <ac:inkMk id="16" creationId="{53DD63A4-9EA9-45C8-BE44-A20D28FE5AF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52.709" v="363"/>
          <ac:inkMkLst>
            <pc:docMk/>
            <pc:sldMk cId="0" sldId="274"/>
            <ac:inkMk id="17" creationId="{5709F53A-4E2C-430B-B93F-2D98E492382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53.724" v="364"/>
          <ac:inkMkLst>
            <pc:docMk/>
            <pc:sldMk cId="0" sldId="274"/>
            <ac:inkMk id="18" creationId="{6558DFE0-976F-454D-8E33-A5044AC132B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53.740" v="365"/>
          <ac:inkMkLst>
            <pc:docMk/>
            <pc:sldMk cId="0" sldId="274"/>
            <ac:inkMk id="19" creationId="{F3041206-C284-4485-9356-EB9C6C34CD0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54.818" v="366"/>
          <ac:inkMkLst>
            <pc:docMk/>
            <pc:sldMk cId="0" sldId="274"/>
            <ac:inkMk id="20" creationId="{A113654B-6690-40AA-AAF4-0394300BC7B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55.381" v="367"/>
          <ac:inkMkLst>
            <pc:docMk/>
            <pc:sldMk cId="0" sldId="274"/>
            <ac:inkMk id="21" creationId="{F7092557-594A-4169-92FD-DBB64775EF3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56.568" v="368"/>
          <ac:inkMkLst>
            <pc:docMk/>
            <pc:sldMk cId="0" sldId="274"/>
            <ac:inkMk id="22" creationId="{3F42D3CA-46BE-455A-B89E-9EA062A5E13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57.443" v="369"/>
          <ac:inkMkLst>
            <pc:docMk/>
            <pc:sldMk cId="0" sldId="274"/>
            <ac:inkMk id="23" creationId="{180F27D7-6DC5-42C1-8859-2B94FD8CE0E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58.052" v="370"/>
          <ac:inkMkLst>
            <pc:docMk/>
            <pc:sldMk cId="0" sldId="274"/>
            <ac:inkMk id="24" creationId="{EBEF812C-20C7-495D-8A43-4EFF89E1AE9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0:58.506" v="371"/>
          <ac:inkMkLst>
            <pc:docMk/>
            <pc:sldMk cId="0" sldId="274"/>
            <ac:inkMk id="25" creationId="{2FD16D80-006C-4751-8B27-3E77206D4EC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17.976" v="372"/>
          <ac:inkMkLst>
            <pc:docMk/>
            <pc:sldMk cId="0" sldId="274"/>
            <ac:inkMk id="26" creationId="{DC08B759-908A-4401-B936-219E22E3164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20.757" v="373"/>
          <ac:inkMkLst>
            <pc:docMk/>
            <pc:sldMk cId="0" sldId="274"/>
            <ac:inkMk id="27" creationId="{CE76593A-46A8-41F3-B697-D0FEEEEE02F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20.773" v="374"/>
          <ac:inkMkLst>
            <pc:docMk/>
            <pc:sldMk cId="0" sldId="274"/>
            <ac:inkMk id="28" creationId="{6C9F4F94-DD9A-4DAA-B7DE-B2AA390A844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20.773" v="375"/>
          <ac:inkMkLst>
            <pc:docMk/>
            <pc:sldMk cId="0" sldId="274"/>
            <ac:inkMk id="29" creationId="{BAAA38BE-BFE0-4951-B686-ED6E1F0179D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21.742" v="376"/>
          <ac:inkMkLst>
            <pc:docMk/>
            <pc:sldMk cId="0" sldId="274"/>
            <ac:inkMk id="30" creationId="{DB97C7E4-63A9-4CAB-8D60-3861F5586A4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22.867" v="377"/>
          <ac:inkMkLst>
            <pc:docMk/>
            <pc:sldMk cId="0" sldId="274"/>
            <ac:inkMk id="31" creationId="{21BB6B7A-FFFF-47DD-89BB-AF3A1D4E4E3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22.867" v="378"/>
          <ac:inkMkLst>
            <pc:docMk/>
            <pc:sldMk cId="0" sldId="274"/>
            <ac:inkMk id="32" creationId="{16004F75-B597-42FC-BF34-2005D8CA194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28.242" v="379"/>
          <ac:inkMkLst>
            <pc:docMk/>
            <pc:sldMk cId="0" sldId="274"/>
            <ac:inkMk id="33" creationId="{A4484939-8801-4990-BA43-6F2C2A415B9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29.383" v="380"/>
          <ac:inkMkLst>
            <pc:docMk/>
            <pc:sldMk cId="0" sldId="274"/>
            <ac:inkMk id="34" creationId="{23FD8785-2C63-48F9-B512-EEBB685AE2F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29.492" v="381"/>
          <ac:inkMkLst>
            <pc:docMk/>
            <pc:sldMk cId="0" sldId="274"/>
            <ac:inkMk id="35" creationId="{9368EE1B-5EF6-4E11-8157-1E97D3BCC72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30.445" v="382"/>
          <ac:inkMkLst>
            <pc:docMk/>
            <pc:sldMk cId="0" sldId="274"/>
            <ac:inkMk id="36" creationId="{972172B7-5856-4F6C-B0E7-AEFD43E4F2F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31.305" v="383"/>
          <ac:inkMkLst>
            <pc:docMk/>
            <pc:sldMk cId="0" sldId="274"/>
            <ac:inkMk id="37" creationId="{E7FDC582-5B39-48D7-8C41-335C2808B48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34.195" v="384"/>
          <ac:inkMkLst>
            <pc:docMk/>
            <pc:sldMk cId="0" sldId="274"/>
            <ac:inkMk id="38" creationId="{5F32F5B0-F123-4D02-BC0C-860E2E5D738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34.977" v="385"/>
          <ac:inkMkLst>
            <pc:docMk/>
            <pc:sldMk cId="0" sldId="274"/>
            <ac:inkMk id="39" creationId="{2C5B2234-9670-490D-BCA5-E3B126553F4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36.086" v="386"/>
          <ac:inkMkLst>
            <pc:docMk/>
            <pc:sldMk cId="0" sldId="274"/>
            <ac:inkMk id="40" creationId="{F658F430-72D7-4022-A7D6-EB1BC48CA15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38.133" v="387"/>
          <ac:inkMkLst>
            <pc:docMk/>
            <pc:sldMk cId="0" sldId="274"/>
            <ac:inkMk id="41" creationId="{AB051D6C-A043-4A48-8018-D9F7437A334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39.539" v="388"/>
          <ac:inkMkLst>
            <pc:docMk/>
            <pc:sldMk cId="0" sldId="274"/>
            <ac:inkMk id="42" creationId="{5373C3CE-3B6A-4C12-A553-A8FF5B535B5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40.524" v="389"/>
          <ac:inkMkLst>
            <pc:docMk/>
            <pc:sldMk cId="0" sldId="274"/>
            <ac:inkMk id="43" creationId="{E6D51835-A665-4967-B23F-C77270725C6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40.524" v="390"/>
          <ac:inkMkLst>
            <pc:docMk/>
            <pc:sldMk cId="0" sldId="274"/>
            <ac:inkMk id="44" creationId="{38216F27-6563-4E1A-9656-3766B3AB3C7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40.524" v="391"/>
          <ac:inkMkLst>
            <pc:docMk/>
            <pc:sldMk cId="0" sldId="274"/>
            <ac:inkMk id="45" creationId="{997DAF1B-8DC2-4E73-A123-FA0024CD810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41.992" v="392"/>
          <ac:inkMkLst>
            <pc:docMk/>
            <pc:sldMk cId="0" sldId="274"/>
            <ac:inkMk id="46" creationId="{67CC0A4A-7324-4A3D-B6FB-8C302F63731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42.617" v="393"/>
          <ac:inkMkLst>
            <pc:docMk/>
            <pc:sldMk cId="0" sldId="274"/>
            <ac:inkMk id="47" creationId="{4FB2D49F-D3C5-4F9A-AF1C-C51E57DCDF8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45.571" v="394"/>
          <ac:inkMkLst>
            <pc:docMk/>
            <pc:sldMk cId="0" sldId="274"/>
            <ac:inkMk id="48" creationId="{61985059-0421-407F-B25D-2345BA9A4B1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46.977" v="395"/>
          <ac:inkMkLst>
            <pc:docMk/>
            <pc:sldMk cId="0" sldId="274"/>
            <ac:inkMk id="49" creationId="{CBB4877A-4922-4C03-A1B3-7E84CBC40BC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46.977" v="396"/>
          <ac:inkMkLst>
            <pc:docMk/>
            <pc:sldMk cId="0" sldId="274"/>
            <ac:inkMk id="50" creationId="{7CFFF27C-160A-4734-98D9-FAD30EA2105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46.977" v="397"/>
          <ac:inkMkLst>
            <pc:docMk/>
            <pc:sldMk cId="0" sldId="274"/>
            <ac:inkMk id="51" creationId="{6F14190F-F319-4214-A575-E7D642D3ED6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47.946" v="398"/>
          <ac:inkMkLst>
            <pc:docMk/>
            <pc:sldMk cId="0" sldId="274"/>
            <ac:inkMk id="52" creationId="{E8147776-983A-4475-B836-7D1EAA34D0F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49.774" v="399"/>
          <ac:inkMkLst>
            <pc:docMk/>
            <pc:sldMk cId="0" sldId="274"/>
            <ac:inkMk id="53" creationId="{ABECA074-2252-4975-B0FE-EC036A39993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49.789" v="400"/>
          <ac:inkMkLst>
            <pc:docMk/>
            <pc:sldMk cId="0" sldId="274"/>
            <ac:inkMk id="54" creationId="{99A5AC2B-A9AE-4F4C-9B02-02DA09F7540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49.789" v="401"/>
          <ac:inkMkLst>
            <pc:docMk/>
            <pc:sldMk cId="0" sldId="274"/>
            <ac:inkMk id="55" creationId="{4F38CD66-F726-456E-953F-F8387367D40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50.618" v="402"/>
          <ac:inkMkLst>
            <pc:docMk/>
            <pc:sldMk cId="0" sldId="274"/>
            <ac:inkMk id="56" creationId="{4F474B89-9A78-4400-B765-36EB99B4197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50.618" v="403"/>
          <ac:inkMkLst>
            <pc:docMk/>
            <pc:sldMk cId="0" sldId="274"/>
            <ac:inkMk id="57" creationId="{383E8130-5AEC-42D4-8290-EA31002FA15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51.508" v="404"/>
          <ac:inkMkLst>
            <pc:docMk/>
            <pc:sldMk cId="0" sldId="274"/>
            <ac:inkMk id="58" creationId="{588A28B1-EDE1-43A4-9019-DF494655CA9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54.883" v="405"/>
          <ac:inkMkLst>
            <pc:docMk/>
            <pc:sldMk cId="0" sldId="274"/>
            <ac:inkMk id="59" creationId="{824865E4-3553-4342-B360-79116338661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2:57.055" v="406"/>
          <ac:inkMkLst>
            <pc:docMk/>
            <pc:sldMk cId="0" sldId="274"/>
            <ac:inkMk id="60" creationId="{42DC3E70-0DF9-4C1F-B125-8E65B98F0F4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3:00.008" v="407"/>
          <ac:inkMkLst>
            <pc:docMk/>
            <pc:sldMk cId="0" sldId="274"/>
            <ac:inkMk id="61" creationId="{8B1E6749-05A7-45BB-945A-A6FA6B2AB01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3:00.087" v="408"/>
          <ac:inkMkLst>
            <pc:docMk/>
            <pc:sldMk cId="0" sldId="274"/>
            <ac:inkMk id="62" creationId="{BC6DD42E-7ED4-4B17-90DA-3A641BB1339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3:00.524" v="409"/>
          <ac:inkMkLst>
            <pc:docMk/>
            <pc:sldMk cId="0" sldId="274"/>
            <ac:inkMk id="63" creationId="{A44E1EA8-62EB-40E7-AF3C-7528BF083D6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3:00.993" v="410"/>
          <ac:inkMkLst>
            <pc:docMk/>
            <pc:sldMk cId="0" sldId="274"/>
            <ac:inkMk id="192" creationId="{CE2A87A5-0B5B-4514-9872-BCA529E2525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3:02.040" v="411"/>
          <ac:inkMkLst>
            <pc:docMk/>
            <pc:sldMk cId="0" sldId="274"/>
            <ac:inkMk id="193" creationId="{EEA9FEF1-5161-447C-8053-EE6509F9225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3:03.493" v="412"/>
          <ac:inkMkLst>
            <pc:docMk/>
            <pc:sldMk cId="0" sldId="274"/>
            <ac:inkMk id="194" creationId="{3AD72926-5A3B-4EFD-8147-D529668AAFA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3:04.321" v="413"/>
          <ac:inkMkLst>
            <pc:docMk/>
            <pc:sldMk cId="0" sldId="274"/>
            <ac:inkMk id="195" creationId="{EDF2B2DA-B038-4A48-9449-D348F70DAD9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3:04.321" v="414"/>
          <ac:inkMkLst>
            <pc:docMk/>
            <pc:sldMk cId="0" sldId="274"/>
            <ac:inkMk id="196" creationId="{1C1C7AF9-AB71-420D-9174-56ACA5849E6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3:05.712" v="415"/>
          <ac:inkMkLst>
            <pc:docMk/>
            <pc:sldMk cId="0" sldId="274"/>
            <ac:inkMk id="197" creationId="{E9FDB724-6E48-4405-9026-CD13A12948D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3:18.681" v="416"/>
          <ac:inkMkLst>
            <pc:docMk/>
            <pc:sldMk cId="0" sldId="274"/>
            <ac:inkMk id="198" creationId="{085667AD-8F87-463A-A1FE-A48341AEB9F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3:20.884" v="417"/>
          <ac:inkMkLst>
            <pc:docMk/>
            <pc:sldMk cId="0" sldId="274"/>
            <ac:inkMk id="199" creationId="{58BA13D7-4736-4C84-BD1A-8F671BDADE38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1:54:18.291" v="431"/>
        <pc:sldMkLst>
          <pc:docMk/>
          <pc:sldMk cId="0" sldId="275"/>
        </pc:sldMkLst>
        <pc:inkChg chg="add">
          <ac:chgData name="Rishabh Borad" userId="S::rishabhborad.ece18@iitbhu.ac.in::4010a989-7379-4515-a2f4-24874ad91e38" providerId="AD" clId="Web-{B81C8836-0765-F3EA-C7BA-53F4D87340D5}" dt="2021-01-24T11:53:51.306" v="418"/>
          <ac:inkMkLst>
            <pc:docMk/>
            <pc:sldMk cId="0" sldId="275"/>
            <ac:inkMk id="2" creationId="{AB32C328-44CB-4E5B-B88C-ADBEAC56AD6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3:53.088" v="419"/>
          <ac:inkMkLst>
            <pc:docMk/>
            <pc:sldMk cId="0" sldId="275"/>
            <ac:inkMk id="3" creationId="{AEDACA61-51AB-438D-A063-3F1CB2AF194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03.182" v="420"/>
          <ac:inkMkLst>
            <pc:docMk/>
            <pc:sldMk cId="0" sldId="275"/>
            <ac:inkMk id="4" creationId="{8640CAA2-3002-46BD-A79C-99E84A6B0FA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08.041" v="421"/>
          <ac:inkMkLst>
            <pc:docMk/>
            <pc:sldMk cId="0" sldId="275"/>
            <ac:inkMk id="5" creationId="{07ABFCF8-A287-422A-88EA-79049E08635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08.041" v="422"/>
          <ac:inkMkLst>
            <pc:docMk/>
            <pc:sldMk cId="0" sldId="275"/>
            <ac:inkMk id="6" creationId="{98FDF67B-5FFB-47CC-8574-989E43CB225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08.901" v="423"/>
          <ac:inkMkLst>
            <pc:docMk/>
            <pc:sldMk cId="0" sldId="275"/>
            <ac:inkMk id="7" creationId="{683020FD-D17B-485C-B56C-7B9FF9D7EB1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09.572" v="424"/>
          <ac:inkMkLst>
            <pc:docMk/>
            <pc:sldMk cId="0" sldId="275"/>
            <ac:inkMk id="8" creationId="{5C970BFF-AB2B-4102-916F-F802AA857C0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10.369" v="425"/>
          <ac:inkMkLst>
            <pc:docMk/>
            <pc:sldMk cId="0" sldId="275"/>
            <ac:inkMk id="9" creationId="{1DE00B5A-A42F-48AC-AB01-A6348508C05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11.338" v="426"/>
          <ac:inkMkLst>
            <pc:docMk/>
            <pc:sldMk cId="0" sldId="275"/>
            <ac:inkMk id="10" creationId="{A538C632-C451-4E18-B832-3962A0B1996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13.307" v="427"/>
          <ac:inkMkLst>
            <pc:docMk/>
            <pc:sldMk cId="0" sldId="275"/>
            <ac:inkMk id="11" creationId="{EDFFB4D8-1EBB-47A3-BCED-31B0C14F7B5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15.026" v="428"/>
          <ac:inkMkLst>
            <pc:docMk/>
            <pc:sldMk cId="0" sldId="275"/>
            <ac:inkMk id="12" creationId="{616D9859-3BD2-44D4-9E32-2EC5A376279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15.026" v="429"/>
          <ac:inkMkLst>
            <pc:docMk/>
            <pc:sldMk cId="0" sldId="275"/>
            <ac:inkMk id="13" creationId="{CEDF3CEA-3BF7-4DE8-BB9A-DC78E5978BE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16.713" v="430"/>
          <ac:inkMkLst>
            <pc:docMk/>
            <pc:sldMk cId="0" sldId="275"/>
            <ac:inkMk id="14" creationId="{24B2DCCF-E330-4830-8166-EE0706704F3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18.291" v="431"/>
          <ac:inkMkLst>
            <pc:docMk/>
            <pc:sldMk cId="0" sldId="275"/>
            <ac:inkMk id="15" creationId="{1B6B4D7C-F4C6-4753-A440-EB0F683B6B04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1:57:35.858" v="471"/>
        <pc:sldMkLst>
          <pc:docMk/>
          <pc:sldMk cId="0" sldId="276"/>
        </pc:sldMkLst>
        <pc:inkChg chg="add">
          <ac:chgData name="Rishabh Borad" userId="S::rishabhborad.ece18@iitbhu.ac.in::4010a989-7379-4515-a2f4-24874ad91e38" providerId="AD" clId="Web-{B81C8836-0765-F3EA-C7BA-53F4D87340D5}" dt="2021-01-24T11:54:36.495" v="432"/>
          <ac:inkMkLst>
            <pc:docMk/>
            <pc:sldMk cId="0" sldId="276"/>
            <ac:inkMk id="2" creationId="{A5437423-B460-4F69-A9D9-3C12D304777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38.245" v="433"/>
          <ac:inkMkLst>
            <pc:docMk/>
            <pc:sldMk cId="0" sldId="276"/>
            <ac:inkMk id="3" creationId="{98EE0C22-3E62-4718-91DC-1D2E7C8F1A6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4:39.854" v="434"/>
          <ac:inkMkLst>
            <pc:docMk/>
            <pc:sldMk cId="0" sldId="276"/>
            <ac:inkMk id="4" creationId="{E0F78A6B-DF86-46BF-899B-9E4BA017C63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12.871" v="435"/>
          <ac:inkMkLst>
            <pc:docMk/>
            <pc:sldMk cId="0" sldId="276"/>
            <ac:inkMk id="5" creationId="{6E5F5D4F-34CB-4724-9B7A-08A8EEF23D6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25.246" v="436"/>
          <ac:inkMkLst>
            <pc:docMk/>
            <pc:sldMk cId="0" sldId="276"/>
            <ac:inkMk id="6" creationId="{646A6E32-771C-4765-A06D-1963A526598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29.434" v="437"/>
          <ac:inkMkLst>
            <pc:docMk/>
            <pc:sldMk cId="0" sldId="276"/>
            <ac:inkMk id="7" creationId="{FBA87B0F-6DA0-4E26-9A13-097700050F9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30.465" v="438"/>
          <ac:inkMkLst>
            <pc:docMk/>
            <pc:sldMk cId="0" sldId="276"/>
            <ac:inkMk id="8" creationId="{3BFA611D-B135-4CD9-A5ED-60E07C1ADCF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31.262" v="439"/>
          <ac:inkMkLst>
            <pc:docMk/>
            <pc:sldMk cId="0" sldId="276"/>
            <ac:inkMk id="9" creationId="{AF755EB5-D4B5-4D4A-90E7-3F409F493E4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32.137" v="440"/>
          <ac:inkMkLst>
            <pc:docMk/>
            <pc:sldMk cId="0" sldId="276"/>
            <ac:inkMk id="10" creationId="{8933D5F3-3A7B-452E-9959-540AADD0990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33.074" v="441"/>
          <ac:inkMkLst>
            <pc:docMk/>
            <pc:sldMk cId="0" sldId="276"/>
            <ac:inkMk id="11" creationId="{9C56BD55-6B82-4676-982D-F741E074373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33.090" v="442"/>
          <ac:inkMkLst>
            <pc:docMk/>
            <pc:sldMk cId="0" sldId="276"/>
            <ac:inkMk id="12" creationId="{4C554A31-2D9C-4202-BB67-C76B1CF48FF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36.434" v="443"/>
          <ac:inkMkLst>
            <pc:docMk/>
            <pc:sldMk cId="0" sldId="276"/>
            <ac:inkMk id="13" creationId="{235EAD57-B4A9-44E3-8D2D-6EAF0D441DC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42.340" v="444"/>
          <ac:inkMkLst>
            <pc:docMk/>
            <pc:sldMk cId="0" sldId="276"/>
            <ac:inkMk id="14" creationId="{24514F2A-E991-41A5-9DE2-58D273B9B2B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44.309" v="445"/>
          <ac:inkMkLst>
            <pc:docMk/>
            <pc:sldMk cId="0" sldId="276"/>
            <ac:inkMk id="15" creationId="{9C7F71FC-CE96-47BB-906B-DCA42BC904D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48.012" v="446"/>
          <ac:inkMkLst>
            <pc:docMk/>
            <pc:sldMk cId="0" sldId="276"/>
            <ac:inkMk id="16" creationId="{2CAEBE70-462A-4830-852D-03586964785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49.590" v="447"/>
          <ac:inkMkLst>
            <pc:docMk/>
            <pc:sldMk cId="0" sldId="276"/>
            <ac:inkMk id="17" creationId="{275D1A52-89DC-4819-AEB4-7B113C6EC56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51.200" v="448"/>
          <ac:inkMkLst>
            <pc:docMk/>
            <pc:sldMk cId="0" sldId="276"/>
            <ac:inkMk id="18" creationId="{AE30EED9-2724-45B6-8437-DE116698175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54.747" v="449"/>
          <ac:inkMkLst>
            <pc:docMk/>
            <pc:sldMk cId="0" sldId="276"/>
            <ac:inkMk id="19" creationId="{42260E3A-DED8-401A-8C6E-38D382161B1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56.075" v="450"/>
          <ac:inkMkLst>
            <pc:docMk/>
            <pc:sldMk cId="0" sldId="276"/>
            <ac:inkMk id="20" creationId="{6D5737C4-E6FE-4981-996D-6B3460CF4B8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59.763" v="451"/>
          <ac:inkMkLst>
            <pc:docMk/>
            <pc:sldMk cId="0" sldId="276"/>
            <ac:inkMk id="21" creationId="{1B9F5AD3-11A5-4675-BE49-3CBA811D675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59.778" v="452"/>
          <ac:inkMkLst>
            <pc:docMk/>
            <pc:sldMk cId="0" sldId="276"/>
            <ac:inkMk id="22" creationId="{E84F2F4E-A600-4777-A438-5EDF45D2833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59.778" v="453"/>
          <ac:inkMkLst>
            <pc:docMk/>
            <pc:sldMk cId="0" sldId="276"/>
            <ac:inkMk id="23" creationId="{D1869132-3188-46F8-964C-6F58E307F93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59.778" v="454"/>
          <ac:inkMkLst>
            <pc:docMk/>
            <pc:sldMk cId="0" sldId="276"/>
            <ac:inkMk id="24" creationId="{14FCEDA8-0C58-472B-B63C-CE9A57E1500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59.778" v="455"/>
          <ac:inkMkLst>
            <pc:docMk/>
            <pc:sldMk cId="0" sldId="276"/>
            <ac:inkMk id="25" creationId="{549E1353-51EC-4968-A143-0BB9D2E034D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5:59.794" v="456"/>
          <ac:inkMkLst>
            <pc:docMk/>
            <pc:sldMk cId="0" sldId="276"/>
            <ac:inkMk id="26" creationId="{7C3CE121-B404-492F-8054-01BB94EBFEC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6:01.106" v="457"/>
          <ac:inkMkLst>
            <pc:docMk/>
            <pc:sldMk cId="0" sldId="276"/>
            <ac:inkMk id="27" creationId="{87F2FEBF-6158-4F6C-BBD3-6668D2DD1AB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6:04.919" v="458"/>
          <ac:inkMkLst>
            <pc:docMk/>
            <pc:sldMk cId="0" sldId="276"/>
            <ac:inkMk id="28" creationId="{0B8EF07D-7185-42CA-8708-782315FED84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6:06.825" v="459"/>
          <ac:inkMkLst>
            <pc:docMk/>
            <pc:sldMk cId="0" sldId="276"/>
            <ac:inkMk id="29" creationId="{EDE90650-4BC8-41CC-8C68-3A8A63C7FE5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6:08.200" v="460"/>
          <ac:inkMkLst>
            <pc:docMk/>
            <pc:sldMk cId="0" sldId="276"/>
            <ac:inkMk id="30" creationId="{41F73B89-3FD2-45A4-89AF-1445975C3BD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6:20.232" v="461"/>
          <ac:inkMkLst>
            <pc:docMk/>
            <pc:sldMk cId="0" sldId="276"/>
            <ac:inkMk id="31" creationId="{846393C1-FD8E-4DA2-86D9-DF6066344C1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6:21.372" v="462"/>
          <ac:inkMkLst>
            <pc:docMk/>
            <pc:sldMk cId="0" sldId="276"/>
            <ac:inkMk id="32" creationId="{BEB62B9F-C10F-478D-A66A-48C26B8333F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6:22.466" v="463"/>
          <ac:inkMkLst>
            <pc:docMk/>
            <pc:sldMk cId="0" sldId="276"/>
            <ac:inkMk id="33" creationId="{7E91B9F9-EF3E-4788-9D21-D97EE77BD74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6:23.669" v="464"/>
          <ac:inkMkLst>
            <pc:docMk/>
            <pc:sldMk cId="0" sldId="276"/>
            <ac:inkMk id="34" creationId="{E59CFAA1-63A9-4AA9-9B56-3918DE9A7C3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6:26.154" v="465"/>
          <ac:inkMkLst>
            <pc:docMk/>
            <pc:sldMk cId="0" sldId="276"/>
            <ac:inkMk id="35" creationId="{5B6CBAB3-99A1-4CAC-B5C3-266CF408EA3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6:35.638" v="466"/>
          <ac:inkMkLst>
            <pc:docMk/>
            <pc:sldMk cId="0" sldId="276"/>
            <ac:inkMk id="36" creationId="{603A2993-6EA3-4F11-AC93-2A6DA962AD5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6:36.763" v="467"/>
          <ac:inkMkLst>
            <pc:docMk/>
            <pc:sldMk cId="0" sldId="276"/>
            <ac:inkMk id="37" creationId="{CBBD7BED-7A70-46CC-BFE5-F915C389F39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6:38.029" v="468"/>
          <ac:inkMkLst>
            <pc:docMk/>
            <pc:sldMk cId="0" sldId="276"/>
            <ac:inkMk id="38" creationId="{CD63FE6C-89DD-47BF-937E-FCCDA79DAF2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6:41.810" v="469"/>
          <ac:inkMkLst>
            <pc:docMk/>
            <pc:sldMk cId="0" sldId="276"/>
            <ac:inkMk id="39" creationId="{7210624D-2A40-4D55-95C1-97596F3D2FB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7:35.858" v="471"/>
          <ac:inkMkLst>
            <pc:docMk/>
            <pc:sldMk cId="0" sldId="276"/>
            <ac:inkMk id="40" creationId="{2A21D9AE-2CAD-4857-B9BF-9A3B5D1543F6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1:57:11.592" v="470"/>
        <pc:sldMkLst>
          <pc:docMk/>
          <pc:sldMk cId="0" sldId="278"/>
        </pc:sldMkLst>
        <pc:inkChg chg="add">
          <ac:chgData name="Rishabh Borad" userId="S::rishabhborad.ece18@iitbhu.ac.in::4010a989-7379-4515-a2f4-24874ad91e38" providerId="AD" clId="Web-{B81C8836-0765-F3EA-C7BA-53F4D87340D5}" dt="2021-01-24T11:57:11.592" v="470"/>
          <ac:inkMkLst>
            <pc:docMk/>
            <pc:sldMk cId="0" sldId="278"/>
            <ac:inkMk id="2" creationId="{454E4805-A051-4BD4-984E-0C75224D5D13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1:58:24.031" v="477"/>
        <pc:sldMkLst>
          <pc:docMk/>
          <pc:sldMk cId="0" sldId="279"/>
        </pc:sldMkLst>
        <pc:inkChg chg="add">
          <ac:chgData name="Rishabh Borad" userId="S::rishabhborad.ece18@iitbhu.ac.in::4010a989-7379-4515-a2f4-24874ad91e38" providerId="AD" clId="Web-{B81C8836-0765-F3EA-C7BA-53F4D87340D5}" dt="2021-01-24T11:57:47.484" v="472"/>
          <ac:inkMkLst>
            <pc:docMk/>
            <pc:sldMk cId="0" sldId="279"/>
            <ac:inkMk id="2" creationId="{AEE9565A-7A09-4ECD-B54A-189F39C165B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8:02.531" v="473"/>
          <ac:inkMkLst>
            <pc:docMk/>
            <pc:sldMk cId="0" sldId="279"/>
            <ac:inkMk id="3" creationId="{0EF9F770-0C15-44F1-B258-81CBF877569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8:06.797" v="474"/>
          <ac:inkMkLst>
            <pc:docMk/>
            <pc:sldMk cId="0" sldId="279"/>
            <ac:inkMk id="4" creationId="{EF16A923-5839-448A-ABDD-8E03346A91B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8:10.859" v="475"/>
          <ac:inkMkLst>
            <pc:docMk/>
            <pc:sldMk cId="0" sldId="279"/>
            <ac:inkMk id="5" creationId="{E32A7BA1-DD64-45D8-B75E-34F78D0E5AD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8:12.531" v="476"/>
          <ac:inkMkLst>
            <pc:docMk/>
            <pc:sldMk cId="0" sldId="279"/>
            <ac:inkMk id="6" creationId="{C39FEACE-DD72-4877-A80B-1678BB4F517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8:24.031" v="477"/>
          <ac:inkMkLst>
            <pc:docMk/>
            <pc:sldMk cId="0" sldId="279"/>
            <ac:inkMk id="7" creationId="{399AE927-1FCE-46AC-80B0-38D7DD1C0B43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1:58:33.875" v="480"/>
        <pc:sldMkLst>
          <pc:docMk/>
          <pc:sldMk cId="0" sldId="280"/>
        </pc:sldMkLst>
        <pc:inkChg chg="add">
          <ac:chgData name="Rishabh Borad" userId="S::rishabhborad.ece18@iitbhu.ac.in::4010a989-7379-4515-a2f4-24874ad91e38" providerId="AD" clId="Web-{B81C8836-0765-F3EA-C7BA-53F4D87340D5}" dt="2021-01-24T11:58:31.563" v="478"/>
          <ac:inkMkLst>
            <pc:docMk/>
            <pc:sldMk cId="0" sldId="280"/>
            <ac:inkMk id="2" creationId="{7A3B0A47-8E91-4338-9725-BC0F2D84A64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8:32.782" v="479"/>
          <ac:inkMkLst>
            <pc:docMk/>
            <pc:sldMk cId="0" sldId="280"/>
            <ac:inkMk id="3" creationId="{1D696FEC-F47A-4775-BD8F-2EEE498E3F4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8:33.875" v="480"/>
          <ac:inkMkLst>
            <pc:docMk/>
            <pc:sldMk cId="0" sldId="280"/>
            <ac:inkMk id="4" creationId="{3ED55428-0F9A-4B00-AAB2-668F38BBC1AE}"/>
          </ac:inkMkLst>
        </pc:inkChg>
      </pc:sldChg>
      <pc:sldChg chg="addSp delSp">
        <pc:chgData name="Rishabh Borad" userId="S::rishabhborad.ece18@iitbhu.ac.in::4010a989-7379-4515-a2f4-24874ad91e38" providerId="AD" clId="Web-{B81C8836-0765-F3EA-C7BA-53F4D87340D5}" dt="2021-01-24T12:32:34.594" v="1355"/>
        <pc:sldMkLst>
          <pc:docMk/>
          <pc:sldMk cId="0" sldId="281"/>
        </pc:sldMkLst>
        <pc:inkChg chg="add">
          <ac:chgData name="Rishabh Borad" userId="S::rishabhborad.ece18@iitbhu.ac.in::4010a989-7379-4515-a2f4-24874ad91e38" providerId="AD" clId="Web-{B81C8836-0765-F3EA-C7BA-53F4D87340D5}" dt="2021-01-24T11:58:41.422" v="481"/>
          <ac:inkMkLst>
            <pc:docMk/>
            <pc:sldMk cId="0" sldId="281"/>
            <ac:inkMk id="2" creationId="{3BDFF5E8-D016-47E2-A4B6-809599D2A41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8:44.016" v="482"/>
          <ac:inkMkLst>
            <pc:docMk/>
            <pc:sldMk cId="0" sldId="281"/>
            <ac:inkMk id="3" creationId="{FFE35DCB-FED7-44D8-84C2-8F27DC39A14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8:47.516" v="483"/>
          <ac:inkMkLst>
            <pc:docMk/>
            <pc:sldMk cId="0" sldId="281"/>
            <ac:inkMk id="4" creationId="{C2AB8276-FA0A-4D04-894B-8B1050096B2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8:50.626" v="484"/>
          <ac:inkMkLst>
            <pc:docMk/>
            <pc:sldMk cId="0" sldId="281"/>
            <ac:inkMk id="5" creationId="{5CFFFFC8-4C73-4D5C-9FB4-6F16125EB63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8:52.454" v="485"/>
          <ac:inkMkLst>
            <pc:docMk/>
            <pc:sldMk cId="0" sldId="281"/>
            <ac:inkMk id="6" creationId="{BEDD74BE-45F4-4EC9-935B-BEDDBAA0F6F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8:52.454" v="486"/>
          <ac:inkMkLst>
            <pc:docMk/>
            <pc:sldMk cId="0" sldId="281"/>
            <ac:inkMk id="7" creationId="{AACE408B-6E5E-4F4A-BAA3-16EED9658D0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8:54.188" v="487"/>
          <ac:inkMkLst>
            <pc:docMk/>
            <pc:sldMk cId="0" sldId="281"/>
            <ac:inkMk id="8" creationId="{092F06A3-36DC-494A-A2A2-32781779D28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03.845" v="488"/>
          <ac:inkMkLst>
            <pc:docMk/>
            <pc:sldMk cId="0" sldId="281"/>
            <ac:inkMk id="9" creationId="{1451361E-33CC-4482-B727-2062AC9C4D2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05.329" v="489"/>
          <ac:inkMkLst>
            <pc:docMk/>
            <pc:sldMk cId="0" sldId="281"/>
            <ac:inkMk id="10" creationId="{7055826F-31C4-4CBB-A57C-35C5780EC49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07.064" v="490"/>
          <ac:inkMkLst>
            <pc:docMk/>
            <pc:sldMk cId="0" sldId="281"/>
            <ac:inkMk id="11" creationId="{0C1FD315-6229-42A1-91DA-221E8660069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07.064" v="491"/>
          <ac:inkMkLst>
            <pc:docMk/>
            <pc:sldMk cId="0" sldId="281"/>
            <ac:inkMk id="12" creationId="{7E604DE5-B7F8-4FE4-8423-78AC0FC6A35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25.642" v="492"/>
          <ac:inkMkLst>
            <pc:docMk/>
            <pc:sldMk cId="0" sldId="281"/>
            <ac:inkMk id="13" creationId="{B7F7CA81-2899-4D0D-8543-66B7DF3E6BA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27.845" v="493"/>
          <ac:inkMkLst>
            <pc:docMk/>
            <pc:sldMk cId="0" sldId="281"/>
            <ac:inkMk id="14" creationId="{ADBBEBA3-DA4C-4C74-9B4F-DF14DB74C36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27.845" v="494"/>
          <ac:inkMkLst>
            <pc:docMk/>
            <pc:sldMk cId="0" sldId="281"/>
            <ac:inkMk id="15" creationId="{D4161739-C240-47F7-B7E1-6FDF0F03006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27.892" v="495"/>
          <ac:inkMkLst>
            <pc:docMk/>
            <pc:sldMk cId="0" sldId="281"/>
            <ac:inkMk id="16" creationId="{7B368016-D741-4761-8F36-588EC812DC2C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1:59:50.815" v="516"/>
          <ac:inkMkLst>
            <pc:docMk/>
            <pc:sldMk cId="0" sldId="281"/>
            <ac:inkMk id="17" creationId="{5F54D6A7-8C68-438F-BDA6-D28F013BF24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29.314" v="497"/>
          <ac:inkMkLst>
            <pc:docMk/>
            <pc:sldMk cId="0" sldId="281"/>
            <ac:inkMk id="18" creationId="{0976B690-9DBA-4397-9371-0F335678EBE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31.002" v="498"/>
          <ac:inkMkLst>
            <pc:docMk/>
            <pc:sldMk cId="0" sldId="281"/>
            <ac:inkMk id="19" creationId="{8234CE24-6B5E-436A-A4CC-D1F39F6A6BF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31.002" v="499"/>
          <ac:inkMkLst>
            <pc:docMk/>
            <pc:sldMk cId="0" sldId="281"/>
            <ac:inkMk id="20" creationId="{A703CE17-073F-48C7-A1CB-27F5A4936CE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31.580" v="500"/>
          <ac:inkMkLst>
            <pc:docMk/>
            <pc:sldMk cId="0" sldId="281"/>
            <ac:inkMk id="21" creationId="{AD206D14-33B1-4E22-AB56-81587C849C2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32.346" v="501"/>
          <ac:inkMkLst>
            <pc:docMk/>
            <pc:sldMk cId="0" sldId="281"/>
            <ac:inkMk id="22" creationId="{033639D6-180B-4FA1-86B9-F2D969DA79B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32.846" v="502"/>
          <ac:inkMkLst>
            <pc:docMk/>
            <pc:sldMk cId="0" sldId="281"/>
            <ac:inkMk id="23" creationId="{0D34E872-A05C-47DD-8D6C-D0698F9CF15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33.752" v="503"/>
          <ac:inkMkLst>
            <pc:docMk/>
            <pc:sldMk cId="0" sldId="281"/>
            <ac:inkMk id="24" creationId="{B87D610E-BC55-461C-BB7A-2059B9B7AF8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34.846" v="504"/>
          <ac:inkMkLst>
            <pc:docMk/>
            <pc:sldMk cId="0" sldId="281"/>
            <ac:inkMk id="25" creationId="{BC118405-2E92-4CB8-91CB-FCE48F3C169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35.674" v="505"/>
          <ac:inkMkLst>
            <pc:docMk/>
            <pc:sldMk cId="0" sldId="281"/>
            <ac:inkMk id="26" creationId="{F07A3534-738C-4A8A-B2A1-67CC582FF80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38.064" v="506"/>
          <ac:inkMkLst>
            <pc:docMk/>
            <pc:sldMk cId="0" sldId="281"/>
            <ac:inkMk id="27" creationId="{4C8564DB-8B0C-4D1F-8E17-A37E51640E0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38.877" v="507"/>
          <ac:inkMkLst>
            <pc:docMk/>
            <pc:sldMk cId="0" sldId="281"/>
            <ac:inkMk id="28" creationId="{8A8AEEE1-9859-45DA-AF74-74E69E9FB78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38.877" v="508"/>
          <ac:inkMkLst>
            <pc:docMk/>
            <pc:sldMk cId="0" sldId="281"/>
            <ac:inkMk id="29" creationId="{611D290E-869F-42F3-9760-F6D5BF64C4D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38.877" v="509"/>
          <ac:inkMkLst>
            <pc:docMk/>
            <pc:sldMk cId="0" sldId="281"/>
            <ac:inkMk id="30" creationId="{656C91C0-32EC-4EE2-A23F-F8378301BB9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39.549" v="510"/>
          <ac:inkMkLst>
            <pc:docMk/>
            <pc:sldMk cId="0" sldId="281"/>
            <ac:inkMk id="31" creationId="{5CAE1934-03AC-4DC5-B115-C62881B6EE7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40.674" v="511"/>
          <ac:inkMkLst>
            <pc:docMk/>
            <pc:sldMk cId="0" sldId="281"/>
            <ac:inkMk id="32" creationId="{0841C9C3-076B-4896-8873-5B2833F0C58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41.596" v="512"/>
          <ac:inkMkLst>
            <pc:docMk/>
            <pc:sldMk cId="0" sldId="281"/>
            <ac:inkMk id="33" creationId="{F3631E9C-934C-4E67-9654-8473326E0F8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43.361" v="513"/>
          <ac:inkMkLst>
            <pc:docMk/>
            <pc:sldMk cId="0" sldId="281"/>
            <ac:inkMk id="34" creationId="{2E6DB711-3BD0-4407-83A2-B812B8A1C7E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44.908" v="514"/>
          <ac:inkMkLst>
            <pc:docMk/>
            <pc:sldMk cId="0" sldId="281"/>
            <ac:inkMk id="35" creationId="{8D2D7EBD-C35E-45A7-9144-5DC3B4F462F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1:59:45.924" v="515"/>
          <ac:inkMkLst>
            <pc:docMk/>
            <pc:sldMk cId="0" sldId="281"/>
            <ac:inkMk id="36" creationId="{01C4D336-F7AA-452C-A921-51B73EEFA78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12.065" v="517"/>
          <ac:inkMkLst>
            <pc:docMk/>
            <pc:sldMk cId="0" sldId="281"/>
            <ac:inkMk id="37" creationId="{B532A135-6E71-4D5F-9936-9EBC19699C8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13.581" v="518"/>
          <ac:inkMkLst>
            <pc:docMk/>
            <pc:sldMk cId="0" sldId="281"/>
            <ac:inkMk id="38" creationId="{95FD550B-B898-4D26-B656-D13903CB29E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15.503" v="519"/>
          <ac:inkMkLst>
            <pc:docMk/>
            <pc:sldMk cId="0" sldId="281"/>
            <ac:inkMk id="39" creationId="{7EA7200A-0786-4671-8345-8D3719812858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24.172" v="1339"/>
          <ac:inkMkLst>
            <pc:docMk/>
            <pc:sldMk cId="0" sldId="281"/>
            <ac:inkMk id="40" creationId="{D8825603-AC7A-4AD7-9789-2F41E3F2DA47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24.156" v="1338"/>
          <ac:inkMkLst>
            <pc:docMk/>
            <pc:sldMk cId="0" sldId="281"/>
            <ac:inkMk id="41" creationId="{293959ED-2651-4717-AFCF-440DC6E4E2C1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24.156" v="1337"/>
          <ac:inkMkLst>
            <pc:docMk/>
            <pc:sldMk cId="0" sldId="281"/>
            <ac:inkMk id="42" creationId="{7785AADF-3094-48EF-A16B-831AE6CF0FCC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24.156" v="1336"/>
          <ac:inkMkLst>
            <pc:docMk/>
            <pc:sldMk cId="0" sldId="281"/>
            <ac:inkMk id="43" creationId="{E0DE2845-C0AF-4C65-BA34-4A1C6F26C54C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24.156" v="1335"/>
          <ac:inkMkLst>
            <pc:docMk/>
            <pc:sldMk cId="0" sldId="281"/>
            <ac:inkMk id="44" creationId="{82170447-83B8-4925-9A8D-8B93C1CBD0D4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34.594" v="1355"/>
          <ac:inkMkLst>
            <pc:docMk/>
            <pc:sldMk cId="0" sldId="281"/>
            <ac:inkMk id="45" creationId="{76EDBA29-2736-47F4-B73F-E31B4E65BAC6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34.594" v="1354"/>
          <ac:inkMkLst>
            <pc:docMk/>
            <pc:sldMk cId="0" sldId="281"/>
            <ac:inkMk id="46" creationId="{61E824AB-11CE-43C2-8B29-C80FBCE9E94A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34.578" v="1353"/>
          <ac:inkMkLst>
            <pc:docMk/>
            <pc:sldMk cId="0" sldId="281"/>
            <ac:inkMk id="47" creationId="{FED4BE13-FA81-4F4B-BC2A-C210853C3969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34.578" v="1352"/>
          <ac:inkMkLst>
            <pc:docMk/>
            <pc:sldMk cId="0" sldId="281"/>
            <ac:inkMk id="48" creationId="{739321E7-8E62-4E15-8561-31B0CDC7F5FF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34.578" v="1351"/>
          <ac:inkMkLst>
            <pc:docMk/>
            <pc:sldMk cId="0" sldId="281"/>
            <ac:inkMk id="49" creationId="{B8E70EFB-6911-41F2-982F-DB2215C4CB95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34.578" v="1350"/>
          <ac:inkMkLst>
            <pc:docMk/>
            <pc:sldMk cId="0" sldId="281"/>
            <ac:inkMk id="50" creationId="{946A0D36-F5FF-48F3-8F08-75DE15B0D7B9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1:18.936" v="1303"/>
          <ac:inkMkLst>
            <pc:docMk/>
            <pc:sldMk cId="0" sldId="281"/>
            <ac:inkMk id="51" creationId="{3BD43506-AB69-45E9-AB4B-FA0DEB2F7E87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34.578" v="1349"/>
          <ac:inkMkLst>
            <pc:docMk/>
            <pc:sldMk cId="0" sldId="281"/>
            <ac:inkMk id="52" creationId="{06C19835-A2F5-4010-960E-80665B661A3B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34.578" v="1348"/>
          <ac:inkMkLst>
            <pc:docMk/>
            <pc:sldMk cId="0" sldId="281"/>
            <ac:inkMk id="53" creationId="{5B3D1F60-F7C8-46B6-92D1-35AC03680DD7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34.563" v="1347"/>
          <ac:inkMkLst>
            <pc:docMk/>
            <pc:sldMk cId="0" sldId="281"/>
            <ac:inkMk id="54" creationId="{086368E9-0842-4BC7-ABA0-31460D6C8FFA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1:18.920" v="1302"/>
          <ac:inkMkLst>
            <pc:docMk/>
            <pc:sldMk cId="0" sldId="281"/>
            <ac:inkMk id="55" creationId="{FBB03915-8F71-4781-8CDB-F6D3289922BA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1:18.920" v="1301"/>
          <ac:inkMkLst>
            <pc:docMk/>
            <pc:sldMk cId="0" sldId="281"/>
            <ac:inkMk id="56" creationId="{F1F5696E-F6E5-4D3E-BD51-842AC194D6B6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34.563" v="1346"/>
          <ac:inkMkLst>
            <pc:docMk/>
            <pc:sldMk cId="0" sldId="281"/>
            <ac:inkMk id="57" creationId="{04F5C4A5-CAE8-4361-84E3-0FC4E2CDC8A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31:25.249" v="1305"/>
          <ac:inkMkLst>
            <pc:docMk/>
            <pc:sldMk cId="0" sldId="281"/>
            <ac:inkMk id="58" creationId="{130E8235-C417-4150-8C8D-F5B6ECAD5B8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31:25.280" v="1306"/>
          <ac:inkMkLst>
            <pc:docMk/>
            <pc:sldMk cId="0" sldId="281"/>
            <ac:inkMk id="59" creationId="{2D484D9B-6B8E-4932-B7A2-768F074E4BF9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22.047" v="1334"/>
          <ac:inkMkLst>
            <pc:docMk/>
            <pc:sldMk cId="0" sldId="281"/>
            <ac:inkMk id="60" creationId="{BDDD5549-6DEB-42CE-8C26-646596A8EA36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34.563" v="1345"/>
          <ac:inkMkLst>
            <pc:docMk/>
            <pc:sldMk cId="0" sldId="281"/>
            <ac:inkMk id="61" creationId="{CF3BAD32-9003-4DFF-9C34-441E283F2826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26.109" v="1343"/>
          <ac:inkMkLst>
            <pc:docMk/>
            <pc:sldMk cId="0" sldId="281"/>
            <ac:inkMk id="62" creationId="{719021ED-B262-4D2C-9746-2C17E0936A29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26.109" v="1342"/>
          <ac:inkMkLst>
            <pc:docMk/>
            <pc:sldMk cId="0" sldId="281"/>
            <ac:inkMk id="63" creationId="{CC8EC9CE-A157-4A81-A9B8-F6715827EFD7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26.109" v="1341"/>
          <ac:inkMkLst>
            <pc:docMk/>
            <pc:sldMk cId="0" sldId="281"/>
            <ac:inkMk id="256" creationId="{A69EDC1C-CA87-4545-8865-8881AD9627F1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26.109" v="1340"/>
          <ac:inkMkLst>
            <pc:docMk/>
            <pc:sldMk cId="0" sldId="281"/>
            <ac:inkMk id="257" creationId="{A33DCA08-3A82-4347-99C4-83CA3D1EDE12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34.563" v="1344"/>
          <ac:inkMkLst>
            <pc:docMk/>
            <pc:sldMk cId="0" sldId="281"/>
            <ac:inkMk id="258" creationId="{5FFA4B4B-AA1C-467A-9E14-62C0A98A086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31:45.624" v="1314"/>
          <ac:inkMkLst>
            <pc:docMk/>
            <pc:sldMk cId="0" sldId="281"/>
            <ac:inkMk id="259" creationId="{05AD0CA4-E010-4A96-AF58-81A4C1BACFB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31:45.671" v="1315"/>
          <ac:inkMkLst>
            <pc:docMk/>
            <pc:sldMk cId="0" sldId="281"/>
            <ac:inkMk id="260" creationId="{CC016D47-177F-4C42-BCFA-7D444CE6F95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31:46.734" v="1316"/>
          <ac:inkMkLst>
            <pc:docMk/>
            <pc:sldMk cId="0" sldId="281"/>
            <ac:inkMk id="261" creationId="{3803348B-6E55-4EBD-87E9-7247EA57F850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17.187" v="1332"/>
          <ac:inkMkLst>
            <pc:docMk/>
            <pc:sldMk cId="0" sldId="281"/>
            <ac:inkMk id="262" creationId="{34DFD1CD-9FEF-49A3-8EBB-2BA45C81127F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07.265" v="1325"/>
          <ac:inkMkLst>
            <pc:docMk/>
            <pc:sldMk cId="0" sldId="281"/>
            <ac:inkMk id="263" creationId="{F2677DBC-3346-4D02-864B-5850BC89C02D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07.265" v="1324"/>
          <ac:inkMkLst>
            <pc:docMk/>
            <pc:sldMk cId="0" sldId="281"/>
            <ac:inkMk id="264" creationId="{3D609FF7-D702-43B0-A7F4-F0FC138BB926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07.265" v="1323"/>
          <ac:inkMkLst>
            <pc:docMk/>
            <pc:sldMk cId="0" sldId="281"/>
            <ac:inkMk id="265" creationId="{3593EC27-8D7B-4578-B650-88DA8F682D6E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07.265" v="1322"/>
          <ac:inkMkLst>
            <pc:docMk/>
            <pc:sldMk cId="0" sldId="281"/>
            <ac:inkMk id="266" creationId="{4D4F71CB-8B1A-4573-83CC-C7DC849A545B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18.562" v="1333"/>
          <ac:inkMkLst>
            <pc:docMk/>
            <pc:sldMk cId="0" sldId="281"/>
            <ac:inkMk id="267" creationId="{EBEF95A1-E110-4051-B85C-6EEE254C2407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17.187" v="1331"/>
          <ac:inkMkLst>
            <pc:docMk/>
            <pc:sldMk cId="0" sldId="281"/>
            <ac:inkMk id="268" creationId="{3D1D2AA7-C492-4CE1-9E3E-1C3D4485C41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32:11.031" v="1328"/>
          <ac:inkMkLst>
            <pc:docMk/>
            <pc:sldMk cId="0" sldId="281"/>
            <ac:inkMk id="269" creationId="{602E51F8-6C67-4903-8701-E293A11F92F0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32:17.187" v="1330"/>
          <ac:inkMkLst>
            <pc:docMk/>
            <pc:sldMk cId="0" sldId="281"/>
            <ac:inkMk id="270" creationId="{CC57AB87-A520-4C7C-BCA6-D702E06E4063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2:01:44.599" v="545"/>
        <pc:sldMkLst>
          <pc:docMk/>
          <pc:sldMk cId="0" sldId="282"/>
        </pc:sldMkLst>
        <pc:inkChg chg="add">
          <ac:chgData name="Rishabh Borad" userId="S::rishabhborad.ece18@iitbhu.ac.in::4010a989-7379-4515-a2f4-24874ad91e38" providerId="AD" clId="Web-{B81C8836-0765-F3EA-C7BA-53F4D87340D5}" dt="2021-01-24T12:00:29.550" v="520"/>
          <ac:inkMkLst>
            <pc:docMk/>
            <pc:sldMk cId="0" sldId="282"/>
            <ac:inkMk id="2" creationId="{9D4BB9F0-9AC8-43C7-ADD0-B12E1464BEE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29.550" v="521"/>
          <ac:inkMkLst>
            <pc:docMk/>
            <pc:sldMk cId="0" sldId="282"/>
            <ac:inkMk id="3" creationId="{CE1781AF-253B-412D-AAFA-D6BB23E7926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35.894" v="522"/>
          <ac:inkMkLst>
            <pc:docMk/>
            <pc:sldMk cId="0" sldId="282"/>
            <ac:inkMk id="4" creationId="{51697A63-B1C7-4349-9BF6-6DAF4AD99F1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38.488" v="523"/>
          <ac:inkMkLst>
            <pc:docMk/>
            <pc:sldMk cId="0" sldId="282"/>
            <ac:inkMk id="5" creationId="{125247BC-9744-4E0A-8B98-AAB2A9763CD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38.488" v="524"/>
          <ac:inkMkLst>
            <pc:docMk/>
            <pc:sldMk cId="0" sldId="282"/>
            <ac:inkMk id="6" creationId="{5F528A79-4AF7-47F8-8BCD-CF8A0AC8DF6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39.550" v="525"/>
          <ac:inkMkLst>
            <pc:docMk/>
            <pc:sldMk cId="0" sldId="282"/>
            <ac:inkMk id="7" creationId="{38C31842-B2BA-4B46-AD36-421CDBBE62F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40.331" v="526"/>
          <ac:inkMkLst>
            <pc:docMk/>
            <pc:sldMk cId="0" sldId="282"/>
            <ac:inkMk id="8" creationId="{0BA6175C-8893-4610-AE8A-7DE8F6308A5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40.878" v="527"/>
          <ac:inkMkLst>
            <pc:docMk/>
            <pc:sldMk cId="0" sldId="282"/>
            <ac:inkMk id="9" creationId="{8C20DA76-AAC8-4616-B1E7-C8148356735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41.831" v="528"/>
          <ac:inkMkLst>
            <pc:docMk/>
            <pc:sldMk cId="0" sldId="282"/>
            <ac:inkMk id="10" creationId="{82B234C7-957A-48F4-A0B4-3E77204E3F3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43.660" v="529"/>
          <ac:inkMkLst>
            <pc:docMk/>
            <pc:sldMk cId="0" sldId="282"/>
            <ac:inkMk id="11" creationId="{DCACBA41-B69B-47D2-8C10-7640A17F8BB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45.800" v="530"/>
          <ac:inkMkLst>
            <pc:docMk/>
            <pc:sldMk cId="0" sldId="282"/>
            <ac:inkMk id="12" creationId="{3D2D5534-C64B-481D-9075-A378D3991C4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47.269" v="531"/>
          <ac:inkMkLst>
            <pc:docMk/>
            <pc:sldMk cId="0" sldId="282"/>
            <ac:inkMk id="13" creationId="{FA3EDC12-3EAA-4A64-92E9-724AD885D54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48.504" v="532"/>
          <ac:inkMkLst>
            <pc:docMk/>
            <pc:sldMk cId="0" sldId="282"/>
            <ac:inkMk id="14" creationId="{781D3947-6F5E-4113-A731-280B5E3DCCB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49.957" v="533"/>
          <ac:inkMkLst>
            <pc:docMk/>
            <pc:sldMk cId="0" sldId="282"/>
            <ac:inkMk id="15" creationId="{5F6754BD-BE7C-4FCB-8954-3FF11632E35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49.957" v="534"/>
          <ac:inkMkLst>
            <pc:docMk/>
            <pc:sldMk cId="0" sldId="282"/>
            <ac:inkMk id="16" creationId="{B7F7B6A9-84ED-485D-A0BD-C7D60764725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52.066" v="535"/>
          <ac:inkMkLst>
            <pc:docMk/>
            <pc:sldMk cId="0" sldId="282"/>
            <ac:inkMk id="17" creationId="{7391080C-48FC-4778-B0E7-0AE91A6F302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53.129" v="536"/>
          <ac:inkMkLst>
            <pc:docMk/>
            <pc:sldMk cId="0" sldId="282"/>
            <ac:inkMk id="18" creationId="{B679C79C-DA3C-43BB-A124-CBD5467E06B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54.347" v="537"/>
          <ac:inkMkLst>
            <pc:docMk/>
            <pc:sldMk cId="0" sldId="282"/>
            <ac:inkMk id="19" creationId="{B080C722-5221-480F-9CC4-8938B756B47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55.347" v="538"/>
          <ac:inkMkLst>
            <pc:docMk/>
            <pc:sldMk cId="0" sldId="282"/>
            <ac:inkMk id="20" creationId="{48CE17BF-B425-446B-920D-4F833ADA6BE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56.644" v="539"/>
          <ac:inkMkLst>
            <pc:docMk/>
            <pc:sldMk cId="0" sldId="282"/>
            <ac:inkMk id="21" creationId="{38865DF0-DDB5-40A1-B97B-794A78BB813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57.004" v="540"/>
          <ac:inkMkLst>
            <pc:docMk/>
            <pc:sldMk cId="0" sldId="282"/>
            <ac:inkMk id="22" creationId="{49CE700F-19D0-47AF-B2A2-D51DA15E8A1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58.551" v="541"/>
          <ac:inkMkLst>
            <pc:docMk/>
            <pc:sldMk cId="0" sldId="282"/>
            <ac:inkMk id="23" creationId="{D67857F1-B8D2-4871-AC5E-3848E1C0506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0:59.551" v="542"/>
          <ac:inkMkLst>
            <pc:docMk/>
            <pc:sldMk cId="0" sldId="282"/>
            <ac:inkMk id="24" creationId="{814F06FB-484A-45A8-8958-7E37F90570C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1:00.223" v="543"/>
          <ac:inkMkLst>
            <pc:docMk/>
            <pc:sldMk cId="0" sldId="282"/>
            <ac:inkMk id="25" creationId="{9E97D85C-72DE-4B55-BE0A-F61852D17F7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1:41.973" v="544"/>
          <ac:inkMkLst>
            <pc:docMk/>
            <pc:sldMk cId="0" sldId="282"/>
            <ac:inkMk id="26" creationId="{2C71ED60-1BD9-4C32-9E2D-B6660F0DCC1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1:44.599" v="545"/>
          <ac:inkMkLst>
            <pc:docMk/>
            <pc:sldMk cId="0" sldId="282"/>
            <ac:inkMk id="27" creationId="{14FECBAC-FC28-4A92-ADA5-CFF184830886}"/>
          </ac:inkMkLst>
        </pc:inkChg>
      </pc:sldChg>
      <pc:sldChg chg="addSp delSp">
        <pc:chgData name="Rishabh Borad" userId="S::rishabhborad.ece18@iitbhu.ac.in::4010a989-7379-4515-a2f4-24874ad91e38" providerId="AD" clId="Web-{B81C8836-0765-F3EA-C7BA-53F4D87340D5}" dt="2021-01-24T12:03:04.163" v="554"/>
        <pc:sldMkLst>
          <pc:docMk/>
          <pc:sldMk cId="0" sldId="283"/>
        </pc:sldMkLst>
        <pc:inkChg chg="add del">
          <ac:chgData name="Rishabh Borad" userId="S::rishabhborad.ece18@iitbhu.ac.in::4010a989-7379-4515-a2f4-24874ad91e38" providerId="AD" clId="Web-{B81C8836-0765-F3EA-C7BA-53F4D87340D5}" dt="2021-01-24T12:02:21.849" v="547"/>
          <ac:inkMkLst>
            <pc:docMk/>
            <pc:sldMk cId="0" sldId="283"/>
            <ac:inkMk id="2" creationId="{1C678A72-806B-4705-B463-A1BE92BA682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2:28.256" v="548"/>
          <ac:inkMkLst>
            <pc:docMk/>
            <pc:sldMk cId="0" sldId="283"/>
            <ac:inkMk id="3" creationId="{3EB57977-C5FB-4040-8AFC-7654B40988D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2:47.694" v="549"/>
          <ac:inkMkLst>
            <pc:docMk/>
            <pc:sldMk cId="0" sldId="283"/>
            <ac:inkMk id="4" creationId="{4CD34D6B-2379-43B3-8486-D63DC651CF46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02:53.459" v="551"/>
          <ac:inkMkLst>
            <pc:docMk/>
            <pc:sldMk cId="0" sldId="283"/>
            <ac:inkMk id="5" creationId="{9B40121B-7C6C-436C-A172-EF36071A77C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2:56.194" v="552"/>
          <ac:inkMkLst>
            <pc:docMk/>
            <pc:sldMk cId="0" sldId="283"/>
            <ac:inkMk id="6" creationId="{180FF0FA-DFFC-41C3-8028-979024D684E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2:59.710" v="553"/>
          <ac:inkMkLst>
            <pc:docMk/>
            <pc:sldMk cId="0" sldId="283"/>
            <ac:inkMk id="7" creationId="{6996FC28-E250-4CB8-8136-04150D0E887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04.163" v="554"/>
          <ac:inkMkLst>
            <pc:docMk/>
            <pc:sldMk cId="0" sldId="283"/>
            <ac:inkMk id="8" creationId="{5011753C-8321-444B-B15D-E20E3B57B2B8}"/>
          </ac:inkMkLst>
        </pc:inkChg>
      </pc:sldChg>
      <pc:sldChg chg="addSp delSp">
        <pc:chgData name="Rishabh Borad" userId="S::rishabhborad.ece18@iitbhu.ac.in::4010a989-7379-4515-a2f4-24874ad91e38" providerId="AD" clId="Web-{B81C8836-0765-F3EA-C7BA-53F4D87340D5}" dt="2021-01-24T12:05:13.275" v="623"/>
        <pc:sldMkLst>
          <pc:docMk/>
          <pc:sldMk cId="0" sldId="284"/>
        </pc:sldMkLst>
        <pc:inkChg chg="add">
          <ac:chgData name="Rishabh Borad" userId="S::rishabhborad.ece18@iitbhu.ac.in::4010a989-7379-4515-a2f4-24874ad91e38" providerId="AD" clId="Web-{B81C8836-0765-F3EA-C7BA-53F4D87340D5}" dt="2021-01-24T12:03:15.476" v="555"/>
          <ac:inkMkLst>
            <pc:docMk/>
            <pc:sldMk cId="0" sldId="284"/>
            <ac:inkMk id="2" creationId="{A6C6826C-D9EE-4F6F-82B4-07555153101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17.085" v="556"/>
          <ac:inkMkLst>
            <pc:docMk/>
            <pc:sldMk cId="0" sldId="284"/>
            <ac:inkMk id="3" creationId="{89194792-CC37-432F-BE0E-FD3D34D2042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19.663" v="557"/>
          <ac:inkMkLst>
            <pc:docMk/>
            <pc:sldMk cId="0" sldId="284"/>
            <ac:inkMk id="4" creationId="{E40CFB49-5931-4005-8B98-1B6B85E59BD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21.866" v="558"/>
          <ac:inkMkLst>
            <pc:docMk/>
            <pc:sldMk cId="0" sldId="284"/>
            <ac:inkMk id="5" creationId="{1A6691B7-2F53-4CF6-962E-5ED57976E2D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23.679" v="559"/>
          <ac:inkMkLst>
            <pc:docMk/>
            <pc:sldMk cId="0" sldId="284"/>
            <ac:inkMk id="6" creationId="{0539017B-CA9B-423D-9FB9-AE39B1CF6B7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25.445" v="560"/>
          <ac:inkMkLst>
            <pc:docMk/>
            <pc:sldMk cId="0" sldId="284"/>
            <ac:inkMk id="7" creationId="{42AC03C4-635B-4C35-BCDE-F76DB61DFC7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27.117" v="561"/>
          <ac:inkMkLst>
            <pc:docMk/>
            <pc:sldMk cId="0" sldId="284"/>
            <ac:inkMk id="8" creationId="{0ABE860F-690D-4746-B8B7-6E6533F80CF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27.757" v="562"/>
          <ac:inkMkLst>
            <pc:docMk/>
            <pc:sldMk cId="0" sldId="284"/>
            <ac:inkMk id="9" creationId="{9A5A217B-7643-4399-B510-5D627FF6BEC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29.882" v="563"/>
          <ac:inkMkLst>
            <pc:docMk/>
            <pc:sldMk cId="0" sldId="284"/>
            <ac:inkMk id="10" creationId="{3801920A-D2B2-4F70-A1B8-28EC93D2ACE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29.960" v="564"/>
          <ac:inkMkLst>
            <pc:docMk/>
            <pc:sldMk cId="0" sldId="284"/>
            <ac:inkMk id="11" creationId="{C515EDF7-FA97-4D72-9BAE-BE9AED8A6E0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29.992" v="565"/>
          <ac:inkMkLst>
            <pc:docMk/>
            <pc:sldMk cId="0" sldId="284"/>
            <ac:inkMk id="12" creationId="{01033C2E-6487-4320-9D13-DCC6B2395CC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30.851" v="566"/>
          <ac:inkMkLst>
            <pc:docMk/>
            <pc:sldMk cId="0" sldId="284"/>
            <ac:inkMk id="13" creationId="{EB9EFD60-8979-4096-A736-22482E644DD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31.273" v="567"/>
          <ac:inkMkLst>
            <pc:docMk/>
            <pc:sldMk cId="0" sldId="284"/>
            <ac:inkMk id="14" creationId="{8B97F2A6-3053-47AF-B79A-7B9FD70B8CB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32.351" v="568"/>
          <ac:inkMkLst>
            <pc:docMk/>
            <pc:sldMk cId="0" sldId="284"/>
            <ac:inkMk id="15" creationId="{B161C8EF-DFA2-4FE9-9ADE-92CE365C470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33.507" v="569"/>
          <ac:inkMkLst>
            <pc:docMk/>
            <pc:sldMk cId="0" sldId="284"/>
            <ac:inkMk id="16" creationId="{75BD3DFC-7B10-4048-9092-E4697A1DB7A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34.398" v="570"/>
          <ac:inkMkLst>
            <pc:docMk/>
            <pc:sldMk cId="0" sldId="284"/>
            <ac:inkMk id="17" creationId="{A7ED7456-A2B3-4DE4-8422-C82950B6C08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34.804" v="571"/>
          <ac:inkMkLst>
            <pc:docMk/>
            <pc:sldMk cId="0" sldId="284"/>
            <ac:inkMk id="18" creationId="{9E8927AC-9E77-4F45-B95F-BCEFCD2A27A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35.882" v="572"/>
          <ac:inkMkLst>
            <pc:docMk/>
            <pc:sldMk cId="0" sldId="284"/>
            <ac:inkMk id="19" creationId="{EE06365E-FCE0-4FD7-80BA-CD311B98A85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36.507" v="573"/>
          <ac:inkMkLst>
            <pc:docMk/>
            <pc:sldMk cId="0" sldId="284"/>
            <ac:inkMk id="20" creationId="{87C34275-7D26-4748-A0C6-1216A322803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37.695" v="574"/>
          <ac:inkMkLst>
            <pc:docMk/>
            <pc:sldMk cId="0" sldId="284"/>
            <ac:inkMk id="21" creationId="{D77403A3-7BD6-4D61-BA96-D9CA69807F0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42.398" v="575"/>
          <ac:inkMkLst>
            <pc:docMk/>
            <pc:sldMk cId="0" sldId="284"/>
            <ac:inkMk id="22" creationId="{3686A6E9-6DE3-4D22-8AE7-246758579A7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43.429" v="576"/>
          <ac:inkMkLst>
            <pc:docMk/>
            <pc:sldMk cId="0" sldId="284"/>
            <ac:inkMk id="23" creationId="{BE308CEE-5F5C-4EA1-A987-86D28DE0514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46.992" v="577"/>
          <ac:inkMkLst>
            <pc:docMk/>
            <pc:sldMk cId="0" sldId="284"/>
            <ac:inkMk id="24" creationId="{3E3F3F73-876F-4A80-9F3D-C1ECABA0000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47.883" v="578"/>
          <ac:inkMkLst>
            <pc:docMk/>
            <pc:sldMk cId="0" sldId="284"/>
            <ac:inkMk id="25" creationId="{67AA4F41-8149-45BD-B335-827FD6D5036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48.930" v="579"/>
          <ac:inkMkLst>
            <pc:docMk/>
            <pc:sldMk cId="0" sldId="284"/>
            <ac:inkMk id="26" creationId="{4E805973-01F1-47D8-A8EC-4F30F22822D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50.273" v="580"/>
          <ac:inkMkLst>
            <pc:docMk/>
            <pc:sldMk cId="0" sldId="284"/>
            <ac:inkMk id="27" creationId="{F817B3CE-215C-43A1-AED6-A5F27BCC5DD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50.351" v="581"/>
          <ac:inkMkLst>
            <pc:docMk/>
            <pc:sldMk cId="0" sldId="284"/>
            <ac:inkMk id="28" creationId="{1EA81FFB-F796-45ED-8CF2-963F3CD3A45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52.164" v="582"/>
          <ac:inkMkLst>
            <pc:docMk/>
            <pc:sldMk cId="0" sldId="284"/>
            <ac:inkMk id="29" creationId="{A89AD998-7E30-4A82-97ED-ECEC4E4B9ED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52.836" v="583"/>
          <ac:inkMkLst>
            <pc:docMk/>
            <pc:sldMk cId="0" sldId="284"/>
            <ac:inkMk id="30" creationId="{D7B4584D-24C2-4806-96A9-8CF9224C7EA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55.461" v="584"/>
          <ac:inkMkLst>
            <pc:docMk/>
            <pc:sldMk cId="0" sldId="284"/>
            <ac:inkMk id="31" creationId="{23B44441-52CE-402F-AABE-FFC62FEB7E2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55.602" v="585"/>
          <ac:inkMkLst>
            <pc:docMk/>
            <pc:sldMk cId="0" sldId="284"/>
            <ac:inkMk id="32" creationId="{A7D40D4E-5964-4E4D-B712-114EC4461AE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56.523" v="586"/>
          <ac:inkMkLst>
            <pc:docMk/>
            <pc:sldMk cId="0" sldId="284"/>
            <ac:inkMk id="33" creationId="{77CEFCAF-29E3-4D27-9777-4D3A58D9D95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57.805" v="587"/>
          <ac:inkMkLst>
            <pc:docMk/>
            <pc:sldMk cId="0" sldId="284"/>
            <ac:inkMk id="34" creationId="{BE59626F-8579-4AAC-94D9-BE64AED2D96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3:58.539" v="588"/>
          <ac:inkMkLst>
            <pc:docMk/>
            <pc:sldMk cId="0" sldId="284"/>
            <ac:inkMk id="35" creationId="{F2A9EEA0-2102-4ECB-9A92-3846EFDD9F4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00.524" v="589"/>
          <ac:inkMkLst>
            <pc:docMk/>
            <pc:sldMk cId="0" sldId="284"/>
            <ac:inkMk id="36" creationId="{EF90E6B8-3DFB-485F-ABC8-66A4DB71CA4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01.399" v="590"/>
          <ac:inkMkLst>
            <pc:docMk/>
            <pc:sldMk cId="0" sldId="284"/>
            <ac:inkMk id="37" creationId="{CABF8422-6FA0-4538-AA03-05DA80AAC85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09.414" v="591"/>
          <ac:inkMkLst>
            <pc:docMk/>
            <pc:sldMk cId="0" sldId="284"/>
            <ac:inkMk id="38" creationId="{F77CC98D-99C3-4B79-85AE-93C17D0339B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10.555" v="592"/>
          <ac:inkMkLst>
            <pc:docMk/>
            <pc:sldMk cId="0" sldId="284"/>
            <ac:inkMk id="39" creationId="{D5B4B596-DB7D-433B-8C86-18AC38E4FA7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15.102" v="593"/>
          <ac:inkMkLst>
            <pc:docMk/>
            <pc:sldMk cId="0" sldId="284"/>
            <ac:inkMk id="40" creationId="{0E10B0A3-AFB1-431E-965F-D7116E57D59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19.243" v="594"/>
          <ac:inkMkLst>
            <pc:docMk/>
            <pc:sldMk cId="0" sldId="284"/>
            <ac:inkMk id="41" creationId="{4D0A74EB-27B7-41B4-A7B3-D7F61796D1A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20.743" v="595"/>
          <ac:inkMkLst>
            <pc:docMk/>
            <pc:sldMk cId="0" sldId="284"/>
            <ac:inkMk id="42" creationId="{3215E84D-57A2-4E5D-A44C-0CA03B8AC81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20.868" v="596"/>
          <ac:inkMkLst>
            <pc:docMk/>
            <pc:sldMk cId="0" sldId="284"/>
            <ac:inkMk id="43" creationId="{AC18E134-7881-4EF2-BE3A-1D7E838550C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21.602" v="597"/>
          <ac:inkMkLst>
            <pc:docMk/>
            <pc:sldMk cId="0" sldId="284"/>
            <ac:inkMk id="44" creationId="{EF2F358C-CE0A-4E16-8045-4FE1075FC27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32.931" v="598"/>
          <ac:inkMkLst>
            <pc:docMk/>
            <pc:sldMk cId="0" sldId="284"/>
            <ac:inkMk id="45" creationId="{15A565DF-785C-496C-8628-FA95082BED2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35.134" v="599"/>
          <ac:inkMkLst>
            <pc:docMk/>
            <pc:sldMk cId="0" sldId="284"/>
            <ac:inkMk id="46" creationId="{E59D6D50-ED14-4E8C-81FB-BE355F932450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04:42.993" v="603"/>
          <ac:inkMkLst>
            <pc:docMk/>
            <pc:sldMk cId="0" sldId="284"/>
            <ac:inkMk id="47" creationId="{DA3FE866-4BAC-438F-90EE-460F7B8874E2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04:42.993" v="602"/>
          <ac:inkMkLst>
            <pc:docMk/>
            <pc:sldMk cId="0" sldId="284"/>
            <ac:inkMk id="48" creationId="{2C4ADB6E-DBA7-423B-8D73-8546C646730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45.525" v="604"/>
          <ac:inkMkLst>
            <pc:docMk/>
            <pc:sldMk cId="0" sldId="284"/>
            <ac:inkMk id="49" creationId="{43F36392-06F4-4EBA-B349-F636AA3D1BD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53.822" v="605"/>
          <ac:inkMkLst>
            <pc:docMk/>
            <pc:sldMk cId="0" sldId="284"/>
            <ac:inkMk id="50" creationId="{927C9581-FBE3-49CD-8E97-061F959ADD8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4:59.369" v="606"/>
          <ac:inkMkLst>
            <pc:docMk/>
            <pc:sldMk cId="0" sldId="284"/>
            <ac:inkMk id="51" creationId="{C416738C-9075-4F90-9AA4-1677F5F7FAD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01.494" v="607"/>
          <ac:inkMkLst>
            <pc:docMk/>
            <pc:sldMk cId="0" sldId="284"/>
            <ac:inkMk id="52" creationId="{BFBD20D6-3E7B-44C9-BF29-122EC14DEC3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01.509" v="608"/>
          <ac:inkMkLst>
            <pc:docMk/>
            <pc:sldMk cId="0" sldId="284"/>
            <ac:inkMk id="53" creationId="{235F5636-F6BA-42FC-87B5-AF3C4E0FE60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01.509" v="609"/>
          <ac:inkMkLst>
            <pc:docMk/>
            <pc:sldMk cId="0" sldId="284"/>
            <ac:inkMk id="54" creationId="{93F79D37-ED2F-421C-BAF3-3ADB16151A7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03.541" v="610"/>
          <ac:inkMkLst>
            <pc:docMk/>
            <pc:sldMk cId="0" sldId="284"/>
            <ac:inkMk id="55" creationId="{00E87CA8-6BED-4414-9719-1CD9CB22F7F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03.541" v="611"/>
          <ac:inkMkLst>
            <pc:docMk/>
            <pc:sldMk cId="0" sldId="284"/>
            <ac:inkMk id="56" creationId="{0508A1F5-C823-44B5-97DB-ED65DD91CE4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03.556" v="612"/>
          <ac:inkMkLst>
            <pc:docMk/>
            <pc:sldMk cId="0" sldId="284"/>
            <ac:inkMk id="57" creationId="{F52DA23C-F3C8-4966-B9EC-A2E49D8E75B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04.400" v="613"/>
          <ac:inkMkLst>
            <pc:docMk/>
            <pc:sldMk cId="0" sldId="284"/>
            <ac:inkMk id="58" creationId="{0D4F85AF-AF01-4FF2-A72F-0E1B5CBEB76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07.213" v="614"/>
          <ac:inkMkLst>
            <pc:docMk/>
            <pc:sldMk cId="0" sldId="284"/>
            <ac:inkMk id="59" creationId="{C6632BB5-EFD4-4EEF-A9AA-22A16AE82C6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09.306" v="615"/>
          <ac:inkMkLst>
            <pc:docMk/>
            <pc:sldMk cId="0" sldId="284"/>
            <ac:inkMk id="60" creationId="{906CBEA2-29EE-49A2-8DFB-1B557814C7A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09.306" v="616"/>
          <ac:inkMkLst>
            <pc:docMk/>
            <pc:sldMk cId="0" sldId="284"/>
            <ac:inkMk id="61" creationId="{A7CFA7D2-EEA0-473E-893D-FF658313270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09.306" v="617"/>
          <ac:inkMkLst>
            <pc:docMk/>
            <pc:sldMk cId="0" sldId="284"/>
            <ac:inkMk id="62" creationId="{5B942D4E-5081-461A-8CB9-C0B27CC8446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09.322" v="618"/>
          <ac:inkMkLst>
            <pc:docMk/>
            <pc:sldMk cId="0" sldId="284"/>
            <ac:inkMk id="63" creationId="{93FF9756-EE8C-466D-8AC9-405CC8A2F70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10.056" v="619"/>
          <ac:inkMkLst>
            <pc:docMk/>
            <pc:sldMk cId="0" sldId="284"/>
            <ac:inkMk id="320" creationId="{F679FD03-1D81-476B-B801-03C4353C1B8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11.306" v="620"/>
          <ac:inkMkLst>
            <pc:docMk/>
            <pc:sldMk cId="0" sldId="284"/>
            <ac:inkMk id="321" creationId="{87BF86E6-40E8-4650-A89D-042BEC7392D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11.306" v="621"/>
          <ac:inkMkLst>
            <pc:docMk/>
            <pc:sldMk cId="0" sldId="284"/>
            <ac:inkMk id="322" creationId="{CF04D705-959D-44F3-B480-75FD354F450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11.322" v="622"/>
          <ac:inkMkLst>
            <pc:docMk/>
            <pc:sldMk cId="0" sldId="284"/>
            <ac:inkMk id="323" creationId="{A6508AAD-B806-47AE-BD1F-8EFFFB44019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13.275" v="623"/>
          <ac:inkMkLst>
            <pc:docMk/>
            <pc:sldMk cId="0" sldId="284"/>
            <ac:inkMk id="324" creationId="{5849EDBF-9EE0-4A22-A37A-E596BD6989BA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2:07:44.810" v="715"/>
        <pc:sldMkLst>
          <pc:docMk/>
          <pc:sldMk cId="0" sldId="285"/>
        </pc:sldMkLst>
        <pc:inkChg chg="add">
          <ac:chgData name="Rishabh Borad" userId="S::rishabhborad.ece18@iitbhu.ac.in::4010a989-7379-4515-a2f4-24874ad91e38" providerId="AD" clId="Web-{B81C8836-0765-F3EA-C7BA-53F4D87340D5}" dt="2021-01-24T12:05:56.370" v="624"/>
          <ac:inkMkLst>
            <pc:docMk/>
            <pc:sldMk cId="0" sldId="285"/>
            <ac:inkMk id="2" creationId="{E34472A9-5220-4E99-9EAE-1938A40FC55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57.979" v="625"/>
          <ac:inkMkLst>
            <pc:docMk/>
            <pc:sldMk cId="0" sldId="285"/>
            <ac:inkMk id="3" creationId="{8729E9AE-5466-437C-91F2-075EDC7E0FF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57.979" v="626"/>
          <ac:inkMkLst>
            <pc:docMk/>
            <pc:sldMk cId="0" sldId="285"/>
            <ac:inkMk id="4" creationId="{2A100A18-BE05-494B-8D21-4F96339A22E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5:59.479" v="627"/>
          <ac:inkMkLst>
            <pc:docMk/>
            <pc:sldMk cId="0" sldId="285"/>
            <ac:inkMk id="5" creationId="{5D03A5E5-2913-4217-A716-E7B5521C80C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02.183" v="628"/>
          <ac:inkMkLst>
            <pc:docMk/>
            <pc:sldMk cId="0" sldId="285"/>
            <ac:inkMk id="6" creationId="{333347C5-ADCA-4E57-AC72-31D5FECDFC9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02.714" v="629"/>
          <ac:inkMkLst>
            <pc:docMk/>
            <pc:sldMk cId="0" sldId="285"/>
            <ac:inkMk id="7" creationId="{461955FD-8254-4EFA-9918-798A3CFF118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04.026" v="630"/>
          <ac:inkMkLst>
            <pc:docMk/>
            <pc:sldMk cId="0" sldId="285"/>
            <ac:inkMk id="8" creationId="{9068B6D2-0925-4B05-A721-3B89A62F61F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05.245" v="631"/>
          <ac:inkMkLst>
            <pc:docMk/>
            <pc:sldMk cId="0" sldId="285"/>
            <ac:inkMk id="9" creationId="{72BF3632-9B1E-477F-98DE-5DA88B54A03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05.261" v="632"/>
          <ac:inkMkLst>
            <pc:docMk/>
            <pc:sldMk cId="0" sldId="285"/>
            <ac:inkMk id="10" creationId="{7DA8F771-3F2D-4E8A-A1F6-2F3AD6B113E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06.073" v="633"/>
          <ac:inkMkLst>
            <pc:docMk/>
            <pc:sldMk cId="0" sldId="285"/>
            <ac:inkMk id="11" creationId="{8E51EF10-9E3E-4C1A-9AEF-BFD761B628F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07.042" v="634"/>
          <ac:inkMkLst>
            <pc:docMk/>
            <pc:sldMk cId="0" sldId="285"/>
            <ac:inkMk id="12" creationId="{20E40BD6-FD6B-492C-A9B3-2344AC14999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08.198" v="635"/>
          <ac:inkMkLst>
            <pc:docMk/>
            <pc:sldMk cId="0" sldId="285"/>
            <ac:inkMk id="13" creationId="{7087B6C5-C3D7-4251-B193-B6ACE36C2C1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09.183" v="636"/>
          <ac:inkMkLst>
            <pc:docMk/>
            <pc:sldMk cId="0" sldId="285"/>
            <ac:inkMk id="14" creationId="{D00CC645-3534-4D7E-BBC7-8244B20A87F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11.011" v="637"/>
          <ac:inkMkLst>
            <pc:docMk/>
            <pc:sldMk cId="0" sldId="285"/>
            <ac:inkMk id="15" creationId="{1D6CD3F6-D9B6-4BA8-BD50-011FD5D254B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13.230" v="638"/>
          <ac:inkMkLst>
            <pc:docMk/>
            <pc:sldMk cId="0" sldId="285"/>
            <ac:inkMk id="16" creationId="{A4377B5E-CD9C-4930-A882-FDCCBAE4EEE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13.245" v="639"/>
          <ac:inkMkLst>
            <pc:docMk/>
            <pc:sldMk cId="0" sldId="285"/>
            <ac:inkMk id="17" creationId="{2E369D98-56E0-493B-AC5B-20761723CA1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14.198" v="640"/>
          <ac:inkMkLst>
            <pc:docMk/>
            <pc:sldMk cId="0" sldId="285"/>
            <ac:inkMk id="18" creationId="{64F85DE1-5F42-4828-819C-18F093C8441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14.620" v="641"/>
          <ac:inkMkLst>
            <pc:docMk/>
            <pc:sldMk cId="0" sldId="285"/>
            <ac:inkMk id="19" creationId="{D912AEB9-FF54-440F-B1F2-CE96EC6271A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15.574" v="642"/>
          <ac:inkMkLst>
            <pc:docMk/>
            <pc:sldMk cId="0" sldId="285"/>
            <ac:inkMk id="20" creationId="{DBC9E17A-EA68-407A-A063-0BA79DB33FC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22.277" v="643"/>
          <ac:inkMkLst>
            <pc:docMk/>
            <pc:sldMk cId="0" sldId="285"/>
            <ac:inkMk id="21" creationId="{6B4A0162-CC69-4B31-B52C-E6EFCBD3332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22.886" v="644"/>
          <ac:inkMkLst>
            <pc:docMk/>
            <pc:sldMk cId="0" sldId="285"/>
            <ac:inkMk id="22" creationId="{1A8F5F9E-10DC-430D-90B8-F56E4F70744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23.449" v="645"/>
          <ac:inkMkLst>
            <pc:docMk/>
            <pc:sldMk cId="0" sldId="285"/>
            <ac:inkMk id="23" creationId="{C85E7E26-19B6-42F5-A986-0422CD69623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23.964" v="646"/>
          <ac:inkMkLst>
            <pc:docMk/>
            <pc:sldMk cId="0" sldId="285"/>
            <ac:inkMk id="24" creationId="{525CB827-C7C5-4103-A44F-837D0F389A7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26.949" v="647"/>
          <ac:inkMkLst>
            <pc:docMk/>
            <pc:sldMk cId="0" sldId="285"/>
            <ac:inkMk id="25" creationId="{98AEFAC5-473F-476D-96B4-41F28AD3729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28.652" v="648"/>
          <ac:inkMkLst>
            <pc:docMk/>
            <pc:sldMk cId="0" sldId="285"/>
            <ac:inkMk id="26" creationId="{1812E490-66E8-41A1-B1A8-E4E26C6A56E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28.714" v="649"/>
          <ac:inkMkLst>
            <pc:docMk/>
            <pc:sldMk cId="0" sldId="285"/>
            <ac:inkMk id="27" creationId="{0906E4C7-75F4-42D0-813A-766530BDF56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29.074" v="650"/>
          <ac:inkMkLst>
            <pc:docMk/>
            <pc:sldMk cId="0" sldId="285"/>
            <ac:inkMk id="28" creationId="{EE4A5753-67EC-40C9-B340-0343588E599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29.527" v="651"/>
          <ac:inkMkLst>
            <pc:docMk/>
            <pc:sldMk cId="0" sldId="285"/>
            <ac:inkMk id="29" creationId="{649DC74F-F9AC-4120-A55F-D1D35E2D2C1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30.683" v="652"/>
          <ac:inkMkLst>
            <pc:docMk/>
            <pc:sldMk cId="0" sldId="285"/>
            <ac:inkMk id="30" creationId="{3DBAB4B2-4223-4BD3-BF29-60F9EB073E4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31.199" v="653"/>
          <ac:inkMkLst>
            <pc:docMk/>
            <pc:sldMk cId="0" sldId="285"/>
            <ac:inkMk id="31" creationId="{CEB173B7-2DC6-41DC-BE96-25BF9FCED74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31.793" v="654"/>
          <ac:inkMkLst>
            <pc:docMk/>
            <pc:sldMk cId="0" sldId="285"/>
            <ac:inkMk id="32" creationId="{6BA95705-94A9-431C-BDC8-CE89F28F0AC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32.543" v="655"/>
          <ac:inkMkLst>
            <pc:docMk/>
            <pc:sldMk cId="0" sldId="285"/>
            <ac:inkMk id="33" creationId="{F8ED53ED-1150-4823-AF44-EDEE5307CA6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33.652" v="656"/>
          <ac:inkMkLst>
            <pc:docMk/>
            <pc:sldMk cId="0" sldId="285"/>
            <ac:inkMk id="34" creationId="{9CC9606B-D079-4DC3-A03C-A0269E14E93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35.027" v="657"/>
          <ac:inkMkLst>
            <pc:docMk/>
            <pc:sldMk cId="0" sldId="285"/>
            <ac:inkMk id="35" creationId="{F7FF1C2D-5326-4E36-A180-B511738BA33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43.137" v="658"/>
          <ac:inkMkLst>
            <pc:docMk/>
            <pc:sldMk cId="0" sldId="285"/>
            <ac:inkMk id="36" creationId="{4884CE58-9287-49B1-9272-CE5C257BD1F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43.152" v="659"/>
          <ac:inkMkLst>
            <pc:docMk/>
            <pc:sldMk cId="0" sldId="285"/>
            <ac:inkMk id="37" creationId="{77FDF1C7-F15D-48B6-8901-DF34C468C16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44.324" v="660"/>
          <ac:inkMkLst>
            <pc:docMk/>
            <pc:sldMk cId="0" sldId="285"/>
            <ac:inkMk id="38" creationId="{0D4FB2FA-A360-4232-B8C3-14C5F9FED16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45.246" v="661"/>
          <ac:inkMkLst>
            <pc:docMk/>
            <pc:sldMk cId="0" sldId="285"/>
            <ac:inkMk id="39" creationId="{21DC2A77-1265-48AD-B524-D55C26D549E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46.168" v="662"/>
          <ac:inkMkLst>
            <pc:docMk/>
            <pc:sldMk cId="0" sldId="285"/>
            <ac:inkMk id="40" creationId="{C588DF4D-B0CC-4B30-A11D-AC17E74E3AF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49.043" v="663"/>
          <ac:inkMkLst>
            <pc:docMk/>
            <pc:sldMk cId="0" sldId="285"/>
            <ac:inkMk id="41" creationId="{513983B4-4512-4ABE-B576-22B3E21BB14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51.793" v="664"/>
          <ac:inkMkLst>
            <pc:docMk/>
            <pc:sldMk cId="0" sldId="285"/>
            <ac:inkMk id="42" creationId="{C48DBEB3-31EC-4827-B547-1F4179A4C14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52.949" v="665"/>
          <ac:inkMkLst>
            <pc:docMk/>
            <pc:sldMk cId="0" sldId="285"/>
            <ac:inkMk id="43" creationId="{81B763E6-1C3F-4468-9B25-342EE5E626A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53.965" v="666"/>
          <ac:inkMkLst>
            <pc:docMk/>
            <pc:sldMk cId="0" sldId="285"/>
            <ac:inkMk id="44" creationId="{35AFFD39-962C-4E75-805B-B25198CC829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54.465" v="667"/>
          <ac:inkMkLst>
            <pc:docMk/>
            <pc:sldMk cId="0" sldId="285"/>
            <ac:inkMk id="45" creationId="{D306254E-D50D-40ED-9475-343098BF152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56.153" v="668"/>
          <ac:inkMkLst>
            <pc:docMk/>
            <pc:sldMk cId="0" sldId="285"/>
            <ac:inkMk id="46" creationId="{3721AD76-C4AC-4054-9C22-A91F965B1E8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57.653" v="669"/>
          <ac:inkMkLst>
            <pc:docMk/>
            <pc:sldMk cId="0" sldId="285"/>
            <ac:inkMk id="47" creationId="{92D3E50E-9EC5-4623-B0F3-144CCBB5363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57.668" v="670"/>
          <ac:inkMkLst>
            <pc:docMk/>
            <pc:sldMk cId="0" sldId="285"/>
            <ac:inkMk id="48" creationId="{25452170-A6DF-4347-B63E-E4E82A89730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57.668" v="671"/>
          <ac:inkMkLst>
            <pc:docMk/>
            <pc:sldMk cId="0" sldId="285"/>
            <ac:inkMk id="49" creationId="{A6C8A4AF-F4FE-4431-BCEE-923655AEF69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6:59.403" v="672"/>
          <ac:inkMkLst>
            <pc:docMk/>
            <pc:sldMk cId="0" sldId="285"/>
            <ac:inkMk id="50" creationId="{0ADBB685-AEE4-4D12-8C95-99560D8298F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01.121" v="673"/>
          <ac:inkMkLst>
            <pc:docMk/>
            <pc:sldMk cId="0" sldId="285"/>
            <ac:inkMk id="51" creationId="{7C70BB56-5D1E-43D9-94BE-F6DAB85BD4E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01.137" v="674"/>
          <ac:inkMkLst>
            <pc:docMk/>
            <pc:sldMk cId="0" sldId="285"/>
            <ac:inkMk id="52" creationId="{E3DBB8D7-B50D-4E2C-BAA3-C196A2BEC3B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02.496" v="675"/>
          <ac:inkMkLst>
            <pc:docMk/>
            <pc:sldMk cId="0" sldId="285"/>
            <ac:inkMk id="53" creationId="{457702EA-CA5A-40F3-B0A1-5802D8655C8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04.981" v="676"/>
          <ac:inkMkLst>
            <pc:docMk/>
            <pc:sldMk cId="0" sldId="285"/>
            <ac:inkMk id="54" creationId="{BD11282E-9603-48EB-89D1-51A068269FD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04.981" v="677"/>
          <ac:inkMkLst>
            <pc:docMk/>
            <pc:sldMk cId="0" sldId="285"/>
            <ac:inkMk id="55" creationId="{4BD18A4A-5A0A-416A-9A18-15EC7CC5E43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04.997" v="678"/>
          <ac:inkMkLst>
            <pc:docMk/>
            <pc:sldMk cId="0" sldId="285"/>
            <ac:inkMk id="56" creationId="{BA0D1D42-C309-47B8-88F8-945E0DB356B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04.997" v="679"/>
          <ac:inkMkLst>
            <pc:docMk/>
            <pc:sldMk cId="0" sldId="285"/>
            <ac:inkMk id="57" creationId="{01E0EECC-2AD1-4705-9A12-CE754AAE1C7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07.997" v="680"/>
          <ac:inkMkLst>
            <pc:docMk/>
            <pc:sldMk cId="0" sldId="285"/>
            <ac:inkMk id="58" creationId="{C576BD1F-1D19-4F93-B810-C796C638579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08.075" v="681"/>
          <ac:inkMkLst>
            <pc:docMk/>
            <pc:sldMk cId="0" sldId="285"/>
            <ac:inkMk id="59" creationId="{2DD55E7D-4325-4CF1-914C-83CD3A612A0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12.450" v="682"/>
          <ac:inkMkLst>
            <pc:docMk/>
            <pc:sldMk cId="0" sldId="285"/>
            <ac:inkMk id="60" creationId="{E1D29A28-6DC4-4240-BA85-F5E277F6076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12.465" v="683"/>
          <ac:inkMkLst>
            <pc:docMk/>
            <pc:sldMk cId="0" sldId="285"/>
            <ac:inkMk id="61" creationId="{5F72C3E5-3104-4B55-90CB-D196417233F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14.512" v="684"/>
          <ac:inkMkLst>
            <pc:docMk/>
            <pc:sldMk cId="0" sldId="285"/>
            <ac:inkMk id="62" creationId="{7BDDCFEC-6AC3-4FD8-B1B2-4295BF2B3D7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16.216" v="685"/>
          <ac:inkMkLst>
            <pc:docMk/>
            <pc:sldMk cId="0" sldId="285"/>
            <ac:inkMk id="63" creationId="{7D71A50F-B8BB-444B-AE18-704677B0CD2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19.653" v="686"/>
          <ac:inkMkLst>
            <pc:docMk/>
            <pc:sldMk cId="0" sldId="285"/>
            <ac:inkMk id="320" creationId="{584C9FDF-84C1-4F21-929A-2DB844EF940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19.669" v="687"/>
          <ac:inkMkLst>
            <pc:docMk/>
            <pc:sldMk cId="0" sldId="285"/>
            <ac:inkMk id="321" creationId="{99651FB9-6E3E-40F0-888B-D36107549A2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22.091" v="688"/>
          <ac:inkMkLst>
            <pc:docMk/>
            <pc:sldMk cId="0" sldId="285"/>
            <ac:inkMk id="322" creationId="{08F357E1-21C5-4839-967D-9A4245FCED1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23.513" v="689"/>
          <ac:inkMkLst>
            <pc:docMk/>
            <pc:sldMk cId="0" sldId="285"/>
            <ac:inkMk id="323" creationId="{8C40737F-B1AF-4ECA-A0F0-A0E2ADCD4E2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23.528" v="690"/>
          <ac:inkMkLst>
            <pc:docMk/>
            <pc:sldMk cId="0" sldId="285"/>
            <ac:inkMk id="324" creationId="{D6C815F9-FB3D-47DA-8255-66319C48F5F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28.216" v="691"/>
          <ac:inkMkLst>
            <pc:docMk/>
            <pc:sldMk cId="0" sldId="285"/>
            <ac:inkMk id="325" creationId="{B086446A-3690-4041-B9A2-287AFED9819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28.216" v="692"/>
          <ac:inkMkLst>
            <pc:docMk/>
            <pc:sldMk cId="0" sldId="285"/>
            <ac:inkMk id="326" creationId="{DA43DE72-92E9-4851-AB9F-B6FBB133B00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28.231" v="693"/>
          <ac:inkMkLst>
            <pc:docMk/>
            <pc:sldMk cId="0" sldId="285"/>
            <ac:inkMk id="327" creationId="{6E272921-A3D3-4042-A67B-78E9B924FAE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28.231" v="694"/>
          <ac:inkMkLst>
            <pc:docMk/>
            <pc:sldMk cId="0" sldId="285"/>
            <ac:inkMk id="328" creationId="{B01AE889-8B99-44FE-B1A3-1198D705B9C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28.247" v="695"/>
          <ac:inkMkLst>
            <pc:docMk/>
            <pc:sldMk cId="0" sldId="285"/>
            <ac:inkMk id="329" creationId="{B424FE0B-BA66-413D-9278-7D0AE464A9A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28.263" v="696"/>
          <ac:inkMkLst>
            <pc:docMk/>
            <pc:sldMk cId="0" sldId="285"/>
            <ac:inkMk id="330" creationId="{8E49C85D-77AC-44F5-B084-C712D1B404C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29.856" v="697"/>
          <ac:inkMkLst>
            <pc:docMk/>
            <pc:sldMk cId="0" sldId="285"/>
            <ac:inkMk id="331" creationId="{9BDA5E90-9BA8-4D09-B461-79AE7F13555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29.950" v="698"/>
          <ac:inkMkLst>
            <pc:docMk/>
            <pc:sldMk cId="0" sldId="285"/>
            <ac:inkMk id="332" creationId="{0C89B89F-6581-4D21-BDD2-B9FC4C2B8DF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30.356" v="699"/>
          <ac:inkMkLst>
            <pc:docMk/>
            <pc:sldMk cId="0" sldId="285"/>
            <ac:inkMk id="333" creationId="{FC3D40AF-A8EB-49DB-8FBF-0F397EB2EEF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30.794" v="700"/>
          <ac:inkMkLst>
            <pc:docMk/>
            <pc:sldMk cId="0" sldId="285"/>
            <ac:inkMk id="334" creationId="{1870E379-553D-4CEA-9ED3-591796BA4D5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34.513" v="701"/>
          <ac:inkMkLst>
            <pc:docMk/>
            <pc:sldMk cId="0" sldId="285"/>
            <ac:inkMk id="335" creationId="{A186B585-E66A-44D3-8421-FD4E8BC5B41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34.513" v="702"/>
          <ac:inkMkLst>
            <pc:docMk/>
            <pc:sldMk cId="0" sldId="285"/>
            <ac:inkMk id="336" creationId="{7BC1CA8C-6F13-414A-8990-3E9163ED39E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36.388" v="703"/>
          <ac:inkMkLst>
            <pc:docMk/>
            <pc:sldMk cId="0" sldId="285"/>
            <ac:inkMk id="337" creationId="{003A127A-F0CF-48F1-995A-E407E4A65C5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38.044" v="704"/>
          <ac:inkMkLst>
            <pc:docMk/>
            <pc:sldMk cId="0" sldId="285"/>
            <ac:inkMk id="338" creationId="{1B7A8A99-6A6F-4D55-9098-1A65BDCBD56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38.044" v="705"/>
          <ac:inkMkLst>
            <pc:docMk/>
            <pc:sldMk cId="0" sldId="285"/>
            <ac:inkMk id="339" creationId="{C2530A78-1807-47F1-8018-A7283565071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38.060" v="706"/>
          <ac:inkMkLst>
            <pc:docMk/>
            <pc:sldMk cId="0" sldId="285"/>
            <ac:inkMk id="340" creationId="{4F3FF39D-F9DA-4BF4-AA84-35B3C485D55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40.279" v="707"/>
          <ac:inkMkLst>
            <pc:docMk/>
            <pc:sldMk cId="0" sldId="285"/>
            <ac:inkMk id="341" creationId="{00A56C26-19C8-42B6-9624-A015D707477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42.044" v="708"/>
          <ac:inkMkLst>
            <pc:docMk/>
            <pc:sldMk cId="0" sldId="285"/>
            <ac:inkMk id="342" creationId="{E7CFEEE8-B8EC-4B62-A83B-B9E012A2BEC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42.060" v="709"/>
          <ac:inkMkLst>
            <pc:docMk/>
            <pc:sldMk cId="0" sldId="285"/>
            <ac:inkMk id="343" creationId="{3FCF6E21-F28B-44A6-BBDA-049223F0F18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42.060" v="710"/>
          <ac:inkMkLst>
            <pc:docMk/>
            <pc:sldMk cId="0" sldId="285"/>
            <ac:inkMk id="344" creationId="{BBAADF0F-C3D5-4BA3-A940-B613AE3721A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42.060" v="711"/>
          <ac:inkMkLst>
            <pc:docMk/>
            <pc:sldMk cId="0" sldId="285"/>
            <ac:inkMk id="345" creationId="{8791BC16-BE21-438F-9EBE-F9440F9E157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43.826" v="712"/>
          <ac:inkMkLst>
            <pc:docMk/>
            <pc:sldMk cId="0" sldId="285"/>
            <ac:inkMk id="346" creationId="{D9161E1D-864F-4FAE-B6B5-B844DA0F8A1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43.841" v="713"/>
          <ac:inkMkLst>
            <pc:docMk/>
            <pc:sldMk cId="0" sldId="285"/>
            <ac:inkMk id="347" creationId="{07882BD4-6157-441F-A786-0B949E492A9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44.794" v="714"/>
          <ac:inkMkLst>
            <pc:docMk/>
            <pc:sldMk cId="0" sldId="285"/>
            <ac:inkMk id="348" creationId="{3970CDDB-F135-44D8-8986-E5B7F38EB73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7:44.810" v="715"/>
          <ac:inkMkLst>
            <pc:docMk/>
            <pc:sldMk cId="0" sldId="285"/>
            <ac:inkMk id="352" creationId="{3CCF81CD-6060-4B06-8769-642CE952B78A}"/>
          </ac:inkMkLst>
        </pc:inkChg>
      </pc:sldChg>
      <pc:sldChg chg="addSp delSp">
        <pc:chgData name="Rishabh Borad" userId="S::rishabhborad.ece18@iitbhu.ac.in::4010a989-7379-4515-a2f4-24874ad91e38" providerId="AD" clId="Web-{B81C8836-0765-F3EA-C7BA-53F4D87340D5}" dt="2021-01-24T12:10:56.205" v="784"/>
        <pc:sldMkLst>
          <pc:docMk/>
          <pc:sldMk cId="0" sldId="286"/>
        </pc:sldMkLst>
        <pc:inkChg chg="add">
          <ac:chgData name="Rishabh Borad" userId="S::rishabhborad.ece18@iitbhu.ac.in::4010a989-7379-4515-a2f4-24874ad91e38" providerId="AD" clId="Web-{B81C8836-0765-F3EA-C7BA-53F4D87340D5}" dt="2021-01-24T12:09:42.125" v="716"/>
          <ac:inkMkLst>
            <pc:docMk/>
            <pc:sldMk cId="0" sldId="286"/>
            <ac:inkMk id="2" creationId="{7154D85F-DAC6-4450-B536-B509E67322B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43.719" v="717"/>
          <ac:inkMkLst>
            <pc:docMk/>
            <pc:sldMk cId="0" sldId="286"/>
            <ac:inkMk id="3" creationId="{6E0140C7-0199-40C8-99F3-616F382CF8F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43.813" v="718"/>
          <ac:inkMkLst>
            <pc:docMk/>
            <pc:sldMk cId="0" sldId="286"/>
            <ac:inkMk id="4" creationId="{7B797FE0-CAD2-42F6-9AEA-179596D6786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44.500" v="719"/>
          <ac:inkMkLst>
            <pc:docMk/>
            <pc:sldMk cId="0" sldId="286"/>
            <ac:inkMk id="5" creationId="{4BB6A1D3-DFF3-4B00-B9F6-891623DA000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45.360" v="720"/>
          <ac:inkMkLst>
            <pc:docMk/>
            <pc:sldMk cId="0" sldId="286"/>
            <ac:inkMk id="6" creationId="{A04AB407-E79C-401A-8EE4-508FB732642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48.766" v="721"/>
          <ac:inkMkLst>
            <pc:docMk/>
            <pc:sldMk cId="0" sldId="286"/>
            <ac:inkMk id="7" creationId="{60DB6D24-B260-4525-A93B-20A12F5A30D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51.844" v="722"/>
          <ac:inkMkLst>
            <pc:docMk/>
            <pc:sldMk cId="0" sldId="286"/>
            <ac:inkMk id="8" creationId="{F9049289-ABCD-407D-B87A-8328A560342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54.875" v="723"/>
          <ac:inkMkLst>
            <pc:docMk/>
            <pc:sldMk cId="0" sldId="286"/>
            <ac:inkMk id="9" creationId="{1C2CC0C3-1344-488B-A856-746C5C22C6C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57.125" v="724"/>
          <ac:inkMkLst>
            <pc:docMk/>
            <pc:sldMk cId="0" sldId="286"/>
            <ac:inkMk id="10" creationId="{D26A72B9-98FB-4C75-9A6D-58944FFFD8A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57.125" v="725"/>
          <ac:inkMkLst>
            <pc:docMk/>
            <pc:sldMk cId="0" sldId="286"/>
            <ac:inkMk id="11" creationId="{C3E0FD14-5180-4947-8134-F6A9A9E9398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57.125" v="726"/>
          <ac:inkMkLst>
            <pc:docMk/>
            <pc:sldMk cId="0" sldId="286"/>
            <ac:inkMk id="12" creationId="{9CD755C8-B58D-4529-BD0B-A7615745CAF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57.141" v="727"/>
          <ac:inkMkLst>
            <pc:docMk/>
            <pc:sldMk cId="0" sldId="286"/>
            <ac:inkMk id="13" creationId="{E7ED2743-7B47-437D-AE81-4975C0E768F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58.016" v="728"/>
          <ac:inkMkLst>
            <pc:docMk/>
            <pc:sldMk cId="0" sldId="286"/>
            <ac:inkMk id="14" creationId="{9FA6E317-2CD7-43FB-A69E-6D15282D3C4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58.563" v="729"/>
          <ac:inkMkLst>
            <pc:docMk/>
            <pc:sldMk cId="0" sldId="286"/>
            <ac:inkMk id="15" creationId="{58591EC8-2DC8-458D-B507-1C4AD1EB119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59.813" v="730"/>
          <ac:inkMkLst>
            <pc:docMk/>
            <pc:sldMk cId="0" sldId="286"/>
            <ac:inkMk id="16" creationId="{534F660D-E76F-44F7-A7D5-87268B9EA22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09:59.813" v="731"/>
          <ac:inkMkLst>
            <pc:docMk/>
            <pc:sldMk cId="0" sldId="286"/>
            <ac:inkMk id="17" creationId="{8C494EDF-D796-46E7-B618-3D423ADCE0A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00.563" v="732"/>
          <ac:inkMkLst>
            <pc:docMk/>
            <pc:sldMk cId="0" sldId="286"/>
            <ac:inkMk id="18" creationId="{BEF287B8-604E-46A4-860D-4163182E423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01.266" v="733"/>
          <ac:inkMkLst>
            <pc:docMk/>
            <pc:sldMk cId="0" sldId="286"/>
            <ac:inkMk id="19" creationId="{C4F76494-3917-41EF-B237-127EC079648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02.344" v="734"/>
          <ac:inkMkLst>
            <pc:docMk/>
            <pc:sldMk cId="0" sldId="286"/>
            <ac:inkMk id="20" creationId="{33E2C046-0447-4BCE-A5B3-0830C15A5DD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04.079" v="735"/>
          <ac:inkMkLst>
            <pc:docMk/>
            <pc:sldMk cId="0" sldId="286"/>
            <ac:inkMk id="21" creationId="{A34AD4F0-BC1A-4F87-88EE-37441EF6BC9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04.563" v="736"/>
          <ac:inkMkLst>
            <pc:docMk/>
            <pc:sldMk cId="0" sldId="286"/>
            <ac:inkMk id="22" creationId="{7E86FEAB-A896-4E28-9B12-F958B603EB9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06.860" v="737"/>
          <ac:inkMkLst>
            <pc:docMk/>
            <pc:sldMk cId="0" sldId="286"/>
            <ac:inkMk id="23" creationId="{1A886948-925A-400C-A588-B40247696A6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08.141" v="738"/>
          <ac:inkMkLst>
            <pc:docMk/>
            <pc:sldMk cId="0" sldId="286"/>
            <ac:inkMk id="24" creationId="{27CC14E6-EB94-494C-BDD4-1D990899157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08.579" v="739"/>
          <ac:inkMkLst>
            <pc:docMk/>
            <pc:sldMk cId="0" sldId="286"/>
            <ac:inkMk id="25" creationId="{E794BC1D-85D1-49C5-8189-2399A2379F64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10:14.282" v="747"/>
          <ac:inkMkLst>
            <pc:docMk/>
            <pc:sldMk cId="0" sldId="286"/>
            <ac:inkMk id="26" creationId="{534BD916-EAA9-4CC9-9318-55FC1B1DA77C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10:14.282" v="746"/>
          <ac:inkMkLst>
            <pc:docMk/>
            <pc:sldMk cId="0" sldId="286"/>
            <ac:inkMk id="27" creationId="{5DF303FA-5560-4C5C-9E22-AEE51CB0E79A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10:14.282" v="745"/>
          <ac:inkMkLst>
            <pc:docMk/>
            <pc:sldMk cId="0" sldId="286"/>
            <ac:inkMk id="28" creationId="{BAC348B6-0A9E-4E56-945B-3C11B82C8F45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10:14.282" v="744"/>
          <ac:inkMkLst>
            <pc:docMk/>
            <pc:sldMk cId="0" sldId="286"/>
            <ac:inkMk id="29" creationId="{6EEE8BC2-DC88-400B-A8A1-14C51081468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16.485" v="748"/>
          <ac:inkMkLst>
            <pc:docMk/>
            <pc:sldMk cId="0" sldId="286"/>
            <ac:inkMk id="30" creationId="{7498D7B1-C68F-45CF-A77B-222F8852766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18.267" v="749"/>
          <ac:inkMkLst>
            <pc:docMk/>
            <pc:sldMk cId="0" sldId="286"/>
            <ac:inkMk id="31" creationId="{DCC57046-B009-4A3E-B648-A33B7607566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19.642" v="750"/>
          <ac:inkMkLst>
            <pc:docMk/>
            <pc:sldMk cId="0" sldId="286"/>
            <ac:inkMk id="32" creationId="{42AF2A1E-7A62-47B1-AC80-BFF7475B297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21.001" v="751"/>
          <ac:inkMkLst>
            <pc:docMk/>
            <pc:sldMk cId="0" sldId="286"/>
            <ac:inkMk id="33" creationId="{403F8BCF-278A-48B4-A9EA-E8F32957F46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21.689" v="752"/>
          <ac:inkMkLst>
            <pc:docMk/>
            <pc:sldMk cId="0" sldId="286"/>
            <ac:inkMk id="34" creationId="{AB90B398-D4C1-4EE4-B6A8-C8B7359F08F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28.579" v="753"/>
          <ac:inkMkLst>
            <pc:docMk/>
            <pc:sldMk cId="0" sldId="286"/>
            <ac:inkMk id="35" creationId="{C252BA3E-E50E-4891-8832-CEA64B1A699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29.329" v="754"/>
          <ac:inkMkLst>
            <pc:docMk/>
            <pc:sldMk cId="0" sldId="286"/>
            <ac:inkMk id="36" creationId="{E0192A55-AC88-4996-B68E-818C5DB2F26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31.548" v="755"/>
          <ac:inkMkLst>
            <pc:docMk/>
            <pc:sldMk cId="0" sldId="286"/>
            <ac:inkMk id="37" creationId="{93CD68D1-7625-4F85-89D6-B62CE0654D6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31.548" v="756"/>
          <ac:inkMkLst>
            <pc:docMk/>
            <pc:sldMk cId="0" sldId="286"/>
            <ac:inkMk id="38" creationId="{4FDC7739-E606-490E-BE4B-22B03C63B83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31.548" v="757"/>
          <ac:inkMkLst>
            <pc:docMk/>
            <pc:sldMk cId="0" sldId="286"/>
            <ac:inkMk id="39" creationId="{F6FFE5AD-A86A-4FA4-BC6C-A01664C234A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32.408" v="758"/>
          <ac:inkMkLst>
            <pc:docMk/>
            <pc:sldMk cId="0" sldId="286"/>
            <ac:inkMk id="40" creationId="{77F6A560-E2D6-461B-9D31-91D043EAE575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10:35.986" v="760"/>
          <ac:inkMkLst>
            <pc:docMk/>
            <pc:sldMk cId="0" sldId="286"/>
            <ac:inkMk id="41" creationId="{A8F35F79-7B96-463E-9B0F-7323F1B42C4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39.564" v="761"/>
          <ac:inkMkLst>
            <pc:docMk/>
            <pc:sldMk cId="0" sldId="286"/>
            <ac:inkMk id="42" creationId="{21CDEE92-F957-4E3A-8173-C1B92519CF5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40.689" v="762"/>
          <ac:inkMkLst>
            <pc:docMk/>
            <pc:sldMk cId="0" sldId="286"/>
            <ac:inkMk id="43" creationId="{3DB42783-1824-4BFC-957B-37D1CDFBD1A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41.361" v="763"/>
          <ac:inkMkLst>
            <pc:docMk/>
            <pc:sldMk cId="0" sldId="286"/>
            <ac:inkMk id="44" creationId="{958B57EC-A851-44F2-B06E-A29B8FCC0BE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42.126" v="764"/>
          <ac:inkMkLst>
            <pc:docMk/>
            <pc:sldMk cId="0" sldId="286"/>
            <ac:inkMk id="45" creationId="{4D701C66-042A-4E7A-8143-F5F45A99C8E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42.955" v="765"/>
          <ac:inkMkLst>
            <pc:docMk/>
            <pc:sldMk cId="0" sldId="286"/>
            <ac:inkMk id="46" creationId="{730DB3E3-1A88-4F62-BFC6-DB63A3D121C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42.955" v="766"/>
          <ac:inkMkLst>
            <pc:docMk/>
            <pc:sldMk cId="0" sldId="286"/>
            <ac:inkMk id="47" creationId="{15F35901-66B3-4786-BA4F-3D7121B6385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44.877" v="767"/>
          <ac:inkMkLst>
            <pc:docMk/>
            <pc:sldMk cId="0" sldId="286"/>
            <ac:inkMk id="48" creationId="{19DDC26B-1162-4FBD-9A84-C77820AADEB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44.970" v="768"/>
          <ac:inkMkLst>
            <pc:docMk/>
            <pc:sldMk cId="0" sldId="286"/>
            <ac:inkMk id="49" creationId="{B3CB05A6-F855-4409-B02E-CA0983FB673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45.377" v="769"/>
          <ac:inkMkLst>
            <pc:docMk/>
            <pc:sldMk cId="0" sldId="286"/>
            <ac:inkMk id="50" creationId="{6668B34B-F748-416F-8C8A-FFDD1BA9377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45.923" v="770"/>
          <ac:inkMkLst>
            <pc:docMk/>
            <pc:sldMk cId="0" sldId="286"/>
            <ac:inkMk id="51" creationId="{8940D08C-E086-4708-BE73-14B74EE7764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48.095" v="771"/>
          <ac:inkMkLst>
            <pc:docMk/>
            <pc:sldMk cId="0" sldId="286"/>
            <ac:inkMk id="52" creationId="{E72D2116-FDEF-4B7C-BABF-EFCB8AC0DCB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48.095" v="772"/>
          <ac:inkMkLst>
            <pc:docMk/>
            <pc:sldMk cId="0" sldId="286"/>
            <ac:inkMk id="53" creationId="{B56D9247-B77A-4BFB-B785-1D92A1A81D1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48.705" v="773"/>
          <ac:inkMkLst>
            <pc:docMk/>
            <pc:sldMk cId="0" sldId="286"/>
            <ac:inkMk id="54" creationId="{B6091ADA-3504-400C-B812-015330810B6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50.033" v="774"/>
          <ac:inkMkLst>
            <pc:docMk/>
            <pc:sldMk cId="0" sldId="286"/>
            <ac:inkMk id="55" creationId="{74F6A87E-37F2-4AC9-88FF-FD8611643DC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50.720" v="775"/>
          <ac:inkMkLst>
            <pc:docMk/>
            <pc:sldMk cId="0" sldId="286"/>
            <ac:inkMk id="56" creationId="{D14B5CAA-2C17-45AB-B7A8-154E8E6FDCA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51.658" v="776"/>
          <ac:inkMkLst>
            <pc:docMk/>
            <pc:sldMk cId="0" sldId="286"/>
            <ac:inkMk id="57" creationId="{37A941A7-F3A5-4411-B641-699C8D78586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51.674" v="777"/>
          <ac:inkMkLst>
            <pc:docMk/>
            <pc:sldMk cId="0" sldId="286"/>
            <ac:inkMk id="58" creationId="{0E63BDB3-D334-4B0E-80A4-2BE9939880E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51.674" v="778"/>
          <ac:inkMkLst>
            <pc:docMk/>
            <pc:sldMk cId="0" sldId="286"/>
            <ac:inkMk id="59" creationId="{96E5B9AB-06E9-41E0-A94F-34061208D02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53.377" v="779"/>
          <ac:inkMkLst>
            <pc:docMk/>
            <pc:sldMk cId="0" sldId="286"/>
            <ac:inkMk id="60" creationId="{A67407A7-3AC8-4E96-B354-D12BE1BBBA0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53.392" v="780"/>
          <ac:inkMkLst>
            <pc:docMk/>
            <pc:sldMk cId="0" sldId="286"/>
            <ac:inkMk id="61" creationId="{6BB7A421-CD40-4E1C-BCE5-91C1D9A8FE6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53.392" v="781"/>
          <ac:inkMkLst>
            <pc:docMk/>
            <pc:sldMk cId="0" sldId="286"/>
            <ac:inkMk id="62" creationId="{B3608699-F637-40D5-8621-47A696F5877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54.986" v="782"/>
          <ac:inkMkLst>
            <pc:docMk/>
            <pc:sldMk cId="0" sldId="286"/>
            <ac:inkMk id="63" creationId="{4CC392AE-CD39-4581-B0BF-EF7C596FDEB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54.986" v="783"/>
          <ac:inkMkLst>
            <pc:docMk/>
            <pc:sldMk cId="0" sldId="286"/>
            <ac:inkMk id="320" creationId="{7B1782CA-5472-4F63-9D23-9A625D86129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0:56.205" v="784"/>
          <ac:inkMkLst>
            <pc:docMk/>
            <pc:sldMk cId="0" sldId="286"/>
            <ac:inkMk id="321" creationId="{529F0193-6F9F-49F3-983B-44D78E8CD11C}"/>
          </ac:inkMkLst>
        </pc:inkChg>
      </pc:sldChg>
      <pc:sldChg chg="addSp delSp">
        <pc:chgData name="Rishabh Borad" userId="S::rishabhborad.ece18@iitbhu.ac.in::4010a989-7379-4515-a2f4-24874ad91e38" providerId="AD" clId="Web-{B81C8836-0765-F3EA-C7BA-53F4D87340D5}" dt="2021-01-24T12:15:31.164" v="853"/>
        <pc:sldMkLst>
          <pc:docMk/>
          <pc:sldMk cId="0" sldId="287"/>
        </pc:sldMkLst>
        <pc:inkChg chg="add">
          <ac:chgData name="Rishabh Borad" userId="S::rishabhborad.ece18@iitbhu.ac.in::4010a989-7379-4515-a2f4-24874ad91e38" providerId="AD" clId="Web-{B81C8836-0765-F3EA-C7BA-53F4D87340D5}" dt="2021-01-24T12:11:16.455" v="785"/>
          <ac:inkMkLst>
            <pc:docMk/>
            <pc:sldMk cId="0" sldId="287"/>
            <ac:inkMk id="2" creationId="{67DB9CE6-B6A1-4721-8798-FBE20D077C2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1:17.377" v="786"/>
          <ac:inkMkLst>
            <pc:docMk/>
            <pc:sldMk cId="0" sldId="287"/>
            <ac:inkMk id="3" creationId="{251EB2C4-68FD-4948-B626-B8B2BE4E6B1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1:18.174" v="787"/>
          <ac:inkMkLst>
            <pc:docMk/>
            <pc:sldMk cId="0" sldId="287"/>
            <ac:inkMk id="4" creationId="{2271D294-7602-4DE2-80DC-4627105B2F0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1:18.799" v="788"/>
          <ac:inkMkLst>
            <pc:docMk/>
            <pc:sldMk cId="0" sldId="287"/>
            <ac:inkMk id="5" creationId="{012B37DC-C6DC-4019-9CDB-D1E11AF134A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1:19.455" v="789"/>
          <ac:inkMkLst>
            <pc:docMk/>
            <pc:sldMk cId="0" sldId="287"/>
            <ac:inkMk id="6" creationId="{9F2FA452-4DD0-495A-90A9-6354AE07016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1:19.799" v="790"/>
          <ac:inkMkLst>
            <pc:docMk/>
            <pc:sldMk cId="0" sldId="287"/>
            <ac:inkMk id="7" creationId="{8F0B5C38-2DAA-4F8D-872B-1DD6C656EE6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1:23.549" v="791"/>
          <ac:inkMkLst>
            <pc:docMk/>
            <pc:sldMk cId="0" sldId="287"/>
            <ac:inkMk id="8" creationId="{D270B4B7-3CBD-47DD-9E7D-0F8DEC7C90B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1:23.549" v="792"/>
          <ac:inkMkLst>
            <pc:docMk/>
            <pc:sldMk cId="0" sldId="287"/>
            <ac:inkMk id="9" creationId="{B4FB4799-C82B-4D00-9AC5-0381701E10A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1:25.581" v="793"/>
          <ac:inkMkLst>
            <pc:docMk/>
            <pc:sldMk cId="0" sldId="287"/>
            <ac:inkMk id="10" creationId="{E4D28785-C46D-4BFE-973F-AA4BC3E994F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1:25.627" v="794"/>
          <ac:inkMkLst>
            <pc:docMk/>
            <pc:sldMk cId="0" sldId="287"/>
            <ac:inkMk id="11" creationId="{378F77A1-A0A5-4509-A5F2-5733F773599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2:50.208" v="795"/>
          <ac:inkMkLst>
            <pc:docMk/>
            <pc:sldMk cId="0" sldId="287"/>
            <ac:inkMk id="12" creationId="{0A508987-2C3E-40B1-AE00-CB6EC9C5E1D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2:51.723" v="796"/>
          <ac:inkMkLst>
            <pc:docMk/>
            <pc:sldMk cId="0" sldId="287"/>
            <ac:inkMk id="13" creationId="{F3BEA2BF-93EB-40D6-961B-908059719EA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2:52.895" v="797"/>
          <ac:inkMkLst>
            <pc:docMk/>
            <pc:sldMk cId="0" sldId="287"/>
            <ac:inkMk id="14" creationId="{B6130E26-B43C-45C3-B621-3E7FE9D9E04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2:54.239" v="798"/>
          <ac:inkMkLst>
            <pc:docMk/>
            <pc:sldMk cId="0" sldId="287"/>
            <ac:inkMk id="15" creationId="{375442E5-7CFF-4366-9DA0-A4D343AAE21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2:54.239" v="799"/>
          <ac:inkMkLst>
            <pc:docMk/>
            <pc:sldMk cId="0" sldId="287"/>
            <ac:inkMk id="16" creationId="{6B9EC7B6-D40D-405F-B613-92D75CC6686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2:54.239" v="800"/>
          <ac:inkMkLst>
            <pc:docMk/>
            <pc:sldMk cId="0" sldId="287"/>
            <ac:inkMk id="17" creationId="{BC0EBEBE-E7B0-4C9A-9F10-6170733951E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2:56.223" v="801"/>
          <ac:inkMkLst>
            <pc:docMk/>
            <pc:sldMk cId="0" sldId="287"/>
            <ac:inkMk id="18" creationId="{75F1034D-DDCA-41E1-ACF5-51C01B632FB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2:56.973" v="802"/>
          <ac:inkMkLst>
            <pc:docMk/>
            <pc:sldMk cId="0" sldId="287"/>
            <ac:inkMk id="19" creationId="{8D316BB2-16CE-43E7-8A4B-8468F869E9F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2:58.692" v="803"/>
          <ac:inkMkLst>
            <pc:docMk/>
            <pc:sldMk cId="0" sldId="287"/>
            <ac:inkMk id="20" creationId="{0AB3934E-0684-4088-8AA7-116A64DCA3D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2:59.755" v="804"/>
          <ac:inkMkLst>
            <pc:docMk/>
            <pc:sldMk cId="0" sldId="287"/>
            <ac:inkMk id="21" creationId="{6EBC9FB5-AC43-43B4-90B7-F4924BCC40F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00.145" v="805"/>
          <ac:inkMkLst>
            <pc:docMk/>
            <pc:sldMk cId="0" sldId="287"/>
            <ac:inkMk id="22" creationId="{5BDBE5F6-74E9-4994-9BEE-847201A48B5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01.973" v="806"/>
          <ac:inkMkLst>
            <pc:docMk/>
            <pc:sldMk cId="0" sldId="287"/>
            <ac:inkMk id="23" creationId="{E3C83A05-09FB-4C44-A2E6-F99DD7ED993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03.364" v="807"/>
          <ac:inkMkLst>
            <pc:docMk/>
            <pc:sldMk cId="0" sldId="287"/>
            <ac:inkMk id="24" creationId="{D09786A5-81FC-4384-8C94-BD692834C3D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04.630" v="808"/>
          <ac:inkMkLst>
            <pc:docMk/>
            <pc:sldMk cId="0" sldId="287"/>
            <ac:inkMk id="25" creationId="{95F5812E-4024-4880-A9AA-D18E98E045F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05.442" v="809"/>
          <ac:inkMkLst>
            <pc:docMk/>
            <pc:sldMk cId="0" sldId="287"/>
            <ac:inkMk id="26" creationId="{08E63639-9BC0-4A44-91C9-FE2A0834F28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05.864" v="810"/>
          <ac:inkMkLst>
            <pc:docMk/>
            <pc:sldMk cId="0" sldId="287"/>
            <ac:inkMk id="27" creationId="{A4E6FC0D-A0EE-458E-B9D6-A41A675CC44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06.692" v="811"/>
          <ac:inkMkLst>
            <pc:docMk/>
            <pc:sldMk cId="0" sldId="287"/>
            <ac:inkMk id="28" creationId="{AC797F0C-16D6-4F3A-8458-37AEB169B29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09.255" v="812"/>
          <ac:inkMkLst>
            <pc:docMk/>
            <pc:sldMk cId="0" sldId="287"/>
            <ac:inkMk id="29" creationId="{107AC413-FA16-49E8-828E-956197C0A2B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10.489" v="813"/>
          <ac:inkMkLst>
            <pc:docMk/>
            <pc:sldMk cId="0" sldId="287"/>
            <ac:inkMk id="30" creationId="{76CCFCE8-7F2E-4F68-BB7A-FAC548A77D7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10.489" v="814"/>
          <ac:inkMkLst>
            <pc:docMk/>
            <pc:sldMk cId="0" sldId="287"/>
            <ac:inkMk id="31" creationId="{C6B1B9F3-65C4-4556-A2F7-1F85CA41478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12.239" v="815"/>
          <ac:inkMkLst>
            <pc:docMk/>
            <pc:sldMk cId="0" sldId="287"/>
            <ac:inkMk id="32" creationId="{BD7C9276-E62E-4F1B-B6F3-6C91F511EE5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12.302" v="816"/>
          <ac:inkMkLst>
            <pc:docMk/>
            <pc:sldMk cId="0" sldId="287"/>
            <ac:inkMk id="33" creationId="{21AC1513-4266-444D-A01B-71BEB4EEC6F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12.317" v="817"/>
          <ac:inkMkLst>
            <pc:docMk/>
            <pc:sldMk cId="0" sldId="287"/>
            <ac:inkMk id="34" creationId="{32C5F587-47C4-4F86-989E-F7AFAB42366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12.317" v="818"/>
          <ac:inkMkLst>
            <pc:docMk/>
            <pc:sldMk cId="0" sldId="287"/>
            <ac:inkMk id="35" creationId="{8CCF697A-938A-4CA5-98C9-1DA191A62E0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12.864" v="819"/>
          <ac:inkMkLst>
            <pc:docMk/>
            <pc:sldMk cId="0" sldId="287"/>
            <ac:inkMk id="36" creationId="{18F3EFFC-EBD1-4684-BD82-3278F60430B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14.864" v="820"/>
          <ac:inkMkLst>
            <pc:docMk/>
            <pc:sldMk cId="0" sldId="287"/>
            <ac:inkMk id="37" creationId="{D1111DEE-53DB-4288-A6E7-3EE6B6D5B80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15.474" v="821"/>
          <ac:inkMkLst>
            <pc:docMk/>
            <pc:sldMk cId="0" sldId="287"/>
            <ac:inkMk id="38" creationId="{DE337641-A5BC-489F-99B8-170FEF24F3F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15.989" v="822"/>
          <ac:inkMkLst>
            <pc:docMk/>
            <pc:sldMk cId="0" sldId="287"/>
            <ac:inkMk id="39" creationId="{EBE8ACF3-5F1B-4BC1-ACB7-8BE588F72DFD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13:19.958" v="824"/>
          <ac:inkMkLst>
            <pc:docMk/>
            <pc:sldMk cId="0" sldId="287"/>
            <ac:inkMk id="40" creationId="{E3E87B4F-B40C-43AF-85E9-5BC6EF4F721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22.646" v="825"/>
          <ac:inkMkLst>
            <pc:docMk/>
            <pc:sldMk cId="0" sldId="287"/>
            <ac:inkMk id="41" creationId="{B7F3B7FA-6FAB-4732-B9EF-57122D9AD5D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26.865" v="826"/>
          <ac:inkMkLst>
            <pc:docMk/>
            <pc:sldMk cId="0" sldId="287"/>
            <ac:inkMk id="42" creationId="{4E787E63-5666-4B01-81C4-2581EE4B59E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3:28.240" v="827"/>
          <ac:inkMkLst>
            <pc:docMk/>
            <pc:sldMk cId="0" sldId="287"/>
            <ac:inkMk id="43" creationId="{DD2B807B-0B2E-4B63-ADEF-2664F8822A4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4:17.710" v="828"/>
          <ac:inkMkLst>
            <pc:docMk/>
            <pc:sldMk cId="0" sldId="287"/>
            <ac:inkMk id="44" creationId="{5B4F82C0-297B-49E4-9B7B-79169424402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4:18.960" v="829"/>
          <ac:inkMkLst>
            <pc:docMk/>
            <pc:sldMk cId="0" sldId="287"/>
            <ac:inkMk id="45" creationId="{768D1D64-981C-416B-8D30-53C956E7DE4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4:19.803" v="830"/>
          <ac:inkMkLst>
            <pc:docMk/>
            <pc:sldMk cId="0" sldId="287"/>
            <ac:inkMk id="46" creationId="{5D7A399E-B73E-4EC8-B4D3-1863BBED753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4:20.428" v="831"/>
          <ac:inkMkLst>
            <pc:docMk/>
            <pc:sldMk cId="0" sldId="287"/>
            <ac:inkMk id="47" creationId="{B303B392-200F-417F-A04A-2B747B5CC91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4:22.100" v="832"/>
          <ac:inkMkLst>
            <pc:docMk/>
            <pc:sldMk cId="0" sldId="287"/>
            <ac:inkMk id="48" creationId="{3E41E13E-599F-4D45-91F3-12F6942851D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4:22.100" v="833"/>
          <ac:inkMkLst>
            <pc:docMk/>
            <pc:sldMk cId="0" sldId="287"/>
            <ac:inkMk id="49" creationId="{9380F1D4-3253-448B-B5FD-E7428B9479C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4:28.429" v="834"/>
          <ac:inkMkLst>
            <pc:docMk/>
            <pc:sldMk cId="0" sldId="287"/>
            <ac:inkMk id="50" creationId="{E7686503-C8C3-4D7E-9805-7BBEF1DE145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4:28.710" v="835"/>
          <ac:inkMkLst>
            <pc:docMk/>
            <pc:sldMk cId="0" sldId="287"/>
            <ac:inkMk id="51" creationId="{4A860798-62FC-4436-9261-189D5082348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4:28.725" v="836"/>
          <ac:inkMkLst>
            <pc:docMk/>
            <pc:sldMk cId="0" sldId="287"/>
            <ac:inkMk id="52" creationId="{878A7AD1-7FA8-4128-B4A3-F1D67E7243F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4:31.147" v="837"/>
          <ac:inkMkLst>
            <pc:docMk/>
            <pc:sldMk cId="0" sldId="287"/>
            <ac:inkMk id="53" creationId="{3AE25863-4800-4E8D-A49D-65124E581F8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09.726" v="838"/>
          <ac:inkMkLst>
            <pc:docMk/>
            <pc:sldMk cId="0" sldId="287"/>
            <ac:inkMk id="54" creationId="{E80CFC6F-95E7-4F81-9451-1C0DAE3DE87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10.601" v="839"/>
          <ac:inkMkLst>
            <pc:docMk/>
            <pc:sldMk cId="0" sldId="287"/>
            <ac:inkMk id="55" creationId="{65E22B5A-4E52-4F74-A2A1-A1947B13CB5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13.898" v="840"/>
          <ac:inkMkLst>
            <pc:docMk/>
            <pc:sldMk cId="0" sldId="287"/>
            <ac:inkMk id="56" creationId="{0830E9D4-E32B-4E6B-B5EC-74BBA4D4171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14.445" v="841"/>
          <ac:inkMkLst>
            <pc:docMk/>
            <pc:sldMk cId="0" sldId="287"/>
            <ac:inkMk id="57" creationId="{F6C11378-B9E7-4070-86C2-9B4FE4B0B09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16.195" v="842"/>
          <ac:inkMkLst>
            <pc:docMk/>
            <pc:sldMk cId="0" sldId="287"/>
            <ac:inkMk id="58" creationId="{3055E483-432F-4583-81AB-70F8B461469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16.289" v="843"/>
          <ac:inkMkLst>
            <pc:docMk/>
            <pc:sldMk cId="0" sldId="287"/>
            <ac:inkMk id="59" creationId="{B070C106-2815-4987-9D16-5ACA41F7486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16.867" v="844"/>
          <ac:inkMkLst>
            <pc:docMk/>
            <pc:sldMk cId="0" sldId="287"/>
            <ac:inkMk id="60" creationId="{C0C984C7-5AB6-498E-A50D-8B4EB41E9F8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20.773" v="845"/>
          <ac:inkMkLst>
            <pc:docMk/>
            <pc:sldMk cId="0" sldId="287"/>
            <ac:inkMk id="61" creationId="{DD7D2265-4AB3-4FDE-B4D1-4EA89FEB35C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21.508" v="846"/>
          <ac:inkMkLst>
            <pc:docMk/>
            <pc:sldMk cId="0" sldId="287"/>
            <ac:inkMk id="62" creationId="{81B455C5-8C35-4D11-90E6-4FDDF5E15A6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22.211" v="847"/>
          <ac:inkMkLst>
            <pc:docMk/>
            <pc:sldMk cId="0" sldId="287"/>
            <ac:inkMk id="63" creationId="{C8D54ABB-7F7A-4101-99EE-88B0017F59A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22.867" v="848"/>
          <ac:inkMkLst>
            <pc:docMk/>
            <pc:sldMk cId="0" sldId="287"/>
            <ac:inkMk id="320" creationId="{1D46482E-39DA-4D77-9FE6-1F05470D47E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23.977" v="849"/>
          <ac:inkMkLst>
            <pc:docMk/>
            <pc:sldMk cId="0" sldId="287"/>
            <ac:inkMk id="321" creationId="{B879E36B-7997-45A4-8C98-241CE7EF477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24.555" v="850"/>
          <ac:inkMkLst>
            <pc:docMk/>
            <pc:sldMk cId="0" sldId="287"/>
            <ac:inkMk id="322" creationId="{22967908-BD9C-4D36-A815-45675A99EF9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26.289" v="851"/>
          <ac:inkMkLst>
            <pc:docMk/>
            <pc:sldMk cId="0" sldId="287"/>
            <ac:inkMk id="323" creationId="{7818B6D4-1E03-44B0-8958-D5D1C3C202D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26.758" v="852"/>
          <ac:inkMkLst>
            <pc:docMk/>
            <pc:sldMk cId="0" sldId="287"/>
            <ac:inkMk id="324" creationId="{16E4A9DB-B09F-41AB-9650-AEA3DB0A9F5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31.164" v="853"/>
          <ac:inkMkLst>
            <pc:docMk/>
            <pc:sldMk cId="0" sldId="287"/>
            <ac:inkMk id="325" creationId="{32CC4651-7CF2-4425-B1EE-2E4E15F81840}"/>
          </ac:inkMkLst>
        </pc:inkChg>
      </pc:sldChg>
      <pc:sldChg chg="addSp delSp">
        <pc:chgData name="Rishabh Borad" userId="S::rishabhborad.ece18@iitbhu.ac.in::4010a989-7379-4515-a2f4-24874ad91e38" providerId="AD" clId="Web-{B81C8836-0765-F3EA-C7BA-53F4D87340D5}" dt="2021-01-24T12:21:18.485" v="1090"/>
        <pc:sldMkLst>
          <pc:docMk/>
          <pc:sldMk cId="0" sldId="288"/>
        </pc:sldMkLst>
        <pc:inkChg chg="add">
          <ac:chgData name="Rishabh Borad" userId="S::rishabhborad.ece18@iitbhu.ac.in::4010a989-7379-4515-a2f4-24874ad91e38" providerId="AD" clId="Web-{B81C8836-0765-F3EA-C7BA-53F4D87340D5}" dt="2021-01-24T12:15:45.477" v="854"/>
          <ac:inkMkLst>
            <pc:docMk/>
            <pc:sldMk cId="0" sldId="288"/>
            <ac:inkMk id="2" creationId="{2C9F9AD2-A40F-46D6-909A-F273E1BCB6C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5:47.383" v="855"/>
          <ac:inkMkLst>
            <pc:docMk/>
            <pc:sldMk cId="0" sldId="288"/>
            <ac:inkMk id="3" creationId="{82734339-8477-4384-A885-77E7AA2019E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6:49.526" v="856"/>
          <ac:inkMkLst>
            <pc:docMk/>
            <pc:sldMk cId="0" sldId="288"/>
            <ac:inkMk id="4" creationId="{F1E9A5DA-695E-4130-B683-BEF6D2114C9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6:51.244" v="857"/>
          <ac:inkMkLst>
            <pc:docMk/>
            <pc:sldMk cId="0" sldId="288"/>
            <ac:inkMk id="5" creationId="{EF71FA2B-BEEA-42D0-AA19-3715F807BDC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6:52.416" v="858"/>
          <ac:inkMkLst>
            <pc:docMk/>
            <pc:sldMk cId="0" sldId="288"/>
            <ac:inkMk id="6" creationId="{A0B42EC8-BD56-4D40-BB27-E481B22CAC1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6:53.260" v="859"/>
          <ac:inkMkLst>
            <pc:docMk/>
            <pc:sldMk cId="0" sldId="288"/>
            <ac:inkMk id="7" creationId="{1E82170D-56BB-4AA8-B83E-A7E24425A23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6:53.869" v="860"/>
          <ac:inkMkLst>
            <pc:docMk/>
            <pc:sldMk cId="0" sldId="288"/>
            <ac:inkMk id="8" creationId="{FB601B2C-770E-44BD-8C9B-C9D19A8EE06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6:54.385" v="861"/>
          <ac:inkMkLst>
            <pc:docMk/>
            <pc:sldMk cId="0" sldId="288"/>
            <ac:inkMk id="9" creationId="{6E95BAF8-6E77-497A-A8DD-62F69C63384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6:55.791" v="862"/>
          <ac:inkMkLst>
            <pc:docMk/>
            <pc:sldMk cId="0" sldId="288"/>
            <ac:inkMk id="10" creationId="{A7E1FD1E-6E90-49A3-ADC2-77524098D9A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6:56.573" v="863"/>
          <ac:inkMkLst>
            <pc:docMk/>
            <pc:sldMk cId="0" sldId="288"/>
            <ac:inkMk id="11" creationId="{B98EFA60-DF8E-42C4-8DC7-53629B00A8A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6:59.338" v="864"/>
          <ac:inkMkLst>
            <pc:docMk/>
            <pc:sldMk cId="0" sldId="288"/>
            <ac:inkMk id="12" creationId="{5372A09A-B039-4F2C-8AEF-520B3232617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6:59.948" v="865"/>
          <ac:inkMkLst>
            <pc:docMk/>
            <pc:sldMk cId="0" sldId="288"/>
            <ac:inkMk id="13" creationId="{607C46AA-EBB8-4FB5-95AE-0CA323D0DDA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01.448" v="866"/>
          <ac:inkMkLst>
            <pc:docMk/>
            <pc:sldMk cId="0" sldId="288"/>
            <ac:inkMk id="14" creationId="{B577235D-B40B-40EE-AE95-EA581CD4C55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01.948" v="867"/>
          <ac:inkMkLst>
            <pc:docMk/>
            <pc:sldMk cId="0" sldId="288"/>
            <ac:inkMk id="15" creationId="{1275E03D-A686-4A8D-8580-12B94FBCE31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02.229" v="868"/>
          <ac:inkMkLst>
            <pc:docMk/>
            <pc:sldMk cId="0" sldId="288"/>
            <ac:inkMk id="16" creationId="{368CCB63-5696-45B3-A5B7-B869BD2E6AD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03.041" v="869"/>
          <ac:inkMkLst>
            <pc:docMk/>
            <pc:sldMk cId="0" sldId="288"/>
            <ac:inkMk id="17" creationId="{D025D332-3F62-4428-8CFF-95DE8D6BA33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04.057" v="870"/>
          <ac:inkMkLst>
            <pc:docMk/>
            <pc:sldMk cId="0" sldId="288"/>
            <ac:inkMk id="18" creationId="{F6938FAD-C51B-4CB1-AC3B-9F155595B55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05.198" v="871"/>
          <ac:inkMkLst>
            <pc:docMk/>
            <pc:sldMk cId="0" sldId="288"/>
            <ac:inkMk id="19" creationId="{B69D45FE-0318-4A57-B333-35EC7229C80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05.198" v="872"/>
          <ac:inkMkLst>
            <pc:docMk/>
            <pc:sldMk cId="0" sldId="288"/>
            <ac:inkMk id="20" creationId="{6751A920-DF8E-4E5A-993A-6E801824C63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06.088" v="873"/>
          <ac:inkMkLst>
            <pc:docMk/>
            <pc:sldMk cId="0" sldId="288"/>
            <ac:inkMk id="21" creationId="{2F22B8AC-3B9A-4892-88E4-E764CFBD2D6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06.604" v="874"/>
          <ac:inkMkLst>
            <pc:docMk/>
            <pc:sldMk cId="0" sldId="288"/>
            <ac:inkMk id="22" creationId="{EF3C9448-25E7-43EF-A7FE-C09A91E7399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07.088" v="875"/>
          <ac:inkMkLst>
            <pc:docMk/>
            <pc:sldMk cId="0" sldId="288"/>
            <ac:inkMk id="23" creationId="{52B0E990-E128-4C46-8760-6091816B0B6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07.838" v="876"/>
          <ac:inkMkLst>
            <pc:docMk/>
            <pc:sldMk cId="0" sldId="288"/>
            <ac:inkMk id="24" creationId="{696CA12F-1772-4AC8-BFA1-BF00CB9A388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23.886" v="877"/>
          <ac:inkMkLst>
            <pc:docMk/>
            <pc:sldMk cId="0" sldId="288"/>
            <ac:inkMk id="25" creationId="{E47E238A-0D02-4719-ABBB-B0CC5FBE06D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23.886" v="878"/>
          <ac:inkMkLst>
            <pc:docMk/>
            <pc:sldMk cId="0" sldId="288"/>
            <ac:inkMk id="26" creationId="{FB79584D-59CD-4E65-A914-082CCE7D78F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25.651" v="879"/>
          <ac:inkMkLst>
            <pc:docMk/>
            <pc:sldMk cId="0" sldId="288"/>
            <ac:inkMk id="27" creationId="{1E4D113C-ED9F-4829-809B-70492B52C27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26.323" v="880"/>
          <ac:inkMkLst>
            <pc:docMk/>
            <pc:sldMk cId="0" sldId="288"/>
            <ac:inkMk id="28" creationId="{223228F5-1795-4453-9AAA-865A9B4DE21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27.183" v="881"/>
          <ac:inkMkLst>
            <pc:docMk/>
            <pc:sldMk cId="0" sldId="288"/>
            <ac:inkMk id="29" creationId="{C91DED42-2771-48AB-BC59-1C30C36F729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28.089" v="882"/>
          <ac:inkMkLst>
            <pc:docMk/>
            <pc:sldMk cId="0" sldId="288"/>
            <ac:inkMk id="30" creationId="{E35249F9-119B-4701-A1BC-91A57D3A803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28.448" v="883"/>
          <ac:inkMkLst>
            <pc:docMk/>
            <pc:sldMk cId="0" sldId="288"/>
            <ac:inkMk id="31" creationId="{446C6B6E-F668-4E59-B496-256C2ABF0B6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29.230" v="884"/>
          <ac:inkMkLst>
            <pc:docMk/>
            <pc:sldMk cId="0" sldId="288"/>
            <ac:inkMk id="32" creationId="{6E3B2AD4-281A-46F8-ABA9-FAE1DA5D58D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29.870" v="885"/>
          <ac:inkMkLst>
            <pc:docMk/>
            <pc:sldMk cId="0" sldId="288"/>
            <ac:inkMk id="33" creationId="{57F6614E-7ECD-458F-8F35-3794416D86B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30.933" v="886"/>
          <ac:inkMkLst>
            <pc:docMk/>
            <pc:sldMk cId="0" sldId="288"/>
            <ac:inkMk id="34" creationId="{8B8AC905-7A33-482A-9DDA-98AC12985AA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30.948" v="887"/>
          <ac:inkMkLst>
            <pc:docMk/>
            <pc:sldMk cId="0" sldId="288"/>
            <ac:inkMk id="35" creationId="{3D24EA03-4CA4-4C59-A47F-BAE52125196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32.370" v="888"/>
          <ac:inkMkLst>
            <pc:docMk/>
            <pc:sldMk cId="0" sldId="288"/>
            <ac:inkMk id="36" creationId="{42D59C30-567F-4202-8750-1B748570C52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33.761" v="889"/>
          <ac:inkMkLst>
            <pc:docMk/>
            <pc:sldMk cId="0" sldId="288"/>
            <ac:inkMk id="37" creationId="{F6573893-D683-4F84-A837-C58F8B5C5B1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33.761" v="890"/>
          <ac:inkMkLst>
            <pc:docMk/>
            <pc:sldMk cId="0" sldId="288"/>
            <ac:inkMk id="38" creationId="{5EFD63A5-7FF0-48E8-ADC9-9932E85B570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35.839" v="891"/>
          <ac:inkMkLst>
            <pc:docMk/>
            <pc:sldMk cId="0" sldId="288"/>
            <ac:inkMk id="39" creationId="{4BDD91CA-695C-49A4-9CC0-8B4CC0669A5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36.464" v="892"/>
          <ac:inkMkLst>
            <pc:docMk/>
            <pc:sldMk cId="0" sldId="288"/>
            <ac:inkMk id="40" creationId="{4B63C8C1-0C62-4645-A144-978DDD639BB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37.355" v="893"/>
          <ac:inkMkLst>
            <pc:docMk/>
            <pc:sldMk cId="0" sldId="288"/>
            <ac:inkMk id="41" creationId="{DD1A15E9-2002-42F2-9850-A43FA298414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38.042" v="894"/>
          <ac:inkMkLst>
            <pc:docMk/>
            <pc:sldMk cId="0" sldId="288"/>
            <ac:inkMk id="42" creationId="{A744DE3C-0DDF-48D3-8A7A-65244B1312F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38.964" v="895"/>
          <ac:inkMkLst>
            <pc:docMk/>
            <pc:sldMk cId="0" sldId="288"/>
            <ac:inkMk id="43" creationId="{56BD0915-370C-4AFE-B044-7740D50F5DB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39.855" v="896"/>
          <ac:inkMkLst>
            <pc:docMk/>
            <pc:sldMk cId="0" sldId="288"/>
            <ac:inkMk id="44" creationId="{8992D17E-44E1-411A-8BF7-CE450851D58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40.949" v="897"/>
          <ac:inkMkLst>
            <pc:docMk/>
            <pc:sldMk cId="0" sldId="288"/>
            <ac:inkMk id="45" creationId="{6F218A55-5250-46DF-A719-B3C9CDBD878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42.464" v="898"/>
          <ac:inkMkLst>
            <pc:docMk/>
            <pc:sldMk cId="0" sldId="288"/>
            <ac:inkMk id="46" creationId="{74EFE74C-F1AD-401F-8DE7-BE1564501FF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42.480" v="899"/>
          <ac:inkMkLst>
            <pc:docMk/>
            <pc:sldMk cId="0" sldId="288"/>
            <ac:inkMk id="47" creationId="{28306C2B-07C6-4579-B874-B6915C3337C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42.480" v="900"/>
          <ac:inkMkLst>
            <pc:docMk/>
            <pc:sldMk cId="0" sldId="288"/>
            <ac:inkMk id="48" creationId="{DD2885A6-6AC1-4D01-B46F-B1611B3A25B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43.496" v="901"/>
          <ac:inkMkLst>
            <pc:docMk/>
            <pc:sldMk cId="0" sldId="288"/>
            <ac:inkMk id="49" creationId="{55A7CFE9-8546-48FD-81AB-609D54FE113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44.636" v="902"/>
          <ac:inkMkLst>
            <pc:docMk/>
            <pc:sldMk cId="0" sldId="288"/>
            <ac:inkMk id="50" creationId="{8B5E00DD-AFB7-4F72-AF96-3E6AC675A62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44.636" v="903"/>
          <ac:inkMkLst>
            <pc:docMk/>
            <pc:sldMk cId="0" sldId="288"/>
            <ac:inkMk id="51" creationId="{E701B48A-F50C-4EB6-B043-F88933774C0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46.277" v="904"/>
          <ac:inkMkLst>
            <pc:docMk/>
            <pc:sldMk cId="0" sldId="288"/>
            <ac:inkMk id="52" creationId="{A18922B2-AC5E-41FF-91D0-B6B6800D288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47.074" v="905"/>
          <ac:inkMkLst>
            <pc:docMk/>
            <pc:sldMk cId="0" sldId="288"/>
            <ac:inkMk id="53" creationId="{16C6F5D2-2A01-456E-8171-69F68B11A27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47.777" v="906"/>
          <ac:inkMkLst>
            <pc:docMk/>
            <pc:sldMk cId="0" sldId="288"/>
            <ac:inkMk id="54" creationId="{7A49E405-C7A4-4881-8311-67DAE159B09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49.714" v="907"/>
          <ac:inkMkLst>
            <pc:docMk/>
            <pc:sldMk cId="0" sldId="288"/>
            <ac:inkMk id="55" creationId="{E75EACC3-33A0-42B0-AE23-D0CDB09F96F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50.418" v="908"/>
          <ac:inkMkLst>
            <pc:docMk/>
            <pc:sldMk cId="0" sldId="288"/>
            <ac:inkMk id="56" creationId="{E93A9A3E-C319-4578-B067-3D6269E2064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52.011" v="909"/>
          <ac:inkMkLst>
            <pc:docMk/>
            <pc:sldMk cId="0" sldId="288"/>
            <ac:inkMk id="57" creationId="{290C7360-4FCC-4BCC-8A42-0BCA43F88D3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54.433" v="910"/>
          <ac:inkMkLst>
            <pc:docMk/>
            <pc:sldMk cId="0" sldId="288"/>
            <ac:inkMk id="58" creationId="{A1AFA2D8-5EEC-40A5-9FE9-B92A5F27DC4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55.043" v="911"/>
          <ac:inkMkLst>
            <pc:docMk/>
            <pc:sldMk cId="0" sldId="288"/>
            <ac:inkMk id="59" creationId="{AEA073EC-F720-46EB-B3C5-571A5678130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56.558" v="912"/>
          <ac:inkMkLst>
            <pc:docMk/>
            <pc:sldMk cId="0" sldId="288"/>
            <ac:inkMk id="60" creationId="{ED06545F-178F-45F3-8FD3-4D180EF7909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57.246" v="913"/>
          <ac:inkMkLst>
            <pc:docMk/>
            <pc:sldMk cId="0" sldId="288"/>
            <ac:inkMk id="61" creationId="{FFA8D324-193D-4E8B-A87E-3A2E99E5399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7:59.340" v="914"/>
          <ac:inkMkLst>
            <pc:docMk/>
            <pc:sldMk cId="0" sldId="288"/>
            <ac:inkMk id="62" creationId="{928DE814-8D27-49D3-B3FD-15746A0225A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00.074" v="915"/>
          <ac:inkMkLst>
            <pc:docMk/>
            <pc:sldMk cId="0" sldId="288"/>
            <ac:inkMk id="63" creationId="{B69F3ACF-8B48-47EE-BCC5-621A08B8EB3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01.308" v="916"/>
          <ac:inkMkLst>
            <pc:docMk/>
            <pc:sldMk cId="0" sldId="288"/>
            <ac:inkMk id="320" creationId="{A3DCFC4A-A27A-4122-9CD6-B60A228158D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02.949" v="917"/>
          <ac:inkMkLst>
            <pc:docMk/>
            <pc:sldMk cId="0" sldId="288"/>
            <ac:inkMk id="321" creationId="{B32EAAFD-E8FF-45A4-85B0-C71DA87FF84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07.840" v="918"/>
          <ac:inkMkLst>
            <pc:docMk/>
            <pc:sldMk cId="0" sldId="288"/>
            <ac:inkMk id="322" creationId="{7231D06C-2D63-4E6B-8232-8C17582A70B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08.402" v="919"/>
          <ac:inkMkLst>
            <pc:docMk/>
            <pc:sldMk cId="0" sldId="288"/>
            <ac:inkMk id="323" creationId="{ED70A9D9-F940-45C4-9927-1DF999B6418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09.137" v="920"/>
          <ac:inkMkLst>
            <pc:docMk/>
            <pc:sldMk cId="0" sldId="288"/>
            <ac:inkMk id="324" creationId="{A2A7AD3E-2026-4B7B-AF50-233E88F62AE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09.137" v="921"/>
          <ac:inkMkLst>
            <pc:docMk/>
            <pc:sldMk cId="0" sldId="288"/>
            <ac:inkMk id="325" creationId="{9DCF6CB7-CC3E-4DF3-9C9D-9DD3214900D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10.199" v="922"/>
          <ac:inkMkLst>
            <pc:docMk/>
            <pc:sldMk cId="0" sldId="288"/>
            <ac:inkMk id="326" creationId="{BDD1C6A9-DCE6-4486-A607-BA84EB57A75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10.715" v="923"/>
          <ac:inkMkLst>
            <pc:docMk/>
            <pc:sldMk cId="0" sldId="288"/>
            <ac:inkMk id="327" creationId="{7B689A2D-D8B5-40B7-BD1D-F3FA71ACE19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11.293" v="924"/>
          <ac:inkMkLst>
            <pc:docMk/>
            <pc:sldMk cId="0" sldId="288"/>
            <ac:inkMk id="328" creationId="{F2C840A7-3A04-4A20-B69E-092EBDB8D16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12.074" v="925"/>
          <ac:inkMkLst>
            <pc:docMk/>
            <pc:sldMk cId="0" sldId="288"/>
            <ac:inkMk id="329" creationId="{41E6D345-F584-4BDD-85DA-FCD65C99F2B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15.652" v="926"/>
          <ac:inkMkLst>
            <pc:docMk/>
            <pc:sldMk cId="0" sldId="288"/>
            <ac:inkMk id="330" creationId="{9CAFD815-F26E-4FAA-9156-6A8FE09AB88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17.074" v="927"/>
          <ac:inkMkLst>
            <pc:docMk/>
            <pc:sldMk cId="0" sldId="288"/>
            <ac:inkMk id="331" creationId="{472C6B66-779E-4DA6-BEE7-1E02B638F45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17.840" v="928"/>
          <ac:inkMkLst>
            <pc:docMk/>
            <pc:sldMk cId="0" sldId="288"/>
            <ac:inkMk id="332" creationId="{BE0E4E3F-747A-486F-962C-700381DD8EC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18.434" v="929"/>
          <ac:inkMkLst>
            <pc:docMk/>
            <pc:sldMk cId="0" sldId="288"/>
            <ac:inkMk id="333" creationId="{2BA7720C-2E6D-4282-9075-889B94C9AE5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18.871" v="930"/>
          <ac:inkMkLst>
            <pc:docMk/>
            <pc:sldMk cId="0" sldId="288"/>
            <ac:inkMk id="334" creationId="{61ABDC2E-29C5-4483-879A-3CC49DCEA6A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19.746" v="931"/>
          <ac:inkMkLst>
            <pc:docMk/>
            <pc:sldMk cId="0" sldId="288"/>
            <ac:inkMk id="335" creationId="{B4D2D5C9-9F8D-46D9-AF0F-D217915F17C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19.746" v="932"/>
          <ac:inkMkLst>
            <pc:docMk/>
            <pc:sldMk cId="0" sldId="288"/>
            <ac:inkMk id="336" creationId="{7694A111-FD2F-4C81-8C34-BD36E8010DB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20.324" v="933"/>
          <ac:inkMkLst>
            <pc:docMk/>
            <pc:sldMk cId="0" sldId="288"/>
            <ac:inkMk id="337" creationId="{55881E8E-40B1-4D44-8153-DACE882CA758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18:24.606" v="935"/>
          <ac:inkMkLst>
            <pc:docMk/>
            <pc:sldMk cId="0" sldId="288"/>
            <ac:inkMk id="338" creationId="{FD688F2D-3382-477A-B5D2-A1A8F9584B3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28.137" v="936"/>
          <ac:inkMkLst>
            <pc:docMk/>
            <pc:sldMk cId="0" sldId="288"/>
            <ac:inkMk id="339" creationId="{3A741517-1C3D-4D1B-AF37-7C5E198FC25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29.840" v="937"/>
          <ac:inkMkLst>
            <pc:docMk/>
            <pc:sldMk cId="0" sldId="288"/>
            <ac:inkMk id="340" creationId="{4A809437-1C59-4AB8-AF49-21FB1B71B02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31.028" v="938"/>
          <ac:inkMkLst>
            <pc:docMk/>
            <pc:sldMk cId="0" sldId="288"/>
            <ac:inkMk id="341" creationId="{4EFDD83B-6CCC-4056-89AF-58238F2615C9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18:34.044" v="940"/>
          <ac:inkMkLst>
            <pc:docMk/>
            <pc:sldMk cId="0" sldId="288"/>
            <ac:inkMk id="342" creationId="{457182E4-DEB1-459A-8A59-0EF43E51B48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37.512" v="941"/>
          <ac:inkMkLst>
            <pc:docMk/>
            <pc:sldMk cId="0" sldId="288"/>
            <ac:inkMk id="343" creationId="{14F9950A-8128-4F97-A537-AFE4FCCF7B2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37.903" v="942"/>
          <ac:inkMkLst>
            <pc:docMk/>
            <pc:sldMk cId="0" sldId="288"/>
            <ac:inkMk id="344" creationId="{83A223AC-0327-4EB1-8CC0-A77A2DC9882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39.387" v="943"/>
          <ac:inkMkLst>
            <pc:docMk/>
            <pc:sldMk cId="0" sldId="288"/>
            <ac:inkMk id="345" creationId="{C3704DBC-4C36-46B8-954A-34854C66ABA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39.403" v="944"/>
          <ac:inkMkLst>
            <pc:docMk/>
            <pc:sldMk cId="0" sldId="288"/>
            <ac:inkMk id="346" creationId="{39A7D95D-01F0-42D9-8030-829DDD03F67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39.403" v="945"/>
          <ac:inkMkLst>
            <pc:docMk/>
            <pc:sldMk cId="0" sldId="288"/>
            <ac:inkMk id="347" creationId="{C4563F55-57E9-4CA9-BF56-1E217F9A5A4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40.387" v="946"/>
          <ac:inkMkLst>
            <pc:docMk/>
            <pc:sldMk cId="0" sldId="288"/>
            <ac:inkMk id="348" creationId="{F76C0EB1-C795-4987-8569-060EC7731FF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41.075" v="947"/>
          <ac:inkMkLst>
            <pc:docMk/>
            <pc:sldMk cId="0" sldId="288"/>
            <ac:inkMk id="349" creationId="{761A7713-C1D4-4E68-998A-C8729D2EC28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42.200" v="948"/>
          <ac:inkMkLst>
            <pc:docMk/>
            <pc:sldMk cId="0" sldId="288"/>
            <ac:inkMk id="350" creationId="{8F91A0F1-13FE-47BE-BF2B-A0E47E92D78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42.872" v="949"/>
          <ac:inkMkLst>
            <pc:docMk/>
            <pc:sldMk cId="0" sldId="288"/>
            <ac:inkMk id="351" creationId="{E47EDE37-4853-423D-B2BD-983D21F2A76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43.309" v="950"/>
          <ac:inkMkLst>
            <pc:docMk/>
            <pc:sldMk cId="0" sldId="288"/>
            <ac:inkMk id="352" creationId="{1D8F5ADA-BB35-4096-945B-EF1AB79588C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45.138" v="951"/>
          <ac:inkMkLst>
            <pc:docMk/>
            <pc:sldMk cId="0" sldId="288"/>
            <ac:inkMk id="353" creationId="{A0D5469F-8E3D-44FA-9B5B-2D7312F90C2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45.138" v="952"/>
          <ac:inkMkLst>
            <pc:docMk/>
            <pc:sldMk cId="0" sldId="288"/>
            <ac:inkMk id="354" creationId="{18A80BE7-B5FB-4285-BF74-0DA0A5F4FB9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45.153" v="953"/>
          <ac:inkMkLst>
            <pc:docMk/>
            <pc:sldMk cId="0" sldId="288"/>
            <ac:inkMk id="355" creationId="{29ABC316-219F-4913-82E2-B74B6FCE51C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45.153" v="954"/>
          <ac:inkMkLst>
            <pc:docMk/>
            <pc:sldMk cId="0" sldId="288"/>
            <ac:inkMk id="356" creationId="{20071B8C-549A-45F7-8E69-6EC2B8BBFCD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45.794" v="955"/>
          <ac:inkMkLst>
            <pc:docMk/>
            <pc:sldMk cId="0" sldId="288"/>
            <ac:inkMk id="357" creationId="{5A05B687-9375-4E60-94FC-940E4115174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47.700" v="956"/>
          <ac:inkMkLst>
            <pc:docMk/>
            <pc:sldMk cId="0" sldId="288"/>
            <ac:inkMk id="358" creationId="{F07152DA-F6BC-430D-9226-817E168F238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55.232" v="957"/>
          <ac:inkMkLst>
            <pc:docMk/>
            <pc:sldMk cId="0" sldId="288"/>
            <ac:inkMk id="359" creationId="{05512442-49B5-454F-A27C-554E9C3AF0D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55.247" v="958"/>
          <ac:inkMkLst>
            <pc:docMk/>
            <pc:sldMk cId="0" sldId="288"/>
            <ac:inkMk id="360" creationId="{6872C651-E4ED-40A6-9CF2-EEB5C3757A7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55.810" v="959"/>
          <ac:inkMkLst>
            <pc:docMk/>
            <pc:sldMk cId="0" sldId="288"/>
            <ac:inkMk id="361" creationId="{1AFA1FA0-E787-4E30-B814-9288BA348D9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57.997" v="960"/>
          <ac:inkMkLst>
            <pc:docMk/>
            <pc:sldMk cId="0" sldId="288"/>
            <ac:inkMk id="362" creationId="{FE0E7FCA-5A58-483F-BBAD-5877511D80A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57.997" v="961"/>
          <ac:inkMkLst>
            <pc:docMk/>
            <pc:sldMk cId="0" sldId="288"/>
            <ac:inkMk id="363" creationId="{BFEF3A72-4DAD-4E06-B25B-018715DE7C4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58.013" v="962"/>
          <ac:inkMkLst>
            <pc:docMk/>
            <pc:sldMk cId="0" sldId="288"/>
            <ac:inkMk id="364" creationId="{2B3CECD8-C5D6-44F1-BB99-6FA2C323FEB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59.232" v="963"/>
          <ac:inkMkLst>
            <pc:docMk/>
            <pc:sldMk cId="0" sldId="288"/>
            <ac:inkMk id="365" creationId="{2EAF9BE0-768A-439B-A0F1-5BB142B81C9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8:59.247" v="964"/>
          <ac:inkMkLst>
            <pc:docMk/>
            <pc:sldMk cId="0" sldId="288"/>
            <ac:inkMk id="366" creationId="{F7A2FA33-49CD-455F-B03D-29F510554CE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02.497" v="965"/>
          <ac:inkMkLst>
            <pc:docMk/>
            <pc:sldMk cId="0" sldId="288"/>
            <ac:inkMk id="367" creationId="{E610B7BE-33BC-488D-963C-4AA4A67707D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03.638" v="966"/>
          <ac:inkMkLst>
            <pc:docMk/>
            <pc:sldMk cId="0" sldId="288"/>
            <ac:inkMk id="368" creationId="{7734254D-2B50-4E54-BE6E-EE2F5E1636B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05.138" v="967"/>
          <ac:inkMkLst>
            <pc:docMk/>
            <pc:sldMk cId="0" sldId="288"/>
            <ac:inkMk id="369" creationId="{E9E25FB9-A673-4D40-B3D0-D9A75BD4B1A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05.279" v="968"/>
          <ac:inkMkLst>
            <pc:docMk/>
            <pc:sldMk cId="0" sldId="288"/>
            <ac:inkMk id="370" creationId="{18ADD9C3-D5A8-4F92-A069-BD941F5C427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08.154" v="969"/>
          <ac:inkMkLst>
            <pc:docMk/>
            <pc:sldMk cId="0" sldId="288"/>
            <ac:inkMk id="371" creationId="{C7B5B5E2-42C2-4DF7-8011-E565EED936B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08.154" v="970"/>
          <ac:inkMkLst>
            <pc:docMk/>
            <pc:sldMk cId="0" sldId="288"/>
            <ac:inkMk id="372" creationId="{6D0E75AB-364D-4CB7-98A8-7C40FA310AF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16.201" v="972"/>
          <ac:inkMkLst>
            <pc:docMk/>
            <pc:sldMk cId="0" sldId="288"/>
            <ac:inkMk id="373" creationId="{3D3E3ABA-9E1A-4395-9346-1D2B6F329DD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16.529" v="973"/>
          <ac:inkMkLst>
            <pc:docMk/>
            <pc:sldMk cId="0" sldId="288"/>
            <ac:inkMk id="374" creationId="{E2AA3C31-8983-41E5-B75B-37AB43F5783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16.560" v="974"/>
          <ac:inkMkLst>
            <pc:docMk/>
            <pc:sldMk cId="0" sldId="288"/>
            <ac:inkMk id="375" creationId="{2AFE4CA0-8330-4ECE-AE72-D817F793D6F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16.857" v="975"/>
          <ac:inkMkLst>
            <pc:docMk/>
            <pc:sldMk cId="0" sldId="288"/>
            <ac:inkMk id="376" creationId="{E499E60E-6A08-4BB1-ADAA-0A27BFBA746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18.420" v="976"/>
          <ac:inkMkLst>
            <pc:docMk/>
            <pc:sldMk cId="0" sldId="288"/>
            <ac:inkMk id="377" creationId="{54F5CB5D-BFF1-4457-A0D8-ADEBAA8D940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50.734" v="1067"/>
          <ac:inkMkLst>
            <pc:docMk/>
            <pc:sldMk cId="0" sldId="288"/>
            <ac:inkMk id="378" creationId="{699FA818-4FC8-4811-AC93-1D67F036F18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51.500" v="1068"/>
          <ac:inkMkLst>
            <pc:docMk/>
            <pc:sldMk cId="0" sldId="288"/>
            <ac:inkMk id="379" creationId="{89DF0570-C7CF-434B-9C8F-4B41703A2AB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52.047" v="1069"/>
          <ac:inkMkLst>
            <pc:docMk/>
            <pc:sldMk cId="0" sldId="288"/>
            <ac:inkMk id="380" creationId="{5AAA93F4-5E15-4FFF-983D-C4FCC1A70CC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52.531" v="1070"/>
          <ac:inkMkLst>
            <pc:docMk/>
            <pc:sldMk cId="0" sldId="288"/>
            <ac:inkMk id="395" creationId="{767C9B1C-BD68-455C-BF29-A2A6ABADB12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53.250" v="1071"/>
          <ac:inkMkLst>
            <pc:docMk/>
            <pc:sldMk cId="0" sldId="288"/>
            <ac:inkMk id="396" creationId="{1B2399FB-D737-4C6A-B715-FAEB59C97EE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54.781" v="1072"/>
          <ac:inkMkLst>
            <pc:docMk/>
            <pc:sldMk cId="0" sldId="288"/>
            <ac:inkMk id="397" creationId="{09B3E6FF-9E08-40BA-BAA1-ECF6F3E5FE5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54.781" v="1073"/>
          <ac:inkMkLst>
            <pc:docMk/>
            <pc:sldMk cId="0" sldId="288"/>
            <ac:inkMk id="398" creationId="{3E03D966-1BBF-4915-8E03-FC13CF868E7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55.469" v="1074"/>
          <ac:inkMkLst>
            <pc:docMk/>
            <pc:sldMk cId="0" sldId="288"/>
            <ac:inkMk id="399" creationId="{985EE4A0-CDCC-4EEE-9493-B719451ECEC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57.484" v="1075"/>
          <ac:inkMkLst>
            <pc:docMk/>
            <pc:sldMk cId="0" sldId="288"/>
            <ac:inkMk id="400" creationId="{74B3185E-4007-4FE1-8A78-36F95168843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00.297" v="1076"/>
          <ac:inkMkLst>
            <pc:docMk/>
            <pc:sldMk cId="0" sldId="288"/>
            <ac:inkMk id="401" creationId="{446AF2F4-75F4-490C-87DD-E0A6D036B75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00.297" v="1077"/>
          <ac:inkMkLst>
            <pc:docMk/>
            <pc:sldMk cId="0" sldId="288"/>
            <ac:inkMk id="402" creationId="{7AF17189-8556-4168-B1C2-50B33A984B8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00.438" v="1078"/>
          <ac:inkMkLst>
            <pc:docMk/>
            <pc:sldMk cId="0" sldId="288"/>
            <ac:inkMk id="403" creationId="{1D84096F-8D10-4BC4-B9A1-CA9883F4911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00.563" v="1079"/>
          <ac:inkMkLst>
            <pc:docMk/>
            <pc:sldMk cId="0" sldId="288"/>
            <ac:inkMk id="404" creationId="{B1FAC585-6C75-4A19-B793-6004BCB3DC1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01.969" v="1080"/>
          <ac:inkMkLst>
            <pc:docMk/>
            <pc:sldMk cId="0" sldId="288"/>
            <ac:inkMk id="405" creationId="{DBA0D743-762B-4F50-AED5-656F49939F8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02.813" v="1081"/>
          <ac:inkMkLst>
            <pc:docMk/>
            <pc:sldMk cId="0" sldId="288"/>
            <ac:inkMk id="406" creationId="{26441AD2-3DA6-42A4-82F1-287981EC268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04.031" v="1082"/>
          <ac:inkMkLst>
            <pc:docMk/>
            <pc:sldMk cId="0" sldId="288"/>
            <ac:inkMk id="407" creationId="{F415BC8F-5D71-4537-82B9-95E5CC73133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05" v="1083"/>
          <ac:inkMkLst>
            <pc:docMk/>
            <pc:sldMk cId="0" sldId="288"/>
            <ac:inkMk id="408" creationId="{D35A50EB-3F78-4A02-ADAF-CE63FE04D74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06.203" v="1084"/>
          <ac:inkMkLst>
            <pc:docMk/>
            <pc:sldMk cId="0" sldId="288"/>
            <ac:inkMk id="409" creationId="{70508833-B201-438F-8DFD-73D0881FA6B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06.203" v="1085"/>
          <ac:inkMkLst>
            <pc:docMk/>
            <pc:sldMk cId="0" sldId="288"/>
            <ac:inkMk id="410" creationId="{83E6F769-1E40-4C84-B539-C1E5AB4D177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07.078" v="1086"/>
          <ac:inkMkLst>
            <pc:docMk/>
            <pc:sldMk cId="0" sldId="288"/>
            <ac:inkMk id="411" creationId="{2B738BF6-BBBA-4C00-80C7-839696F3CB8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10.407" v="1087"/>
          <ac:inkMkLst>
            <pc:docMk/>
            <pc:sldMk cId="0" sldId="288"/>
            <ac:inkMk id="412" creationId="{BDECE92A-9F54-4897-BC99-0B67C4C16D1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10.532" v="1088"/>
          <ac:inkMkLst>
            <pc:docMk/>
            <pc:sldMk cId="0" sldId="288"/>
            <ac:inkMk id="413" creationId="{7E5D9C84-59DA-4415-BD08-8118749E977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12.938" v="1089"/>
          <ac:inkMkLst>
            <pc:docMk/>
            <pc:sldMk cId="0" sldId="288"/>
            <ac:inkMk id="414" creationId="{6F8EB217-B1A2-47B7-B0C0-A8885A4678F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18.485" v="1090"/>
          <ac:inkMkLst>
            <pc:docMk/>
            <pc:sldMk cId="0" sldId="288"/>
            <ac:inkMk id="415" creationId="{955F8CF4-0784-4437-AFF4-973DF72D04B4}"/>
          </ac:inkMkLst>
        </pc:inkChg>
      </pc:sldChg>
      <pc:sldChg chg="addSp delSp">
        <pc:chgData name="Rishabh Borad" userId="S::rishabhborad.ece18@iitbhu.ac.in::4010a989-7379-4515-a2f4-24874ad91e38" providerId="AD" clId="Web-{B81C8836-0765-F3EA-C7BA-53F4D87340D5}" dt="2021-01-24T12:25:12.178" v="1210"/>
        <pc:sldMkLst>
          <pc:docMk/>
          <pc:sldMk cId="0" sldId="289"/>
        </pc:sldMkLst>
        <pc:inkChg chg="add">
          <ac:chgData name="Rishabh Borad" userId="S::rishabhborad.ece18@iitbhu.ac.in::4010a989-7379-4515-a2f4-24874ad91e38" providerId="AD" clId="Web-{B81C8836-0765-F3EA-C7BA-53F4D87340D5}" dt="2021-01-24T12:21:42.001" v="1091"/>
          <ac:inkMkLst>
            <pc:docMk/>
            <pc:sldMk cId="0" sldId="289"/>
            <ac:inkMk id="2" creationId="{5C5DD845-4973-4EE4-869E-089E18E3AF4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43.501" v="1092"/>
          <ac:inkMkLst>
            <pc:docMk/>
            <pc:sldMk cId="0" sldId="289"/>
            <ac:inkMk id="3" creationId="{76657324-D3A5-4C5F-BE2A-72B4AA726EB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1:57.704" v="1093"/>
          <ac:inkMkLst>
            <pc:docMk/>
            <pc:sldMk cId="0" sldId="289"/>
            <ac:inkMk id="4" creationId="{124FF973-C26F-4E98-9BDE-8D57193530D2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22:44.518" v="1112"/>
          <ac:inkMkLst>
            <pc:docMk/>
            <pc:sldMk cId="0" sldId="289"/>
            <ac:inkMk id="5" creationId="{92815724-1D44-442F-A2AE-6478757BD603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22:44.502" v="1111"/>
          <ac:inkMkLst>
            <pc:docMk/>
            <pc:sldMk cId="0" sldId="289"/>
            <ac:inkMk id="6" creationId="{133D1FC6-C666-424F-AC18-AB3BD11C8FA0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22:45.174" v="1113"/>
          <ac:inkMkLst>
            <pc:docMk/>
            <pc:sldMk cId="0" sldId="289"/>
            <ac:inkMk id="7" creationId="{1BA80ADB-2B6B-4F3A-9275-1652A6FE310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11.189" v="1097"/>
          <ac:inkMkLst>
            <pc:docMk/>
            <pc:sldMk cId="0" sldId="289"/>
            <ac:inkMk id="8" creationId="{AB4F627C-8016-427D-98F9-00C400447C8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11.720" v="1098"/>
          <ac:inkMkLst>
            <pc:docMk/>
            <pc:sldMk cId="0" sldId="289"/>
            <ac:inkMk id="9" creationId="{DBCAEBA0-7021-4E3B-8F2E-C2237A1ADA1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12.549" v="1099"/>
          <ac:inkMkLst>
            <pc:docMk/>
            <pc:sldMk cId="0" sldId="289"/>
            <ac:inkMk id="10" creationId="{2E666514-F7FF-4765-B492-F481FB5D34E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14.174" v="1100"/>
          <ac:inkMkLst>
            <pc:docMk/>
            <pc:sldMk cId="0" sldId="289"/>
            <ac:inkMk id="11" creationId="{26ADF6C2-0509-4B0E-AFB5-44C0ED3EB5A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15.111" v="1101"/>
          <ac:inkMkLst>
            <pc:docMk/>
            <pc:sldMk cId="0" sldId="289"/>
            <ac:inkMk id="12" creationId="{508ED25C-C71B-46B8-85B3-4A87B3606C4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22.846" v="1102"/>
          <ac:inkMkLst>
            <pc:docMk/>
            <pc:sldMk cId="0" sldId="289"/>
            <ac:inkMk id="13" creationId="{9047CECB-E428-4F4B-A13C-C1E496CCF5B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27.190" v="1103"/>
          <ac:inkMkLst>
            <pc:docMk/>
            <pc:sldMk cId="0" sldId="289"/>
            <ac:inkMk id="14" creationId="{03273024-B88E-4FD1-9D10-E676503AE29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27.799" v="1104"/>
          <ac:inkMkLst>
            <pc:docMk/>
            <pc:sldMk cId="0" sldId="289"/>
            <ac:inkMk id="15" creationId="{3589D387-D075-4858-B2A3-5BC9944BFD0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28.205" v="1105"/>
          <ac:inkMkLst>
            <pc:docMk/>
            <pc:sldMk cId="0" sldId="289"/>
            <ac:inkMk id="16" creationId="{BE61F34F-1782-4237-B121-50CBC341C39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30.252" v="1106"/>
          <ac:inkMkLst>
            <pc:docMk/>
            <pc:sldMk cId="0" sldId="289"/>
            <ac:inkMk id="17" creationId="{F5D61086-4698-4C3D-86B1-1A2BFD61176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31.987" v="1107"/>
          <ac:inkMkLst>
            <pc:docMk/>
            <pc:sldMk cId="0" sldId="289"/>
            <ac:inkMk id="18" creationId="{A5A92F06-C6CD-46F4-9478-D2194F09558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31.987" v="1108"/>
          <ac:inkMkLst>
            <pc:docMk/>
            <pc:sldMk cId="0" sldId="289"/>
            <ac:inkMk id="19" creationId="{D3253CEA-3E21-40F9-BA54-CBFF9CD9FE1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32.002" v="1109"/>
          <ac:inkMkLst>
            <pc:docMk/>
            <pc:sldMk cId="0" sldId="289"/>
            <ac:inkMk id="20" creationId="{9566D3A8-281C-4F17-B30E-41D2C3B40E2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2:40.377" v="1110"/>
          <ac:inkMkLst>
            <pc:docMk/>
            <pc:sldMk cId="0" sldId="289"/>
            <ac:inkMk id="21" creationId="{01124650-DD56-4E02-9212-6FBAA964629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26.472" v="1114"/>
          <ac:inkMkLst>
            <pc:docMk/>
            <pc:sldMk cId="0" sldId="289"/>
            <ac:inkMk id="22" creationId="{F4A1BFE5-9166-4836-A6E0-F90961D2DF2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27.113" v="1115"/>
          <ac:inkMkLst>
            <pc:docMk/>
            <pc:sldMk cId="0" sldId="289"/>
            <ac:inkMk id="23" creationId="{E529B936-07B4-4685-B2F7-85305E8FBFA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31.972" v="1116"/>
          <ac:inkMkLst>
            <pc:docMk/>
            <pc:sldMk cId="0" sldId="289"/>
            <ac:inkMk id="24" creationId="{50DDC013-D3A8-48F5-A92F-5E843A4E206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31.988" v="1117"/>
          <ac:inkMkLst>
            <pc:docMk/>
            <pc:sldMk cId="0" sldId="289"/>
            <ac:inkMk id="25" creationId="{98078F08-A534-43AD-95D9-27B3ABCA88F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31.988" v="1118"/>
          <ac:inkMkLst>
            <pc:docMk/>
            <pc:sldMk cId="0" sldId="289"/>
            <ac:inkMk id="26" creationId="{341BE5C1-7EF9-4D0F-BBD9-65570B327AA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31.988" v="1119"/>
          <ac:inkMkLst>
            <pc:docMk/>
            <pc:sldMk cId="0" sldId="289"/>
            <ac:inkMk id="27" creationId="{280EFD2B-AAC1-475E-8B2E-18C5C81D397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32.004" v="1120"/>
          <ac:inkMkLst>
            <pc:docMk/>
            <pc:sldMk cId="0" sldId="289"/>
            <ac:inkMk id="28" creationId="{CE4AFA6D-95F7-4076-9AE1-19FC486B3C4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32.004" v="1121"/>
          <ac:inkMkLst>
            <pc:docMk/>
            <pc:sldMk cId="0" sldId="289"/>
            <ac:inkMk id="29" creationId="{F8FFE205-A294-4F3D-B9EF-A6681D1B753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07.943" v="1203"/>
          <ac:inkMkLst>
            <pc:docMk/>
            <pc:sldMk cId="0" sldId="289"/>
            <ac:inkMk id="30" creationId="{342B9260-3497-4DA6-9B22-CEA75B296D8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10.568" v="1204"/>
          <ac:inkMkLst>
            <pc:docMk/>
            <pc:sldMk cId="0" sldId="289"/>
            <ac:inkMk id="31" creationId="{B9298D72-EF02-4A61-95B0-10F737DE1D0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10.678" v="1205"/>
          <ac:inkMkLst>
            <pc:docMk/>
            <pc:sldMk cId="0" sldId="289"/>
            <ac:inkMk id="32" creationId="{F75EE750-3FB2-4F84-A93A-8F77734810F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10.678" v="1206"/>
          <ac:inkMkLst>
            <pc:docMk/>
            <pc:sldMk cId="0" sldId="289"/>
            <ac:inkMk id="33" creationId="{19098417-F61D-41F9-95CF-26E4980CB0A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11.631" v="1207"/>
          <ac:inkMkLst>
            <pc:docMk/>
            <pc:sldMk cId="0" sldId="289"/>
            <ac:inkMk id="34" creationId="{4D89D659-AD21-4143-8D24-9509432947A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11.646" v="1208"/>
          <ac:inkMkLst>
            <pc:docMk/>
            <pc:sldMk cId="0" sldId="289"/>
            <ac:inkMk id="35" creationId="{2F47E82F-84F1-41C5-A4CC-F35A2ACC4CB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11.865" v="1209"/>
          <ac:inkMkLst>
            <pc:docMk/>
            <pc:sldMk cId="0" sldId="289"/>
            <ac:inkMk id="36" creationId="{1DD5EFB1-58C6-421A-84B6-5B201E38937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12.178" v="1210"/>
          <ac:inkMkLst>
            <pc:docMk/>
            <pc:sldMk cId="0" sldId="289"/>
            <ac:inkMk id="37" creationId="{D92E4B2E-E602-41CB-9BB5-6F69BCC9BA76}"/>
          </ac:inkMkLst>
        </pc:inkChg>
      </pc:sldChg>
      <pc:sldChg chg="addSp">
        <pc:chgData name="Rishabh Borad" userId="S::rishabhborad.ece18@iitbhu.ac.in::4010a989-7379-4515-a2f4-24874ad91e38" providerId="AD" clId="Web-{B81C8836-0765-F3EA-C7BA-53F4D87340D5}" dt="2021-01-24T12:28:03.947" v="1283"/>
        <pc:sldMkLst>
          <pc:docMk/>
          <pc:sldMk cId="0" sldId="290"/>
        </pc:sldMkLst>
        <pc:inkChg chg="add">
          <ac:chgData name="Rishabh Borad" userId="S::rishabhborad.ece18@iitbhu.ac.in::4010a989-7379-4515-a2f4-24874ad91e38" providerId="AD" clId="Web-{B81C8836-0765-F3EA-C7BA-53F4D87340D5}" dt="2021-01-24T12:26:56.430" v="1226"/>
          <ac:inkMkLst>
            <pc:docMk/>
            <pc:sldMk cId="0" sldId="290"/>
            <ac:inkMk id="2" creationId="{14B3FF49-A7CB-4885-816C-FE9627562F1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6:59.024" v="1227"/>
          <ac:inkMkLst>
            <pc:docMk/>
            <pc:sldMk cId="0" sldId="290"/>
            <ac:inkMk id="3" creationId="{8DA85FB6-D7C3-46CB-ACC5-4908C17A7CD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6:59.618" v="1228"/>
          <ac:inkMkLst>
            <pc:docMk/>
            <pc:sldMk cId="0" sldId="290"/>
            <ac:inkMk id="4" creationId="{C95D3254-2406-42D9-9D59-4E76DB2E0E6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6:59.649" v="1229"/>
          <ac:inkMkLst>
            <pc:docMk/>
            <pc:sldMk cId="0" sldId="290"/>
            <ac:inkMk id="5" creationId="{0D9AFB91-3849-44EA-AC3D-D34A1C6DCE2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01.118" v="1230"/>
          <ac:inkMkLst>
            <pc:docMk/>
            <pc:sldMk cId="0" sldId="290"/>
            <ac:inkMk id="6" creationId="{952BA2FA-9A3B-4E22-A838-B48147B2859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03.149" v="1231"/>
          <ac:inkMkLst>
            <pc:docMk/>
            <pc:sldMk cId="0" sldId="290"/>
            <ac:inkMk id="7" creationId="{C36B7875-BD71-472C-AB19-CF331EE9180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04.430" v="1232"/>
          <ac:inkMkLst>
            <pc:docMk/>
            <pc:sldMk cId="0" sldId="290"/>
            <ac:inkMk id="8" creationId="{02F883DD-618B-46F3-98EA-D644AA1550A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04.430" v="1233"/>
          <ac:inkMkLst>
            <pc:docMk/>
            <pc:sldMk cId="0" sldId="290"/>
            <ac:inkMk id="9" creationId="{8C4771F0-392F-414E-A670-CCB9B84F8E5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04.430" v="1234"/>
          <ac:inkMkLst>
            <pc:docMk/>
            <pc:sldMk cId="0" sldId="290"/>
            <ac:inkMk id="10" creationId="{DE9DCA3A-C4A8-4C05-AA34-767A265CBAF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08.430" v="1235"/>
          <ac:inkMkLst>
            <pc:docMk/>
            <pc:sldMk cId="0" sldId="290"/>
            <ac:inkMk id="11" creationId="{CDD06452-648A-4793-BECB-7730AD064DE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09.430" v="1236"/>
          <ac:inkMkLst>
            <pc:docMk/>
            <pc:sldMk cId="0" sldId="290"/>
            <ac:inkMk id="12" creationId="{4E4CB2FF-A471-4FC4-9689-39C1D1E068F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0.134" v="1237"/>
          <ac:inkMkLst>
            <pc:docMk/>
            <pc:sldMk cId="0" sldId="290"/>
            <ac:inkMk id="13" creationId="{5526C62F-1540-4142-9748-93B063F2B78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1.727" v="1238"/>
          <ac:inkMkLst>
            <pc:docMk/>
            <pc:sldMk cId="0" sldId="290"/>
            <ac:inkMk id="14" creationId="{CE9FCF7A-44BA-4DE6-B34B-6A758A7FA07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3.180" v="1239"/>
          <ac:inkMkLst>
            <pc:docMk/>
            <pc:sldMk cId="0" sldId="290"/>
            <ac:inkMk id="15" creationId="{8DC18103-B06B-4583-BC9B-9F3EB0DBB6E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3.930" v="1240"/>
          <ac:inkMkLst>
            <pc:docMk/>
            <pc:sldMk cId="0" sldId="290"/>
            <ac:inkMk id="16" creationId="{C0D59410-4CF3-4C1E-95EA-51EE0557268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4.446" v="1241"/>
          <ac:inkMkLst>
            <pc:docMk/>
            <pc:sldMk cId="0" sldId="290"/>
            <ac:inkMk id="17" creationId="{E0E1E879-531C-4E5D-B7D3-34FBB656425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5.415" v="1242"/>
          <ac:inkMkLst>
            <pc:docMk/>
            <pc:sldMk cId="0" sldId="290"/>
            <ac:inkMk id="18" creationId="{03B4DC41-072C-46B2-A63A-073C0AF7C78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5.696" v="1243"/>
          <ac:inkMkLst>
            <pc:docMk/>
            <pc:sldMk cId="0" sldId="290"/>
            <ac:inkMk id="19" creationId="{0261A896-23A2-44D7-A2DB-DBFAFD26CAE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6.446" v="1244"/>
          <ac:inkMkLst>
            <pc:docMk/>
            <pc:sldMk cId="0" sldId="290"/>
            <ac:inkMk id="20" creationId="{EC738332-CE9B-4662-BA32-BB52ED9CC17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6.477" v="1245"/>
          <ac:inkMkLst>
            <pc:docMk/>
            <pc:sldMk cId="0" sldId="290"/>
            <ac:inkMk id="21" creationId="{A97E8829-5B33-403A-9AB5-D1864AB50BF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8.602" v="1246"/>
          <ac:inkMkLst>
            <pc:docMk/>
            <pc:sldMk cId="0" sldId="290"/>
            <ac:inkMk id="22" creationId="{3285954E-CAC3-45F9-969A-D2BC78BF8EA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8.602" v="1247"/>
          <ac:inkMkLst>
            <pc:docMk/>
            <pc:sldMk cId="0" sldId="290"/>
            <ac:inkMk id="23" creationId="{6E8A8C72-29E1-4E46-B8B5-F0F530EB668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8.696" v="1248"/>
          <ac:inkMkLst>
            <pc:docMk/>
            <pc:sldMk cId="0" sldId="290"/>
            <ac:inkMk id="24" creationId="{B83AFA7B-7D16-427B-8D3D-2D1F1D967F0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8.712" v="1249"/>
          <ac:inkMkLst>
            <pc:docMk/>
            <pc:sldMk cId="0" sldId="290"/>
            <ac:inkMk id="25" creationId="{DB97F732-7FF8-4063-8704-49DC99DBD0D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9.196" v="1250"/>
          <ac:inkMkLst>
            <pc:docMk/>
            <pc:sldMk cId="0" sldId="290"/>
            <ac:inkMk id="26" creationId="{1C18E444-6D71-41D6-AA6C-D961899F35A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19.227" v="1251"/>
          <ac:inkMkLst>
            <pc:docMk/>
            <pc:sldMk cId="0" sldId="290"/>
            <ac:inkMk id="27" creationId="{86DD51DD-E4FB-44F4-845E-347CF7397ED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20.368" v="1252"/>
          <ac:inkMkLst>
            <pc:docMk/>
            <pc:sldMk cId="0" sldId="290"/>
            <ac:inkMk id="28" creationId="{89B9225E-0784-4608-A41F-60A5FA35309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28.275" v="1253"/>
          <ac:inkMkLst>
            <pc:docMk/>
            <pc:sldMk cId="0" sldId="290"/>
            <ac:inkMk id="29" creationId="{B32AE829-7B8F-4F45-8C40-9E9E50BA093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29.775" v="1254"/>
          <ac:inkMkLst>
            <pc:docMk/>
            <pc:sldMk cId="0" sldId="290"/>
            <ac:inkMk id="30" creationId="{31066A80-C96D-4D50-B91B-AC0C47B5582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29.775" v="1255"/>
          <ac:inkMkLst>
            <pc:docMk/>
            <pc:sldMk cId="0" sldId="290"/>
            <ac:inkMk id="31" creationId="{86623FAA-EEEB-45E0-9CA2-E9BFF27315B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30.634" v="1256"/>
          <ac:inkMkLst>
            <pc:docMk/>
            <pc:sldMk cId="0" sldId="290"/>
            <ac:inkMk id="32" creationId="{08890D46-DCC6-43E3-BA4D-34D7940DAE3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31.353" v="1257"/>
          <ac:inkMkLst>
            <pc:docMk/>
            <pc:sldMk cId="0" sldId="290"/>
            <ac:inkMk id="33" creationId="{D206DEAD-9CA7-49E4-B361-4B4201E06CF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32.697" v="1258"/>
          <ac:inkMkLst>
            <pc:docMk/>
            <pc:sldMk cId="0" sldId="290"/>
            <ac:inkMk id="34" creationId="{3FDA125B-C22A-401E-9815-68C8E74B59A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33.947" v="1259"/>
          <ac:inkMkLst>
            <pc:docMk/>
            <pc:sldMk cId="0" sldId="290"/>
            <ac:inkMk id="35" creationId="{79710171-9C8C-4212-BE77-ED41F296170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33.947" v="1260"/>
          <ac:inkMkLst>
            <pc:docMk/>
            <pc:sldMk cId="0" sldId="290"/>
            <ac:inkMk id="36" creationId="{506A3E5D-F6B9-46F5-89A7-85B8F13922B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33.947" v="1261"/>
          <ac:inkMkLst>
            <pc:docMk/>
            <pc:sldMk cId="0" sldId="290"/>
            <ac:inkMk id="37" creationId="{88828B53-E612-4631-B8C9-EFC7441AA9C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35.040" v="1262"/>
          <ac:inkMkLst>
            <pc:docMk/>
            <pc:sldMk cId="0" sldId="290"/>
            <ac:inkMk id="38" creationId="{663C42FE-5B8E-4A18-82C0-B34F82E0099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35.681" v="1263"/>
          <ac:inkMkLst>
            <pc:docMk/>
            <pc:sldMk cId="0" sldId="290"/>
            <ac:inkMk id="39" creationId="{5CDD69D8-5F6E-46AB-8D2C-7B4AC452956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39.072" v="1264"/>
          <ac:inkMkLst>
            <pc:docMk/>
            <pc:sldMk cId="0" sldId="290"/>
            <ac:inkMk id="40" creationId="{695576B3-7016-4BA9-B924-6132AF74491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39.181" v="1265"/>
          <ac:inkMkLst>
            <pc:docMk/>
            <pc:sldMk cId="0" sldId="290"/>
            <ac:inkMk id="41" creationId="{EF31F9CF-BBC3-42FD-BAAC-8358238A846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39.181" v="1266"/>
          <ac:inkMkLst>
            <pc:docMk/>
            <pc:sldMk cId="0" sldId="290"/>
            <ac:inkMk id="42" creationId="{9F83C314-BAE6-4276-ABA4-170A5A3B73D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40.181" v="1267"/>
          <ac:inkMkLst>
            <pc:docMk/>
            <pc:sldMk cId="0" sldId="290"/>
            <ac:inkMk id="43" creationId="{FF09923F-22EB-4DB9-9288-48E8D2B8E97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40.228" v="1268"/>
          <ac:inkMkLst>
            <pc:docMk/>
            <pc:sldMk cId="0" sldId="290"/>
            <ac:inkMk id="44" creationId="{6442C3FE-BC20-4C3B-A467-D98C9006E04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41.900" v="1269"/>
          <ac:inkMkLst>
            <pc:docMk/>
            <pc:sldMk cId="0" sldId="290"/>
            <ac:inkMk id="45" creationId="{36B51E84-A3EE-4BC4-B1B4-4B9DE08CA40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42.228" v="1270"/>
          <ac:inkMkLst>
            <pc:docMk/>
            <pc:sldMk cId="0" sldId="290"/>
            <ac:inkMk id="46" creationId="{CB343424-27E1-44F1-9249-3C058C45E60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42.244" v="1271"/>
          <ac:inkMkLst>
            <pc:docMk/>
            <pc:sldMk cId="0" sldId="290"/>
            <ac:inkMk id="47" creationId="{B9AC7C8A-2D5F-49DD-979F-E632B48C87C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43.103" v="1272"/>
          <ac:inkMkLst>
            <pc:docMk/>
            <pc:sldMk cId="0" sldId="290"/>
            <ac:inkMk id="48" creationId="{36C3EFF5-9DD7-411F-AA33-19C031C8390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43.447" v="1273"/>
          <ac:inkMkLst>
            <pc:docMk/>
            <pc:sldMk cId="0" sldId="290"/>
            <ac:inkMk id="49" creationId="{F10E705B-61E4-4F5D-A969-6C33AADD5D6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44.728" v="1274"/>
          <ac:inkMkLst>
            <pc:docMk/>
            <pc:sldMk cId="0" sldId="290"/>
            <ac:inkMk id="50" creationId="{0BE8B480-360A-4647-B7F3-53860BA2929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44.744" v="1275"/>
          <ac:inkMkLst>
            <pc:docMk/>
            <pc:sldMk cId="0" sldId="290"/>
            <ac:inkMk id="51" creationId="{C50897C0-6301-400F-A389-1EAF246105D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49.259" v="1276"/>
          <ac:inkMkLst>
            <pc:docMk/>
            <pc:sldMk cId="0" sldId="290"/>
            <ac:inkMk id="52" creationId="{F28E2D60-BDC3-4FA3-AD67-1264D771BFB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49.478" v="1277"/>
          <ac:inkMkLst>
            <pc:docMk/>
            <pc:sldMk cId="0" sldId="290"/>
            <ac:inkMk id="53" creationId="{4ED5E78A-DECB-4658-AF9C-9095A58EFDF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52.088" v="1278"/>
          <ac:inkMkLst>
            <pc:docMk/>
            <pc:sldMk cId="0" sldId="290"/>
            <ac:inkMk id="54" creationId="{7C35B271-DC84-4079-855C-FD08D69D272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52.103" v="1279"/>
          <ac:inkMkLst>
            <pc:docMk/>
            <pc:sldMk cId="0" sldId="290"/>
            <ac:inkMk id="55" creationId="{49B37108-9817-481E-B2B2-2EDF2F0DB28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52.103" v="1280"/>
          <ac:inkMkLst>
            <pc:docMk/>
            <pc:sldMk cId="0" sldId="290"/>
            <ac:inkMk id="56" creationId="{0AEE7587-8546-44A7-8E0B-A0B99AC4743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52.119" v="1281"/>
          <ac:inkMkLst>
            <pc:docMk/>
            <pc:sldMk cId="0" sldId="290"/>
            <ac:inkMk id="57" creationId="{B7161BF1-D9C6-4987-AD19-5539EEF4AB3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7:53.041" v="1282"/>
          <ac:inkMkLst>
            <pc:docMk/>
            <pc:sldMk cId="0" sldId="290"/>
            <ac:inkMk id="58" creationId="{CA8A1110-4651-409F-B0B6-6718DBF2681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8:03.947" v="1283"/>
          <ac:inkMkLst>
            <pc:docMk/>
            <pc:sldMk cId="0" sldId="290"/>
            <ac:inkMk id="59" creationId="{D9C05E74-0C6B-41D1-B30C-6067289915A9}"/>
          </ac:inkMkLst>
        </pc:inkChg>
      </pc:sldChg>
      <pc:sldChg chg="addSp new">
        <pc:chgData name="Rishabh Borad" userId="S::rishabhborad.ece18@iitbhu.ac.in::4010a989-7379-4515-a2f4-24874ad91e38" providerId="AD" clId="Web-{B81C8836-0765-F3EA-C7BA-53F4D87340D5}" dt="2021-01-24T12:20:42.718" v="1066"/>
        <pc:sldMkLst>
          <pc:docMk/>
          <pc:sldMk cId="2979049683" sldId="292"/>
        </pc:sldMkLst>
        <pc:inkChg chg="add">
          <ac:chgData name="Rishabh Borad" userId="S::rishabhborad.ece18@iitbhu.ac.in::4010a989-7379-4515-a2f4-24874ad91e38" providerId="AD" clId="Web-{B81C8836-0765-F3EA-C7BA-53F4D87340D5}" dt="2021-01-24T12:19:19.310" v="977"/>
          <ac:inkMkLst>
            <pc:docMk/>
            <pc:sldMk cId="2979049683" sldId="292"/>
            <ac:inkMk id="3" creationId="{3F9E5295-4B73-49B4-A3DC-89339BD20E0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19.810" v="978"/>
          <ac:inkMkLst>
            <pc:docMk/>
            <pc:sldMk cId="2979049683" sldId="292"/>
            <ac:inkMk id="4" creationId="{E149EC2B-A59C-4479-A195-A79A8C7C481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1.388" v="979"/>
          <ac:inkMkLst>
            <pc:docMk/>
            <pc:sldMk cId="2979049683" sldId="292"/>
            <ac:inkMk id="5" creationId="{BBB7AE4F-C9A4-4E1E-B3D5-05153E78583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1.404" v="980"/>
          <ac:inkMkLst>
            <pc:docMk/>
            <pc:sldMk cId="2979049683" sldId="292"/>
            <ac:inkMk id="6" creationId="{62CCE3F2-DB9B-4545-8BC1-8D6B4B6D70C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2.123" v="981"/>
          <ac:inkMkLst>
            <pc:docMk/>
            <pc:sldMk cId="2979049683" sldId="292"/>
            <ac:inkMk id="7" creationId="{739BECA1-CFB8-4478-B3B8-36B84D67559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2.123" v="982"/>
          <ac:inkMkLst>
            <pc:docMk/>
            <pc:sldMk cId="2979049683" sldId="292"/>
            <ac:inkMk id="8" creationId="{7D406352-5D7F-4C5C-9B0F-59DA4E1DA6E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2.857" v="983"/>
          <ac:inkMkLst>
            <pc:docMk/>
            <pc:sldMk cId="2979049683" sldId="292"/>
            <ac:inkMk id="9" creationId="{EB91B97D-3844-4988-8ADE-BCAE95E1697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4.013" v="984"/>
          <ac:inkMkLst>
            <pc:docMk/>
            <pc:sldMk cId="2979049683" sldId="292"/>
            <ac:inkMk id="10" creationId="{1C18EF67-62DC-46E2-BA80-03971612EFE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4.029" v="985"/>
          <ac:inkMkLst>
            <pc:docMk/>
            <pc:sldMk cId="2979049683" sldId="292"/>
            <ac:inkMk id="11" creationId="{AFB7C76C-4AC9-44F7-A719-D7A2B06282C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4.029" v="986"/>
          <ac:inkMkLst>
            <pc:docMk/>
            <pc:sldMk cId="2979049683" sldId="292"/>
            <ac:inkMk id="12" creationId="{9B5B2437-BD65-4D08-B741-474125DE90D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4.670" v="987"/>
          <ac:inkMkLst>
            <pc:docMk/>
            <pc:sldMk cId="2979049683" sldId="292"/>
            <ac:inkMk id="13" creationId="{1773A91A-9C28-43B8-B092-B5D23080322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5.217" v="988"/>
          <ac:inkMkLst>
            <pc:docMk/>
            <pc:sldMk cId="2979049683" sldId="292"/>
            <ac:inkMk id="14" creationId="{BA2C8109-1E06-4538-874E-19F317461B3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6.013" v="989"/>
          <ac:inkMkLst>
            <pc:docMk/>
            <pc:sldMk cId="2979049683" sldId="292"/>
            <ac:inkMk id="15" creationId="{19EF29C1-9335-4BA1-A1B1-7CBEAD6D82D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6.639" v="990"/>
          <ac:inkMkLst>
            <pc:docMk/>
            <pc:sldMk cId="2979049683" sldId="292"/>
            <ac:inkMk id="16" creationId="{9603C2AC-7F5D-47AA-83C3-B098BA4DBAD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8.576" v="991"/>
          <ac:inkMkLst>
            <pc:docMk/>
            <pc:sldMk cId="2979049683" sldId="292"/>
            <ac:inkMk id="17" creationId="{54A916E2-AE5C-44EB-ADA8-3E1405BCE42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28.826" v="992"/>
          <ac:inkMkLst>
            <pc:docMk/>
            <pc:sldMk cId="2979049683" sldId="292"/>
            <ac:inkMk id="18" creationId="{98F2617D-73B0-4A32-9759-0E5EC9A356E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30.373" v="993"/>
          <ac:inkMkLst>
            <pc:docMk/>
            <pc:sldMk cId="2979049683" sldId="292"/>
            <ac:inkMk id="19" creationId="{1B8ED048-7C07-4195-BAC9-4EDA62B7288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30.482" v="994"/>
          <ac:inkMkLst>
            <pc:docMk/>
            <pc:sldMk cId="2979049683" sldId="292"/>
            <ac:inkMk id="20" creationId="{35401DDE-186D-4388-8ECE-885DF761382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32.014" v="995"/>
          <ac:inkMkLst>
            <pc:docMk/>
            <pc:sldMk cId="2979049683" sldId="292"/>
            <ac:inkMk id="21" creationId="{7912D45C-9B8D-486B-B215-F6333CC8174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33.248" v="996"/>
          <ac:inkMkLst>
            <pc:docMk/>
            <pc:sldMk cId="2979049683" sldId="292"/>
            <ac:inkMk id="22" creationId="{DB422D4D-09BB-4B60-8EA7-85FE71AAD53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33.654" v="997"/>
          <ac:inkMkLst>
            <pc:docMk/>
            <pc:sldMk cId="2979049683" sldId="292"/>
            <ac:inkMk id="23" creationId="{FB289FC8-3C86-486C-8F93-88F6E25D644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34.373" v="998"/>
          <ac:inkMkLst>
            <pc:docMk/>
            <pc:sldMk cId="2979049683" sldId="292"/>
            <ac:inkMk id="24" creationId="{90C2B46B-ADA4-4F4E-954A-E13F02446D2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34.842" v="999"/>
          <ac:inkMkLst>
            <pc:docMk/>
            <pc:sldMk cId="2979049683" sldId="292"/>
            <ac:inkMk id="25" creationId="{B030176B-DD23-4483-BBF7-E9DBC72AD2F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35.936" v="1000"/>
          <ac:inkMkLst>
            <pc:docMk/>
            <pc:sldMk cId="2979049683" sldId="292"/>
            <ac:inkMk id="26" creationId="{2FE969F6-F646-43B9-B471-BB005BBDB70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36.639" v="1001"/>
          <ac:inkMkLst>
            <pc:docMk/>
            <pc:sldMk cId="2979049683" sldId="292"/>
            <ac:inkMk id="27" creationId="{E7560FC4-6C29-4E83-A20B-024F9BA645F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38.733" v="1002"/>
          <ac:inkMkLst>
            <pc:docMk/>
            <pc:sldMk cId="2979049683" sldId="292"/>
            <ac:inkMk id="28" creationId="{E8963885-A46B-45B7-ACB0-ED3E96A1650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38.795" v="1003"/>
          <ac:inkMkLst>
            <pc:docMk/>
            <pc:sldMk cId="2979049683" sldId="292"/>
            <ac:inkMk id="29" creationId="{DC58F60D-2B62-4DBD-87AD-F50BF094BC1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39.420" v="1004"/>
          <ac:inkMkLst>
            <pc:docMk/>
            <pc:sldMk cId="2979049683" sldId="292"/>
            <ac:inkMk id="30" creationId="{962B20A6-DD6A-422F-A61C-C5D4D97CCF2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40.654" v="1005"/>
          <ac:inkMkLst>
            <pc:docMk/>
            <pc:sldMk cId="2979049683" sldId="292"/>
            <ac:inkMk id="31" creationId="{BD2F1047-FED0-479C-906A-13CE7FD4B71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48.998" v="1006"/>
          <ac:inkMkLst>
            <pc:docMk/>
            <pc:sldMk cId="2979049683" sldId="292"/>
            <ac:inkMk id="32" creationId="{47C87530-7BF9-4D6E-9C2D-5ED5DC3C02F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49.405" v="1007"/>
          <ac:inkMkLst>
            <pc:docMk/>
            <pc:sldMk cId="2979049683" sldId="292"/>
            <ac:inkMk id="33" creationId="{C8D7EBC3-1296-43C4-8594-F21445F1846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0.077" v="1008"/>
          <ac:inkMkLst>
            <pc:docMk/>
            <pc:sldMk cId="2979049683" sldId="292"/>
            <ac:inkMk id="34" creationId="{3C8AAD4B-DCC9-4AF2-81BA-BA244B1A23C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0.795" v="1009"/>
          <ac:inkMkLst>
            <pc:docMk/>
            <pc:sldMk cId="2979049683" sldId="292"/>
            <ac:inkMk id="35" creationId="{019562C1-0EA0-4DFE-A76C-B987022418E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1.686" v="1010"/>
          <ac:inkMkLst>
            <pc:docMk/>
            <pc:sldMk cId="2979049683" sldId="292"/>
            <ac:inkMk id="36" creationId="{D3C6827F-16FB-475A-987F-E59CA0D9338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2.405" v="1011"/>
          <ac:inkMkLst>
            <pc:docMk/>
            <pc:sldMk cId="2979049683" sldId="292"/>
            <ac:inkMk id="37" creationId="{7A0799CA-3580-4377-A8C4-61195982C55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4.905" v="1012"/>
          <ac:inkMkLst>
            <pc:docMk/>
            <pc:sldMk cId="2979049683" sldId="292"/>
            <ac:inkMk id="38" creationId="{5D885A1C-2200-45CD-B4AC-04D53F28165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4.905" v="1013"/>
          <ac:inkMkLst>
            <pc:docMk/>
            <pc:sldMk cId="2979049683" sldId="292"/>
            <ac:inkMk id="39" creationId="{474140DC-984E-4E31-A6D7-EAEA3A75B79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4.967" v="1014"/>
          <ac:inkMkLst>
            <pc:docMk/>
            <pc:sldMk cId="2979049683" sldId="292"/>
            <ac:inkMk id="40" creationId="{558EDBF2-C2C1-49B7-A267-B04621CB268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5.186" v="1015"/>
          <ac:inkMkLst>
            <pc:docMk/>
            <pc:sldMk cId="2979049683" sldId="292"/>
            <ac:inkMk id="41" creationId="{09D37071-E0CB-4F06-B808-D3473855C1B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6.264" v="1016"/>
          <ac:inkMkLst>
            <pc:docMk/>
            <pc:sldMk cId="2979049683" sldId="292"/>
            <ac:inkMk id="42" creationId="{9636061D-9893-4E87-B65E-5085A521C9E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6.967" v="1017"/>
          <ac:inkMkLst>
            <pc:docMk/>
            <pc:sldMk cId="2979049683" sldId="292"/>
            <ac:inkMk id="43" creationId="{71C25A80-6517-4164-AD25-728E7BB2841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7.592" v="1018"/>
          <ac:inkMkLst>
            <pc:docMk/>
            <pc:sldMk cId="2979049683" sldId="292"/>
            <ac:inkMk id="44" creationId="{6A1447F6-819C-4E76-9A70-7CF70840B6E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9.217" v="1019"/>
          <ac:inkMkLst>
            <pc:docMk/>
            <pc:sldMk cId="2979049683" sldId="292"/>
            <ac:inkMk id="45" creationId="{F735E43F-E590-4041-8732-A0503F396F4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9.264" v="1020"/>
          <ac:inkMkLst>
            <pc:docMk/>
            <pc:sldMk cId="2979049683" sldId="292"/>
            <ac:inkMk id="46" creationId="{1B199C08-F38D-4C68-B88D-B56D9E2AFB2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19:59.655" v="1021"/>
          <ac:inkMkLst>
            <pc:docMk/>
            <pc:sldMk cId="2979049683" sldId="292"/>
            <ac:inkMk id="47" creationId="{0BCC2FE4-BB74-4DAA-9552-93EB41DA04A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00.139" v="1022"/>
          <ac:inkMkLst>
            <pc:docMk/>
            <pc:sldMk cId="2979049683" sldId="292"/>
            <ac:inkMk id="48" creationId="{B28E2445-BE26-4C7B-9027-2A728B0E1A9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02.389" v="1023"/>
          <ac:inkMkLst>
            <pc:docMk/>
            <pc:sldMk cId="2979049683" sldId="292"/>
            <ac:inkMk id="49" creationId="{0326CA3E-C662-44DB-8234-602E9CDAA9E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02.405" v="1024"/>
          <ac:inkMkLst>
            <pc:docMk/>
            <pc:sldMk cId="2979049683" sldId="292"/>
            <ac:inkMk id="50" creationId="{109A90ED-9899-4728-A368-F4D7AD20672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02.405" v="1025"/>
          <ac:inkMkLst>
            <pc:docMk/>
            <pc:sldMk cId="2979049683" sldId="292"/>
            <ac:inkMk id="51" creationId="{13C4548D-9952-430E-9369-B7A901DDF60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04.077" v="1026"/>
          <ac:inkMkLst>
            <pc:docMk/>
            <pc:sldMk cId="2979049683" sldId="292"/>
            <ac:inkMk id="52" creationId="{65F8F947-3941-4943-BEDE-EA040242448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04.108" v="1027"/>
          <ac:inkMkLst>
            <pc:docMk/>
            <pc:sldMk cId="2979049683" sldId="292"/>
            <ac:inkMk id="53" creationId="{1906A719-AD5F-4AE1-BBF0-51102631C87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04.217" v="1028"/>
          <ac:inkMkLst>
            <pc:docMk/>
            <pc:sldMk cId="2979049683" sldId="292"/>
            <ac:inkMk id="54" creationId="{1C818AC8-E93A-447D-9255-157EBC3AFDE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04.905" v="1029"/>
          <ac:inkMkLst>
            <pc:docMk/>
            <pc:sldMk cId="2979049683" sldId="292"/>
            <ac:inkMk id="55" creationId="{13735481-82E7-47F5-9942-E07F35F25CB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05.905" v="1030"/>
          <ac:inkMkLst>
            <pc:docMk/>
            <pc:sldMk cId="2979049683" sldId="292"/>
            <ac:inkMk id="56" creationId="{2389F318-2CDE-4B2F-8829-8BC675C93B4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06.593" v="1031"/>
          <ac:inkMkLst>
            <pc:docMk/>
            <pc:sldMk cId="2979049683" sldId="292"/>
            <ac:inkMk id="57" creationId="{D290AE84-9228-4110-A9EB-D8D8D2563D6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12.640" v="1032"/>
          <ac:inkMkLst>
            <pc:docMk/>
            <pc:sldMk cId="2979049683" sldId="292"/>
            <ac:inkMk id="58" creationId="{6D4157CA-1BD3-4CE8-8156-EE0F7E9A6B4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13.452" v="1033"/>
          <ac:inkMkLst>
            <pc:docMk/>
            <pc:sldMk cId="2979049683" sldId="292"/>
            <ac:inkMk id="59" creationId="{381ED4AF-BE30-4B6D-9126-DDEFD4EB155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14.749" v="1034"/>
          <ac:inkMkLst>
            <pc:docMk/>
            <pc:sldMk cId="2979049683" sldId="292"/>
            <ac:inkMk id="60" creationId="{2484A0F9-A98F-4118-B41D-863D2153FDB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16.749" v="1035"/>
          <ac:inkMkLst>
            <pc:docMk/>
            <pc:sldMk cId="2979049683" sldId="292"/>
            <ac:inkMk id="61" creationId="{677D5D96-78CE-47C5-A026-930A523659F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16.765" v="1036"/>
          <ac:inkMkLst>
            <pc:docMk/>
            <pc:sldMk cId="2979049683" sldId="292"/>
            <ac:inkMk id="62" creationId="{8DF386C6-84C6-4C25-9C26-5DDAA98FA1F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16.765" v="1037"/>
          <ac:inkMkLst>
            <pc:docMk/>
            <pc:sldMk cId="2979049683" sldId="292"/>
            <ac:inkMk id="63" creationId="{DCA9CE94-C50F-40E9-9FE4-AF4032FE727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17.858" v="1038"/>
          <ac:inkMkLst>
            <pc:docMk/>
            <pc:sldMk cId="2979049683" sldId="292"/>
            <ac:inkMk id="64" creationId="{BE7A644D-442B-4744-A1C4-4A720805468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19.530" v="1039"/>
          <ac:inkMkLst>
            <pc:docMk/>
            <pc:sldMk cId="2979049683" sldId="292"/>
            <ac:inkMk id="65" creationId="{805E3EBA-9EFF-4F74-AB9C-34BC1313E9C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19.874" v="1040"/>
          <ac:inkMkLst>
            <pc:docMk/>
            <pc:sldMk cId="2979049683" sldId="292"/>
            <ac:inkMk id="66" creationId="{56F134F2-EEDB-428F-85F6-D802E813E55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20.624" v="1041"/>
          <ac:inkMkLst>
            <pc:docMk/>
            <pc:sldMk cId="2979049683" sldId="292"/>
            <ac:inkMk id="67" creationId="{08DA4A8B-7B59-4679-A614-639DE1486A0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22.218" v="1042"/>
          <ac:inkMkLst>
            <pc:docMk/>
            <pc:sldMk cId="2979049683" sldId="292"/>
            <ac:inkMk id="68" creationId="{24C6AD7F-BACD-4BF0-8CB6-6540AA04B84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22.218" v="1043"/>
          <ac:inkMkLst>
            <pc:docMk/>
            <pc:sldMk cId="2979049683" sldId="292"/>
            <ac:inkMk id="69" creationId="{F0533DD5-AF72-44E6-BCF0-70758CDADC2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22.968" v="1044"/>
          <ac:inkMkLst>
            <pc:docMk/>
            <pc:sldMk cId="2979049683" sldId="292"/>
            <ac:inkMk id="70" creationId="{8F162E28-708A-4115-B8CB-2C8AF68B561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24.046" v="1045"/>
          <ac:inkMkLst>
            <pc:docMk/>
            <pc:sldMk cId="2979049683" sldId="292"/>
            <ac:inkMk id="71" creationId="{A23F7EB5-DB50-42DD-9CDA-18A91E11472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24.780" v="1046"/>
          <ac:inkMkLst>
            <pc:docMk/>
            <pc:sldMk cId="2979049683" sldId="292"/>
            <ac:inkMk id="72" creationId="{36268297-7AFB-4222-B705-4457BADD4A9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25.718" v="1047"/>
          <ac:inkMkLst>
            <pc:docMk/>
            <pc:sldMk cId="2979049683" sldId="292"/>
            <ac:inkMk id="73" creationId="{DCBD5D65-F4BE-4FE8-86DE-D23AD01CD30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29.671" v="1048"/>
          <ac:inkMkLst>
            <pc:docMk/>
            <pc:sldMk cId="2979049683" sldId="292"/>
            <ac:inkMk id="74" creationId="{9F55AD42-710A-43B4-8E78-F76E3C1BDE6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29.734" v="1049"/>
          <ac:inkMkLst>
            <pc:docMk/>
            <pc:sldMk cId="2979049683" sldId="292"/>
            <ac:inkMk id="75" creationId="{38776F7E-8DC7-45B7-8608-CED83520052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30.249" v="1050"/>
          <ac:inkMkLst>
            <pc:docMk/>
            <pc:sldMk cId="2979049683" sldId="292"/>
            <ac:inkMk id="76" creationId="{BF0E54B0-0E49-46A2-AF19-E35D8F0BF19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30.734" v="1051"/>
          <ac:inkMkLst>
            <pc:docMk/>
            <pc:sldMk cId="2979049683" sldId="292"/>
            <ac:inkMk id="77" creationId="{6C899350-E3E6-4C05-82D8-6ECD8FACFE6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31.671" v="1052"/>
          <ac:inkMkLst>
            <pc:docMk/>
            <pc:sldMk cId="2979049683" sldId="292"/>
            <ac:inkMk id="78" creationId="{B77FE5CE-1847-4751-A535-CDD82B7A3C1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32.453" v="1053"/>
          <ac:inkMkLst>
            <pc:docMk/>
            <pc:sldMk cId="2979049683" sldId="292"/>
            <ac:inkMk id="79" creationId="{89114B8C-333B-4972-8642-3A5C60DBAAD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32.453" v="1054"/>
          <ac:inkMkLst>
            <pc:docMk/>
            <pc:sldMk cId="2979049683" sldId="292"/>
            <ac:inkMk id="80" creationId="{7823B5BC-034D-4903-A3AC-3F671DA23CC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33.015" v="1055"/>
          <ac:inkMkLst>
            <pc:docMk/>
            <pc:sldMk cId="2979049683" sldId="292"/>
            <ac:inkMk id="81" creationId="{504DDB47-1924-466E-ADDC-EF10100D046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33.937" v="1056"/>
          <ac:inkMkLst>
            <pc:docMk/>
            <pc:sldMk cId="2979049683" sldId="292"/>
            <ac:inkMk id="82" creationId="{7D9C3AE2-6E0B-4536-ACD0-05796251A9B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35.015" v="1057"/>
          <ac:inkMkLst>
            <pc:docMk/>
            <pc:sldMk cId="2979049683" sldId="292"/>
            <ac:inkMk id="83" creationId="{81E1D26A-D62B-42B4-8EB8-8693A242E66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35.593" v="1058"/>
          <ac:inkMkLst>
            <pc:docMk/>
            <pc:sldMk cId="2979049683" sldId="292"/>
            <ac:inkMk id="84" creationId="{20C71C37-93FD-43C5-B3E4-D96D7CDF9B3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37.312" v="1059"/>
          <ac:inkMkLst>
            <pc:docMk/>
            <pc:sldMk cId="2979049683" sldId="292"/>
            <ac:inkMk id="85" creationId="{3DC0992A-73F0-4D9C-ACC8-9805B26082C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38.171" v="1060"/>
          <ac:inkMkLst>
            <pc:docMk/>
            <pc:sldMk cId="2979049683" sldId="292"/>
            <ac:inkMk id="86" creationId="{430B5BFC-EDC0-4198-A5A8-FD1E9C17D72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40.171" v="1061"/>
          <ac:inkMkLst>
            <pc:docMk/>
            <pc:sldMk cId="2979049683" sldId="292"/>
            <ac:inkMk id="87" creationId="{E12A8DB3-D4A4-4552-9C53-E496F38F43E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41.906" v="1062"/>
          <ac:inkMkLst>
            <pc:docMk/>
            <pc:sldMk cId="2979049683" sldId="292"/>
            <ac:inkMk id="88" creationId="{5235F41E-66FC-4102-B721-2D5B4CEF99E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41.906" v="1063"/>
          <ac:inkMkLst>
            <pc:docMk/>
            <pc:sldMk cId="2979049683" sldId="292"/>
            <ac:inkMk id="89" creationId="{D5DADE1A-138A-48A3-8D11-441A5929EE9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41.921" v="1064"/>
          <ac:inkMkLst>
            <pc:docMk/>
            <pc:sldMk cId="2979049683" sldId="292"/>
            <ac:inkMk id="90" creationId="{5C132960-C202-45FC-89E0-4CC7A70A1C8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41.921" v="1065"/>
          <ac:inkMkLst>
            <pc:docMk/>
            <pc:sldMk cId="2979049683" sldId="292"/>
            <ac:inkMk id="91" creationId="{B24DB769-0E71-4972-AA46-64CD8710A77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0:42.718" v="1066"/>
          <ac:inkMkLst>
            <pc:docMk/>
            <pc:sldMk cId="2979049683" sldId="292"/>
            <ac:inkMk id="92" creationId="{EAC5D08D-7F38-497E-9CDE-D97E4E819695}"/>
          </ac:inkMkLst>
        </pc:inkChg>
      </pc:sldChg>
      <pc:sldChg chg="addSp delSp new">
        <pc:chgData name="Rishabh Borad" userId="S::rishabhborad.ece18@iitbhu.ac.in::4010a989-7379-4515-a2f4-24874ad91e38" providerId="AD" clId="Web-{B81C8836-0765-F3EA-C7BA-53F4D87340D5}" dt="2021-01-24T12:25:31.319" v="1225"/>
        <pc:sldMkLst>
          <pc:docMk/>
          <pc:sldMk cId="1891525137" sldId="293"/>
        </pc:sldMkLst>
        <pc:inkChg chg="add">
          <ac:chgData name="Rishabh Borad" userId="S::rishabhborad.ece18@iitbhu.ac.in::4010a989-7379-4515-a2f4-24874ad91e38" providerId="AD" clId="Web-{B81C8836-0765-F3EA-C7BA-53F4D87340D5}" dt="2021-01-24T12:23:45.660" v="1123"/>
          <ac:inkMkLst>
            <pc:docMk/>
            <pc:sldMk cId="1891525137" sldId="293"/>
            <ac:inkMk id="3" creationId="{AB57E0DF-A470-42FD-AA23-224963DE507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47.098" v="1124"/>
          <ac:inkMkLst>
            <pc:docMk/>
            <pc:sldMk cId="1891525137" sldId="293"/>
            <ac:inkMk id="4" creationId="{7208BD81-3750-4643-B26A-6B9F3687602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49.113" v="1125"/>
          <ac:inkMkLst>
            <pc:docMk/>
            <pc:sldMk cId="1891525137" sldId="293"/>
            <ac:inkMk id="5" creationId="{0B92BF50-155C-4408-8744-6E428DEBE5F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49.145" v="1126"/>
          <ac:inkMkLst>
            <pc:docMk/>
            <pc:sldMk cId="1891525137" sldId="293"/>
            <ac:inkMk id="6" creationId="{208F8557-D8C7-41AD-9A26-73EFD014B65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49.191" v="1127"/>
          <ac:inkMkLst>
            <pc:docMk/>
            <pc:sldMk cId="1891525137" sldId="293"/>
            <ac:inkMk id="7" creationId="{2F9191A3-918C-4E79-9D76-81ED4FA500B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50.254" v="1128"/>
          <ac:inkMkLst>
            <pc:docMk/>
            <pc:sldMk cId="1891525137" sldId="293"/>
            <ac:inkMk id="8" creationId="{4209569A-9E87-4D32-8737-5620EDE10C9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51.129" v="1129"/>
          <ac:inkMkLst>
            <pc:docMk/>
            <pc:sldMk cId="1891525137" sldId="293"/>
            <ac:inkMk id="9" creationId="{6B4464DD-AB69-41B3-9F23-54A32737042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52.895" v="1130"/>
          <ac:inkMkLst>
            <pc:docMk/>
            <pc:sldMk cId="1891525137" sldId="293"/>
            <ac:inkMk id="10" creationId="{A09B38A0-FADA-41DB-B3FD-FA239705ABFC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24:23.614" v="1170"/>
          <ac:inkMkLst>
            <pc:docMk/>
            <pc:sldMk cId="1891525137" sldId="293"/>
            <ac:inkMk id="11" creationId="{36D19B54-BBFF-4F00-A13F-2616B84DE07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54.863" v="1132"/>
          <ac:inkMkLst>
            <pc:docMk/>
            <pc:sldMk cId="1891525137" sldId="293"/>
            <ac:inkMk id="12" creationId="{CD48B1EF-53D5-4BEA-8CDD-69A204CD35E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55.254" v="1133"/>
          <ac:inkMkLst>
            <pc:docMk/>
            <pc:sldMk cId="1891525137" sldId="293"/>
            <ac:inkMk id="13" creationId="{17EDE865-E10A-4776-BB2E-D5F915DCC91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55.942" v="1134"/>
          <ac:inkMkLst>
            <pc:docMk/>
            <pc:sldMk cId="1891525137" sldId="293"/>
            <ac:inkMk id="14" creationId="{B8682B95-87DB-4E5A-BA07-D022B99075E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56.676" v="1135"/>
          <ac:inkMkLst>
            <pc:docMk/>
            <pc:sldMk cId="1891525137" sldId="293"/>
            <ac:inkMk id="15" creationId="{461F7347-2D6B-4268-BD7C-2D7B6E4880E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59.223" v="1136"/>
          <ac:inkMkLst>
            <pc:docMk/>
            <pc:sldMk cId="1891525137" sldId="293"/>
            <ac:inkMk id="16" creationId="{03B846C2-E1ED-4F39-80CA-6F434FC6B06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59.285" v="1137"/>
          <ac:inkMkLst>
            <pc:docMk/>
            <pc:sldMk cId="1891525137" sldId="293"/>
            <ac:inkMk id="17" creationId="{913F9D72-70AA-40C8-96AF-704DCBE669D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3:59.285" v="1138"/>
          <ac:inkMkLst>
            <pc:docMk/>
            <pc:sldMk cId="1891525137" sldId="293"/>
            <ac:inkMk id="18" creationId="{F54B498F-0884-4AF4-8620-C9E566FA7FB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01.535" v="1139"/>
          <ac:inkMkLst>
            <pc:docMk/>
            <pc:sldMk cId="1891525137" sldId="293"/>
            <ac:inkMk id="19" creationId="{CA418CE7-B6B8-4F23-B142-D98F1664508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01.535" v="1140"/>
          <ac:inkMkLst>
            <pc:docMk/>
            <pc:sldMk cId="1891525137" sldId="293"/>
            <ac:inkMk id="20" creationId="{82340B20-25A5-4363-9CA6-5F9B13E43AB8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01.567" v="1141"/>
          <ac:inkMkLst>
            <pc:docMk/>
            <pc:sldMk cId="1891525137" sldId="293"/>
            <ac:inkMk id="21" creationId="{01FC350E-A208-4004-89F4-D20BB28EAAC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03.707" v="1142"/>
          <ac:inkMkLst>
            <pc:docMk/>
            <pc:sldMk cId="1891525137" sldId="293"/>
            <ac:inkMk id="22" creationId="{0D804BCD-EE8E-4620-AB83-D1382A7ABEE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06.614" v="1143"/>
          <ac:inkMkLst>
            <pc:docMk/>
            <pc:sldMk cId="1891525137" sldId="293"/>
            <ac:inkMk id="23" creationId="{C11745F3-A161-4286-A6B2-91A373A6D97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06.645" v="1144"/>
          <ac:inkMkLst>
            <pc:docMk/>
            <pc:sldMk cId="1891525137" sldId="293"/>
            <ac:inkMk id="24" creationId="{C0DB54EA-BD6E-4ADB-8C43-620AB2E1174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07.395" v="1145"/>
          <ac:inkMkLst>
            <pc:docMk/>
            <pc:sldMk cId="1891525137" sldId="293"/>
            <ac:inkMk id="25" creationId="{3C108AA2-DC1B-4593-9D0B-4EFD8B47CCB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09.442" v="1146"/>
          <ac:inkMkLst>
            <pc:docMk/>
            <pc:sldMk cId="1891525137" sldId="293"/>
            <ac:inkMk id="26" creationId="{A0D96A9E-16D1-4FEA-B553-6F3BAB659B7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09.504" v="1147"/>
          <ac:inkMkLst>
            <pc:docMk/>
            <pc:sldMk cId="1891525137" sldId="293"/>
            <ac:inkMk id="27" creationId="{C332FD25-0E3D-47CF-8AB6-7FB3CE49057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10.473" v="1148"/>
          <ac:inkMkLst>
            <pc:docMk/>
            <pc:sldMk cId="1891525137" sldId="293"/>
            <ac:inkMk id="28" creationId="{28E78240-D2D5-45F6-8B34-E46FBFDD924B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24:23.614" v="1169"/>
          <ac:inkMkLst>
            <pc:docMk/>
            <pc:sldMk cId="1891525137" sldId="293"/>
            <ac:inkMk id="29" creationId="{6E7916A6-B76F-4AFA-B75F-84149733422E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24:23.614" v="1168"/>
          <ac:inkMkLst>
            <pc:docMk/>
            <pc:sldMk cId="1891525137" sldId="293"/>
            <ac:inkMk id="30" creationId="{D0722ECD-781B-46B6-BDD9-9E5BD9A56CB9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24:23.614" v="1167"/>
          <ac:inkMkLst>
            <pc:docMk/>
            <pc:sldMk cId="1891525137" sldId="293"/>
            <ac:inkMk id="31" creationId="{7F0863C5-DF7E-459D-809C-76256ED2D145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24:23.614" v="1166"/>
          <ac:inkMkLst>
            <pc:docMk/>
            <pc:sldMk cId="1891525137" sldId="293"/>
            <ac:inkMk id="32" creationId="{8EFA14A8-1A30-423F-837B-CFEF8C8554F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16.458" v="1153"/>
          <ac:inkMkLst>
            <pc:docMk/>
            <pc:sldMk cId="1891525137" sldId="293"/>
            <ac:inkMk id="33" creationId="{7793D0B8-EB72-4026-A291-23ECE0EEB017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16.458" v="1154"/>
          <ac:inkMkLst>
            <pc:docMk/>
            <pc:sldMk cId="1891525137" sldId="293"/>
            <ac:inkMk id="34" creationId="{69C9FD04-F556-44C7-8FEB-F2836633885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19.630" v="1155"/>
          <ac:inkMkLst>
            <pc:docMk/>
            <pc:sldMk cId="1891525137" sldId="293"/>
            <ac:inkMk id="35" creationId="{3A7CC10C-2A88-4715-A37B-5B79DCD1C7C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19.692" v="1156"/>
          <ac:inkMkLst>
            <pc:docMk/>
            <pc:sldMk cId="1891525137" sldId="293"/>
            <ac:inkMk id="36" creationId="{DBCAD6B9-B63B-414C-936A-4EB8A118EC7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19.692" v="1157"/>
          <ac:inkMkLst>
            <pc:docMk/>
            <pc:sldMk cId="1891525137" sldId="293"/>
            <ac:inkMk id="37" creationId="{D0D401FE-D980-443F-AE03-218FF895D6D6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24:22.958" v="1164"/>
          <ac:inkMkLst>
            <pc:docMk/>
            <pc:sldMk cId="1891525137" sldId="293"/>
            <ac:inkMk id="38" creationId="{1E5CDF5D-5A3C-4C76-B8E9-ECBCD27FF706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24:22.942" v="1163"/>
          <ac:inkMkLst>
            <pc:docMk/>
            <pc:sldMk cId="1891525137" sldId="293"/>
            <ac:inkMk id="39" creationId="{EEF169A3-3A4B-4063-9D94-7D586D054160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24:23.598" v="1165"/>
          <ac:inkMkLst>
            <pc:docMk/>
            <pc:sldMk cId="1891525137" sldId="293"/>
            <ac:inkMk id="40" creationId="{C2C4D651-A47C-40C2-9292-1BABEFCA1405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24:22.942" v="1162"/>
          <ac:inkMkLst>
            <pc:docMk/>
            <pc:sldMk cId="1891525137" sldId="293"/>
            <ac:inkMk id="41" creationId="{5EF6534D-D814-4FAF-862D-9CF5903461F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26.114" v="1171"/>
          <ac:inkMkLst>
            <pc:docMk/>
            <pc:sldMk cId="1891525137" sldId="293"/>
            <ac:inkMk id="42" creationId="{971BB608-0D82-4A67-B129-4FDF2B85C70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27.974" v="1172"/>
          <ac:inkMkLst>
            <pc:docMk/>
            <pc:sldMk cId="1891525137" sldId="293"/>
            <ac:inkMk id="43" creationId="{DB82DA04-2A4A-4719-82CE-F6CFE92018F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29.802" v="1173"/>
          <ac:inkMkLst>
            <pc:docMk/>
            <pc:sldMk cId="1891525137" sldId="293"/>
            <ac:inkMk id="44" creationId="{2D79D0BB-7577-4B50-A4B0-2650D9A7C57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29.833" v="1174"/>
          <ac:inkMkLst>
            <pc:docMk/>
            <pc:sldMk cId="1891525137" sldId="293"/>
            <ac:inkMk id="45" creationId="{832415B3-B145-4801-AF5A-24DB35A68CB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30.208" v="1175"/>
          <ac:inkMkLst>
            <pc:docMk/>
            <pc:sldMk cId="1891525137" sldId="293"/>
            <ac:inkMk id="46" creationId="{7AA74F23-3978-4FF8-B696-DDFC2D8D460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32.849" v="1176"/>
          <ac:inkMkLst>
            <pc:docMk/>
            <pc:sldMk cId="1891525137" sldId="293"/>
            <ac:inkMk id="47" creationId="{942E043C-93BB-4A49-A93A-5E256FF67B6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32.849" v="1177"/>
          <ac:inkMkLst>
            <pc:docMk/>
            <pc:sldMk cId="1891525137" sldId="293"/>
            <ac:inkMk id="48" creationId="{79AFAD64-42A7-4D73-9C1E-20CCA9CDD01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32.864" v="1178"/>
          <ac:inkMkLst>
            <pc:docMk/>
            <pc:sldMk cId="1891525137" sldId="293"/>
            <ac:inkMk id="49" creationId="{A0C3CB46-4862-4A5D-9867-796A98D1354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32.864" v="1179"/>
          <ac:inkMkLst>
            <pc:docMk/>
            <pc:sldMk cId="1891525137" sldId="293"/>
            <ac:inkMk id="50" creationId="{8A7E4C3C-F521-4D1C-A1CD-F6B72F6C813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32.880" v="1180"/>
          <ac:inkMkLst>
            <pc:docMk/>
            <pc:sldMk cId="1891525137" sldId="293"/>
            <ac:inkMk id="51" creationId="{90D9B702-4C89-4AE6-A51C-5F2E98DE77E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35.271" v="1181"/>
          <ac:inkMkLst>
            <pc:docMk/>
            <pc:sldMk cId="1891525137" sldId="293"/>
            <ac:inkMk id="52" creationId="{69A3EA92-23DF-4867-B3CC-C3B2E81657A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35.286" v="1182"/>
          <ac:inkMkLst>
            <pc:docMk/>
            <pc:sldMk cId="1891525137" sldId="293"/>
            <ac:inkMk id="53" creationId="{077C293A-A31E-41DF-94C9-94A3151888FC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35.286" v="1183"/>
          <ac:inkMkLst>
            <pc:docMk/>
            <pc:sldMk cId="1891525137" sldId="293"/>
            <ac:inkMk id="54" creationId="{0C89C045-8F3A-48FF-8D2F-1237BCB16495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35.942" v="1184"/>
          <ac:inkMkLst>
            <pc:docMk/>
            <pc:sldMk cId="1891525137" sldId="293"/>
            <ac:inkMk id="55" creationId="{CA0FD19D-F80F-415D-95B5-04A01B37DC9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37.708" v="1185"/>
          <ac:inkMkLst>
            <pc:docMk/>
            <pc:sldMk cId="1891525137" sldId="293"/>
            <ac:inkMk id="56" creationId="{DFA782F4-44B8-4870-8098-3E3C434AF0A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37.724" v="1186"/>
          <ac:inkMkLst>
            <pc:docMk/>
            <pc:sldMk cId="1891525137" sldId="293"/>
            <ac:inkMk id="57" creationId="{2F844646-C24E-404E-A6F6-A8599DFCF40E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37.755" v="1187"/>
          <ac:inkMkLst>
            <pc:docMk/>
            <pc:sldMk cId="1891525137" sldId="293"/>
            <ac:inkMk id="58" creationId="{3DD45C7B-2327-4AC7-A8D3-BC73D4CA75CD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40.005" v="1188"/>
          <ac:inkMkLst>
            <pc:docMk/>
            <pc:sldMk cId="1891525137" sldId="293"/>
            <ac:inkMk id="59" creationId="{2395B409-4F26-4D5E-832C-CEB51F51D32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40.161" v="1189"/>
          <ac:inkMkLst>
            <pc:docMk/>
            <pc:sldMk cId="1891525137" sldId="293"/>
            <ac:inkMk id="60" creationId="{4BE3D11C-B512-4E53-92FD-04C58C7E286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42.068" v="1190"/>
          <ac:inkMkLst>
            <pc:docMk/>
            <pc:sldMk cId="1891525137" sldId="293"/>
            <ac:inkMk id="61" creationId="{649E4582-F343-4062-93CA-EDE0EB6CB74A}"/>
          </ac:inkMkLst>
        </pc:inkChg>
        <pc:inkChg chg="add del">
          <ac:chgData name="Rishabh Borad" userId="S::rishabhborad.ece18@iitbhu.ac.in::4010a989-7379-4515-a2f4-24874ad91e38" providerId="AD" clId="Web-{B81C8836-0765-F3EA-C7BA-53F4D87340D5}" dt="2021-01-24T12:24:50.255" v="1200"/>
          <ac:inkMkLst>
            <pc:docMk/>
            <pc:sldMk cId="1891525137" sldId="293"/>
            <ac:inkMk id="62" creationId="{D665E813-6CB2-45AC-913C-56788DFB9C5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42.849" v="1192"/>
          <ac:inkMkLst>
            <pc:docMk/>
            <pc:sldMk cId="1891525137" sldId="293"/>
            <ac:inkMk id="63" creationId="{7CDF073F-B74F-49C9-8AA8-A127E718E5A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43.474" v="1193"/>
          <ac:inkMkLst>
            <pc:docMk/>
            <pc:sldMk cId="1891525137" sldId="293"/>
            <ac:inkMk id="64" creationId="{15B8C3C5-272C-4323-A106-C61192B53C5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44.396" v="1194"/>
          <ac:inkMkLst>
            <pc:docMk/>
            <pc:sldMk cId="1891525137" sldId="293"/>
            <ac:inkMk id="65" creationId="{86A9A983-7E80-44CE-AD37-9E289638BC7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46.068" v="1195"/>
          <ac:inkMkLst>
            <pc:docMk/>
            <pc:sldMk cId="1891525137" sldId="293"/>
            <ac:inkMk id="66" creationId="{8FC98FD2-0ACB-4668-9D64-743601B731F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46.068" v="1196"/>
          <ac:inkMkLst>
            <pc:docMk/>
            <pc:sldMk cId="1891525137" sldId="293"/>
            <ac:inkMk id="67" creationId="{26515048-24E0-49A5-A4F1-4237EC7CA29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46.068" v="1197"/>
          <ac:inkMkLst>
            <pc:docMk/>
            <pc:sldMk cId="1891525137" sldId="293"/>
            <ac:inkMk id="68" creationId="{1E9384EA-8F9D-4876-9B7F-01DB2CE3A69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47.536" v="1198"/>
          <ac:inkMkLst>
            <pc:docMk/>
            <pc:sldMk cId="1891525137" sldId="293"/>
            <ac:inkMk id="69" creationId="{E8764474-14B7-47C4-8995-585E4906C63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47.536" v="1199"/>
          <ac:inkMkLst>
            <pc:docMk/>
            <pc:sldMk cId="1891525137" sldId="293"/>
            <ac:inkMk id="70" creationId="{90FCFF28-C2D8-4FC5-9591-F2FC7E8E7A4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4:52.099" v="1201"/>
          <ac:inkMkLst>
            <pc:docMk/>
            <pc:sldMk cId="1891525137" sldId="293"/>
            <ac:inkMk id="71" creationId="{567820F0-9EF3-463E-BF9D-BCA33A4D27C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05.053" v="1202"/>
          <ac:inkMkLst>
            <pc:docMk/>
            <pc:sldMk cId="1891525137" sldId="293"/>
            <ac:inkMk id="72" creationId="{5FAB09E2-6D26-4760-A6F1-8056DD13D6F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17.365" v="1211"/>
          <ac:inkMkLst>
            <pc:docMk/>
            <pc:sldMk cId="1891525137" sldId="293"/>
            <ac:inkMk id="73" creationId="{F5B1913C-EF93-409E-970F-5DD0302E20C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20.787" v="1212"/>
          <ac:inkMkLst>
            <pc:docMk/>
            <pc:sldMk cId="1891525137" sldId="293"/>
            <ac:inkMk id="74" creationId="{3AC735DB-C658-418D-90DA-BA0E9197D71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20.865" v="1213"/>
          <ac:inkMkLst>
            <pc:docMk/>
            <pc:sldMk cId="1891525137" sldId="293"/>
            <ac:inkMk id="75" creationId="{46F1FB0F-356F-4FB9-90A3-51F17CB2E674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21.897" v="1214"/>
          <ac:inkMkLst>
            <pc:docMk/>
            <pc:sldMk cId="1891525137" sldId="293"/>
            <ac:inkMk id="76" creationId="{411F9324-6FCE-4B8C-B530-2C5BCA2DB2C0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21.897" v="1215"/>
          <ac:inkMkLst>
            <pc:docMk/>
            <pc:sldMk cId="1891525137" sldId="293"/>
            <ac:inkMk id="77" creationId="{A4174E61-C1A6-4D35-BD59-CA26F3BE04D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21.897" v="1216"/>
          <ac:inkMkLst>
            <pc:docMk/>
            <pc:sldMk cId="1891525137" sldId="293"/>
            <ac:inkMk id="78" creationId="{04B55495-468F-4C50-88AB-CAB249F9F7DB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25.350" v="1217"/>
          <ac:inkMkLst>
            <pc:docMk/>
            <pc:sldMk cId="1891525137" sldId="293"/>
            <ac:inkMk id="79" creationId="{B4208286-9A23-4030-A0CE-9448701222F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25.365" v="1218"/>
          <ac:inkMkLst>
            <pc:docMk/>
            <pc:sldMk cId="1891525137" sldId="293"/>
            <ac:inkMk id="80" creationId="{D383B5F7-6CD1-443E-92EF-3FA17CC2BC4A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25.365" v="1219"/>
          <ac:inkMkLst>
            <pc:docMk/>
            <pc:sldMk cId="1891525137" sldId="293"/>
            <ac:inkMk id="81" creationId="{BCB94A2A-754B-4F5A-A7D1-97938688D22F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25.365" v="1220"/>
          <ac:inkMkLst>
            <pc:docMk/>
            <pc:sldMk cId="1891525137" sldId="293"/>
            <ac:inkMk id="82" creationId="{EDAA6E81-DD62-487C-84A7-12A9DE2507D2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27.272" v="1221"/>
          <ac:inkMkLst>
            <pc:docMk/>
            <pc:sldMk cId="1891525137" sldId="293"/>
            <ac:inkMk id="83" creationId="{35BFA3A3-7B6E-4B9F-80AF-0946331880A1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28.147" v="1222"/>
          <ac:inkMkLst>
            <pc:docMk/>
            <pc:sldMk cId="1891525137" sldId="293"/>
            <ac:inkMk id="84" creationId="{CAB1EC7B-467F-4CDC-9EBD-3A4FD0F08359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31.194" v="1223"/>
          <ac:inkMkLst>
            <pc:docMk/>
            <pc:sldMk cId="1891525137" sldId="293"/>
            <ac:inkMk id="85" creationId="{F6A413A5-B607-4648-A182-2F0DBDA16703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31.209" v="1224"/>
          <ac:inkMkLst>
            <pc:docMk/>
            <pc:sldMk cId="1891525137" sldId="293"/>
            <ac:inkMk id="86" creationId="{E0ED5C68-1DF5-412E-A1D4-C57E82682036}"/>
          </ac:inkMkLst>
        </pc:inkChg>
        <pc:inkChg chg="add">
          <ac:chgData name="Rishabh Borad" userId="S::rishabhborad.ece18@iitbhu.ac.in::4010a989-7379-4515-a2f4-24874ad91e38" providerId="AD" clId="Web-{B81C8836-0765-F3EA-C7BA-53F4D87340D5}" dt="2021-01-24T12:25:31.319" v="1225"/>
          <ac:inkMkLst>
            <pc:docMk/>
            <pc:sldMk cId="1891525137" sldId="293"/>
            <ac:inkMk id="87" creationId="{7F64330E-9FCD-4B19-B295-FA03899CE58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7026 7519 16383 0 0,'0'27'0'0'0,"0"33"0"0"0,0 29 0 0 0,0 20 0 0 0,0 12 0 0 0,0 2 0 0 0,0 14 0 0 0,0 11 0 0 0,0 10 0 0 0,0 5 0 0 0,0 16 0 0 0,0 11 0 0 0,0 1 0 0 0,0-7 0 0 0,3-12 0 0 0,2-21 0 0 0,6-14 0 0 0,1-21 0 0 0,3-16 0 0 0,1-6 0 0 0,-1-7 0 0 0,-4 3 0 0 0,0 5 0 0 0,8 9 0 0 0,1 11 0 0 0,0 19 0 0 0,-3 11 0 0 0,2 4 0 0 0,9 7 0 0 0,-2 1 0 0 0,-1-3 0 0 0,-1-4 0 0 0,-6-10 0 0 0,2-9 0 0 0,7-10 0 0 0,0-12 0 0 0,-3-11 0 0 0,-1-9 0 0 0,6 4 0 0 0,0 1 0 0 0,0 6 0 0 0,-6 11 0 0 0,4 7 0 0 0,0-7 0 0 0,0-2 0 0 0,-6-13 0 0 0,-6-6 0 0 0,5-4 0 0 0,-1-11 0 0 0,-5-10 0 0 0,0-8 0 0 0,1-8 0 0 0,-3-1 0 0 0,-3 6 0 0 0,10 18 0 0 0,3 5 0 0 0,3 12 0 0 0,5 6 0 0 0,0-3 0 0 0,2 1 0 0 0,-4-6 0 0 0,-7-15 0 0 0,-1-12 0 0 0,-3-10 0 0 0,-5-10 0 0 0,-1-11 0 0 0,-2-9 0 0 0,-3-3 0 0 0,1 2 0 0 0,-1 1 0 0 0,6 1 0 0 0,0 0 0 0 0,2-1 0 0 0,2 1 0 0 0,-2-1 0 0 0,0 0 0 0 0,1-3 0 0 0,2-5 0 0 0,4 6 0 0 0,2-1 0 0 0,1 1 0 0 0,6 1 0 0 0,4 3 0 0 0,11 2 0 0 0,4-4 0 0 0,11-4 0 0 0,15-3 0 0 0,8-2 0 0 0,-3-4 0 0 0,2-3 0 0 0,10 5 0 0 0,21 0 0 0 0,14-1 0 0 0,12-1 0 0 0,10-3 0 0 0,10-2 0 0 0,15 0 0 0 0,1-2 0 0 0,5 0 0 0 0,3-1 0 0 0,-4 1 0 0 0,-5 0 0 0 0,-8-1 0 0 0,1 1 0 0 0,-4 7 0 0 0,4 2 0 0 0,7-1 0 0 0,12 3 0 0 0,0-2 0 0 0,10-2 0 0 0,5-2 0 0 0,-5-1 0 0 0,-2-3 0 0 0,0 0 0 0 0,8-1 0 0 0,13-1 0 0 0,13 1 0 0 0,10-1 0 0 0,-3 1 0 0 0,-15 0 0 0 0,-30 0 0 0 0,-38 0 0 0 0,-31 0 0 0 0,-29 0 0 0 0,-21 0 0 0 0,-8-4 0 0 0,-2-4 0 0 0,2-4 0 0 0,1-10 0 0 0,6-5 0 0 0,2-1 0 0 0,-9 0 0 0 0,-1 0 0 0 0,-1 3 0 0 0,-7 3 0 0 0,-10 5 0 0 0,-2 2 0 0 0,-2 4 0 0 0,20-3 0 0 0,26-10 0 0 0,46-3 0 0 0,41-8 0 0 0,32-1 0 0 0,14-2 0 0 0,-2 3 0 0 0,-22 8 0 0 0,-34 0 0 0 0,-27 3 0 0 0,-27 1 0 0 0,-7 2 0 0 0,-8-3 0 0 0,-5 0 0 0 0,-12 0 0 0 0,-7 1 0 0 0,-10 1 0 0 0,-3 1 0 0 0,-9 1 0 0 0,-8 0 0 0 0,-4 0 0 0 0,-1-3 0 0 0,0-5 0 0 0,2-4 0 0 0,-5-6 0 0 0,-1-5 0 0 0,-3 3 0 0 0,-1 4 0 0 0,-6 6 0 0 0,-5 0 0 0 0,-3-1 0 0 0,5-9 0 0 0,-2-1 0 0 0,5-14 0 0 0,9-27 0 0 0,2-28 0 0 0,4-42 0 0 0,-4-32 0 0 0,-8-25 0 0 0,-3-18 0 0 0,-6 3 0 0 0,-5 12 0 0 0,-3 2 0 0 0,-3 3 0 0 0,-2-7 0 0 0,-1-15 0 0 0,0-5 0 0 0,0-10 0 0 0,1-1 0 0 0,-1 1 0 0 0,1-2 0 0 0,-1 7 0 0 0,1 14 0 0 0,0 25 0 0 0,0 33 0 0 0,0 34 0 0 0,-3 34 0 0 0,-5 33 0 0 0,0 22 0 0 0,0 10 0 0 0,2 6 0 0 0,2 3 0 0 0,2 3 0 0 0,1-5 0 0 0,-3-5 0 0 0,-4 0 0 0 0,-4-5 0 0 0,-3 1 0 0 0,-3 3 0 0 0,2 3 0 0 0,1 4 0 0 0,-5 0 0 0 0,2 0 0 0 0,-4 2 0 0 0,-3 1 0 0 0,1 1 0 0 0,-5-2 0 0 0,-1 3 0 0 0,2-2 0 0 0,-2 0 0 0 0,1 0 0 0 0,-1 4 0 0 0,-6-1 0 0 0,0 3 0 0 0,-1 0 0 0 0,-7 0 0 0 0,-13 0 0 0 0,-21-4 0 0 0,-24-9 0 0 0,-28-3 0 0 0,-23-5 0 0 0,-8 0 0 0 0,-15 3 0 0 0,0 7 0 0 0,-12 6 0 0 0,-13 6 0 0 0,-10 6 0 0 0,-17-6 0 0 0,-13-3 0 0 0,-13-5 0 0 0,-7-2 0 0 0,-9 3 0 0 0,-4 6 0 0 0,-1-4 0 0 0,1 1 0 0 0,0 1 0 0 0,14-4 0 0 0,16 3 0 0 0,17-2 0 0 0,23-1 0 0 0,16 0 0 0 0,5 4 0 0 0,8 6 0 0 0,0 4 0 0 0,-11 4 0 0 0,-1 3 0 0 0,-10 2 0 0 0,-10 0 0 0 0,-5 1 0 0 0,0 0 0 0 0,12 0 0 0 0,14 0 0 0 0,15-1 0 0 0,9 0 0 0 0,8 1 0 0 0,4-1 0 0 0,4 0 0 0 0,9-1 0 0 0,12 1 0 0 0,6 0 0 0 0,14 0 0 0 0,14 0 0 0 0,13 0 0 0 0,3 0 0 0 0,10 0 0 0 0,3 0 0 0 0,2 0 0 0 0,-2 0 0 0 0,2 0 0 0 0,-5 0 0 0 0,-5 0 0 0 0,-1-3 0 0 0,-9-2 0 0 0,0 1 0 0 0,-1 1 0 0 0,4 0 0 0 0,8 2 0 0 0,6 0 0 0 0,6 1 0 0 0,7 0 0 0 0,-5-4 0 0 0,-14-10 0 0 0,-12-4 0 0 0,-9-1 0 0 0,-2 2 0 0 0,3 4 0 0 0,11 0 0 0 0,12 4 0 0 0,14 2 0 0 0,12 3 0 0 0,6 2 0 0 0,5 1 0 0 0,5 1 0 0 0,3 0 0 0 0,-2 1 0 0 0,0-1 0 0 0,0 1 0 0 0,1-1 0 0 0,0 0 0 0 0,2 0 0 0 0,-1 1 0 0 0,1-1 0 0 0,4 0-16383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19812 2884 16383 0 0,'3'3'0'0'0,"9"15"0"0"0,8 18 0 0 0,4 16 0 0 0,12 13 0 0 0,-1 5 0 0 0,-2 15 0 0 0,-4 9 0 0 0,0 13 0 0 0,-5-2 0 0 0,-6-5 0 0 0,-7-17 0 0 0,-4-15 0 0 0,-1-9 0 0 0,-2-8 0 0 0,0 1 0 0 0,2 1 0 0 0,-1-1 0 0 0,0-2 0 0 0,9 6 0 0 0,1-6-16383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12367 12494 16383 0 0,'3'0'0'0'0,"1"3"0"0"0,-26 5 0 0 0,-44 1 0 0 0,-65-2 0 0 0,-54-1 0 0 0,-42-2 0 0 0,-17-1 0 0 0,0-2 0 0 0,24-1 0 0 0,36 0 0 0 0,43 0 0 0 0,38-1 0 0 0,37 1-16383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12446 8895 16383 0 0,'0'14'0'0'0,"0"37"0"0"0,10 49 0 0 0,7 39 0 0 0,4 21 0 0 0,5 6 0 0 0,8-4 0 0 0,2-13 0 0 0,-6-29 0 0 0,-4-24 0 0 0,-3-29 0 0 0,11-29 0 0 0,7-31 0 0 0,7-40 0 0 0,8-36 0 0 0,1-18 0 0 0,-2-15 0 0 0,-3-8 0 0 0,-11 2 0 0 0,-9 3 0 0 0,-7 15 0 0 0,-7 20 0 0 0,-3 18 0 0 0,-5 15 0 0 0,-4 14-16383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13770 9888 16383 0 0,'0'4'0'0'0,"0"10"0"0"0,-7 17 0 0 0,-5 7 0 0 0,-5 6 0 0 0,2 4 0 0 0,-5 2 0 0 0,-1 1 0 0 0,2 1 0 0 0,5 5 0 0 0,5 0 0 0 0,3 0 0 0 0,4-6 0 0 0,1-8 0 0 0,18-12 0 0 0,23-11 0 0 0,22-8 0 0 0,3-8 0 0 0,-6-3 0 0 0,-5-9 0 0 0,-10-6 0 0 0,-5-8 0 0 0,-9-7 0 0 0,-7-5 0 0 0,-3 0 0 0 0,-5-8 0 0 0,-6-7 0 0 0,-4-2 0 0 0,-2-9 0 0 0,-3-8 0 0 0,-4 1 0 0 0,-8 2 0 0 0,-2 8 0 0 0,-6 4 0 0 0,1 11-16383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14789 8747 16383 0 0,'0'17'0'0'0,"-4"29"0"0"0,-7 30 0 0 0,-6 20 0 0 0,-2 6 0 0 0,0 0 0 0 0,5-4 0 0 0,4-12 0 0 0,5-8 0 0 0,2-2 0 0 0,2-12 0 0 0,1-6 0 0 0,0-7 0 0 0,1-8 0 0 0,0-8 0 0 0,0-7 0 0 0,3-8 0 0 0,4-4 0 0 0,7 2 0 0 0,9-2 0 0 0,9-4 0 0 0,14-3 0 0 0,1-4 0 0 0,0-3 0 0 0,-2-5 0 0 0,-9-2-16383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15442 9170 16383 0 0,'0'-3'0'0'0,"-4"-2"0"0"0,0 4 0 0 0,-4 6 0 0 0,0 8 0 0 0,2 5 0 0 0,1 10 0 0 0,1 7 0 0 0,3 5 0 0 0,0 1 0 0 0,1 1 0 0 0,0-3 0 0 0,3-2 0 0 0,6 0 0 0 0,0-3 0 0 0,-1-4 0 0 0,1-4 0 0 0,0-3 0 0 0,-3-1 0 0 0,-1-2 0 0 0,-2-1 0 0 0,-2 0 0 0 0,0 4 0 0 0,-2 0 0 0 0,1 1 0 0 0,0-1 0 0 0,-1-1 0 0 0,1-1 0 0 0,-7 0 0 0 0,-5-4 0 0 0,-5-5 0 0 0,-2-4 0 0 0,-1-4 0 0 0,-8-3 0 0 0,1-7 0 0 0,5-17 0 0 0,7-5-16383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15875 8684 16383 0 0,'3'0'0'0'0,"5"0"0"0"0,11 3 0 0 0,12 15 0 0 0,5 14 0 0 0,-1 16 0 0 0,-3 12 0 0 0,-7 0 0 0 0,0 4 0 0 0,-6 0 0 0 0,-1 0 0 0 0,-5 5 0 0 0,-4 2 0 0 0,-4 5 0 0 0,-2 7 0 0 0,-6 10 0 0 0,-1 1 0 0 0,-5-7 0 0 0,0-15 0 0 0,-2-14 0 0 0,-9-3 0 0 0,-4-7 0 0 0,-3-12 0 0 0,1-12 0 0 0,2-11 0 0 0,-6-6 0 0 0,2-12 0 0 0,7-12 0 0 0,5-3-16383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16849 9295 16383 0 0,'6'0'0'0'0,"17"0"0"0"0,20 0 0 0 0,17 0 0 0 0,8 0 0 0 0,0 0 0 0 0,1 0 0 0 0,-4 0 0 0 0,-3-3 0 0 0,-6-2 0 0 0,-4 1 0 0 0,1-6 0 0 0,-8-2-16383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16933 9676 16383 0 0,'0'3'0'0'0,"0"5"0"0"0,0 4 0 0 0,0 4 0 0 0,4 2 0 0 0,24-2 0 0 0,41-4 0 0 0,57-3 0 0 0,26-4 0 0 0,12-6 0 0 0,-9-9 0 0 0,-21-7 0 0 0,-16 0 0 0 0,-4-4 0 0 0,1-2 0 0 0,-5 3 0 0 0,-14 1 0 0 0,-24 5-16383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19579 8895 16383 0 0,'14'0'0'0'0,"37"7"0"0"0,55 2 0 0 0,56 0 0 0 0,25-3 0 0 0,-10-1 0 0 0,-32-2 0 0 0,-40-1-16383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21292 7795 16383 0 0,'-7'13'0'0'0,"-12"25"0"0"0,-23 50 0 0 0,-11 37 0 0 0,3 27 0 0 0,10 9 0 0 0,-1 3 0 0 0,6-12 0 0 0,9-26 0 0 0,9-20 0 0 0,7-8 0 0 0,9-11 0 0 0,11-3 0 0 0,11-9 0 0 0,2-14 0 0 0,0-11 0 0 0,0-13 0 0 0,2-14 0 0 0,8-10 0 0 0,1-8 0 0 0,8-4 0 0 0,11-3 0 0 0,-1 0 0 0 0,-5-1 0 0 0,-4 1 0 0 0,-10-3 0 0 0,-10-1-16383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21738 8437 16383 0 0,'0'-3'0'0'0,"7"-1"0"0"0,12 9 0 0 0,3 29 0 0 0,5 31 0 0 0,3 22 0 0 0,-2 10 0 0 0,-6-2 0 0 0,-7-13 0 0 0,-6-18 0 0 0,-1-16 0 0 0,8-26 0 0 0,5-24 0 0 0,5-35 0 0 0,9-42 0 0 0,5-24 0 0 0,2-22 0 0 0,5-12 0 0 0,-7-12 0 0 0,-6 11 0 0 0,-2 15 0 0 0,-6 25 0 0 0,-5 26 0 0 0,-6 25-16383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8848 12218 16383 0 0,'0'4'0'0'0,"3"0"0"0"0,5 4 0 0 0,7 3 0 0 0,5 0 0 0 0,6 6 0 0 0,2 5 0 0 0,2 20 0 0 0,-3 13 0 0 0,3 20 0 0 0,1 12 0 0 0,-6 4 0 0 0,-3-10 0 0 0,-5-2 0 0 0,0 2 0 0 0,2-5 0 0 0,-3-6 0 0 0,-1-8 0 0 0,1-11 0 0 0,-3-11 0 0 0,0-12 0 0 0,15-18 0 0 0,16-34 0 0 0,10-30 0 0 0,17-26 0 0 0,3-13 0 0 0,-8 3 0 0 0,-9 3 0 0 0,-13 6 0 0 0,-11 10 0 0 0,-12 11 0 0 0,-8 12 0 0 0,-8 10 0 0 0,-3 9 0 0 0,-3 6 0 0 0,-1 3 0 0 0,-1-1 0 0 0,1-1 0 0 0,1 0 0 0 0,0-3 0 0 0,1 0 0 0 0,6 3 0 0 0,6 6 0 0 0,5 9 0 0 0,2 6 0 0 0,1 3 0 0 0,-2 1-16383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22603 8811 16383 0 0,'0'16'0'0'0,"0"17"0"0"0,0 15 0 0 0,0 11 0 0 0,0 4 0 0 0,-3 2 0 0 0,-2-3 0 0 0,1-9 0 0 0,1-7 0 0 0,0-7 0 0 0,2-8 0 0 0,-3-5 0 0 0,-5-4 0 0 0,1-5-16383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23156 8449 16383 0 0,'14'0'0'0'0,"21"0"0"0"0,14 0 0 0 0,10 0 0 0 0,5 0 0 0 0,1 0 0 0 0,-7 0 0 0 0,-3 0 0 0 0,-4 0 0 0 0,-4-3 0 0 0,-4-9 0 0 0,-8-1-16383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23474 8154 16383 0 0,'0'21'0'0'0,"0"29"0"0"0,0 31 0 0 0,3 25 0 0 0,2 11 0 0 0,-1 2 0 0 0,-1-8 0 0 0,0-10 0 0 0,-2-18 0 0 0,4-21 0 0 0,-1-17 0 0 0,1-13 0 0 0,1-8 0 0 0,1-9-16383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23940 8091 16383 0 0,'6'0'0'0'0,"7"13"0"0"0,10 29 0 0 0,5 20 0 0 0,-3 10 0 0 0,-1 3 0 0 0,-6 1 0 0 0,-1-1 0 0 0,-2-7 0 0 0,1-11 0 0 0,-2-13 0 0 0,-4-10 0 0 0,0-14 0 0 0,1-27 0 0 0,3-30 0 0 0,12-35 0 0 0,2-19 0 0 0,2-11 0 0 0,1-2 0 0 0,-6 14 0 0 0,-4 22 0 0 0,-5 23-16383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24331 8832 16383 0 0,'7'0'0'0'0,"6"0"0"0"0,3 0 0 0 0,3 0 0 0 0,1 0 0 0 0,2 3 0 0 0,-5 12 0 0 0,-3 16 0 0 0,-9 10 0 0 0,-8 8 0 0 0,-11 2 0 0 0,-15 10 0 0 0,-8 1 0 0 0,-10 3 0 0 0,-3 2 0 0 0,2-9 0 0 0,13-13 0 0 0,17-14 0 0 0,13-13 0 0 0,12-10 0 0 0,8-8 0 0 0,5-6 0 0 0,2 0 0 0 0,14-18 0 0 0,12-6 0 0 0,10-10 0 0 0,16-17 0 0 0,6-7 0 0 0,-4 2 0 0 0,-12 4 0 0 0,-14 9 0 0 0,-7 12 0 0 0,-13 13-16383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25122 7625 16383 0 0,'6'10'0'0'0,"17"27"0"0"0,10 25 0 0 0,10 24 0 0 0,1 19 0 0 0,-3 7 0 0 0,-10 3 0 0 0,-5 1 0 0 0,-8-5 0 0 0,-7-12 0 0 0,-5-12 0 0 0,-4-4 0 0 0,-2-3 0 0 0,-5 5 0 0 0,-14 19 0 0 0,-22 22 0 0 0,-16 20 0 0 0,-10 1 0 0 0,-9-3 0 0 0,1-12 0 0 0,6-20 0 0 0,9-25 0 0 0,10-20 0 0 0,11-18 0 0 0,9-15 0 0 0,-1-12 0 0 0,-9-11 0 0 0,-10-6 0 0 0,-11-5 0 0 0,-5-12 0 0 0,-5-25 0 0 0,10-5-16383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26466 8324 16383 0 0,'-7'0'0'0'0,"-8"0"0"0"0,-10 7 0 0 0,1 8 0 0 0,0 13 0 0 0,1 11 0 0 0,5 16 0 0 0,-2 12 0 0 0,3 8 0 0 0,4 5 0 0 0,5-8 0 0 0,3-6 0 0 0,2-7 0 0 0,3-4 0 0 0,0-4 0 0 0,1-5 0 0 0,0-6 0 0 0,10 0 0 0 0,9 0 0 0 0,16 0 0 0 0,4-7 0 0 0,10-2 0 0 0,9-7 0 0 0,5-3 0 0 0,-2-6 0 0 0,-1-6 0 0 0,-4-3 0 0 0,-6-4 0 0 0,-4-1 0 0 0,-6-2 0 0 0,-8-3 0 0 0,-2-5 0 0 0,-3-4 0 0 0,-3-10 0 0 0,-6-5 0 0 0,-3-7 0 0 0,4-8 0 0 0,-3 0 0 0 0,3 4 0 0 0,4-2 0 0 0,-1 3 0 0 0,-5 5 0 0 0,2 7 0 0 0,0 12 0 0 0,4 19 0 0 0,7 14 0 0 0,10 15 0 0 0,7 5 0 0 0,2 2 0 0 0,-3-5 0 0 0,-8-9 0 0 0,-5-10 0 0 0,-7-7 0 0 0,-3-5 0 0 0,0-4 0 0 0,3-2 0 0 0,11-4 0 0 0,1-1 0 0 0,2-10 0 0 0,0-5 0 0 0,-6-3 0 0 0,0-1 0 0 0,-2 1 0 0 0,-7 1 0 0 0,-7-2 0 0 0,-4-1 0 0 0,5-2 0 0 0,0 0 0 0 0,-4-2 0 0 0,-4-9 0 0 0,-5-2 0 0 0,-3-3 0 0 0,1-19 0 0 0,0-1 0 0 0,-1 3 0 0 0,-2 2 0 0 0,0 11-16383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25590 10186 16383 0 0,'-4'4'0'0'0,"0"4"0"0"0,0 4 0 0 0,14 7 0 0 0,56 13 0 0 0,108 12 0 0 0,91-1 0 0 0,83-9 0 0 0,39 4 0 0 0,-6-5 0 0 0,-24-8 0 0 0,-59-8 0 0 0,-63-7 0 0 0,-55-5 0 0 0,-42-4 0 0 0,-19-1 0 0 0,3-2 0 0 0,4 1 0 0 0,8-1 0 0 0,5 1 0 0 0,-5 4 0 0 0,-18 1 0 0 0,-25 0 0 0 0,-28-1-16383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26804 11139 16383 0 0,'-10'0'0'0'0,"-7"3"0"0"0,-7 2 0 0 0,-6 2 0 0 0,-2 1 0 0 0,5 3 0 0 0,7 5 0 0 0,7 7 0 0 0,5 3 0 0 0,5 4 0 0 0,2 0 0 0 0,2-1 0 0 0,0-3 0 0 0,7 1 0 0 0,3 0 0 0 0,5-2 0 0 0,10 5 0 0 0,8 5 0 0 0,2-1 0 0 0,-3-3 0 0 0,-3-3 0 0 0,-24-3 0 0 0,-39-6 0 0 0,-35-5 0 0 0,-12-3 0 0 0,3-3 0 0 0,13-2 0 0 0,9-3 0 0 0,5 5 0 0 0,3 1 0 0 0,7-1 0 0 0,10-1-16383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26734 10906 16383 0 0,'3'0'0'0'0,"5"0"0"0"0,4 0 0 0 0,3 0 0 0 0,4 0 0 0 0,-3 7 0 0 0,-4 5 0 0 0,-3 5 0 0 0,-4 2 0 0 0,-3 1 0 0 0,-1 1 0 0 0,-1 0 0 0 0,3 7 0 0 0,38 9 0 0 0,28 4 0 0 0,21-4 0 0 0,0-6 0 0 0,-7-7 0 0 0,-15-8 0 0 0,-19-7-16383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10054 12875 16383 0 0,'0'3'0'0'0,"7"12"0"0"0,2 12 0 0 0,3 17 0 0 0,3 3 0 0 0,2 4 0 0 0,-2 3 0 0 0,3 6 0 0 0,-1 7 0 0 0,-3 5 0 0 0,-5 0 0 0 0,-3-1 0 0 0,-3-7 0 0 0,-2-10 0 0 0,2-12 0 0 0,1-12-16383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27665 11456 16383 0 0,'3'7'0'0'0,"5"2"0"0"0,4 0 0 0 0,17-2 0 0 0,14-2 0 0 0,16-2 0 0 0,19-2 0 0 0,12 0 0 0 0,9-1 0 0 0,0 0 0 0 0,-13-1 0 0 0,-15 1 0 0 0,-15 0 0 0 0,-18-1-16383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28279 11266 16383 0 0,'0'10'0'0'0,"0"7"0"0"0,0 7 0 0 0,0 6 0 0 0,0 9 0 0 0,0 3 0 0 0,0 3 0 0 0,0-1 0 0 0,0 3 0 0 0,0-3 0 0 0,0-3 0 0 0,0-8-16383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29182 11202 16383 0 0,'0'4'0'0'0,"-3"7"0"0"0,-5 9 0 0 0,-1 4 0 0 0,-2 2 0 0 0,-3 0 0 0 0,-2-2 0 0 0,1 2 0 0 0,4 1 0 0 0,3-2 0 0 0,4-1 0 0 0,1 1 0 0 0,3 1 0 0 0,0 2 0 0 0,0 0 0 0 0,1-2 0 0 0,3-5 0 0 0,8-6 0 0 0,8-12 0 0 0,5-7 0 0 0,-3-6 0 0 0,-1-5 0 0 0,-1 1 0 0 0,-3-2 0 0 0,-3-4 0 0 0,5 1 0 0 0,5 11 0 0 0,1 17 0 0 0,1 6 0 0 0,3 1 0 0 0,2-5 0 0 0,0-9 0 0 0,-2-7 0 0 0,-3-6 0 0 0,-6-9 0 0 0,-2-4 0 0 0,-5-1 0 0 0,-4-3 0 0 0,-4 0 0 0 0,-3-3 0 0 0,-2 2 0 0 0,0 1 0 0 0,-1 3 0 0 0,-3 2 0 0 0,-5 5 0 0 0,-7-2 0 0 0,-1 4-16383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29676 10779 16383 0 0,'3'0'0'0'0,"8"0"0"0"0,3 3 0 0 0,-2 5 0 0 0,-3 5 0 0 0,1 5 0 0 0,1 8 0 0 0,0 3 0 0 0,4-1 0 0 0,3-5 0 0 0,6-6 0 0 0,1-6 0 0 0,0-5 0 0 0,7-4 0 0 0,-4-2-16383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29715 8726 16383 0 0,'-4'0'0'0'0,"-10"0"0"0"0,-17 10 0 0 0,-10 7 0 0 0,-8 7 0 0 0,1 3 0 0 0,8 0 0 0 0,2-4 0 0 0,3 4 0 0 0,8 14 0 0 0,8 10 0 0 0,8 7 0 0 0,5 0 0 0 0,4-6 0 0 0,3-9 0 0 0,0-5 0 0 0,1-2 0 0 0,-1-4 0 0 0,4 3 0 0 0,7 2 0 0 0,15 5 0 0 0,13 5 0 0 0,14-5 0 0 0,0-9 0 0 0,5-11 0 0 0,-1-10 0 0 0,-6-5 0 0 0,-10-5 0 0 0,-8-3 0 0 0,-7-4 0 0 0,-7-5 0 0 0,-8-1-16383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30284 9086 16383 0 0,'-3'0'0'0'0,"-5"7"0"0"0,-4 5 0 0 0,-4 4 0 0 0,1 3 0 0 0,4 5 0 0 0,2 2 0 0 0,4 6 0 0 0,3 5 0 0 0,1-1 0 0 0,1 4 0 0 0,0 5 0 0 0,1-2 0 0 0,-1-4 0 0 0,4-3 0 0 0,8 0 0 0 0,1-3 0 0 0,3-8 0 0 0,1-3 0 0 0,2-4 0 0 0,-3 0 0 0 0,-4 3 0 0 0,-4 1 0 0 0,-7 1 0 0 0,-6-4 0 0 0,-7-6 0 0 0,-7-4 0 0 0,-5-4 0 0 0,0-6 0 0 0,3-3-16383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31538 8366 16383 0 0,'4'0'0'0'0,"4"0"0"0"0,4 3 0 0 0,7 19 0 0 0,3 25 0 0 0,-1 32 0 0 0,-2 25 0 0 0,-3 13 0 0 0,-6 7 0 0 0,-3 2 0 0 0,-3-7 0 0 0,1 0 0 0 0,-1-10 0 0 0,0-10 0 0 0,-2-15 0 0 0,0-15 0 0 0,-1-16 0 0 0,-1-14 0 0 0,0-6 0 0 0,0-6 0 0 0,0-4 0 0 0,-4-6 0 0 0,-1-6-16383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30882 10228 16383 0 0,'-3'3'0'0'0,"5"5"0"0"0,26 1 0 0 0,19-2 0 0 0,11-1 0 0 0,2-5 0 0 0,-5-3 0 0 0,-5-1 0 0 0,-2 0 0 0 0,9 0 0 0 0,18 1 0 0 0,26-2 0 0 0,20-2 0 0 0,-7 2 0 0 0,-20 0 0 0 0,-22 2 0 0 0,-21 1 0 0 0,-15 0 0 0 0,-6 1 0 0 0,4 0 0 0 0,3 0 0 0 0,-1 0 0 0 0,-3 0 0 0 0,-1 1 0 0 0,-2-1 0 0 0,1 0 0 0 0,8 0 0 0 0,1 0 0 0 0,-3 0 0 0 0,2 0 0 0 0,-2 0 0 0 0,0 0 0 0 0,-4 0 0 0 0,4-7 0 0 0,-6-2-16383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31386 10864 16383 0 0,'-7'10'0'0'0,"-9"3"0"0"0,-5 7 0 0 0,-12 9 0 0 0,-8 11 0 0 0,0 4 0 0 0,1 6 0 0 0,3-6 0 0 0,4-4 0 0 0,2-2 0 0 0,2 0 0 0 0,7-4 0 0 0,6-4 0 0 0,6-1 0 0 0,5-1 0 0 0,4-2 0 0 0,4 0 0 0 0,6 1 0 0 0,1-2 0 0 0,6-6 0 0 0,3-4 0 0 0,13-7 0 0 0,6-3 0 0 0,8-3 0 0 0,3-2 0 0 0,-1-1 0 0 0,-1-4 0 0 0,-6-3 0 0 0,-6-5 0 0 0,-9-4 0 0 0,-9 2-16383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32000 11054 16383 0 0,'-3'4'0'0'0,"-5"4"0"0"0,-1 4 0 0 0,1 3 0 0 0,3 3 0 0 0,-3-2 0 0 0,1 4 0 0 0,2 1 0 0 0,1 0 0 0 0,2 4 0 0 0,1 1 0 0 0,0-1 0 0 0,1-1 0 0 0,0-1 0 0 0,1-2 0 0 0,-1 7 0 0 0,-3 11 0 0 0,-5 3 0 0 0,-11-3 0 0 0,-5-7 0 0 0,-3-10 0 0 0,1-9 0 0 0,1-2 0 0 0,-2 0 0 0 0,0-3 0 0 0,-6-1 0 0 0,1-3 0 0 0,-3-2 0 0 0,6-1-16383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12406 10715 16383 0 0,'-24'-3'0'0'0,"-51"2"0"0"0,-64 8 0 0 0,-62 6 0 0 0,-34 4 0 0 0,-11 0 0 0 0,13-4 0 0 0,32-3 0 0 0,48-4 0 0 0,45-3 0 0 0,36-2 0 0 0,22-1 0 0 0,7 0 0 0 0,-7-1 0 0 0,6 0-16383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32528 10504 16383 0 0,'-10'0'0'0'0,"-21"17"0"0"0,-31 29 0 0 0,-36 37 0 0 0,-25 25 0 0 0,-28 31 0 0 0,-20 19 0 0 0,-7 6 0 0 0,-3-8 0 0 0,21-24 0 0 0,19-20 0 0 0,29-27 0 0 0,20-17 0 0 0,23-20 0 0 0,13-15 0 0 0,2-3 0 0 0,4-3 0 0 0,0-3 0 0 0,5-6 0 0 0,4-5 0 0 0,-2-12 0 0 0,4-20 0 0 0,8-6-16383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30636 8197 16383 0 0,'0'7'0'0'0,"0"15"0"0"0,0 15 0 0 0,-17 27 0 0 0,-26 27 0 0 0,-32 22 0 0 0,-34 14 0 0 0,-46 21 0 0 0,-30 4 0 0 0,-14 11 0 0 0,6-16 0 0 0,27-23 0 0 0,37-26 0 0 0,34-26 0 0 0,27-21 0 0 0,25-21-16383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14944 11753 16383 0 0,'6'0'0'0'0,"37"0"0"0"0,44 0 0 0 0,28 0 0 0 0,8 0 0 0 0,-14 3 0 0 0,-22 2 0 0 0,-26-1-16383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14944 12218 16383 0 0,'0'4'0'0'0,"0"4"0"0"0,3 4 0 0 0,18 14 0 0 0,16 5 0 0 0,12-2 0 0 0,0-6 0 0 0,-1-7 0 0 0,-5-6 0 0 0,0-5 0 0 0,-4-4 0 0 0,2-1 0 0 0,3-1 0 0 0,2 0 0 0 0,6-1 0 0 0,1 1 0 0 0,-8 1-16383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16425 11689 16383 0 0,'0'4'0'0'0,"7"7"0"0"0,29 2 0 0 0,29-1 0 0 0,16-2 0 0 0,9-4 0 0 0,2-2 0 0 0,-11-2 0 0 0,-13-2 0 0 0,-18 0-16383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17999 10716 16383 0 0,'0'3'0'0'0,"-3"15"0"0"0,-8 18 0 0 0,-13 9 0 0 0,-8 11 0 0 0,-3 2 0 0 0,2-5 0 0 0,6-8 0 0 0,8-2 0 0 0,7-4 0 0 0,6 4 0 0 0,3 8 0 0 0,3 13 0 0 0,1 12 0 0 0,4 17 0 0 0,1-1 0 0 0,3-6 0 0 0,3-7 0 0 0,3-11 0 0 0,2-13 0 0 0,2-12 0 0 0,5-11 0 0 0,-3-7 0 0 0,-1-8 0 0 0,3-7 0 0 0,1-5 0 0 0,0-3 0 0 0,-1-2 0 0 0,2-2 0 0 0,-3 1-16383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18457 11329 16383 0 0,'0'14'0'0'0,"0"21"0"0"0,0 25 0 0 0,7 15 0 0 0,2 3 0 0 0,6-6 0 0 0,5-9 0 0 0,-2-11 0 0 0,3-14 0 0 0,11-25 0 0 0,4-37 0 0 0,-1-25 0 0 0,0-21 0 0 0,2 1 0 0 0,-3 6 0 0 0,-4 10 0 0 0,-7 11 0 0 0,-7 2 0 0 0,-6 2 0 0 0,-5 7-16383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19241 11774 16383 0 0,'3'7'0'0'0,"5"5"0"0"0,4 11 0 0 0,0 5 0 0 0,-2 11 0 0 0,-2 13 0 0 0,-4 10 0 0 0,-1-1 0 0 0,2 2 0 0 0,-1-6 0 0 0,0-6 0 0 0,-1-9 0 0 0,-1-10-16383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19664 11517 16383 0 0,'0'-4'0'0'0,"3"-4"0"0"0,8 0 0 0 0,13-3 0 0 0,8 0 0 0 0,-1 3-16383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19643 11181 16383 0 0,'0'10'0'0'0,"0"7"0"0"0,0 14 0 0 0,0 15 0 0 0,6 7 0 0 0,3 7 0 0 0,0 4 0 0 0,1 8 0 0 0,0 2 0 0 0,0-2 0 0 0,0-9 0 0 0,-3-12 0 0 0,-2-12 0 0 0,2-9 0 0 0,-1-2 0 0 0,-2-4 0 0 0,0-5-16383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8931 10504 16383 0 0,'-3'0'0'0'0,"-2"13"0"0"0,1 19 0 0 0,1 16 0 0 0,4 15 0 0 0,2-1 0 0 0,0-4 0 0 0,4-2 0 0 0,6-3 0 0 0,2-5 0 0 0,2-6 0 0 0,-3-4 0 0 0,0-12 0 0 0,5-20 0 0 0,5-18 0 0 0,6-17 0 0 0,4-11 0 0 0,3-11 0 0 0,3-8 0 0 0,0-7 0 0 0,-6 4 0 0 0,-9 6 0 0 0,-9 13-16383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20341 11054 16383 0 0,'7'7'0'0'0,"2"19"0"0"0,3 28 0 0 0,3 37 0 0 0,-2 8 0 0 0,-2 5 0 0 0,0-6 0 0 0,1-8 0 0 0,0-18 0 0 0,3-23 0 0 0,3-44 0 0 0,5-36 0 0 0,6-27 0 0 0,-3-9 0 0 0,-1-1 0 0 0,-3 1 0 0 0,-1 5 0 0 0,-4 0 0 0 0,-6 7 0 0 0,-3 10 0 0 0,-1 2 0 0 0,-1 8-16383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20853 11751 16383 0 0,'3'0'0'0'0,"8"-7"0"0"0,6-2 0 0 0,-1-3 0 0 0,-2 7 0 0 0,-4 12 0 0 0,-7 17 0 0 0,-11 16 0 0 0,-17 14 0 0 0,-12 7 0 0 0,-2 2 0 0 0,-2-8 0 0 0,-7-6 0 0 0,1-9 0 0 0,6-3 0 0 0,5-5 0 0 0,20-8 0 0 0,16-8 0 0 0,18-7 0 0 0,12-8 0 0 0,12-8 0 0 0,1-3 0 0 0,5 1 0 0 0,-4-2 0 0 0,5-5 0 0 0,1-8 0 0 0,5-5 0 0 0,4-16 0 0 0,11-19 0 0 0,8-14 0 0 0,-9 8-16383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21362 10969 16383 0 0,'0'-3'0'0'0,"7"-2"0"0"0,16 4 0 0 0,10 12 0 0 0,3 18 0 0 0,3 17 0 0 0,-6 15 0 0 0,-2 10 0 0 0,-6-4 0 0 0,-7 1 0 0 0,-7-2 0 0 0,-5-4 0 0 0,-3 0 0 0 0,-3 6 0 0 0,-1 9 0 0 0,-11 18 0 0 0,-20 17 0 0 0,-7 2 0 0 0,-9 3 0 0 0,-1-6 0 0 0,-7-8 0 0 0,6-14 0 0 0,9-16 0 0 0,11-14 0 0 0,7-13 0 0 0,5-12 0 0 0,1-10 0 0 0,-3-11 0 0 0,-1-6 0 0 0,-4-13 0 0 0,2-3-16383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22873 11319 16383 0 0,'-3'0'0'0'0,"-5"0"0"0"0,-4 0 0 0 0,-4 6 0 0 0,-2 7 0 0 0,-2 17 0 0 0,3 10 0 0 0,5 9 0 0 0,3 2 0 0 0,4 7 0 0 0,3 3 0 0 0,1-5 0 0 0,1-10 0 0 0,1-8 0 0 0,0-7 0 0 0,0-3 0 0 0,3-2 0 0 0,11-3 0 0 0,16-5 0 0 0,14-5 0 0 0,8-5 0 0 0,13-4 0 0 0,12-3 0 0 0,16-8 0 0 0,5-6 0 0 0,-10-5 0 0 0,-17-5 0 0 0,-21-3 0 0 0,-16-7 0 0 0,-13-11 0 0 0,-11-5 0 0 0,-7-4 0 0 0,-5 3 0 0 0,2 21 0 0 0,4 28 0 0 0,4 25 0 0 0,1 18 0 0 0,6 9 0 0 0,6-1 0 0 0,10-9 0 0 0,2-5 0 0 0,10-8 0 0 0,0-9 0 0 0,0-8 0 0 0,-1-5 0 0 0,2-5 0 0 0,0-5 0 0 0,0-5 0 0 0,-2-5 0 0 0,-1-3 0 0 0,-4-2 0 0 0,-9-5 0 0 0,-9-2 0 0 0,-2-6 0 0 0,-3-1 0 0 0,2-8 0 0 0,2-12 0 0 0,-3 1 0 0 0,0-8 0 0 0,7 0 0 0 0,0-1 0 0 0,-5-3 0 0 0,-4 6 0 0 0,-6 3 0 0 0,-3 10-16383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22077 12472 16383 0 0,'7'4'0'0'0,"22"0"0"0"0,54 14 0 0 0,46 3 0 0 0,119-1 0 0 0,146-5 0 0 0,141-4 0 0 0,60-5 0 0 0,-20-2 0 0 0,-67-7 0 0 0,-91-5 0 0 0,-111-1 0 0 0,-99 0 0 0 0,-77 3 0 0 0,-54 1 0 0 0,-37 2 0 0 0,-22 2 0 0 0,-3 0 0 0 0,0 1 0 0 0,-4 1-16383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23065 13234 16383 0 0,'0'-3'0'0'0,"-4"-2"0"0"0,-4 4 0 0 0,-4 9 0 0 0,-3 6 0 0 0,-3 4 0 0 0,1 3 0 0 0,2 1 0 0 0,1 0 0 0 0,5 3 0 0 0,3 0 0 0 0,3 0 0 0 0,1-1 0 0 0,2-1 0 0 0,1-2 0 0 0,0 3 0 0 0,13 4 0 0 0,14 1 0 0 0,17-2 0 0 0,23 2 0 0 0,11-4 0 0 0,-1-4 0 0 0,-11-4 0 0 0,-14-6 0 0 0,-11-1 0 0 0,-11 1 0 0 0,-10 9 0 0 0,-8 4 0 0 0,-7 5 0 0 0,-11 11 0 0 0,-15 6 0 0 0,-17 4 0 0 0,-17-2 0 0 0,-15-2 0 0 0,-13-10 0 0 0,-9-4 0 0 0,0-4 0 0 0,3-7 0 0 0,9-3 0 0 0,15-5 0 0 0,11-5 0 0 0,12-3 0 0 0,9-3 0 0 0,10-9 0 0 0,9-16 0 0 0,6-4-16383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23516 13002 16383 0 0,'7'0'0'0'0,"9"0"0"0"0,8 3 0 0 0,4 5 0 0 0,-3 7 0 0 0,-6 5 0 0 0,-3 10 0 0 0,-4 2 0 0 0,-4 2 0 0 0,-3 0 0 0 0,-3-3 0 0 0,-5 3 0 0 0,-5-1 0 0 0,5-2 0 0 0,17-7 0 0 0,20-7 0 0 0,6-7 0 0 0,5-5 0 0 0,0-3 0 0 0,-3-2 0 0 0,-7-4 0 0 0,-1-6 0 0 0,-4 0 0 0 0,-6-2 0 0 0,-8 1-16383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24384 13650 16383 0 0,'3'3'0'0'0,"29"2"0"0"0,28-4 0 0 0,28-9 0 0 0,3-3 0 0 0,-5-3 0 0 0,-13-2 0 0 0,-19-2 0 0 0,-12 2 0 0 0,-10 3 0 0 0,-13-2 0 0 0,-11 2-16383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24869 13425 16383 0 0,'-3'0'0'0'0,"-1"10"0"0"0,-1 17 0 0 0,2 14 0 0 0,0 7 0 0 0,2 8 0 0 0,0-1 0 0 0,1-1 0 0 0,0 5 0 0 0,0-5 0 0 0,0 2 0 0 0,0-5 0 0 0,0-7 0 0 0,1-9 0 0 0,-1-7 0 0 0,0-4 0 0 0,0-3 0 0 0,13-5 0 0 0,32-22 0 0 0,8-11-16383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25731 13404 16383 0 0,'-7'7'0'0'0,"-8"12"0"0"0,-10 10 0 0 0,1 3 0 0 0,4-1 0 0 0,5-1 0 0 0,9-7 0 0 0,18-6 0 0 0,12-7 0 0 0,0-9 0 0 0,1-10 0 0 0,-5-8 0 0 0,2-7 0 0 0,-1-3 0 0 0,1 2 0 0 0,-4 10 0 0 0,-5 11 0 0 0,-5 12 0 0 0,3 15 0 0 0,4 11 0 0 0,1 2 0 0 0,-1-1 0 0 0,0-7 0 0 0,5-7 0 0 0,8-9 0 0 0,3-5 0 0 0,7-4 0 0 0,6-13 0 0 0,7-15 0 0 0,0-9 0 0 0,-1-3 0 0 0,-9-2 0 0 0,-8-4 0 0 0,-10 1 0 0 0,-9-1 0 0 0,-6 2 0 0 0,-5 6 0 0 0,-3-3 0 0 0,-2 0 0 0 0,0-1 0 0 0,1-1 0 0 0,-1 3 0 0 0,1 5 0 0 0,1 8-16383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9504 11118 16383 0 0,'3'0'0'0'0,"5"0"0"0"0,4 0 0 0 0,4 0 0 0 0,-2 3 0 0 0,2 5 0 0 0,0 1 0 0 0,-2 12 0 0 0,-4 10 0 0 0,-3 12 0 0 0,-3 13 0 0 0,-2 14 0 0 0,-2 5 0 0 0,0-4 0 0 0,-1-10 0 0 0,0-12 0 0 0,1-11 0 0 0,-1-9 0 0 0,4-6 0 0 0,15-7 0 0 0,21-5 0 0 0,21-6 0 0 0,20-3 0 0 0,4-2 0 0 0,1-1 0 0 0,-4 0 0 0 0,-13-1 0 0 0,-7 1 0 0 0,-11 0 0 0 0,-14 1-16383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26501 12747 16383 0 0,'3'-3'0'0'0,"5"-2"0"0"0,1 4 0 0 0,2 2 0 0 0,3 5 0 0 0,2 3 0 0 0,-2 8 0 0 0,-2 8 0 0 0,-5 6 0 0 0,-2 8 0 0 0,-3 8 0 0 0,-1-2 0 0 0,-8 6 0 0 0,-2-2 0 0 0,-1-7 0 0 0,3-7 0 0 0,-2-5 0 0 0,4-6 0 0 0,21-6 0 0 0,26-6 0 0 0,25-5 0 0 0,3-4 0 0 0,3-3 0 0 0,-7-1 0 0 0,-11 0 0 0 0,-9 0 0 0 0,-8 0 0 0 0,-8 0 0 0 0,-5 0 0 0 0,-4 1 0 0 0,2 0 0 0 0,3 0 0 0 0,1 0 0 0 0,-1 0 0 0 0,-2 0 0 0 0,-1-3 0 0 0,-4-2-16383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13794 6176 16383 0 0,'-7'4'0'0'0,"-5"17"0"0"0,-5 26 0 0 0,-2 28 0 0 0,-5 26 0 0 0,2 8 0 0 0,5 3 0 0 0,4 10 0 0 0,6-7 0 0 0,3-12 0 0 0,2-7 0 0 0,2-6 0 0 0,1-5 0 0 0,0-3 0 0 0,0-9 0 0 0,0-14 0 0 0,0-7 0 0 0,-1-8 0 0 0,0-5 0 0 0,0-6 0 0 0,0 1 0 0 0,0 2 0 0 0,0 2 0 0 0,0-3 0 0 0,0 0 0 0 0,20 4 0 0 0,34-1 0 0 0,11-4 0 0 0,28-8 0 0 0,49-8 0 0 0,41-7 0 0 0,16-5 0 0 0,25-5 0 0 0,2-1 0 0 0,-8-1 0 0 0,-27-1 0 0 0,-37 1 0 0 0,-33-7 0 0 0,-28-2 0 0 0,-19-3 0 0 0,-9-5 0 0 0,-9-3 0 0 0,-6-2 0 0 0,-6-4 0 0 0,3-3 0 0 0,11-8 0 0 0,-2-3 0 0 0,1-2 0 0 0,-3 0 0 0 0,2-10 0 0 0,3-16 0 0 0,-3-16 0 0 0,-4-18 0 0 0,3 2 0 0 0,2-12 0 0 0,-1-11 0 0 0,-8-10 0 0 0,-2-21 0 0 0,-1 0 0 0 0,-2-4 0 0 0,-5 8 0 0 0,-9 9 0 0 0,-6 12 0 0 0,-6 12 0 0 0,-1 4 0 0 0,2 10 0 0 0,-3 11 0 0 0,-4 19 0 0 0,-21 18 0 0 0,-86 25 0 0 0,-84 22 0 0 0,-102 36 0 0 0,-78 23 0 0 0,-39 10 0 0 0,2 2 0 0 0,25-3 0 0 0,44-12 0 0 0,45-7 0 0 0,57-10 0 0 0,60-11 0 0 0,55-4 0 0 0,43-2 0 0 0,26 0 0 0 0,7 2 0 0 0,-1 4 0 0 0,-1 3 0 0 0,-4 1 0 0 0,1-4 0 0 0,8-1 0 0 0,9-4-16383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17293 5761 16383 0 0,'0'3'0'0'0,"4"5"0"0"0,7 1 0 0 0,26-1 0 0 0,53-2 0 0 0,73-6 0 0 0,59-9 0 0 0,49-9 0 0 0,29-13 0 0 0,-3-4 0 0 0,-38 1 0 0 0,-59 5 0 0 0,-62 5 0 0 0,-53 4 0 0 0,-41-3 0 0 0,-42-3 0 0 0,-25-2 0 0 0,-11 2 0 0 0,0 1 0 0 0,12 6 0 0 0,13 5 0 0 0,16 5 0 0 0,12 4 0 0 0,14 10 0 0 0,8 8 0 0 0,7 4 0 0 0,-2 7 0 0 0,-1 2 0 0 0,-5-3 0 0 0,-6 1 0 0 0,-6 0 0 0 0,0-1 0 0 0,-6 3 0 0 0,-6 0 0 0 0,-5 2 0 0 0,-6 0 0 0 0,-16 2 0 0 0,-27 9 0 0 0,-31 5 0 0 0,-26 5 0 0 0,2-5-16383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20820 5320 16383 0 0,'-4'10'0'0'0,"0"14"0"0"0,0 26 0 0 0,0 25 0 0 0,-2 16 0 0 0,0 17 0 0 0,1 13 0 0 0,-12 10 0 0 0,-3 23 0 0 0,1 3 0 0 0,5-13 0 0 0,4-20 0 0 0,4-28 0 0 0,3-27 0 0 0,5-29 0 0 0,3-37 0 0 0,0-44 0 0 0,3-27 0 0 0,-1-20 0 0 0,7-5 0 0 0,-1 7 0 0 0,-1 4 0 0 0,0 3 0 0 0,5 1 0 0 0,6 4 0 0 0,-1 8 0 0 0,0-5 0 0 0,-1-1 0 0 0,-4 1 0 0 0,-2 1 0 0 0,1 4 0 0 0,-3 4 0 0 0,6 2 0 0 0,7 4 0 0 0,6-1 0 0 0,-3 5 0 0 0,-6 5 0 0 0,0 0 0 0 0,-1 5 0 0 0,-4 7 0 0 0,-1 4 0 0 0,2 9 0 0 0,5 5 0 0 0,9 4 0 0 0,9-1 0 0 0,4-3 0 0 0,-3 9 0 0 0,-8 20 0 0 0,-11 23 0 0 0,-5 17 0 0 0,-6 7 0 0 0,-6 2 0 0 0,-4-5 0 0 0,-2-6 0 0 0,-1-4 0 0 0,-5 0 0 0 0,-7-4 0 0 0,-6-7 0 0 0,-6-1 0 0 0,-6-4 0 0 0,-4-4 0 0 0,3-2 0 0 0,4-3 0 0 0,-1 0 0 0 0,-2-5 0 0 0,-2-5 0 0 0,3-1 0 0 0,5 9 0 0 0,32 27 0 0 0,18 16 0 0 0,36 11 0 0 0,64 7 0 0 0,51 13 0 0 0,43 5 0 0 0,15-2 0 0 0,-20-13 0 0 0,-33-14 0 0 0,-36-15 0 0 0,-44-17-16383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8149 10123 16383 0 0,'0'7'0'0'0,"0"15"0"0"0,4 18 0 0 0,0 6 0 0 0,0-3 0 0 0,0-4 0 0 0,-2-6 0 0 0,3-1 0 0 0,4 3 0 0 0,3 0 0 0 0,0 0 0 0 0,-1-2 0 0 0,-4-4 0 0 0,-3-3 0 0 0,-1-2 0 0 0,-2-6-16383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7747 10927 16383 0 0,'0'4'0'0'0,"0"4"0"0"0,3 7 0 0 0,9 2 0 0 0,11-3 0 0 0,16-3 0 0 0,35-4 0 0 0,45-6 0 0 0,16-3 0 0 0,-5-2 0 0 0,-17 0 0 0 0,-22-2 0 0 0,-19-1 0 0 0,-19 1 0 0 0,-18 2-16383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8388 11456 16383 0 0,'-3'0'0'0'0,"-5"0"0"0"0,-7 4 0 0 0,-5 4 0 0 0,-3 0 0 0 0,0 7 0 0 0,0 10 0 0 0,5 8 0 0 0,-3 4 0 0 0,3 1 0 0 0,2-4 0 0 0,2-1 0 0 0,5-2 0 0 0,3 3 0 0 0,3 3 0 0 0,2 9 0 0 0,7 3 0 0 0,7-7 0 0 0,5-4 0 0 0,5-8 0 0 0,6-6 0 0 0,4-6 0 0 0,14-8 0 0 0,13-4 0 0 0,2-4 0 0 0,-6-2 0 0 0,-8-1 0 0 0,-14-1-16383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9250 11583 16383 0 0,'3'4'0'0'0,"2"4"0"0"0,2 7 0 0 0,5 2 0 0 0,2 1 0 0 0,3-3 0 0 0,6 3 0 0 0,1-1 0 0 0,4 3 0 0 0,-3 1 0 0 0,-2 1 0 0 0,-5 0 0 0 0,-6 2 0 0 0,-2 2 0 0 0,-1-1 0 0 0,-4 2 0 0 0,-2 0 0 0 0,-4-2 0 0 0,-7-1 0 0 0,-14 2 0 0 0,-8-3 0 0 0,-1-7 0 0 0,0-4 0 0 0,3-6 0 0 0,6-3-16383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9292 11497 16383 0 0,'4'-3'0'0'0,"3"-1"0"0"0,6-1 0 0 0,6 2 0 0 0,6 0 0 0 0,4 2 0 0 0,-1 0 0 0 0,-2 1 0 0 0,-4 0-16383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20972 2198 16383 0 0,'-4'0'0'0'0,"0"-3"0"0"0,-1-5 0 0 0,2-11 0 0 0,1-5 0 0 0,0-13 0 0 0,1-3 0 0 0,4-12 0 0 0,2-6 0 0 0,2-8 0 0 0,8-6 0 0 0,5-11 0 0 0,1-1 0 0 0,2 3 0 0 0,2-4 0 0 0,2 11 0 0 0,-2 9 0 0 0,-4 12 0 0 0,-2 1 0 0 0,-2 10 0 0 0,0 9 0 0 0,8 9 0 0 0,2 10 0 0 0,4 6 0 0 0,6 9 0 0 0,1 6 0 0 0,-3 7 0 0 0,-5 4 0 0 0,-3 5 0 0 0,-3 9 0 0 0,5 13 0 0 0,0 8 0 0 0,-1 6 0 0 0,1 7 0 0 0,0 1 0 0 0,-3 0 0 0 0,2-2 0 0 0,-1 3 0 0 0,-2 2 0 0 0,-4-7 0 0 0,-3-4 0 0 0,-5-6 0 0 0,-4-8 0 0 0,3-1 0 0 0,3-2 0 0 0,-2 2 0 0 0,-2 0 0 0 0,-3 7 0 0 0,3-6 0 0 0,7-4 0 0 0,4-1 0 0 0,8 1 0 0 0,-1-2 0 0 0,-5-4 0 0 0,-8-5 0 0 0,-2-1 0 0 0,0-2 0 0 0,4-2 0 0 0,2 1 0 0 0,8-3 0 0 0,6-3 0 0 0,1-1 0 0 0,-3-4 0 0 0,-3-4 0 0 0,-3-4 0 0 0,-2-4 0 0 0,-3-2 0 0 0,6-1 0 0 0,1 0 0 0 0,0-5 0 0 0,-2-7 0 0 0,5-15 0 0 0,1-14 0 0 0,4-12 0 0 0,4-12 0 0 0,8-14 0 0 0,-1-1 0 0 0,-8 6 0 0 0,-8 6 0 0 0,2 5 0 0 0,-6 9 0 0 0,-6 7 0 0 0,-8 8 0 0 0,-5 8 0 0 0,-5 5 0 0 0,-2 4 0 0 0,-2 3 0 0 0,0 0 0 0 0,-1 1 0 0 0,-19 3 0 0 0,-51 4 0 0 0,-46 4 0 0 0,-51 3 0 0 0,-23 3 0 0 0,-10 7 0 0 0,6 7 0 0 0,23 4 0 0 0,14 3 0 0 0,7 12 0 0 0,12-1 0 0 0,17-1 0 0 0,19-6 0 0 0,23-7 0 0 0,20-3 0 0 0,16-4 0 0 0,6-1 0 0 0,6-1 0 0 0,5-2 0 0 0,1 1 0 0 0,-2 3 0 0 0,1-1 0 0 0,5-1-16383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15050 11388 16383 0 0,'10'0'0'0'0,"6"3"0"0"0,9 1 0 0 0,5 7 0 0 0,5 5 0 0 0,3 0 0 0 0,12-4 0 0 0,22-2 0 0 0,24-5 0 0 0,21-1 0 0 0,16-3 0 0 0,17-1 0 0 0,6-4 0 0 0,1-8 0 0 0,-14-2 0 0 0,-10 2 0 0 0,-15-1 0 0 0,-7-5 0 0 0,-15 0 0 0 0,-11 4 0 0 0,-10 4 0 0 0,-7 1 0 0 0,-9 1 0 0 0,0-1 0 0 0,-4 1 0 0 0,-5 2 0 0 0,-7 2 0 0 0,-4 1 0 0 0,-6 2 0 0 0,-4 0 0 0 0,-1 2 0 0 0,-6-1-16383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24581 1445 16383 0 0,'-3'3'0'0'0,"-5"1"0"0"0,-4 1 0 0 0,-4-2 0 0 0,2 3 0 0 0,-1 0 0 0 0,-5 9 0 0 0,-1 6 0 0 0,1 2 0 0 0,6 1 0 0 0,4-1 0 0 0,4 7 0 0 0,3 1 0 0 0,2 2 0 0 0,2 2 0 0 0,3-5 0 0 0,5-3 0 0 0,0-1 0 0 0,3-1 0 0 0,-1 2 0 0 0,1 0 0 0 0,5-1 0 0 0,0 1 0 0 0,-3 0 0 0 0,-4-1 0 0 0,-4 1 0 0 0,-2 3 0 0 0,-3 3 0 0 0,-1 0 0 0 0,0 4 0 0 0,-4-5 0 0 0,-5-7 0 0 0,-7-4 0 0 0,-5-7 0 0 0,-5-5 0 0 0,-1-4 0 0 0,-1-3 0 0 0,3-2 0 0 0,4 0-16383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24977 1318 16383 0 0,'10'3'0'0'0,"7"12"0"0"0,3 9 0 0 0,6 5 0 0 0,-2 7 0 0 0,-1 11 0 0 0,-6 14 0 0 0,3 11 0 0 0,-4-1 0 0 0,-3 2 0 0 0,-5-9 0 0 0,-3-5 0 0 0,-3-9 0 0 0,-1-13-16383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24934 1063 16383 0 0,'0'-3'0'0'0,"0"-2"-16383"0"0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25358 1466 16383 0 0,'6'0'0'0'0,"7"0"0"0"0,3 3 0 0 0,3 8 0 0 0,2 9 0 0 0,3 5 0 0 0,2 4 0 0 0,3 14 0 0 0,-1 11 0 0 0,-4 5 0 0 0,-3 7 0 0 0,-6-2 0 0 0,-4-4 0 0 0,-5-6 0 0 0,0-12 0 0 0,-1-10 0 0 0,6-4 0 0 0,0-13 0 0 0,-1-16 0 0 0,-2-14 0 0 0,-3-19 0 0 0,-2-10 0 0 0,-2 0 0 0 0,3-8 0 0 0,0 3 0 0 0,3 3 0 0 0,1 6 0 0 0,-2 5 0 0 0,2 7 0 0 0,3 4 0 0 0,-1 3 0 0 0,2 4 0 0 0,6 6 0 0 0,2 5 0 0 0,2 3 0 0 0,4 2 0 0 0,0 1 0 0 0,0 8 0 0 0,-2 2 0 0 0,-4 10 0 0 0,-6 4 0 0 0,-2 6 0 0 0,0 0 0 0 0,-1-5-16383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26429 1466 16383 0 0,'3'0'0'0'0,"2"3"0"0"0,-1 15 0 0 0,-4 8 0 0 0,-2 9 0 0 0,-7 9 0 0 0,-3 4 0 0 0,-2 14 0 0 0,-2-4 0 0 0,-2-1 0 0 0,-1 6 0 0 0,2-4 0 0 0,5-5 0 0 0,4-6 0 0 0,3 0 0 0 0,3-5 0 0 0,1-7 0 0 0,5-9 0 0 0,15-9 0 0 0,14-11 0 0 0,12-18 0 0 0,15-22 0 0 0,0-14 0 0 0,-6-4 0 0 0,-9 2 0 0 0,-12 3 0 0 0,-12 2 0 0 0,-9 6 0 0 0,-7 6 0 0 0,-4 5 0 0 0,-3 3 0 0 0,3 10 0 0 0,5 23 0 0 0,4 18 0 0 0,1 10 0 0 0,-2 10 0 0 0,5 3 0 0 0,3-7 0 0 0,-2-7 0 0 0,1-3 0 0 0,1-8 0 0 0,0-7 0 0 0,5-7 0 0 0,1-5 0 0 0,1-5 0 0 0,6-1 0 0 0,5-1 0 0 0,6-4 0 0 0,3-8 0 0 0,-5-8 0 0 0,-4-7 0 0 0,-3-6 0 0 0,-8-4 0 0 0,-8-6 0 0 0,-6-8 0 0 0,1-13 0 0 0,0 2 0 0 0,-3 8 0 0 0,-3 10 0 0 0,-1 9 0 0 0,-3 7 0 0 0,0 9-16383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28258 683 16383 0 0,'0'6'0'0'0,"0"7"0"0"0,0 3 0 0 0,0 7 0 0 0,0 12 0 0 0,0 10 0 0 0,0 12 0 0 0,0 5 0 0 0,0 0 0 0 0,0-1 0 0 0,0-8 0 0 0,0-2 0 0 0,0-7 0 0 0,0 0 0 0 0,0-1 0 0 0,0-2 0 0 0,3 7 0 0 0,1 1 0 0 0,1 6 0 0 0,-2 0 0 0 0,3 2 0 0 0,7-7 0 0 0,1-7 0 0 0,1-5 0 0 0,9-6 0 0 0,4-7 0 0 0,10-9 0 0 0,12-17 0 0 0,1-8 0 0 0,2-7 0 0 0,-4-6 0 0 0,-8-3 0 0 0,-7 2 0 0 0,-6-1 0 0 0,-8-1 0 0 0,-4 2 0 0 0,-4-6 0 0 0,-5-2 0 0 0,-3 2 0 0 0,-6-2 0 0 0,-12 2 0 0 0,-5 5-16383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27982 1357 16383 0 0,'7'0'0'0'0,"19"0"0"0"0,29 0 0 0 0,14 0 0 0 0,4 0 0 0 0,-2 0 0 0 0,-9 0 0 0 0,-11 0 0 0 0,-12-4 0 0 0,-9 0 0 0 0,-6 0 0 0 0,-3 0 0 0 0,-3 2 0 0 0,0-3 0 0 0,-1-4 0 0 0,1 0 0 0 0,-3 1-16383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25866 1613 16383 0 0,'3'0'0'0'0,"5"-4"0"0"0,7 0 0 0 0,5-1 0 0 0,3 2 0 0 0,0 1 0 0 0,0 0 0 0 0,-1 1 0 0 0,-1 1 0 0 0,0 3 0 0 0,-4 5 0 0 0,-5 5 0 0 0,-4 2 0 0 0,-4 4 0 0 0,-2 0 0 0 0,2 2 0 0 0,-1-1 0 0 0,1 1 0 0 0,-2 0 0 0 0,0 2 0 0 0,-1 2 0 0 0,-1-1 0 0 0,1 0 0 0 0,-2-2 0 0 0,1-1 0 0 0,0 3 0 0 0,0 1 0 0 0,0-1 0 0 0,0-4-16383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27242 5889 16383 0 0,'0'-3'0'0'0,"0"5"0"0"0,0 6 0 0 0,0 5 0 0 0,0 7 0 0 0,3 4 0 0 0,1 0 0 0 0,4 7 0 0 0,3 2 0 0 0,4 1 0 0 0,9 9 0 0 0,7 11 0 0 0,9 9 0 0 0,0 4 0 0 0,1 1 0 0 0,0 2 0 0 0,6 4 0 0 0,-4-9 0 0 0,-7-11 0 0 0,-6-15 0 0 0,-7-11 0 0 0,-12-4 0 0 0,-25 2 0 0 0,-22 2 0 0 0,-13 1 0 0 0,-5-2 0 0 0,4-6 0 0 0,7-2 0 0 0,7-2 0 0 0,7 0 0 0 0,4-2 0 0 0,1-5 0 0 0,0-4 0 0 0,1-2 0 0 0,4-3-16383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25188 7414 16383 0 0,'0'3'0'0'0,"7"5"0"0"0,5 1 0 0 0,12-2 0 0 0,17 3 0 0 0,30-2 0 0 0,83 16 0 0 0,154 3 0 0 0,196-3 0 0 0,219 1 0 0 0,169-3 0 0 0,83-6 0 0 0,-31-5 0 0 0,-137-5 0 0 0,-178-4 0 0 0,-183-1 0 0 0,-164-1 0 0 0,-126-1 0 0 0,-86 6 0 0 0,-56 3-16383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16746 12285 16383 0 0,'-20'81'0'0'0,"-7"40"0"0"0,1 17 0 0 0,5-6 0 0 0,3-11 0 0 0,5-19 0 0 0,3-21 0 0 0,-2-17 0 0 0,-3-17 0 0 0,-5-15 0 0 0,-7-14 0 0 0,2-26 0 0 0,5-33 0 0 0,6-42 0 0 0,9-32 0 0 0,5-19 0 0 0,9-17 0 0 0,7 0 0 0 0,10 15 0 0 0,1 21 0 0 0,0 24 0 0 0,-2 26 0 0 0,-5 22 0 0 0,-6 11 0 0 0,1 11 0 0 0,2 9 0 0 0,5 6 0 0 0,8 12 0 0 0,6 14 0 0 0,4 18 0 0 0,-2 12 0 0 0,0 4 0 0 0,-4 7 0 0 0,-7 3 0 0 0,-5 4 0 0 0,-3 4 0 0 0,-1-10 0 0 0,-1-6 0 0 0,1-5 0 0 0,0-8 0 0 0,1-9 0 0 0,-3-5 0 0 0,-4-6 0 0 0,-5-2 0 0 0,-9-5 0 0 0,-12-6 0 0 0,-3-4-16383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26513 8895 16383 0 0,'-7'0'0'0'0,"-5"0"0"0"0,-11 0 0 0 0,-2 4 0 0 0,4 4 0 0 0,5 4 0 0 0,5 3 0 0 0,5 7 0 0 0,4 5 0 0 0,4 6 0 0 0,10 3 0 0 0,6-1 0 0 0,9 1 0 0 0,12 0 0 0 0,4-5 0 0 0,10 2 0 0 0,1 2 0 0 0,-7-2 0 0 0,-3 1 0 0 0,-4-3 0 0 0,-7-2 0 0 0,-8-4 0 0 0,-5-2 0 0 0,-3-1 0 0 0,-4-2 0 0 0,-4-1 0 0 0,-4 0 0 0 0,-6 7 0 0 0,-13 6 0 0 0,-14 7 0 0 0,-16 5 0 0 0,-8-3 0 0 0,0-2 0 0 0,0-3 0 0 0,7-8 0 0 0,7-9 0 0 0,0-8 0 0 0,0-8 0 0 0,-1-20 0 0 0,7-22 0 0 0,8-29 0 0 0,9-3-16383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26734 8598 16383 0 0,'3'-4'0'0'0,"5"0"0"0"0,4-1 0 0 0,7 2 0 0 0,10 1 0 0 0,4 0 0 0 0,3 1 0 0 0,-2 8 0 0 0,-2 8 0 0 0,-4 13 0 0 0,-7 8 0 0 0,-7 8 0 0 0,-5 3 0 0 0,-5-3 0 0 0,-3-5 0 0 0,2-6 0 0 0,7-9 0 0 0,12-5 0 0 0,23-6 0 0 0,13-5 0 0 0,8-4 0 0 0,-2-2 0 0 0,-7-2 0 0 0,-8-1 0 0 0,-7 0 0 0 0,-9 0 0 0 0,-9 0-16383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28258 9297 16383 0 0,'3'0'0'0'0,"8"4"0"0"0,6 0 0 0 0,9 1 0 0 0,35 1 0 0 0,54 1 0 0 0,51-1 0 0 0,38-2 0 0 0,1-1 0 0 0,-24-1 0 0 0,-39-2 0 0 0,-44 1-16383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29378 9192 16383 0 0,'-3'0'0'0'0,"-2"16"0"0"0,1 31 0 0 0,0 32 0 0 0,2 38 0 0 0,0 22 0 0 0,2 12 0 0 0,-1 6 0 0 0,1-3 0 0 0,0-11 0 0 0,1-22 0 0 0,-1-23 0 0 0,3-24 0 0 0,9-24 0 0 0,11-28 0 0 0,13-31 0 0 0,13-28 0 0 0,5-27 0 0 0,1-14 0 0 0,-3-6 0 0 0,-11 11-16383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30014 9216 16383 0 0,'4'3'0'0'0,"0"12"0"0"0,0 16 0 0 0,0 7 0 0 0,-2 10 0 0 0,0 7 0 0 0,-1-3 0 0 0,2 4 0 0 0,2-4 0 0 0,6-8 0 0 0,4-12 0 0 0,7-10 0 0 0,3-10 0 0 0,1-7 0 0 0,-1-10 0 0 0,-5-9 0 0 0,-6-8 0 0 0,-4-3 0 0 0,-5-5 0 0 0,3-1 0 0 0,5 6 0 0 0,3 9 0 0 0,1 12 0 0 0,-1 10 0 0 0,0 6 0 0 0,0 2 0 0 0,2-1 0 0 0,3-4 0 0 0,2-9 0 0 0,1-15 0 0 0,-4-9 0 0 0,1-13 0 0 0,-3-4 0 0 0,0 2 0 0 0,-5 0 0 0 0,-3 4 0 0 0,-4 4 0 0 0,-3 5 0 0 0,-2 2 0 0 0,-1 0 0 0 0,-1-1 0 0 0,1 2 0 0 0,-1-7 0 0 0,-3-3 0 0 0,-5-8 0 0 0,-3 4 0 0 0,-4 2 0 0 0,-2 2 0 0 0,2 8-16383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30522 8555 16383 0 0,'4'0'0'0'0,"4"-3"0"0"0,4-2 0 0 0,3 1 0 0 0,3 1 0 0 0,5 0 0 0 0,2 2 0 0 0,0 0 0 0 0,-1 1 0 0 0,6 6 0 0 0,-2 7 0 0 0,-3 10 0 0 0,1 9 0 0 0,-4 1 0 0 0,-5 0 0 0 0,-2-4 0 0 0,-5-2 0 0 0,1-3 0 0 0,1-2 0 0 0,2-2 0 0 0,2-3 0 0 0,5-6 0 0 0,2-4 0 0 0,8-3 0 0 0,2-3 0 0 0,5-1 0 0 0,-1 0 0 0 0,1-5 0 0 0,-3 0 0 0 0,-4-4 0 0 0,-4-2 0 0 0,-10-1 0 0 0,-18-1 0 0 0,-16-1 0 0 0,-4 1-16383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27813 5804 16383 0 0,'-4'-4'0'0'0,"-3"0"0"0"0,-6-1 0 0 0,-2 2 0 0 0,-3 1 0 0 0,-2 0 0 0 0,-7 1 0 0 0,-3 1 0 0 0,-6 0 0 0 0,-3 3 0 0 0,0 5 0 0 0,2 1 0 0 0,5 3 0 0 0,10 2 0 0 0,4 2 0 0 0,6 2 0 0 0,4 1 0 0 0,-2 1 0 0 0,-1 3 0 0 0,3 6 0 0 0,5-4 0 0 0,11 9 0 0 0,6 1 0 0 0,9 5 0 0 0,6-1 0 0 0,9 3 0 0 0,8 2 0 0 0,12 2 0 0 0,1-2 0 0 0,-3-6 0 0 0,-9-6 0 0 0,-4-4 0 0 0,-4-2 0 0 0,-1 0 0 0 0,-7-2 0 0 0,-9-2 0 0 0,-8 2 0 0 0,-7 5 0 0 0,-4 3 0 0 0,-20 13 0 0 0,-40 13 0 0 0,-55 13 0 0 0,-58 4 0 0 0,-59 11 0 0 0,-50-7 0 0 0,22-16-16383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20827 7075 16383 0 0,'-3'0'0'0'0,"-2"7"0"0"0,1 8 0 0 0,0 20 0 0 0,5 20 0 0 0,2 24 0 0 0,4 19 0 0 0,1 20 0 0 0,5 10 0 0 0,5-3 0 0 0,-2-16 0 0 0,-3-24 0 0 0,0-18 0 0 0,1-15 0 0 0,1-13 0 0 0,12-9 0 0 0,21-10 0 0 0,33-9 0 0 0,37-5 0 0 0,28-8 0 0 0,7-10 0 0 0,-20-6 0 0 0,-26-8 0 0 0,-30 2-16383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21861 7244 16383 0 0,'-3'0'0'0'0,"-5"0"0"0"0,-4 7 0 0 0,-1 19 0 0 0,3 22 0 0 0,3 19 0 0 0,2 16 0 0 0,2 24 0 0 0,2 10 0 0 0,4 3 0 0 0,6-6 0 0 0,7-12 0 0 0,4-20 0 0 0,3-21 0 0 0,4-14 0 0 0,4-11 0 0 0,0-12 0 0 0,5-10 0 0 0,6-8 0 0 0,0-4 0 0 0,3-3 0 0 0,0-1 0 0 0,-1-1 0 0 0,3 1 0 0 0,-7 1-16383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22475 7731 16383 0 0,'-3'0'0'0'0,"-5"3"0"0"0,-1 19 0 0 0,-2 18 0 0 0,0 20 0 0 0,3 12 0 0 0,2-1 0 0 0,3-1 0 0 0,1-7 0 0 0,8-16 0 0 0,20-15 0 0 0,19-14 0 0 0,5-9 0 0 0,4-6 0 0 0,3-7 0 0 0,-1-10 0 0 0,-7-6 0 0 0,-1-9 0 0 0,-7-4 0 0 0,-9 1 0 0 0,-10 2 0 0 0,-6 4 0 0 0,-5 8 0 0 0,2 15 0 0 0,2 8 0 0 0,-2 6 0 0 0,-2 5 0 0 0,0-1 0 0 0,1-2 0 0 0,2-4 0 0 0,3-3 0 0 0,1-3 0 0 0,1-2 0 0 0,0-1 0 0 0,2-14 0 0 0,-5-14 0 0 0,0-10 0 0 0,-3-2 0 0 0,-5 3 0 0 0,-2 4 0 0 0,-3 5 0 0 0,-2 3 0 0 0,-1 3 0 0 0,-8 1 0 0 0,-1 2 0 0 0,-4 3 0 0 0,-6 5 0 0 0,1 4-16383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16616 12723 16383 0 0,'0'4'0'0'0,"3"3"0"0"0,5 2 0 0 0,8-1 0 0 0,14-2 0 0 0,22-2 0 0 0,30-2 0 0 0,25-1 0 0 0,27 0 0 0 0,-2-2 0 0 0,-10-9 0 0 0,-23-7 0 0 0,-24-4 0 0 0,-22-2 0 0 0,-20 3-16383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23658 7625 16383 0 0,'3'0'0'0'0,"2"4"0"0"0,-1 7 0 0 0,0 16 0 0 0,-2 16 0 0 0,0 5 0 0 0,-2 4 0 0 0,1-4 0 0 0,-5-9 0 0 0,0-2 0 0 0,-1-3 0 0 0,2-1 0 0 0,-3-3 0 0 0,-1-3 0 0 0,2 1 0 0 0,2-2 0 0 0,0-1 0 0 0,2 2 0 0 0,3-1 0 0 0,3-1 0 0 0,-1 2 0 0 0,0 3 0 0 0,-1 0 0 0 0,-2-2 0 0 0,0 1 0 0 0,0 3 0 0 0,-11 2 0 0 0,-7-1 0 0 0,-18 0 0 0 0,-9-5 0 0 0,-4-7 0 0 0,-7-8 0 0 0,-5-5 0 0 0,5-5 0 0 0,5-6 0 0 0,10-2-16383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24205 6969 16383 0 0,'7'7'0'0'0,"12"9"0"0"0,10 21 0 0 0,6 16 0 0 0,-2 8 0 0 0,-4 4 0 0 0,-3 5 0 0 0,-3 0 0 0 0,-5 5 0 0 0,-6 3 0 0 0,-4 6 0 0 0,-5-2 0 0 0,-2 3 0 0 0,-1-1 0 0 0,-1 3 0 0 0,-10 7 0 0 0,-14 11 0 0 0,-19 5 0 0 0,-9-7 0 0 0,-2-14 0 0 0,5-18 0 0 0,7-22 0 0 0,5-19 0 0 0,2-15 0 0 0,6-9-16383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24532 6673 16383 0 0,'4'0'0'0'0,"3"0"0"0"0,9 0 0 0 0,21 0 0 0 0,21 0 0 0 0,25 0 0 0 0,8 0 0 0 0,-8 0 0 0 0,-19 0-16383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24659 6948 16383 0 0,'0'3'0'0'0,"0"9"0"0"0,0 8 0 0 0,4 1 0 0 0,0 0 0 0 0,4 0 0 0 0,6-3 0 0 0,12-6 0 0 0,15-4 0 0 0,27-3 0 0 0,19-3 0 0 0,1-2 0 0 0,0 0 0 0 0,-13-1 0 0 0,-18 0-16383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15113 2291 16383 0 0,'3'-3'0'0'0,"12"12"0"0"0,9 28 0 0 0,5 52 0 0 0,4 61 0 0 0,-4 56 0 0 0,3 44 0 0 0,-3 25 0 0 0,-7 2 0 0 0,-8-21 0 0 0,-5-37 0 0 0,-5-38 0 0 0,-3-37 0 0 0,-1-32 0 0 0,-1-33 0 0 0,-4-52 0 0 0,-1-32-16383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15155 2270 16383 0 0,'7'0'0'0'0,"19"17"0"0"0,29 26 0 0 0,31 18 0 0 0,16 10 0 0 0,13 6 0 0 0,1-6 0 0 0,-9-13 0 0 0,-10-9 0 0 0,-10-9 0 0 0,-14-8 0 0 0,1-4 0 0 0,-9 2 0 0 0,-5-6 0 0 0,-6-2 0 0 0,-9-6 0 0 0,-8-5 0 0 0,-5 2 0 0 0,-3 2 0 0 0,-4-1 0 0 0,-3 0 0 0 0,5-2 0 0 0,5 3 0 0 0,1 3 0 0 0,-3 2 0 0 0,-3-3 0 0 0,1-4 0 0 0,3 2 0 0 0,-1 3 0 0 0,-2-3 0 0 0,-3 0 0 0 0,2-2 0 0 0,-1 3 0 0 0,-1-2 0 0 0,1 1 0 0 0,-3 1 0 0 0,-2-2 0 0 0,-2-3 0 0 0,-3 9 0 0 0,-5 15 0 0 0,-15 16 0 0 0,-13 1 0 0 0,-13 0 0 0 0,-13-3 0 0 0,-5-3 0 0 0,-8-2 0 0 0,-4-2 0 0 0,-7 1 0 0 0,-4 5 0 0 0,-10 7 0 0 0,-10 7 0 0 0,-8 8 0 0 0,6-3 0 0 0,8-5 0 0 0,8-10 0 0 0,11-7 0 0 0,17-7 0 0 0,13-11 0 0 0,9-7 0 0 0,6-2 0 0 0,0 1 0 0 0,0-2 0 0 0,0-4 0 0 0,1-4 0 0 0,0-3 0 0 0,3-4-16383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15621 3941 16383 0 0,'3'-3'0'0'0,"9"-2"0"0"0,14 1 0 0 0,14 0 0 0 0,10 2 0 0 0,4 0 0 0 0,-5 2 0 0 0,-10-1-16383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15812 3815 16383 0 0,'3'4'0'0'0,"8"14"0"0"0,2 11 0 0 0,3 17 0 0 0,-2 5 0 0 0,-4-4 0 0 0,-2-9-16383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15685 3053 16383 0 0,'3'0'0'0'0,"22"0"0"0"0,19 0 0 0 0,17 0 0 0 0,0 0 0 0 0,1 0 0 0 0,-10 0-16383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15161 4111 16383 0 0,'-3'-3'0'0'0,"-19"-2"0"0"0,-38 8 0 0 0,-47 6 0 0 0,-49 15 0 0 0,-38 13 0 0 0,-20 5 0 0 0,-11 4 0 0 0,16-1 0 0 0,27-9 0 0 0,24-8 0 0 0,15-7 0 0 0,22-8 0 0 0,18-3 0 0 0,23-3 0 0 0,22-3 0 0 0,17-2 0 0 0,13-1 0 0 0,7-4 0 0 0,7-2-16383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17717 12049 16383 0 0,'0'14'0'0'0,"0"27"0"0"0,0 41 0 0 0,0 31 0 0 0,0 18 0 0 0,0 16 0 0 0,0-2 0 0 0,0-5 0 0 0,3-19 0 0 0,8-10 0 0 0,2-17 0 0 0,9-12 0 0 0,8-8 0 0 0,12-5 0 0 0,2-10 0 0 0,0-4 0 0 0,-3-13 0 0 0,-6-9 0 0 0,-5-11 0 0 0,-2-9 0 0 0,9-3 0 0 0,8-3 0 0 0,3-4 0 0 0,3-1 0 0 0,-3-8 0 0 0,-7-7 0 0 0,-6-11 0 0 0,-10-4 0 0 0,-9 1-16383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12996 3794 16383 0 0,'0'17'0'0'0,"0"32"0"0"0,0 49 0 0 0,10 38 0 0 0,7 29 0 0 0,4 28 0 0 0,1 7 0 0 0,-2-6 0 0 0,5-6 0 0 0,-2-18 0 0 0,-1-28 0 0 0,-4-21 0 0 0,-3-21 0 0 0,-6-24 0 0 0,-12-32 0 0 0,-19-47 0 0 0,-5-23-16383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12446 3985 16383 0 0,'0'3'0'0'0,"0"35"0"0"0,0 55 0 0 0,0 52 0 0 0,0 35 0 0 0,0 18 0 0 0,0 1 0 0 0,3-8 0 0 0,5-18 0 0 0,1-27 0 0 0,2-25 0 0 0,3-27 0 0 0,-1-19 0 0 0,0-19 0 0 0,-1-19-16383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4641 5465 16383 0 0,'0'-3'0'0'0,"-3"-1"0"0"0,-5-1 0 0 0,-7 5 0 0 0,-2 6 0 0 0,-1 1 0 0 0,-1 3 0 0 0,3 4 0 0 0,4 2 0 0 0,5 2 0 0 0,2 1 0 0 0,3 1 0 0 0,2 4 0 0 0,0 1 0 0 0,4 3 0 0 0,12 0 0 0 0,5-4 0 0 0,4-4 0 0 0,4-4 0 0 0,3-6 0 0 0,11-4 0 0 0,-3 0 0 0 0,-5 0 0 0 0,-1-2 0 0 0,-6 2 0 0 0,-5 6 0 0 0,-7 9 0 0 0,-5 3 0 0 0,-5 2 0 0 0,-7-1 0 0 0,-10 3 0 0 0,-9-4 0 0 0,-13-3 0 0 0,-6-1 0 0 0,-4-4 0 0 0,2-2 0 0 0,5 1 0 0 0,5-3 0 0 0,5-3 0 0 0,2-3 0 0 0,-3-3 0 0 0,-2 2 0 0 0,1 0 0 0 0,3-1 0 0 0,1-5 0 0 0,5-5 0 0 0,6-2-16383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4995 5360 16383 0 0,'4'0'0'0'0,"7"0"0"0"0,6 0 0 0 0,2 4 0 0 0,0 7 0 0 0,-2 9 0 0 0,-3 4 0 0 0,3 9 0 0 0,-1 8 0 0 0,-4 4 0 0 0,-4 5 0 0 0,-3 0 0 0 0,1 2 0 0 0,-1-4 0 0 0,-1-4 0 0 0,-1-9-16383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4974 4916 16383 0 0,'0'0'-16383'0'0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5376 5360 16383 0 0,'4'11'0'0'0,"4"5"0"0"0,4 8 0 0 0,3 7 0 0 0,3 11 0 0 0,5 5 0 0 0,2 5 0 0 0,-3-3 0 0 0,-3-7 0 0 0,-3-6 0 0 0,-6-4 0 0 0,0-6 0 0 0,-2-2 0 0 0,-3-1 0 0 0,-1-7 0 0 0,-3-18 0 0 0,0-21 0 0 0,2-20 0 0 0,5-7 0 0 0,3-4 0 0 0,4 3 0 0 0,0 7 0 0 0,3 11 0 0 0,2 8 0 0 0,-1 4 0 0 0,-2 7 0 0 0,0 5 0 0 0,1 4 0 0 0,3 3 0 0 0,6 2 0 0 0,-2 14 0 0 0,-3 12 0 0 0,3 14 0 0 0,0 2 0 0 0,-4 2 0 0 0,-3-5 0 0 0,0-3 0 0 0,-4-4 0 0 0,-4-5 0 0 0,-3-6-16383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6324 5060 16383 0 0,'-4'-3'0'0'0,"-7"8"0"0"0,-2 11 0 0 0,1 16 0 0 0,2 6 0 0 0,1 0 0 0 0,0 3 0 0 0,3-1 0 0 0,2-5 0 0 0,8-8 0 0 0,8-8 0 0 0,7-8 0 0 0,5-6 0 0 0,1-3 0 0 0,0-3 0 0 0,-1 0 0 0 0,-4-4 0 0 0,-3-5 0 0 0,3-7 0 0 0,-2-7 0 0 0,-5-3 0 0 0,-3-1 0 0 0,-1 9 0 0 0,-2 10 0 0 0,2 10 0 0 0,2 5 0 0 0,3 2 0 0 0,2-1 0 0 0,2-2 0 0 0,1-1 0 0 0,1-2 0 0 0,1 0 0 0 0,-4-5 0 0 0,-5-5 0 0 0,-4-5 0 0 0,-3-2 0 0 0,-3-4 0 0 0,-2-4 0 0 0,0-5 0 0 0,-1-5 0 0 0,0-4 0 0 0,0-5 0 0 0,0 5-16383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6964 4387 16383 0 0,'3'0'0'0'0,"5"0"0"0"0,4 10 0 0 0,4 13 0 0 0,5 21 0 0 0,0 11 0 0 0,-1 11 0 0 0,-3 5 0 0 0,-6 2 0 0 0,0 0 0 0 0,-2-6 0 0 0,-3-7 0 0 0,-3-11 0 0 0,-1-4 0 0 0,-1-5 0 0 0,2-11 0 0 0,5-6 0 0 0,3-7 0 0 0,8-6 0 0 0,3-5 0 0 0,1-4 0 0 0,8-4 0 0 0,-2-6 0 0 0,-7-8 0 0 0,-5-5 0 0 0,-4-1 0 0 0,-3-4 0 0 0,-4-1 0 0 0,-3 1 0 0 0,-1 6-16383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6985 4877 16383 0 0,'3'0'0'0'0,"22"0"0"0"0,30-4 0 0 0,36-14 0 0 0,16-11 0 0 0,3-7 0 0 0,-10-1 0 0 0,-12-1 0 0 0,-18-1 0 0 0,-13 0 0 0 0,-17 6-16383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12340 1910 16383 0 0,'0'0'0'0'0,"4"-3"0"0"0,0 5 0 0 0,0 16 0 0 0,0 19 0 0 0,-2 19 0 0 0,0 8 0 0 0,-1 5 0 0 0,-1 2 0 0 0,0-8 0 0 0,0-4 0 0 0,0-9 0 0 0,-1-10 0 0 0,1-12-16383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20214 3824 16383 0 0,'0'-4'0'0'0,"0"-4"0"0"0,7-4 0 0 0,9 0 0 0 0,25 2 0 0 0,50 2 0 0 0,49 4 0 0 0,46-2 0 0 0,20-3 0 0 0,3-11 0 0 0,-24-4 0 0 0,-30-2 0 0 0,-34 4 0 0 0,-35 5 0 0 0,-32 5-16383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18479 12662 16383 0 0,'0'-3'0'0'0,"3"-2"0"0"0,5 8 0 0 0,4 16 0 0 0,7 11 0 0 0,0 12 0 0 0,0 8 0 0 0,1 3 0 0 0,3-2 0 0 0,-2-5 0 0 0,-1-8 0 0 0,5-20 0 0 0,23-33 0 0 0,3-25 0 0 0,0-12 0 0 0,-9 0 0 0 0,-5-2 0 0 0,-5 2 0 0 0,-9 2 0 0 0,-7 1 0 0 0,-4 1 0 0 0,-3 2 0 0 0,-1-1 0 0 0,3 4 0 0 0,-1 6 0 0 0,-3 2 0 0 0,-1 4 0 0 0,-3 8-16383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11748 2815 16383 0 0,'0'3'0'0'0,"13"5"0"0"0,49 1 0 0 0,57-1 0 0 0,56-3 0 0 0,25-1 0 0 0,2-8 0 0 0,-23-4 0 0 0,-31-3 0 0 0,-29-1 0 0 0,-20-8 0 0 0,-20 0 0 0 0,-17 3 0 0 0,-9 1 0 0 0,-13 3-16383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12267 3053 16383 0 0,'-13'7'0'0'0,"-9"2"0"0"0,-9 6 0 0 0,-4 5 0 0 0,-9 1 0 0 0,-4 1 0 0 0,3-3 0 0 0,5 1 0 0 0,7 2 0 0 0,5-4 0 0 0,1 6 0 0 0,2-2 0 0 0,1 2 0 0 0,5 5 0 0 0,6 6 0 0 0,4 2 0 0 0,5 3 0 0 0,3 3 0 0 0,4-3 0 0 0,6-8 0 0 0,1-3 0 0 0,9-3 0 0 0,8-6 0 0 0,6-6 0 0 0,4-6 0 0 0,10-4 0 0 0,3-3 0 0 0,0-1 0 0 0,1-1 0 0 0,0 0 0 0 0,-7-1 0 0 0,-6 2 0 0 0,-7-1 0 0 0,-6 1 0 0 0,-2-1 0 0 0,-7 1-16383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12939 3180 16383 0 0,'-4'0'0'0'0,"0"4"0"0"0,-4 4 0 0 0,-3 0 0 0 0,0 7 0 0 0,1 3 0 0 0,7 2 0 0 0,3 2 0 0 0,2-1 0 0 0,4-3 0 0 0,4-1 0 0 0,1-1 0 0 0,1-2 0 0 0,-1-1 0 0 0,-2 5 0 0 0,-3 8 0 0 0,-3 5 0 0 0,-1 2 0 0 0,-1 0 0 0 0,-5-2 0 0 0,-11-4 0 0 0,-10-6 0 0 0,-11 0 0 0 0,-2-3 0 0 0,-2-5 0 0 0,2-5 0 0 0,5-7 0 0 0,8-3-16383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14626 4031 16383 0 0,'0'-7'0'0'0,"0"-12"0"0"0,0-16 0 0 0,0-30 0 0 0,7-34 0 0 0,5-36 0 0 0,1-44 0 0 0,-2-35 0 0 0,-2-31 0 0 0,-4-18 0 0 0,-2-5 0 0 0,-1 6 0 0 0,-2 17 0 0 0,0 34 0 0 0,-1 38 0 0 0,1 40 0 0 0,-1 34 0 0 0,1 25 0 0 0,0 22 0 0 0,0 9 0 0 0,0 8 0 0 0,0 8 0 0 0,0 0 0 0 0,10 3 0 0 0,34 4 0 0 0,43 7 0 0 0,43 4 0 0 0,18 5 0 0 0,3 3 0 0 0,-18 1 0 0 0,-23 0 0 0 0,-29 2 0 0 0,-20-8 0 0 0,-14-16 0 0 0,-12-14 0 0 0,-5-11 0 0 0,-4-1 0 0 0,-3 1 0 0 0,-3 1 0 0 0,3-1 0 0 0,1 4 0 0 0,-4 6 0 0 0,-3 6 0 0 0,4 11 0 0 0,1 20 0 0 0,0 16 0 0 0,4 19 0 0 0,0 23 0 0 0,-1 10 0 0 0,-5-4 0 0 0,-5-10 0 0 0,-2-10 0 0 0,13-30 0 0 0,16-34 0 0 0,18-27 0 0 0,-1-9 0 0 0,-8-5 0 0 0,1 11 0 0 0,-4 21 0 0 0,-8 22 0 0 0,-3 23 0 0 0,-5 11 0 0 0,-8 5 0 0 0,-8 4 0 0 0,-3-5 0 0 0,-1-3 0 0 0,5-11 0 0 0,12-21 0 0 0,9-24 0 0 0,7-17 0 0 0,0-7 0 0 0,-4 4 0 0 0,-10 8 0 0 0,-6 7 0 0 0,-4 9 0 0 0,-3 8 0 0 0,3 15 0 0 0,2 10 0 0 0,-1 7 0 0 0,0 7 0 0 0,-4 4 0 0 0,-2 0 0 0 0,-3-1 0 0 0,-1-1 0 0 0,4-6 0 0 0,7-5 0 0 0,2-6 0 0 0,4-3 0 0 0,4-7 0 0 0,10-6 0 0 0,7-5 0 0 0,16 0 0 0 0,10-5 0 0 0,15 1 0 0 0,14 3 0 0 0,1 4 0 0 0,-3 4 0 0 0,-17 2 0 0 0,-18 3 0 0 0,-15 1 0 0 0,-9 0 0 0 0,-9 1 0 0 0,-8 0 0 0 0,-3 0 0 0 0,-4-4 0 0 0,-2-2 0 0 0,0 1 0 0 0,0 1 0 0 0,4 0 0 0 0,1 2 0 0 0,1 3 0 0 0,2 3 0 0 0,1 2 0 0 0,-2 8 0 0 0,-4 14 0 0 0,-3 6 0 0 0,-4 11 0 0 0,-5 10 0 0 0,-3 3 0 0 0,-4-2 0 0 0,-1 3 0 0 0,-1 1 0 0 0,-1 1 0 0 0,0 3 0 0 0,0 7 0 0 0,1 15 0 0 0,-1 7 0 0 0,1 3 0 0 0,0-3 0 0 0,-7-13 0 0 0,-2-15 0 0 0,1-16 0 0 0,1-13 0 0 0,2-10 0 0 0,2-6 0 0 0,1 1 0 0 0,2-1 0 0 0,0 3 0 0 0,0 5 0 0 0,0 3 0 0 0,1 4 0 0 0,-1-2 0 0 0,0-2 0 0 0,0-4 0 0 0,0-3 0 0 0,0 4 0 0 0,0 1 0 0 0,0 5 0 0 0,0 3 0 0 0,0 6 0 0 0,0-1 0 0 0,0-2 0 0 0,0-4 0 0 0,0-2 0 0 0,0 4 0 0 0,0 5 0 0 0,0-2 0 0 0,0 3 0 0 0,0-4 0 0 0,0-5 0 0 0,0-5 0 0 0,0-5 0 0 0,-10-6 0 0 0,-10-7 0 0 0,-15-9 0 0 0,-2-6-16383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16849 3265 16383 0 0,'0'3'0'0'0,"0"5"0"0"0,3 4 0 0 0,8 1 0 0 0,6-3 0 0 0,6-3 0 0 0,10-2 0 0 0,16-2 0 0 0,13-2 0 0 0,16-1 0 0 0,9 0 0 0 0,12-1 0 0 0,34 14 0 0 0,72 15 0 0 0,136 22 0 0 0,114 10 0 0 0,170 29 0 0 0,92-2 0 0 0,9-11 0 0 0,-72-13 0 0 0,-123-9 0 0 0,-145-15 0 0 0,-132-13 0 0 0,-106-12 0 0 0,-67-11 0 0 0,-34-10 0 0 0,-19-3 0 0 0,-4 0 0 0 0,-2 1 0 0 0,2 3 0 0 0,-14-2 0 0 0,-8 1-16383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18711 3074 16383 0 0,'0'4'0'0'0,"0"10"0"0"0,0 8 0 0 0,0 2 0 0 0,0 4 0 0 0,0 1 0 0 0,0-1 0 0 0,0-3 0 0 0,0 3 0 0 0,0-5-16383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21061 2749 16383 0 0,'7'0'0'0'0,"8"0"0"0"0,6 0 0 0 0,9 0 0 0 0,3 13 0 0 0,6 36 0 0 0,3 22 0 0 0,-2 9 0 0 0,-5 5 0 0 0,-5-5 0 0 0,-3-10 0 0 0,-8-14 0 0 0,4-12 0 0 0,5-17 0 0 0,4-31 0 0 0,7-34 0 0 0,7-41 0 0 0,2-31 0 0 0,3-27 0 0 0,-3-14 0 0 0,0 5 0 0 0,-5 21 0 0 0,-7 25 0 0 0,-8 26 0 0 0,-10 25-16383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21941 3206 16383 0 0,'0'3'0'0'0,"-7"2"0"0"0,-8 2 0 0 0,-10 4 0 0 0,1 4 0 0 0,4 9 0 0 0,5 4 0 0 0,5 0 0 0 0,8-4 0 0 0,8-6 0 0 0,5-7 0 0 0,6-4 0 0 0,2-11 0 0 0,5-12 0 0 0,-2-5 0 0 0,-1-4 0 0 0,-4 0 0 0 0,-5 1 0 0 0,-4-3 0 0 0,-4 0 0 0 0,-10-2 0 0 0,-3-3 0 0 0,-7-13 0 0 0,-7-2 0 0 0,-7 0 0 0 0,-16 9 0 0 0,2 9-16383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16822 159 16383 0 0,'-3'0'0'0'0,"-2"6"0"0"0,1 13 0 0 0,-3 17 0 0 0,0 12 0 0 0,-2 11 0 0 0,0 6 0 0 0,-1-1 0 0 0,0-5 0 0 0,3-9 0 0 0,2-24 0 0 0,2-32 0 0 0,1-22 0 0 0,2-24 0 0 0,0-16 0 0 0,0-10 0 0 0,1 5 0 0 0,-1 8 0 0 0,0 12 0 0 0,7 5 0 0 0,6 6 0 0 0,7 5 0 0 0,7 1 0 0 0,5 7 0 0 0,5 5 0 0 0,-1 7 0 0 0,-4 6 0 0 0,-3 5 0 0 0,-3 6 0 0 0,-7 8 0 0 0,-6 5 0 0 0,-5 7 0 0 0,-4 4 0 0 0,-3 4 0 0 0,-8 5 0 0 0,-13-1 0 0 0,-10 2 0 0 0,-10-3 0 0 0,-2-5 0 0 0,0-8 0 0 0,0-7 0 0 0,4 6 0 0 0,16 8 0 0 0,54 19 0 0 0,49 14 0 0 0,42 7 0 0 0,30 7 0 0 0,-1-6 0 0 0,-17-14 0 0 0,-27-16 0 0 0,-29-14 0 0 0,-27-10-16383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5434 8027 16383 0 0,'-3'0'0'0'0,"-1"4"0"0"0,-1 10 0 0 0,2 18 0 0 0,0 15 0 0 0,-1 18 0 0 0,-2 7 0 0 0,2 9 0 0 0,0 1 0 0 0,2 2 0 0 0,1-2 0 0 0,0-12 0 0 0,1-14 0 0 0,-7-17 0 0 0,-8-25 0 0 0,-3-15-16383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19346 13023 16383 0 0,'4'0'0'0'0,"0"10"0"0"0,4 13 0 0 0,0 11 0 0 0,-1 4 0 0 0,1 11 0 0 0,0 3 0 0 0,-2 7 0 0 0,5 2 0 0 0,0 3 0 0 0,3-5 0 0 0,-2-4 0 0 0,-3-2 0 0 0,0-3 0 0 0,-1-7 0 0 0,5-31 0 0 0,4-17 0 0 0,-2-8-16383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5122 8191 16383 0 0,'0'-3'0'0'0,"7"-5"0"0"0,16-4 0 0 0,6 0 0 0 0,10 1 0 0 0,1 4 0 0 0,-3 2 0 0 0,-4 2 0 0 0,-2 2 0 0 0,2-6 0 0 0,-2-1 0 0 0,-7 0-16383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5334 8705 16383 0 0,'0'3'0'0'0,"0"5"0"0"0,0 11 0 0 0,0 5 0 0 0,17 0 0 0 0,22-6 0 0 0,18-5 0 0 0,7-4 0 0 0,-2-5 0 0 0,-7-2 0 0 0,-10-2 0 0 0,-6-1 0 0 0,-6 0 0 0 0,-9 0-16383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5969 8131 16383 0 0,'3'0'0'0'0,"9"0"0"0"0,11 0 0 0 0,13 0 0 0 0,16 0 0 0 0,24 0 0 0 0,39 0 0 0 0,20 0 0 0 0,14-3 0 0 0,-8-5 0 0 0,-24-1 0 0 0,-26 1 0 0 0,-28 2-16383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6541 8366 16383 0 0,'0'3'0'0'0,"0"5"0"0"0,0 4 0 0 0,10 4 0 0 0,27-1 0 0 0,37-4 0 0 0,44-2 0 0 0,25-4 0 0 0,12-3 0 0 0,-7-1 0 0 0,-22-1 0 0 0,-25 0 0 0 0,-27-1 0 0 0,-23 1 0 0 0,-16-1 0 0 0,-11 1 0 0 0,-9 0-16383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9575 7517 16383 0 0,'0'-3'0'0'0,"0"-5"0"0"0,-3-1 0 0 0,-5 1 0 0 0,-4 3 0 0 0,-4 4 0 0 0,-2 3 0 0 0,-1 8 0 0 0,-2 5 0 0 0,4 8 0 0 0,1 6 0 0 0,3 1 0 0 0,4 3 0 0 0,-4 2 0 0 0,1 2 0 0 0,3 2 0 0 0,2 7 0 0 0,3 3 0 0 0,1 0 0 0 0,2-6 0 0 0,1-2 0 0 0,1-6 0 0 0,3-5 0 0 0,4 0 0 0 0,8 0 0 0 0,1 0 0 0 0,1-7 0 0 0,1-2 0 0 0,4-3 0 0 0,1-3 0 0 0,0-5 0 0 0,3-4 0 0 0,0-3 0 0 0,-1 1 0 0 0,-5 0-16383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10236 7812 16383 0 0,'0'-4'0'0'0,"0"-4"0"0"0,0-4 0 0 0,-3-3 0 0 0,-8 0 0 0 0,-6 7 0 0 0,-3 11 0 0 0,-1 8 0 0 0,2 10 0 0 0,5 4 0 0 0,5 1 0 0 0,3 0 0 0 0,4-1 0 0 0,5-2 0 0 0,1-1 0 0 0,12 5 0 0 0,5 3 0 0 0,6 1 0 0 0,6 0 0 0 0,3 1 0 0 0,3 2 0 0 0,-6-1 0 0 0,-4-7 0 0 0,-12-4 0 0 0,-11 1 0 0 0,-10 0 0 0 0,-11-4 0 0 0,-10-6 0 0 0,-8-4 0 0 0,-1-4 0 0 0,2-3 0 0 0,3-2 0 0 0,2 0 0 0 0,7-1-16383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11021 7836 16383 0 0,'-3'0'0'0'0,"-5"14"0"0"0,-4 21 0 0 0,-4 8 0 0 0,-2 6 0 0 0,2 3 0 0 0,3-2 0 0 0,5-2 0 0 0,3 1 0 0 0,2 2 0 0 0,2-4 0 0 0,12-11 0 0 0,13-10 0 0 0,16-11 0 0 0,12-10 0 0 0,1-10 0 0 0,3-11 0 0 0,-3-6 0 0 0,-7 1 0 0 0,-9 7 0 0 0,-7 10 0 0 0,-5 5 0 0 0,-3 6 0 0 0,-3 1 0 0 0,0 1 0 0 0,-1-3 0 0 0,4-2 0 0 0,1-1 0 0 0,14-5 0 0 0,3-5 0 0 0,3-15 0 0 0,0-11 0 0 0,0-13 0 0 0,2-9 0 0 0,-3-5 0 0 0,-8-2 0 0 0,-11 5 0 0 0,-8 10 0 0 0,-8 9 0 0 0,-7 11 0 0 0,-8 10 0 0 0,-12 8 0 0 0,-7 6 0 0 0,2 3-16383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8975 8811 16383 0 0,'0'6'0'0'0,"6"7"0"0"0,17 7 0 0 0,27 13 0 0 0,36 12 0 0 0,43 5 0 0 0,78 4 0 0 0,108-8 0 0 0,129-11 0 0 0,124-11 0 0 0,86-21 0 0 0,34-33 0 0 0,-60-23 0 0 0,-120-5 0 0 0,-129 0 0 0 0,-122 11 0 0 0,-99 12 0 0 0,-62 13 0 0 0,-34 10 0 0 0,-24 7 0 0 0,-12 4 0 0 0,-21 6 0 0 0,-41 5 0 0 0,-65 22 0 0 0,-63 18 0 0 0,-3 1-16383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10574 9890 16383 0 0,'-3'3'0'0'0,"-2"5"0"0"0,-3 1 0 0 0,-3 2 0 0 0,-4 6 0 0 0,2 7 0 0 0,2 3 0 0 0,3 0 0 0 0,3-1 0 0 0,3 1 0 0 0,1 7 0 0 0,1 8 0 0 0,0 3 0 0 0,8-3 0 0 0,8-1 0 0 0,9-2 0 0 0,-1-3 0 0 0,0-8 0 0 0,-1-9 0 0 0,-1-8 0 0 0,2-2 0 0 0,-2 1 0 0 0,-6 2 0 0 0,-5 5 0 0 0,-4 7 0 0 0,-4 10 0 0 0,-6 2 0 0 0,-8-2 0 0 0,-7-6 0 0 0,-6-8 0 0 0,-3-8 0 0 0,0-6 0 0 0,-6-3 0 0 0,0-3 0 0 0,2-1 0 0 0,-1-7 0 0 0,5-20 0 0 0,8-4-16383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10922 9594 16383 0 0,'3'0'0'0'0,"5"0"0"0"0,4 0 0 0 0,4 3 0 0 0,-1 5 0 0 0,6 8 0 0 0,5 4 0 0 0,-4 2 0 0 0,-5 1 0 0 0,-5 0 0 0 0,-5 2 0 0 0,-3 1 0 0 0,-3 3 0 0 0,-2 3 0 0 0,0-1 0 0 0,0-2 0 0 0,0-3 0 0 0,1-2 0 0 0,9-1 0 0 0,11-6 0 0 0,8-5 0 0 0,4-5 0 0 0,2-6 0 0 0,-5-5-16383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19685 12829 16383 0 0,'3'-3'0'0'0,"5"-1"0"0"0,4-1 0 0 0,17 2 0 0 0,31 0 0 0 0,28 2 0 0 0,17 0 0 0 0,7 1 0 0 0,-9 0 0 0 0,-15 0 0 0 0,-13 0 0 0 0,-11 0 0 0 0,-4 0 0 0 0,-6 0 0 0 0,-4 1 0 0 0,-8-1 0 0 0,-4-4 0 0 0,-6 0 0 0 0,-7-4 0 0 0,-9 0-16383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11515 10138 16383 0 0,'3'0'0'0'0,"5"7"0"0"0,7 5 0 0 0,5 1 0 0 0,10-2 0 0 0,12-3 0 0 0,13-2 0 0 0,7-3 0 0 0,17-5 0 0 0,8-5 0 0 0,-4-2 0 0 0,-9-3 0 0 0,-7 1 0 0 0,-8 2 0 0 0,-5 0 0 0 0,-3-3 0 0 0,-5-2 0 0 0,-7-2 0 0 0,-9-2 0 0 0,-10-2 0 0 0,-9 4-16383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12129 9869 16383 0 0,'3'17'0'0'0,"5"29"0"0"0,11 37 0 0 0,2 22 0 0 0,4 5 0 0 0,-1-4 0 0 0,-6-12 0 0 0,-2-10 0 0 0,-4-17 0 0 0,-4-16 0 0 0,0-10 0 0 0,-1-9 0 0 0,-2-6 0 0 0,-2-8-16383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13098 9813 16383 0 0,'0'3'0'0'0,"0"8"0"0"0,0 6 0 0 0,0 6 0 0 0,-3 6 0 0 0,-2 2 0 0 0,1 6 0 0 0,1-1 0 0 0,-3 1 0 0 0,-4 4 0 0 0,1 2 0 0 0,1 0 0 0 0,2 0 0 0 0,2-4 0 0 0,5-9 0 0 0,16-13 0 0 0,9-16 0 0 0,2-15 0 0 0,1-5 0 0 0,-1-9 0 0 0,-3-7 0 0 0,2-4 0 0 0,-1-3 0 0 0,-1 0 0 0 0,-2 0 0 0 0,-4 11 0 0 0,-6 13 0 0 0,-5 14 0 0 0,0 14 0 0 0,-2 9 0 0 0,5 7 0 0 0,4 4 0 0 0,3-4 0 0 0,8-10 0 0 0,4-14 0 0 0,2-18 0 0 0,4-9 0 0 0,-5-7 0 0 0,-4-6 0 0 0,-7-5 0 0 0,0-6 0 0 0,-3-5 0 0 0,-5-7 0 0 0,-4 4 0 0 0,-11 12 0 0 0,-11 13 0 0 0,-13 12 0 0 0,-6 6 0 0 0,0 2 0 0 0,5 3-16383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13674 9276 16383 0 0,'3'0'0'0'0,"5"0"0"0"0,4 0 0 0 0,4 0 0 0 0,2 0 0 0 0,-2 4 0 0 0,-4 4 0 0 0,-3 4 0 0 0,-4 3 0 0 0,-2 10 0 0 0,-3 4 0 0 0,0 6 0 0 0,0 15 0 0 0,-1 13 0 0 0,-7 8 0 0 0,-1-1 0 0 0,0-8 0 0 0,12-23 0 0 0,15-23 0 0 0,22-29 0 0 0,15-16 0 0 0,7-9 0 0 0,3-1 0 0 0,-5 5 0 0 0,-7 6 0 0 0,-9 7 0 0 0,-8 7 0 0 0,-10 6-16383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15473 7943 16383 0 0,'3'0'0'0'0,"5"0"0"0"0,11 3 0 0 0,9 2 0 0 0,3-1 0 0 0,10 6 0 0 0,18 5 0 0 0,9 0 0 0 0,3-4 0 0 0,7-2 0 0 0,0-3 0 0 0,-10-3 0 0 0,-7-2 0 0 0,-6-1 0 0 0,-10-4 0 0 0,-12-1-16383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16235 7773 16383 0 0,'3'0'0'0'0,"5"4"0"0"0,18 17 0 0 0,11 23 0 0 0,9 17 0 0 0,1 4 0 0 0,-2-4 0 0 0,-8-10 0 0 0,-10-10 0 0 0,-6-9 0 0 0,-4 0 0 0 0,-5-1 0 0 0,-4-3 0 0 0,-3 0 0 0 0,-3 6 0 0 0,-2 1 0 0 0,0-3 0 0 0,-1-3 0 0 0,-3 0 0 0 0,-5-2 0 0 0,-4-4 0 0 0,-6-8 0 0 0,0-5-16383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17336 6668 16383 0 0,'10'0'0'0'0,"10"0"0"0"0,8 6 0 0 0,10 13 0 0 0,9 24 0 0 0,6 34 0 0 0,4 31 0 0 0,-4 38 0 0 0,2 31 0 0 0,2 9 0 0 0,-1-6 0 0 0,-5-21 0 0 0,-6-34 0 0 0,-12-28 0 0 0,-11-28 0 0 0,-6-24 0 0 0,4-24 0 0 0,6-30 0 0 0,9-35 0 0 0,-3-45 0 0 0,8-35 0 0 0,4-19 0 0 0,3-19 0 0 0,2-6 0 0 0,-1 2 0 0 0,1 10 0 0 0,-8 20 0 0 0,-7 27 0 0 0,-9 25 0 0 0,-6 20 0 0 0,-6 15 0 0 0,-5 15-16383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18926 7730 16383 0 0,'-6'3'0'0'0,"-17"8"0"0"0,-10 9 0 0 0,-3 11 0 0 0,-3 7 0 0 0,3 4 0 0 0,3 2 0 0 0,8 3 0 0 0,8-3 0 0 0,7-6 0 0 0,5-2 0 0 0,3-4 0 0 0,3-4 0 0 0,0-4 0 0 0,1-2 0 0 0,3-5 0 0 0,17-5 0 0 0,16-5 0 0 0,7-4 0 0 0,10-8 0 0 0,6-11 0 0 0,-1-9 0 0 0,-7-1 0 0 0,-6-5 0 0 0,-8 2 0 0 0,-10-1 0 0 0,-6-2 0 0 0,-8-2 0 0 0,-7 1 0 0 0,-3 0 0 0 0,-4 2 0 0 0,-1 2 0 0 0,-2 4 0 0 0,-9-2 0 0 0,-11-2 0 0 0,-7 0 0 0 0,-7 5 0 0 0,1 7 0 0 0,2 6 0 0 0,7 5-16383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19558 6800 16383 0 0,'0'3'0'0'0,"13"8"0"0"0,19 9 0 0 0,16 5 0 0 0,18 4 0 0 0,11 4 0 0 0,2-3 0 0 0,-9-7 0 0 0,-9-8 0 0 0,-12-2 0 0 0,-11-4 0 0 0,-11-3-16383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19537 7513 16383 0 0,'0'3'0'0'0,"0"5"0"0"0,27 1 0 0 0,42-1 0 0 0,27-2 0 0 0,7-2 0 0 0,0-5 0 0 0,-8-6 0 0 0,-17-5 0 0 0,-11-4 0 0 0,-14-2 0 0 0,-6-2 0 0 0,-7-1 0 0 0,-7 0 0 0 0,-10 4-16383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20849 12282 16383 0 0,'4'0'0'0'0,"7"3"0"0"0,2 25 0 0 0,2 28 0 0 0,-1 11 0 0 0,0 12 0 0 0,-2 1 0 0 0,0-5 0 0 0,-2-9 0 0 0,4-3 0 0 0,4-1 0 0 0,-3-1 0 0 0,-2 2 0 0 0,-1-2 0 0 0,-3-2 0 0 0,-2-1 0 0 0,1-7 0 0 0,9-21 0 0 0,8-41 0 0 0,4-31 0 0 0,7-19 0 0 0,0-12 0 0 0,-2-12 0 0 0,0 0 0 0 0,0-10 0 0 0,2-5 0 0 0,-5 10 0 0 0,-9 18 0 0 0,-7 17 0 0 0,-3 15 0 0 0,-4 15-16383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21188 6757 16383 0 0,'3'0'0'0'0,"8"0"0"0"0,6 0 0 0 0,3 0 0 0 0,1 0 0 0 0,1 0 0 0 0,0 4 0 0 0,20 4 0 0 0,40 0 0 0 0,56 0 0 0 0,49-2 0 0 0,33-2 0 0 0,-10-2 0 0 0,-39 0 0 0 0,-40-6 0 0 0,-40 0 0 0 0,-32-4 0 0 0,-26 0-16383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24246 6101 16383 0 0,'-3'4'0'0'0,"-9"7"0"0"0,-18 12 0 0 0,-4 6 0 0 0,-7 1 0 0 0,0-1 0 0 0,5 1 0 0 0,-3 6 0 0 0,-1 7 0 0 0,-4 9 0 0 0,2 3 0 0 0,5-8 0 0 0,9-5 0 0 0,5-7 0 0 0,8-5 0 0 0,5-5 0 0 0,5 0 0 0 0,3-1 0 0 0,2 3 0 0 0,1 3 0 0 0,0 3 0 0 0,1 0 0 0 0,-1-3 0 0 0,-1-3 0 0 0,11-6 0 0 0,13-3 0 0 0,12-5 0 0 0,11-4 0 0 0,0-5 0 0 0,0-1 0 0 0,-3-3 0 0 0,-4 0 0 0 0,0-1 0 0 0,5 0 0 0 0,-7 0-16383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24575 6437 16383 0 0,'0'3'0'0'0,"0"5"0"0"0,0 7 0 0 0,0 16 0 0 0,0 4 0 0 0,0 8 0 0 0,0 9 0 0 0,0 0 0 0 0,3-3 0 0 0,8-2 0 0 0,6-10 0 0 0,3-11 0 0 0,1-10 0 0 0,1-7 0 0 0,7-13 0 0 0,-2-8 0 0 0,-5-6 0 0 0,-7-3 0 0 0,-6-2 0 0 0,-4 0 0 0 0,1 1 0 0 0,2 7 0 0 0,6 13 0 0 0,5 10 0 0 0,-1 7 0 0 0,-1 5 0 0 0,1-2 0 0 0,1-3 0 0 0,-1-5 0 0 0,2-3 0 0 0,-1-4 0 0 0,8-2 0 0 0,5-1 0 0 0,11-7 0 0 0,5-3 0 0 0,1-2 0 0 0,-8-4 0 0 0,-4-1 0 0 0,-8-6 0 0 0,-10-4 0 0 0,-7-6 0 0 0,-6 1 0 0 0,-4 1 0 0 0,-3 3 0 0 0,0 3 0 0 0,-8-1 0 0 0,-8-3 0 0 0,-8 1 0 0 0,-4-3 0 0 0,-3 1 0 0 0,3 6-16383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23707 7466 16383 0 0,'10'0'0'0'0,"7"3"0"0"0,3 5 0 0 0,10 4 0 0 0,18 1 0 0 0,26-3 0 0 0,44-3 0 0 0,49-9 0 0 0,36-7 0 0 0,25-14 0 0 0,0-4 0 0 0,-8 1 0 0 0,-21 5 0 0 0,-15 7 0 0 0,-10-2 0 0 0,-13-1 0 0 0,-16-5 0 0 0,-29-1 0 0 0,-34 2-16383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29286 6142 16383 0 0,'-3'-3'0'0'0,"-9"-2"0"0"0,-4 1 0 0 0,-11 1 0 0 0,-3 0 0 0 0,-8 2 0 0 0,-3 3 0 0 0,-2 9 0 0 0,-3 9 0 0 0,5 5 0 0 0,8 1 0 0 0,8 3 0 0 0,9 0 0 0 0,7-2 0 0 0,5 5 0 0 0,3 7 0 0 0,2 4 0 0 0,1 4 0 0 0,9 5 0 0 0,21 10 0 0 0,15 5 0 0 0,2-3 0 0 0,10-1 0 0 0,-1-9 0 0 0,-5-13 0 0 0,-7-10 0 0 0,-8-4 0 0 0,-8-6 0 0 0,-8-4 0 0 0,-8 2 0 0 0,-7 9 0 0 0,-11 2 0 0 0,-12 6 0 0 0,-12-3 0 0 0,-13 0 0 0 0,-6-2 0 0 0,6-4 0 0 0,-4-2 0 0 0,-9-3 0 0 0,-4-4 0 0 0,4-6 0 0 0,8-5 0 0 0,8-3 0 0 0,4-3 0 0 0,8-1-16383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28236 7664 16383 0 0,'0'3'0'0'0,"4"9"0"0"0,10 8 0 0 0,34 4 0 0 0,60-2 0 0 0,64-4 0 0 0,65-6 0 0 0,49-4 0 0 0,36-4 0 0 0,8-3 0 0 0,2-8 0 0 0,-6-13 0 0 0,-20-6 0 0 0,-39 0 0 0 0,-45-1 0 0 0,-50 4 0 0 0,-50 2 0 0 0,-40 5 0 0 0,-30 5 0 0 0,-41 14 0 0 0,-63 24 0 0 0,-22 8-16383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28839 8705 16383 0 0,'-3'0'0'0'0,"-8"0"0"0"0,-10 0 0 0 0,-10 0 0 0 0,0 7 0 0 0,1 2 0 0 0,7 6 0 0 0,6 4 0 0 0,4 6 0 0 0,3 5 0 0 0,3 1 0 0 0,4-2 0 0 0,2-2 0 0 0,0 1 0 0 0,2-1 0 0 0,3-4 0 0 0,4-4 0 0 0,5-2 0 0 0,3 1 0 0 0,6-4 0 0 0,2 0 0 0 0,-2 1 0 0 0,-6 0 0 0 0,-5 2 0 0 0,-5 5 0 0 0,-3 1 0 0 0,-2 5 0 0 0,-8 0 0 0 0,-6-2 0 0 0,-8-1 0 0 0,-3-5 0 0 0,-5-6 0 0 0,-1-2 0 0 0,-1-3 0 0 0,-3-3 0 0 0,-2-2 0 0 0,1-3 0 0 0,4 0 0 0 0,3 2 0 0 0,4 1 0 0 0,2-4 0 0 0,1-2 0 0 0,5-3 0 0 0,1-5 0 0 0,4-1-16383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28977 8345 16383 0 0,'4'0'0'0'0,"3"0"0"0"0,6 0 0 0 0,-1 7 0 0 0,-2 5 0 0 0,-3 8 0 0 0,-2 10 0 0 0,-2 4 0 0 0,-2-1 0 0 0,-1-2 0 0 0,0-4 0 0 0,9-2 0 0 0,11-6 0 0 0,18-6 0 0 0,13-6 0 0 0,15-3 0 0 0,6-3 0 0 0,-5-1 0 0 0,-9-1 0 0 0,-9 0 0 0 0,-14 3 0 0 0,-9 5 0 0 0,-9 1-16383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29718 9009 16383 0 0,'0'3'0'0'0,"0"5"0"0"0,3 4 0 0 0,12 1 0 0 0,30-10 0 0 0,34-18 0 0 0,27-10 0 0 0,7-4 0 0 0,-7-1 0 0 0,-11-2 0 0 0,-15 2 0 0 0,-17 2 0 0 0,-17 5 0 0 0,-12 8 0 0 0,-12 5-16383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30036 8662 16383 0 0,'0'14'0'0'0,"0"17"0"0"0,3 15 0 0 0,1 15 0 0 0,4 4 0 0 0,0 6 0 0 0,5-1 0 0 0,1-8 0 0 0,-2-11 0 0 0,0-4 0 0 0,2-7 0 0 0,-2-7 0 0 0,-3-6 0 0 0,1-7 0 0 0,5-7 0 0 0,16-16 0 0 0,31-24 0 0 0,22-18 0 0 0,-4-1-16383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21695 13204 16383 0 0,'-4'0'0'0'0,"0"-4"0"0"0,-1-3 0 0 0,2-6 0 0 0,0-2 0 0 0,2-3 0 0 0,7-5 0 0 0,13 1 0 0 0,6 5 0 0 0,10 5 0 0 0,1 5 0 0 0,2 3 0 0 0,-2 2 0 0 0,-4 2 0 0 0,-4 5 0 0 0,-7 3 0 0 0,-7 6 0 0 0,-5 5 0 0 0,-5 11 0 0 0,-3 7 0 0 0,-2 3 0 0 0,0-1 0 0 0,-1-1 0 0 0,-2 4 0 0 0,-5 1 0 0 0,-7 0 0 0 0,-11 6 0 0 0,-5-5 0 0 0,1-4 0 0 0,-2-1 0 0 0,1-4 0 0 0,10-8 0 0 0,22-9 0 0 0,38-7 0 0 0,39-6 0 0 0,38-14 0 0 0,12-8 0 0 0,-2-5 0 0 0,-16 1 0 0 0,-15 5 0 0 0,-21-3 0 0 0,-23 3-16383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31173 8492 16383 0 0,'0'10'0'0'0,"-7"20"0"0"0,-5 16 0 0 0,-1 12 0 0 0,-2 5 0 0 0,2-3 0 0 0,4-8 0 0 0,2-10 0 0 0,3-7 0 0 0,2-5 0 0 0,2-2 0 0 0,10-8 0 0 0,11-6 0 0 0,15-5 0 0 0,5-5 0 0 0,-2-6 0 0 0,-6-7 0 0 0,-7-4 0 0 0,-3-4 0 0 0,-3-6 0 0 0,-5-1 0 0 0,-4-2 0 0 0,-5 8 0 0 0,0 7 0 0 0,3 9 0 0 0,3 4 0 0 0,9 10 0 0 0,5 1 0 0 0,2 0 0 0 0,5-7 0 0 0,5-7 0 0 0,-5-10 0 0 0,-8-14 0 0 0,-1-9 0 0 0,-5-9 0 0 0,-5 0 0 0 0,-6 0 0 0 0,-4 4 0 0 0,-2 5 0 0 0,-2 5 0 0 0,-1 5 0 0 0,0 2 0 0 0,-3 2 0 0 0,-5 4 0 0 0,-4 5 0 0 0,-6-2 0 0 0,-1 0-16383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31856 8006 16383 0 0,'10'0'0'0'0,"7"0"0"0"0,7 0 0 0 0,3 0 0 0 0,0 0 0 0 0,-1 0 0 0 0,-1 0 0 0 0,-3 4 0 0 0,-3 4 0 0 0,-7 7 0 0 0,-4 8 0 0 0,-4 11 0 0 0,-2 9 0 0 0,-2 1 0 0 0,-1-4 0 0 0,10-12 0 0 0,10-17 0 0 0,16-18 0 0 0,4-7 0 0 0,-3-2-16383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25617 5764 16383 0 0,'0'10'0'0'0,"3"14"0"0"0,5 26 0 0 0,11 35 0 0 0,9 36 0 0 0,6 29 0 0 0,2 12 0 0 0,-7 2 0 0 0,-7-3 0 0 0,-1-12 0 0 0,-4-21 0 0 0,-2-23 0 0 0,-3-25 0 0 0,-3-20 0 0 0,-14-37 0 0 0,-20-45 0 0 0,-8-34 0 0 0,-13-30 0 0 0,-11-37 0 0 0,-4-19 0 0 0,3-2 0 0 0,11 11 0 0 0,9 17 0 0 0,9 15 0 0 0,6 18 0 0 0,3 13 0 0 0,5 5 0 0 0,5-1 0 0 0,1 2 0 0 0,2 1 0 0 0,2 2 0 0 0,2 0 0 0 0,1 8 0 0 0,2 9 0 0 0,0 9 0 0 0,10 0 0 0 0,18 3 0 0 0,16 3 0 0 0,9 0 0 0 0,-2 5 0 0 0,-3 3 0 0 0,7 12 0 0 0,12 28 0 0 0,14 20 0 0 0,-3 14 0 0 0,-5 5 0 0 0,-11-1 0 0 0,-13-3 0 0 0,-15-8 0 0 0,-13-8 0 0 0,-10-3 0 0 0,-7-2 0 0 0,-5-3 0 0 0,-1 4 0 0 0,-1 3 0 0 0,1-2 0 0 0,-7 7 0 0 0,-15 10 0 0 0,-21 6 0 0 0,-12-3 0 0 0,-3-8 0 0 0,1-9 0 0 0,8-10 0 0 0,9-10 0 0 0,8-5 0 0 0,14-5 0 0 0,36 14 0 0 0,40 9 0 0 0,41 17 0 0 0,23 9 0 0 0,6 3 0 0 0,-16-6 0 0 0,-16-8 0 0 0,-21-13 0 0 0,-16-5 0 0 0,-14-3 0 0 0,-12-7 0 0 0,-7-6 0 0 0,-4-5 0 0 0,-3 0 0 0 0,0-2 0 0 0,-3-1-16383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25442 8514 16383 0 0,'4'0'0'0'0,"7"7"0"0"0,12 42 0 0 0,16 61 0 0 0,12 52 0 0 0,-1 31 0 0 0,-7 8 0 0 0,-12-21 0 0 0,-11-41-16383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28215 5487 16383 0 0,'0'11'0'0'0,"-4"5"0"0"0,0 15 0 0 0,-4 15 0 0 0,0 4 0 0 0,-2 12 0 0 0,-3 7 0 0 0,-2 12 0 0 0,1 15 0 0 0,0 25 0 0 0,-9 23 0 0 0,-6 14 0 0 0,-5 10 0 0 0,-1 0 0 0 0,7-11 0 0 0,3-10 0 0 0,4-18 0 0 0,5-19 0 0 0,5-17 0 0 0,5-15 0 0 0,2-3 0 0 0,4-2 0 0 0,0 1 0 0 0,1-2 0 0 0,0-3 0 0 0,0-1 0 0 0,0-4 0 0 0,-1-3 0 0 0,0 2 0 0 0,1 6 0 0 0,-1 9 0 0 0,0 8 0 0 0,0 13 0 0 0,-1 16 0 0 0,1 13 0 0 0,0 18 0 0 0,0 15 0 0 0,0-4 0 0 0,0-11 0 0 0,4-17 0 0 0,0-27 0 0 0,4-31 0 0 0,7-21 0 0 0,4-8 0 0 0,2-12 0 0 0,1-8 0 0 0,1 0 0 0 0,-1-1 0 0 0,6-4 0 0 0,15-1 0 0 0,31 6 0 0 0,53 7 0 0 0,100 1 0 0 0,105 3 0 0 0,115 9 0 0 0,86-3 0 0 0,12-8 0 0 0,-28-9 0 0 0,-65-8 0 0 0,-80-7 0 0 0,-85-4 0 0 0,-68-3 0 0 0,-49-2 0 0 0,-31 1 0 0 0,-24-1 0 0 0,-17 1 0 0 0,-16 0 0 0 0,-17 0 0 0 0,-18 1 0 0 0,-12-1 0 0 0,-13-5 0 0 0,-10-13 0 0 0,-4-20 0 0 0,-3-17 0 0 0,-2-15 0 0 0,-2-17 0 0 0,-1-9 0 0 0,-1-19 0 0 0,1-17 0 0 0,-1-19 0 0 0,1-18 0 0 0,-1-20 0 0 0,1-12 0 0 0,0-12 0 0 0,0-7 0 0 0,0-6 0 0 0,0-5 0 0 0,0 0 0 0 0,0 9 0 0 0,0 19 0 0 0,0 16 0 0 0,0 18 0 0 0,0 27 0 0 0,0 31 0 0 0,0 25 0 0 0,0 23 0 0 0,0 19 0 0 0,0 12 0 0 0,0 6 0 0 0,-3 3 0 0 0,-2 0 0 0 0,1 3 0 0 0,0 0 0 0 0,2-3 0 0 0,0 0 0 0 0,2 0 0 0 0,-4-2 0 0 0,-1-1 0 0 0,-2 5 0 0 0,-1 0 0 0 0,-5-5 0 0 0,-8 1 0 0 0,1-3 0 0 0,-4-4 0 0 0,-1 2 0 0 0,0 5 0 0 0,2 4 0 0 0,-13-1 0 0 0,-17 0 0 0 0,-30-7 0 0 0,-41 3 0 0 0,-43 5 0 0 0,-45 3 0 0 0,-46 5 0 0 0,-40 5 0 0 0,-27 4 0 0 0,-9 3 0 0 0,19 1 0 0 0,43 2 0 0 0,57-4 0 0 0,55-1 0 0 0,51 1 0 0 0,35 0 0 0 0,19 1 0 0 0,9 1 0 0 0,3 0 0 0 0,-9 1 0 0 0,-20 0 0 0 0,-16 0 0 0 0,-28 0 0 0 0,-18 0 0 0 0,-3 0 0 0 0,5 0 0 0 0,22 1 0 0 0,23-1 0 0 0,22 0 0 0 0,6-4 0 0 0,-14-7 0 0 0,-26-2 0 0 0,-22-3 0 0 0,-21-4 0 0 0,7 0 0 0 0,26 4-16383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23993 5125 16383 0 0,'-3'13'0'0'0,"-12"42"0"0"0,-6 35 0 0 0,1 36 0 0 0,-1 21 0 0 0,1 11 0 0 0,3 3 0 0 0,5-12 0 0 0,5-15 0 0 0,2-17 0 0 0,4-17 0 0 0,1-4 0 0 0,0 7 0 0 0,1 3 0 0 0,0 2 0 0 0,0 5 0 0 0,-1 2 0 0 0,0 2 0 0 0,1-2 0 0 0,-1-3 0 0 0,0-4 0 0 0,0-8 0 0 0,0-2 0 0 0,6 1 0 0 0,7 7 0 0 0,3 10 0 0 0,13 9 0 0 0,9 13 0 0 0,3 10 0 0 0,13 11 0 0 0,4-5 0 0 0,-2-16 0 0 0,-3-14 0 0 0,-1-11 0 0 0,-6-18 0 0 0,-7-19 0 0 0,0-8 0 0 0,-3-9 0 0 0,-2-2 0 0 0,1 1 0 0 0,1-8 0 0 0,1-4 0 0 0,-2-4 0 0 0,-4-5 0 0 0,-4-10 0 0 0,-3-5 0 0 0,-2-7 0 0 0,2 1 0 0 0,3-2 0 0 0,8-4 0 0 0,0-3 0 0 0,9-3 0 0 0,10-2 0 0 0,13-2 0 0 0,8 0 0 0 0,8-1 0 0 0,-3 1 0 0 0,2-4 0 0 0,0-5 0 0 0,-3-7 0 0 0,-9-4 0 0 0,-9 1 0 0 0,-12 4 0 0 0,-11 1 0 0 0,2-7 0 0 0,1-7 0 0 0,3-6 0 0 0,5-13 0 0 0,3-16 0 0 0,11-17 0 0 0,11-16 0 0 0,-1-8 0 0 0,-5 0 0 0 0,-8 1 0 0 0,-14 8 0 0 0,-12 3 0 0 0,0-13 0 0 0,-4-23 0 0 0,0-26 0 0 0,-2-21 0 0 0,-2-24 0 0 0,5-26 0 0 0,-3-16 0 0 0,-7 1 0 0 0,-6 13 0 0 0,-6 22 0 0 0,-4 29 0 0 0,-4 27 0 0 0,-1 23 0 0 0,-1 12 0 0 0,-4 8 0 0 0,-14 0 0 0 0,-8 3 0 0 0,-2 6 0 0 0,-10-7 0 0 0,-1 6 0 0 0,5 8 0 0 0,-1 8 0 0 0,-1 8 0 0 0,-8 3 0 0 0,-2 4 0 0 0,-1 10 0 0 0,-3 4 0 0 0,-1 11 0 0 0,3 10 0 0 0,1 10 0 0 0,-5 2 0 0 0,-18 1 0 0 0,-19 3 0 0 0,-29 6 0 0 0,-21 3 0 0 0,-21 4 0 0 0,1 1 0 0 0,13 2 0 0 0,30 1 0 0 0,29 0 0 0 0,25 0 0 0 0,19-1 0 0 0,10 4 0 0 0,0 4 0 0 0,4 5 0 0 0,-4-1 0 0 0,-23 8 0 0 0,-26 1 0 0 0,-31-3 0 0 0,2-5-16383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15896 10525 16383 0 0,'4'0'0'0'0,"7"0"0"0"0,9 0 0 0 0,14 17 0 0 0,19 39 0 0 0,3 48 0 0 0,3 45 0 0 0,-6 26 0 0 0,-8 3 0 0 0,-9-23 0 0 0,-10-30 0 0 0,-6-23 0 0 0,-4-22 0 0 0,0-18 0 0 0,0-20 0 0 0,1-40 0 0 0,0-55 0 0 0,12-51 0 0 0,10-49 0 0 0,6-29 0 0 0,5-7 0 0 0,-3 9 0 0 0,-9 20 0 0 0,-4 32 0 0 0,-8 37-16383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17134 11308 16383 0 0,'0'7'0'0'0,"0"12"0"0"0,-3 7 0 0 0,-5 5 0 0 0,-4 4 0 0 0,-7 6 0 0 0,-4 0 0 0 0,3 3 0 0 0,-3 1 0 0 0,3-5 0 0 0,5-4 0 0 0,5-6 0 0 0,4-2 0 0 0,3-1 0 0 0,2-2 0 0 0,5-6 0 0 0,1-2 0 0 0,4-4 0 0 0,3-2 0 0 0,3-1 0 0 0,6-4 0 0 0,3-2 0 0 0,10-1 0 0 0,7-3 0 0 0,13-13 0 0 0,4-9 0 0 0,-5-3 0 0 0,-7-5 0 0 0,-9-1 0 0 0,-4-7 0 0 0,-7-9 0 0 0,-8-2 0 0 0,-7-1 0 0 0,-6 3 0 0 0,-3-1 0 0 0,-6 0 0 0 0,-12-5 0 0 0,-3 7-16383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17611 10779 16383 0 0,'13'0'0'0'0,"22"0"0"0"0,15 0 0 0 0,2 0 0 0 0,2 0 0 0 0,-4 0 0 0 0,-8 0 0 0 0,-3 0 0 0 0,-6 0 0 0 0,-5 0 0 0 0,0 0 0 0 0,-2-4 0 0 0,-5 0-16383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17992 10906 16383 0 0,'0'3'0'0'0,"0"9"0"0"0,0 4 0 0 0,0 4 0 0 0,0 2 0 0 0,0 0 0 0 0,10-4 0 0 0,10-4 0 0 0,9-5 0 0 0,5-4 0 0 0,-2-3-16383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22458 11605 16383 0 0,'3'0'0'0'0,"12"20"0"0"0,19 27 0 0 0,22 29 0 0 0,18 22 0 0 0,2 15 0 0 0,0 1 0 0 0,-8-5 0 0 0,-7-11 0 0 0,-12-5 0 0 0,-14-2 0 0 0,-2 4 0 0 0,-1 10 0 0 0,-2 0 0 0 0,-6-1 0 0 0,-7-4 0 0 0,-7-10 0 0 0,-4-13 0 0 0,-4-12 0 0 0,-3-15 0 0 0,0-9 0 0 0,0-4 0 0 0,0-5 0 0 0,0-2 0 0 0,0-2 0 0 0,0 1 0 0 0,-2-2 0 0 0,-9-5 0 0 0,-4-2 0 0 0,-14-6 0 0 0,-15-4 0 0 0,-10-5 0 0 0,-26-2 0 0 0,1-2-16383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20214 10938 16383 0 0,'0'4'0'0'0,"7"0"0"0"0,29 0 0 0 0,35 0 0 0 0,57-2 0 0 0,63-7 0 0 0,57-17 0 0 0,20-7 0 0 0,-25-3 0 0 0,-44 1 0 0 0,-53 2 0 0 0,-51 7-16383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21971 10517 16383 0 0,'0'-4'0'0'0,"7"0"0"0"0,12 16 0 0 0,6 38 0 0 0,13 46 0 0 0,-1 28 0 0 0,-2 13 0 0 0,-8 0 0 0 0,-5-10 0 0 0,-6-13 0 0 0,-3-23 0 0 0,-3-19 0 0 0,-4-13 0 0 0,-2-12 0 0 0,5-8 0 0 0,0-7 0 0 0,-1-16 0 0 0,-5-27 0 0 0,-10-46 0 0 0,-14-40 0 0 0,-3-30 0 0 0,-2-8 0 0 0,5 7 0 0 0,5 14 0 0 0,6 16 0 0 0,4 15 0 0 0,3 19 0 0 0,3 9 0 0 0,0 11 0 0 0,1 3 0 0 0,11-2 0 0 0,9 0 0 0 0,8 4 0 0 0,6 5 0 0 0,0 8 0 0 0,-2 9 0 0 0,-3 7 0 0 0,-4 5 0 0 0,-3 4 0 0 0,2 2 0 0 0,3 3 0 0 0,-3 6 0 0 0,-3 0 0 0 0,-4 3 0 0 0,-6 4 0 0 0,-5 11 0 0 0,-4 10 0 0 0,-1 6 0 0 0,-3 5 0 0 0,0 5 0 0 0,-6-1 0 0 0,-13 1 0 0 0,-10-5 0 0 0,-9-7 0 0 0,1-8 0 0 0,8-7 0 0 0,12 17 0 0 0,26 20 0 0 0,31 20 0 0 0,41 19 0 0 0,29 3 0 0 0,17-8 0 0 0,-3-9 0 0 0,-9-17 0 0 0,-21-21 0 0 0,-22-18 0 0 0,-20-16 0 0 0,-19-17 0 0 0,-15-22 0 0 0,-10-7-16383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23356 10631 16383 0 0,'0'3'0'0'0,"-4"12"0"0"0,-10 20 0 0 0,-11 24 0 0 0,-3 15 0 0 0,-2 13 0 0 0,6-3 0 0 0,3-1 0 0 0,4-2 0 0 0,6-11 0 0 0,5-7 0 0 0,3-1 0 0 0,2-8 0 0 0,9-2 0 0 0,1-8 0 0 0,4-7 0 0 0,3-7 0 0 0,5-5 0 0 0,10-6 0 0 0,5-7 0 0 0,11-6 0 0 0,11-3 0 0 0,-2-3 0 0 0,-2-1 0 0 0,-9 0 0 0 0,-10-7 0 0 0,-13-9 0 0 0,-8-1-16383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24024 11175 16383 0 0,'4'0'0'0'0,"0"3"0"0"0,0 9 0 0 0,0 14 0 0 0,-2 11 0 0 0,0 9 0 0 0,-1 9 0 0 0,-1 0 0 0 0,0-7 0 0 0,0-4 0 0 0,0-7 0 0 0,3-2 0 0 0,4-5 0 0 0,2-3 0 0 0,2-7 0 0 0,3-6 0 0 0,9-6 0 0 0,4-4 0 0 0,4-3 0 0 0,0-1 0 0 0,-2-5 0 0 0,-5-8 0 0 0,-1-8 0 0 0,-4-4 0 0 0,-5-1 0 0 0,-1 0 0 0 0,-1 5 0 0 0,3 9 0 0 0,0 10 0 0 0,3 5 0 0 0,-3 10 0 0 0,0 5 0 0 0,0 0 0 0 0,2-4 0 0 0,4-3 0 0 0,6-4 0 0 0,7-4 0 0 0,6-1 0 0 0,6-5 0 0 0,-2-9 0 0 0,-5-5 0 0 0,-5-7 0 0 0,-2-6 0 0 0,-4-8 0 0 0,-5-12 0 0 0,-8 1 0 0 0,-5-3 0 0 0,-6 5 0 0 0,-2 7 0 0 0,-2 6 0 0 0,-1 7 0 0 0,-4 3 0 0 0,-1 4 0 0 0,-6 4 0 0 0,-11-2 0 0 0,-5 0 0 0 0,2 2-16383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25702 11348 16383 0 0,'0'-3'0'0'0,"-3"-2"0"0"0,-8 1 0 0 0,-16 4 0 0 0,-6 15 0 0 0,-5 16 0 0 0,1 12 0 0 0,7 13 0 0 0,8 3 0 0 0,9-1 0 0 0,5-4 0 0 0,5-1 0 0 0,3 0 0 0 0,1-5 0 0 0,7-7 0 0 0,10-11 0 0 0,14-11 0 0 0,16-8 0 0 0,16-6 0 0 0,8-4 0 0 0,11-5 0 0 0,13-16 0 0 0,3-15 0 0 0,-13-4 0 0 0,-19-3 0 0 0,-19 3 0 0 0,-14 8 0 0 0,-13 2 0 0 0,-10 3 0 0 0,-6 16 0 0 0,-5 13 0 0 0,-2 16 0 0 0,-1 9 0 0 0,1 5 0 0 0,0 5 0 0 0,0-2 0 0 0,5 1 0 0 0,4-3 0 0 0,5-7 0 0 0,7-9 0 0 0,7-6 0 0 0,6-7 0 0 0,4-2 0 0 0,6-4 0 0 0,3-3 0 0 0,0-6 0 0 0,-4-7 0 0 0,-2-11 0 0 0,-8-11 0 0 0,-5-12 0 0 0,-8-1 0 0 0,-7-5 0 0 0,-5 4 0 0 0,-3 7 0 0 0,-3 5 0 0 0,-4 6 0 0 0,-6 9 0 0 0,-10 9 0 0 0,-22 1 0 0 0,-15 2 0 0 0,10-2 0 0 0,22-2 0 0 0,23-9 0 0 0,15-2 0 0 0,5 3-16383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27226 11160 16383 0 0,'3'0'0'0'0,"2"3"0"0"0,-1 5 0 0 0,-1 4 0 0 0,0 7 0 0 0,-2 7 0 0 0,0 6 0 0 0,-4-3 0 0 0,-1-2 0 0 0,-4 3 0 0 0,-4 1 0 0 0,1-2 0 0 0,1 1 0 0 0,4-1 0 0 0,1-2 0 0 0,3 1 0 0 0,1 2 0 0 0,1 0 0 0 0,0 1 0 0 0,4-1 0 0 0,4-2 0 0 0,5-3 0 0 0,-1 1 0 0 0,2 0 0 0 0,-2 2 0 0 0,-3 0 0 0 0,-3 2 0 0 0,-2-2 0 0 0,-2 3 0 0 0,-2 1 0 0 0,0 7 0 0 0,-1-1 0 0 0,1 0 0 0 0,-4-3 0 0 0,-4-4 0 0 0,-8-7 0 0 0,-4-8 0 0 0,-3-7 0 0 0,-3-4 0 0 0,-2-4 0 0 0,2-1 0 0 0,-2-2 0 0 0,0 1 0 0 0,2-4 0 0 0,5-4 0 0 0,6-14 0 0 0,6-3-16383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27851 11414 16383 0 0,'4'3'0'0'0,"0"9"0"0"0,1 11 0 0 0,-2 16 0 0 0,0 15 0 0 0,-2 14 0 0 0,-7 10 0 0 0,-6 2 0 0 0,-1-6 0 0 0,2-10 0 0 0,2-4 0 0 0,0-7 0 0 0,1-4 0 0 0,2-9 0 0 0,3-6 0 0 0,4-17 0 0 0,6-14 0 0 0,5-11 0 0 0,7-14 0 0 0,0-8 0 0 0,1 10 0 0 0,0 13 0 0 0,-4 16 0 0 0,3 16 0 0 0,1 11 0 0 0,1 2 0 0 0,0-5 0 0 0,3-9 0 0 0,5-7 0 0 0,3-14 0 0 0,1-15 0 0 0,-7-7 0 0 0,-3-16 0 0 0,-2-10 0 0 0,-6-2 0 0 0,-4-3 0 0 0,-5 0 0 0 0,-3-1 0 0 0,-2 5 0 0 0,-5 9 0 0 0,-4 9 0 0 0,-2 5 0 0 0,1 3 0 0 0,3 5-16383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28829 10991 16383 0 0,'7'17'0'0'0,"2"32"0"0"0,-1 35 0 0 0,-1 27 0 0 0,1 15 0 0 0,0 6 0 0 0,8 1 0 0 0,2-12 0 0 0,0-10 0 0 0,-2-10 0 0 0,0-16 0 0 0,-4-11 0 0 0,-3-13 0 0 0,-3-9 0 0 0,0-11 0 0 0,6-8 0 0 0,12-10 0 0 0,14-9 0 0 0,9-10 0 0 0,5-16 0 0 0,1-16 0 0 0,-5-14 0 0 0,-4-16 0 0 0,-9-1 0 0 0,-12-2 0 0 0,-8 7 0 0 0,-8 12-16383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28850 11826 16383 0 0,'7'0'0'0'0,"29"0"0"0"0,29 0 0 0 0,16-7 0 0 0,15-12 0 0 0,-5-10 0 0 0,-15-3 0 0 0,-14 1 0 0 0,-17 1 0 0 0,-16 7-16383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11980 10483 16383 0 0,'4'0'0'0'0,"10"0"0"0"0,11 7 0 0 0,7 28 0 0 0,2 44 0 0 0,-6 51 0 0 0,-6 64 0 0 0,-8 57 0 0 0,-6 46 0 0 0,-4 27 0 0 0,-3 5 0 0 0,-2-9 0 0 0,0-18 0 0 0,-1-52 0 0 0,1-53 0 0 0,0-54 0 0 0,0-58 0 0 0,-3-78 0 0 0,0-39-16383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17102 12536 16383 0 0,'-4'0'0'0'0,"0"7"0"0"0,-1 12 0 0 0,2 10 0 0 0,4 9 0 0 0,2 3 0 0 0,0 0 0 0 0,4 1 0 0 0,7 2 0 0 0,4-5 0 0 0,-1 3 0 0 0,1-1 0 0 0,3 2 0 0 0,-1-3 0 0 0,-5-5 0 0 0,-1-4 0 0 0,-3-9-16383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11790 10313 16383 0 0,'3'0'0'0'0,"5"0"0"0"0,4 0 0 0 0,4 0 0 0 0,2 0 0 0 0,1 0 0 0 0,2 0 0 0 0,-1 0 0 0 0,1 0 0 0 0,0 4 0 0 0,-1 4 0 0 0,4 0 0 0 0,4 7 0 0 0,7 7 0 0 0,12 6 0 0 0,24 12 0 0 0,14 6 0 0 0,3 2 0 0 0,-11 0 0 0 0,-11-9 0 0 0,-4-4 0 0 0,2 2 0 0 0,9 9 0 0 0,20 13 0 0 0,28 20 0 0 0,50 30 0 0 0,44 21 0 0 0,42 14 0 0 0,19 1 0 0 0,-12-15 0 0 0,-36-23 0 0 0,-44-26 0 0 0,-40-20 0 0 0,-40-20 0 0 0,-19-11 0 0 0,-16-7 0 0 0,-10-4 0 0 0,-5-5 0 0 0,-8-5 0 0 0,-5 3 0 0 0,-7-1 0 0 0,-8 1 0 0 0,-6-1 0 0 0,-3-3 0 0 0,-4 8 0 0 0,-21 24 0 0 0,-36 23 0 0 0,-38 10 0 0 0,-49 17 0 0 0,-36 13 0 0 0,-19-1 0 0 0,-6-4 0 0 0,0-2 0 0 0,2-1 0 0 0,16-5 0 0 0,12-9 0 0 0,15-15 0 0 0,27-14 0 0 0,16-4 0 0 0,13-6 0 0 0,-6 0 0 0 0,1 0 0 0 0,7-8 0 0 0,4-6 0 0 0,7-1 0 0 0,10-1 0 0 0,9-3 0 0 0,16-1 0 0 0,7-1 0 0 0,4-1 0 0 0,4 3 0 0 0,-4 4 0 0 0,0-2 0 0 0,6-5-16383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12361 13062 16383 0 0,'0'-3'0'0'0,"10"-1"0"0"0,17-1 0 0 0,8 2 0 0 0,0 0 0 0 0,-2-2 0 0 0,-3-3 0 0 0,-7-1-16383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12571 12726 16383 0 0,'-3'0'0'0'0,"-2"4"0"0"0,1 7 0 0 0,1 16 0 0 0,0 10 0 0 0,2 5 0 0 0,0 6 0 0 0,0-2 0 0 0,1 1 0 0 0,1-4 0 0 0,-1-6 0 0 0,0-5 0 0 0,-3-6 0 0 0,-2-6-16383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12361 11139 16383 0 0,'4'0'0'0'0,"4"0"0"0"0,10 0 0 0 0,7 0 0 0 0,-2 0-16383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12146 11583 16383 0 0,'10'0'0'0'0,"17"0"0"0"0,17 0 0 0 0,8 0 0 0 0,9 0 0 0 0,7 0 0 0 0,2 0 0 0 0,-3 0 0 0 0,-11 0 0 0 0,-7 0 0 0 0,-9 0 0 0 0,-12 11 0 0 0,-10 5 0 0 0,-8 15 0 0 0,-6 15 0 0 0,-3 14 0 0 0,-3-1 0 0 0,0-3 0 0 0,0-8 0 0 0,7-9 0 0 0,3-7 0 0 0,6-6 0 0 0,5-4 0 0 0,-1-3 0 0 0,-4 3 0 0 0,-11 4 0 0 0,-16 1 0 0 0,-16 0 0 0 0,-9 1 0 0 0,-13 3 0 0 0,-7 3 0 0 0,-7 2 0 0 0,4-4 0 0 0,8-8 0 0 0,11-9 0 0 0,32 4 0 0 0,35-1 0 0 0,30-4 0 0 0,20-4 0 0 0,-1-4 0 0 0,-9-3 0 0 0,-12-2 0 0 0,-15 2 0 0 0,-14 7 0 0 0,-11 6 0 0 0,-8 7 0 0 0,-5 2 0 0 0,-2 4 0 0 0,-4 4 0 0 0,-5-4 0 0 0,-3 1 0 0 0,-3-3 0 0 0,1-2 0 0 0,4-1 0 0 0,3-2 0 0 0,4-2 0 0 0,2 4 0 0 0,6 0 0 0 0,5-1 0 0 0,1 0 0 0 0,0-1 0 0 0,-3 3 0 0 0,-1 0 0 0 0,-2 2 0 0 0,-2 1 0 0 0,-1-1 0 0 0,0-3 0 0 0,0-1 0 0 0,0-1 0 0 0,-1-2 0 0 0,1 4 0 0 0,-10 0 0 0 0,-11-4 0 0 0,-14-1 0 0 0,-26-5 0 0 0,-18-4 0 0 0,-17-1 0 0 0,-9-1 0 0 0,-3-3 0 0 0,0-2 0 0 0,8-1 0 0 0,14-1 0 0 0,19-1 0 0 0,17-1 0 0 0,13 1 0 0 0,7-1 0 0 0,9 1-16383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13272 12037 16383 0 0,'3'0'0'0'0,"5"0"0"0"0,1 4 0 0 0,-2 7 0 0 0,6 16 0 0 0,0 10 0 0 0,-2 11 0 0 0,-3 13 0 0 0,-3 1 0 0 0,-2 1 0 0 0,-2 0 0 0 0,-1-8 0 0 0,0-9 0 0 0,0-7 0 0 0,-1-16 0 0 0,1-25 0 0 0,-1-23 0 0 0,1-20 0 0 0,0-14 0 0 0,0 2 0 0 0,0 2 0 0 0,0 1 0 0 0,0-1 0 0 0,0 0 0 0 0,0 1 0 0 0,3 7 0 0 0,19-5 0 0 0,8 3 0 0 0,2 6 0 0 0,0 7 0 0 0,-2 13 0 0 0,-7 21 0 0 0,-7 13 0 0 0,-6 19 0 0 0,-5 8 0 0 0,-4 7 0 0 0,-4 7 0 0 0,-6 0 0 0 0,-8-4 0 0 0,-4-8 0 0 0,1-7 0 0 0,4-6 0 0 0,5-3 0 0 0,4 3 0 0 0,10 8 0 0 0,5 1 0 0 0,10 4 0 0 0,7 3 0 0 0,1-3 0 0 0,1-5 0 0 0,-2-5 0 0 0,-5-4 0 0 0,-2-6 0 0 0,-4-8-16383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13737 12324 16383 0 0,'4'0'0'0'0,"3"4"0"0"0,9 4 0 0 0,1 7 0 0 0,-3 12 0 0 0,0 4 0 0 0,-2 7 0 0 0,0 5 0 0 0,5 3 0 0 0,-1-1 0 0 0,0 5 0 0 0,-2-3 0 0 0,-3-3 0 0 0,-5-5 0 0 0,-2-10-16383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13822 11986 16383 0 0,'0'0'-16383'0'0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14266 12055 16383 0 0,'-3'0'0'0'0,"5"-10"0"0"0,13-41 0 0 0,14-31 0 0 0,8-16 0 0 0,12-11 0 0 0,1 9 0 0 0,5 2 0 0 0,4 4 0 0 0,-2 11 0 0 0,3 10 0 0 0,-2 13 0 0 0,0 14 0 0 0,-4 15 0 0 0,3 9 0 0 0,-2 9 0 0 0,-4 6 0 0 0,1 4 0 0 0,-7 0 0 0 0,-6-1 0 0 0,-7-1 0 0 0,-9-5 0 0 0,-12-7 0 0 0,-14-7 0 0 0,-7-3 0 0 0,-12-3 0 0 0,-2-1 0 0 0,14 6 0 0 0,11 9 0 0 0,15 9 0 0 0,10 8 0 0 0,2 4 0 0 0,-3 12 0 0 0,-5 5 0 0 0,-7 10 0 0 0,-5 6 0 0 0,-4 0 0 0 0,-3-3 0 0 0,-2-1 0 0 0,-3-6 0 0 0,-2-4 0 0 0,1-4 0 0 0,-3-1 0 0 0,1 3 0 0 0,0-2-16383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15981 10830 16383 0 0,'0'-6'0'0'0,"3"-7"0"0"0,5-3 0 0 0,4-7 0 0 0,11-8 0 0 0,7 0 0 0 0,3 5 0 0 0,5 8 0 0 0,0 7 0 0 0,-3 4 0 0 0,2 5 0 0 0,2 8 0 0 0,1 8 0 0 0,-3 3 0 0 0,-1 4 0 0 0,0 0 0 0 0,-2-2 0 0 0,-5-2 0 0 0,-2 0 0 0 0,-4-3 0 0 0,2-4 0 0 0,3-3 0 0 0,3-11 0 0 0,1-6 0 0 0,-3-3 0 0 0,-2-2 0 0 0,-6 1-16383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17251 11581 16383 0 0,'3'0'0'0'0,"8"0"0"0"0,6 0 0 0 0,10-3 0 0 0,7-15 0 0 0,1-22 0 0 0,-2-23 0 0 0,3-18 0 0 0,3-26 0 0 0,-2-15 0 0 0,3 3 0 0 0,-3 15 0 0 0,-3 19 0 0 0,-5 20 0 0 0,-3 18 0 0 0,-4 13 0 0 0,-1 10 0 0 0,2 8 0 0 0,1 1 0 0 0,-4-1 0 0 0,-6-1 0 0 0,-4 2-16383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18265 10562 16383 0 0,'4'0'0'0'0,"3"-4"0"0"0,6-7 0 0 0,9-16 0 0 0,5-13 0 0 0,4-16 0 0 0,5-10 0 0 0,1-3 0 0 0,3-4 0 0 0,0 5 0 0 0,4 6 0 0 0,-2 8 0 0 0,-2 5 0 0 0,-4 12 0 0 0,-5 8 0 0 0,-4 3 0 0 0,0 6 0 0 0,-2 5 0 0 0,-1 7 0 0 0,2 3 0 0 0,0 4 0 0 0,-1 1 0 0 0,-2 1 0 0 0,3 0 0 0 0,-1 4 0 0 0,0 7 0 0 0,-5 5 0 0 0,-6 7 0 0 0,-5 5 0 0 0,-4 2 0 0 0,-3-1 0 0 0,-2 1 0 0 0,-1 1 0 0 0,0 3 0 0 0,0 6 0 0 0,-10 5 0 0 0,-13 5 0 0 0,-10 1 0 0 0,-8 2 0 0 0,-1-9 0 0 0,-3-8 0 0 0,-5 0 0 0 0,1-7 0 0 0,5-9 0 0 0,0-3 0 0 0,4-6 0 0 0,6-5 0 0 0,2-3 0 0 0,4-3 0 0 0,-4-1 0 0 0,-7 0 0 0 0,-2-1 0 0 0,-9 0 0 0 0,-4-3 0 0 0,-1-5 0 0 0,3-10 0 0 0,7-6 0 0 0,7 2 0 0 0,8 4 0 0 0,3 3 0 0 0,1 3 0 0 0,3-2 0 0 0,2 1 0 0 0,1 3 0 0 0,1 3 0 0 0,1 4 0 0 0,-4 1 0 0 0,-1 2 0 0 0,1 2 0 0 0,-10 2 0 0 0,-3 6 0 0 0,2 4 0 0 0,0 6 0 0 0,5 7 0 0 0,8 3 0 0 0,4 6 0 0 0,5 0 0 0 0,5-1 0 0 0,3-1 0 0 0,2-2 0 0 0,2-3 0 0 0,8 0 0 0 0,12 2 0 0 0,19 0 0 0 0,18-5 0 0 0,15-5 0 0 0,2-4 0 0 0,6-6 0 0 0,2-4 0 0 0,11-3 0 0 0,4-13 0 0 0,-2-10 0 0 0,-10-10 0 0 0,-16-5 0 0 0,-10-8 0 0 0,-15 0 0 0 0,-15 5 0 0 0,-12 1 0 0 0,-5 8 0 0 0,-6-2 0 0 0,4-3 0 0 0,3-1 0 0 0,-1 1 0 0 0,2-4 0 0 0,-3 2 0 0 0,-2 6-16383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12349 11647 16383 0 0,'-20'0'0'0'0,"-47"3"0"0"0,-36 2 0 0 0,-18 2 0 0 0,-1 8 0 0 0,7 4 0 0 0,12-1 0 0 0,14-3 0 0 0,15-2 0 0 0,17-2 0 0 0,8 0 0 0 0,6 5 0 0 0,-8 3 0 0 0,-14 2 0 0 0,-20 0 0 0 0,-13 8 0 0 0,-3-2 0 0 0,3-6 0 0 0,14-6 0 0 0,14-5 0 0 0,17-5 0 0 0,13 0 0 0 0,7 0 0 0 0,8-2-16383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11956 13319 16383 0 0,'-3'0'0'0'0,"-15"3"0"0"0,-28 2 0 0 0,-37 9 0 0 0,-27 3 0 0 0,-15-1 0 0 0,-1-5 0 0 0,9-2 0 0 0,6-4 0 0 0,13-3 0 0 0,5-1 0 0 0,10-1 0 0 0,4-1 0 0 0,9 0 0 0 0,14 1 0 0 0,12-1 0 0 0,10 1 0 0 0,12 0-16383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10774 11604 16383 0 0,'0'-4'0'0'0,"3"0"0"0"0,8 0 0 0 0,13 7 0 0 0,8 3 0 0 0,6 5 0 0 0,-4 3 0 0 0,-4 3 0 0 0,-4-2 0 0 0,-6 0 0 0 0,-3 1 0 0 0,-5 1 0 0 0,-4 2 0 0 0,0 6 0 0 0,-2 4 0 0 0,2 6 0 0 0,0 4 0 0 0,-2 2 0 0 0,-2 1 0 0 0,-2 4 0 0 0,0-3 0 0 0,-2 1 0 0 0,0-3 0 0 0,0-5 0 0 0,-1-6 0 0 0,1-1 0 0 0,0-2 0 0 0,0-5-16383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11149 13107 16383 0 0,'3'0'0'0'0,"5"4"0"0"0,4 10 0 0 0,1 8 0 0 0,0 8 0 0 0,2 4 0 0 0,2 3 0 0 0,-2-2 0 0 0,-3-4 0 0 0,-5-3 0 0 0,-2-3 0 0 0,-3-3 0 0 0,-2 5 0 0 0,0 5 0 0 0,-7 4 0 0 0,-10-5 0 0 0,-11 0 0 0 0,-18-6 0 0 0,-12-7 0 0 0,5-6-16383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8170 11279 16383 0 0,'0'4'0'0'0,"0"7"0"0"0,0 5 0 0 0,4 1 0 0 0,14-10 0 0 0,7-13 0 0 0,7-19 0 0 0,8-21 0 0 0,0-25 0 0 0,-7-9 0 0 0,-5 6 0 0 0,-7 11 0 0 0,-5 10 0 0 0,0 11 0 0 0,-4 15 0 0 0,-1 24 0 0 0,-1 24 0 0 0,-4 16 0 0 0,-1 12 0 0 0,0 11 0 0 0,8 6 0 0 0,0-6 0 0 0,2-9 0 0 0,-2-10 0 0 0,1-9 0 0 0,-3-9-16383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8573 10567 16383 0 0,'0'0'-16383'0'0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9059 10948 16383 0 0,'4'4'0'0'0,"4"4"0"0"0,7 4 0 0 0,32 0 0 0 0,38-2 0 0 0,42-2 0 0 0,16-4 0 0 0,-6-1 0 0 0,-23-2 0 0 0,-31-1-16383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9250 11307 16383 0 0,'-4'0'0'0'0,"23"0"0"0"0,49 0 0 0 0,46 0 0 0 0,24 0 0 0 0,6-3 0 0 0,-16-5 0 0 0,-28-1-16383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10139 11012 16383 0 0,'3'0'0'0'0,"5"0"0"0"0,1 3 0 0 0,2 5 0 0 0,-1 8 0 0 0,2 7 0 0 0,2 4 0 0 0,1 0 0 0 0,3 0 0 0 0,4-3 0 0 0,2-4 0 0 0,4-6 0 0 0,3-6 0 0 0,7-3 0 0 0,4-4 0 0 0,5-7 0 0 0,-3-8 0 0 0,-1-6 0 0 0,-9-5 0 0 0,-9-7 0 0 0,-10-3 0 0 0,-7 6-16383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17632 10395 16383 0 0,'3'0'0'0'0,"12"-6"0"0"0,6-3 0 0 0,3 0 0 0 0,4 2 0 0 0,1 2 0 0 0,-1 2 0 0 0,-2 2 0 0 0,-6 10 0 0 0,-5 11 0 0 0,-7 9 0 0 0,-3 3 0 0 0,-4-1 0 0 0,-1-2 0 0 0,-7 0 0 0 0,-4 0 0 0 0,2-7-16383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10656 10901 16383 0 0,'0'-11'0'0'0,"0"-5"0"0"0,-4-2 0 0 0,-7 4 0 0 0,-16 3 0 0 0,-9 4 0 0 0,-3 3 0 0 0,2 2 0 0 0,8 2-16383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8594 14002 16383 0 0,'0'3'0'0'0,"10"-9"0"0"0,7-20 0 0 0,7-26 0 0 0,-1-21 0 0 0,0-18 0 0 0,-5-1 0 0 0,-4 9 0 0 0,-3 18 0 0 0,2 17 0 0 0,-3 24 0 0 0,-2 25 0 0 0,-3 17 0 0 0,-2 15 0 0 0,-2 5 0 0 0,3-4 0 0 0,0-4 0 0 0,3 0 0 0 0,1-3 0 0 0,-2-2 0 0 0,-1-5-16383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8657 12748 16383 0 0,'0'0'-16383'0'0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9123 13404 16383 0 0,'3'3'0'0'0,"5"2"0"0"0,18 2 0 0 0,11 1 0 0 0,9 6 0 0 0,7 0 0 0 0,-1-3 0 0 0,-4-2 0 0 0,-10-3-16383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9313 13637 16383 0 0,'0'3'0'0'0,"0"5"0"0"0,4 1 0 0 0,4 2 0 0 0,14-1 0 0 0,34-2 0 0 0,7-2-16383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9991 13425 16383 0 0,'0'3'0'0'0,"0"5"0"0"0,0 4 0 0 0,0 4 0 0 0,0 2 0 0 0,0 2 0 0 0,0 0 0 0 0,0 1 0 0 0,0 3 0 0 0,0 4 0 0 0,0 1 0 0 0,0-1 0 0 0,0 1 0 0 0,0 0 0 0 0,0-3 0 0 0,0-1 0 0 0,3-3 0 0 0,5-4 0 0 0,4-5 0 0 0,7-6 0 0 0,4-3 0 0 0,0-2 0 0 0,5-3 0 0 0,-1-3 0 0 0,0-1 0 0 0,1-11 0 0 0,0-5 0 0 0,-2-2 0 0 0,-6-2 0 0 0,-5 1 0 0 0,-6-2 0 0 0,-4-1 0 0 0,-3 2 0 0 0,-6 1 0 0 0,-5 5 0 0 0,-14 2 0 0 0,-11 1 0 0 0,-9-1 0 0 0,-4 3 0 0 0,6 4-16383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17336 12315 16383 0 0,'3'-3'0'0'0,"5"-2"0"0"0,4 1 0 0 0,14 24 0 0 0,5 26 0 0 0,5 35 0 0 0,9 45 0 0 0,4 31 0 0 0,4 19 0 0 0,3 13 0 0 0,-8-11 0 0 0,-9-34 0 0 0,-4-30 0 0 0,-9-31 0 0 0,-4-34 0 0 0,-3-41 0 0 0,-2-40 0 0 0,7-44 0 0 0,6-33 0 0 0,1-18 0 0 0,9-18 0 0 0,4-1 0 0 0,-5 7 0 0 0,-2 7 0 0 0,-5 13 0 0 0,-4 16 0 0 0,-6 22 0 0 0,-5 22 0 0 0,-4 14 0 0 0,-5 8 0 0 0,-3 0 0 0 0,-4 3 0 0 0,0 4 0 0 0,-2 4 0 0 0,0 6-16383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18817 12748 16383 0 0,'-4'0'0'0'0,"0"3"0"0"0,3 1 0 0 0,5 1 0 0 0,6-2 0 0 0,11 0 0 0 0,15-2 0 0 0,9 0 0 0 0,9-1 0 0 0,7 0 0 0 0,2 0 0 0 0,-5-3 0 0 0,-10-2 0 0 0,-13 1-16383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18521 13234 16383 0 0,'0'7'0'0'0,"7"6"0"0"0,5 0 0 0 0,11-2 0 0 0,32 1 0 0 0,47-3 0 0 0,40-1 0 0 0,40-3 0 0 0,29-2 0 0 0,6-2 0 0 0,-7-11 0 0 0,-33-7 0 0 0,-36-4 0 0 0,-42 1-16383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18583 14096 16383 0 0,'-10'0'0'0'0,"-7"0"0"0"0,-7 0 0 0 0,-3 0 0 0 0,-7 0 0 0 0,-5 0 0 0 0,-2 3 0 0 0,6 8 0 0 0,6 6 0 0 0,0 6 0 0 0,6 3 0 0 0,6 7 0 0 0,7 8 0 0 0,4 1 0 0 0,4-4 0 0 0,2-5 0 0 0,4-8 0 0 0,18-11 0 0 0,17-19 0 0 0,13-22 0 0 0,3-6 0 0 0,-2-7 0 0 0,-7-1 0 0 0,-10 3 0 0 0,-12 2 0 0 0,-11 3 0 0 0,-6 4 0 0 0,-2 1 0 0 0,-1-3 0 0 0,-2 2 0 0 0,-1 1 0 0 0,0 23 0 0 0,-1 26 0 0 0,0 19 0 0 0,6 13 0 0 0,6 5 0 0 0,4 1 0 0 0,0-1 0 0 0,3-4 0 0 0,2-5 0 0 0,-2-7 0 0 0,-2-8 0 0 0,-3-9-16383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18228 9805 16383 0 0,'0'-3'0'0'0,"-10"-2"0"0"0,-17 8 0 0 0,-7 5 0 0 0,-5 20 0 0 0,1 11 0 0 0,7 16 0 0 0,3 22 0 0 0,5 18 0 0 0,6 10 0 0 0,7-3 0 0 0,5-15 0 0 0,3-19 0 0 0,9-15 0 0 0,16-16 0 0 0,15-14 0 0 0,8-11 0 0 0,-1-8 0 0 0,-5-4 0 0 0,-2-10 0 0 0,-4-5 0 0 0,-5-8 0 0 0,-4-6 0 0 0,-2-9 0 0 0,-6-1 0 0 0,-5-4 0 0 0,-2 6 0 0 0,-2 5 0 0 0,-3 5 0 0 0,-2 0 0 0 0,-1 1 0 0 0,-2-1 0 0 0,0-3 0 0 0,0-7 0 0 0,-1 0 0 0 0,1-1 0 0 0,-1 0 0 0 0,1 13 0 0 0,0 40 0 0 0,0 63 0 0 0,0 51 0 0 0,0 34 0 0 0,-3 13 0 0 0,-5-13 0 0 0,-1-32 0 0 0,-2-23 0 0 0,-3-24 0 0 0,-5-13 0 0 0,0-12 0 0 0,0-9 0 0 0,0-6 0 0 0,-1-4 0 0 0,-3-5 0 0 0,3-6 0 0 0,-7-7 0 0 0,3-11 0 0 0,4-11 0 0 0,7-18 0 0 0,4-14 0 0 0,5-11 0 0 0,2-12 0 0 0,2-13 0 0 0,15-15 0 0 0,14-4 0 0 0,19-5 0 0 0,22 5 0 0 0,13 9 0 0 0,9 12 0 0 0,2 6 0 0 0,-12 14 0 0 0,-5 12 0 0 0,-10 4 0 0 0,-6 0 0 0 0,7-4 0 0 0,-8 0 0 0 0,-15 6-16383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20511 12388 16383 0 0,'6'3'0'0'0,"10"8"0"0"0,5 13 0 0 0,2 8 0 0 0,1 19 0 0 0,-4 19 0 0 0,2 13 0 0 0,-3 6 0 0 0,-2-5 0 0 0,-3-13 0 0 0,-5-16 0 0 0,7-17 0 0 0,4-15 0 0 0,2-15 0 0 0,4-11 0 0 0,1-14 0 0 0,2-15 0 0 0,4-14 0 0 0,-5-12 0 0 0,-6 3-16383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20362 11943 16383 0 0,'4'0'0'0'0,"4"0"0"0"0,4 0 0 0 0,3 0 0 0 0,7 0 0 0 0,42 0 0 0 0,11 0-16383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21548 12112 16383 0 0,'3'7'0'0'0,"5"22"0"0"0,14 37 0 0 0,7 31 0 0 0,2 22 0 0 0,-1 8 0 0 0,8 13 0 0 0,-3-5 0 0 0,-7-7 0 0 0,-5-9 0 0 0,-6-15 0 0 0,-6-21 0 0 0,-6-19 0 0 0,-2-23 0 0 0,-6-32 0 0 0,-13-45 0 0 0,-9-42 0 0 0,-9-33 0 0 0,0-14 0 0 0,4-2 0 0 0,8 3 0 0 0,8 3 0 0 0,6 15 0 0 0,11 5 0 0 0,5 13 0 0 0,8 8 0 0 0,18 1 0 0 0,17 7 0 0 0,13 6 0 0 0,16 7 0 0 0,8 10 0 0 0,-1 4 0 0 0,-12 5 0 0 0,-15 11 0 0 0,-15 5 0 0 0,-8 9 0 0 0,-6 5 0 0 0,-7 5 0 0 0,-2 3 0 0 0,-6 9 0 0 0,-6 27 0 0 0,-4 24 0 0 0,-20 30 0 0 0,-24 13 0 0 0,-27 9 0 0 0,-22 4 0 0 0,-19-5 0 0 0,-3-14 0 0 0,4-19 0 0 0,17-24 0 0 0,23-12 0 0 0,22-5 0 0 0,40 0 0 0 0,33-3 0 0 0,21-4 0 0 0,20 4 0 0 0,7-1 0 0 0,-2-5 0 0 0,-12-3 0 0 0,-9-7 0 0 0,-10-5 0 0 0,-11-5 0 0 0,-6 1 0 0 0,-9 1 0 0 0,-4 4 0 0 0,-2-1 0 0 0,5 1 0 0 0,2-1 0 0 0,1-3 0 0 0,1-2 0 0 0,6-3 0 0 0,8-1 0 0 0,-1-2-16383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23051 12111 16383 0 0,'3'-3'0'0'0,"11"-5"0"0"0,4-1-16383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22437 12642 16383 0 0,'0'3'0'0'0,"3"5"0"0"0,8 1 0 0 0,6 5 0 0 0,6 1 0 0 0,10-2 0 0 0,9-4 0 0 0,11-3 0 0 0,7-3 0 0 0,2-1 0 0 0,-4-2 0 0 0,0 0 0 0 0,1-1 0 0 0,-10-3 0 0 0,-10-1 0 0 0,-8 0 0 0 0,-5 2 0 0 0,-5 0 0 0 0,-6 1-16383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22860 12091 16383 0 0,'0'4'0'0'0,"0"4"0"0"0,7 7 0 0 0,15 2 0 0 0,22-3 0 0 0,5-3 0 0 0,6-4 0 0 0,-4-2 0 0 0,-7-3 0 0 0,-4-2 0 0 0,-2 0 0 0 0,-4-1 0 0 0,-5 0 0 0 0,-7 1-16383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23720 12070 16383 0 0,'3'4'0'0'0,"2"4"0"0"0,-1 10 0 0 0,0 7 0 0 0,-2 12 0 0 0,0 13 0 0 0,-2 8 0 0 0,1 1 0 0 0,-1-2 0 0 0,0-5 0 0 0,-1-7 0 0 0,1-9 0 0 0,0-3 0 0 0,0-4 0 0 0,0-3 0 0 0,0-4 0 0 0,0-1 0 0 0,3-4 0 0 0,8-2 0 0 0,9-1 0 0 0,5-1 0 0 0,1-4 0 0 0,2-4 0 0 0,8-5 0 0 0,4-10 0 0 0,-2-6 0 0 0,-3-4 0 0 0,-9-6 0 0 0,-1-8 0 0 0,-5-2 0 0 0,-2 6 0 0 0,-5-3 0 0 0,-1 1 0 0 0,-2-4 0 0 0,-4 1 0 0 0,-2-1 0 0 0,-1 3 0 0 0,-3 3 0 0 0,4 0 0 0 0,0 2 0 0 0,-1 3 0 0 0,0-2 0 0 0,-1 0 0 0 0,-4 2 0 0 0,-8 5 0 0 0,-30 6 0 0 0,-32 5 0 0 0,-30 5 0 0 0,-15 2 0 0 0,2 2 0 0 0,21 1-16383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18733 12744 16383 0 0,'10'-4'0'0'0,"6"-4"0"0"0,5 0 0 0 0,2 0 0 0 0,0 2 0 0 0,6 2 0 0 0,12 2 0 0 0,16 1 0 0 0,18 0 0 0 0,31 1 0 0 0,27 1 0 0 0,8-1 0 0 0,-4 0 0 0 0,-20-3 0 0 0,-25-1 0 0 0,-24 0 0 0 0,-20 0 0 0 0,-15 2 0 0 0,-13 0-16383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25485 11626 16383 0 0,'3'0'0'0'0,"29"0"0"0"0,28 0 0 0 0,45 0 0 0 0,38 0 0 0 0,12 0 0 0 0,-4 0 0 0 0,-13 0 0 0 0,-28 0 0 0 0,-32 3 0 0 0,-29 2-16383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25231 12218 16383 0 0,'0'4'0'0'0,"10"4"0"0"0,30 0 0 0 0,36 4 0 0 0,45-2 0 0 0,53-2 0 0 0,30-2 0 0 0,4-2 0 0 0,-16-3 0 0 0,-34 0 0 0 0,-38-1 0 0 0,-28-4 0 0 0,-20-7 0 0 0,-23-3-16383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18119 3963 16383 0 0,'0'7'0'0'0,"0"12"0"0"0,3 17 0 0 0,5 15 0 0 0,7 13 0 0 0,9 15 0 0 0,-1 5 0 0 0,0-5 0 0 0,-1-10 0 0 0,-4-12 0 0 0,-5-10 0 0 0,-2-6 0 0 0,5-3 0 0 0,-1-5 0 0 0,0-5 0 0 0,2 1 0 0 0,0-6 0 0 0,-2-3 0 0 0,3-2 0 0 0,16-3 0 0 0,15-1 0 0 0,16 3 0 0 0,7-1 0 0 0,2-3 0 0 0,-6-3 0 0 0,-6-5 0 0 0,-2-2 0 0 0,-3-1 0 0 0,-2-2 0 0 0,7-1 0 0 0,6 4 0 0 0,16 4 0 0 0,10 4 0 0 0,9 8 0 0 0,-6 0 0 0 0,-16-3 0 0 0,-22-11 0 0 0,-21-10 0 0 0,-17-7 0 0 0,-12-6 0 0 0,-7 2-16383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19390 9911 16383 0 0,'-4'0'0'0'0,"-7"0"0"0"0,-12 0 0 0 0,-10 4 0 0 0,-1 7 0 0 0,-9 19 0 0 0,-1 11 0 0 0,7 9 0 0 0,11-1 0 0 0,5 2 0 0 0,7 1 0 0 0,6 7 0 0 0,3-5 0 0 0,4-7 0 0 0,1-8 0 0 0,2-8 0 0 0,6-9 0 0 0,15-12 0 0 0,11-11 0 0 0,0-8 0 0 0,0-13 0 0 0,-1-6 0 0 0,-8-6 0 0 0,-3-2 0 0 0,-6 0 0 0 0,-6 3 0 0 0,-5 5 0 0 0,-2 2 0 0 0,7 17 0 0 0,6 23 0 0 0,7 23 0 0 0,7 15 0 0 0,0 12 0 0 0,0-1 0 0 0,-2-2 0 0 0,-3-7 0 0 0,-6-10 0 0 0,-2-12 0 0 0,3-12 0 0 0,4-9 0 0 0,8-16 0 0 0,3-15 0 0 0,1-14 0 0 0,2-14 0 0 0,-6-2 0 0 0,-4-4 0 0 0,-5-9 0 0 0,5-13 0 0 0,-3-5 0 0 0,-5 5 0 0 0,-7 8 0 0 0,-1 10 0 0 0,-4 17 0 0 0,1 30 0 0 0,-1 33 0 0 0,-2 20 0 0 0,-3 6 0 0 0,0 2 0 0 0,-2-5 0 0 0,6 1 0 0 0,1-5 0 0 0,1-9-16383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26183 10800 16383 0 0,'0'-3'0'0'0,"7"12"0"0"0,19 25 0 0 0,22 26 0 0 0,29 25 0 0 0,33 20 0 0 0,18 6 0 0 0,6 1 0 0 0,-15-15 0 0 0,-28-20 0 0 0,-19-24 0 0 0,-20-18 0 0 0,-13-10 0 0 0,-12-7 0 0 0,-6 0 0 0 0,-3 1 0 0 0,-2 0 0 0 0,-3 1 0 0 0,2 3 0 0 0,0 1 0 0 0,-4 4 0 0 0,0 3 0 0 0,-2 4 0 0 0,-2-2 0 0 0,-3 5 0 0 0,-1-1 0 0 0,-2 3 0 0 0,-1-2 0 0 0,0 3 0 0 0,-1 1 0 0 0,-6 10 0 0 0,-13 7 0 0 0,-12 3 0 0 0,-12 1 0 0 0,-11-3 0 0 0,-3-5 0 0 0,8-9 0 0 0,13-11-16383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27347 10673 16383 0 0,'7'0'0'0'0,"16"0"0"0"0,6 0 0 0 0,10 4 0 0 0,4 4 0 0 0,2 14 0 0 0,3 30 0 0 0,4 31 0 0 0,0 14 0 0 0,-6 4 0 0 0,-4-1 0 0 0,-2 2 0 0 0,-5-3 0 0 0,2-7 0 0 0,-5-17 0 0 0,-9-18 0 0 0,-4-14 0 0 0,-2-22 0 0 0,-4-32 0 0 0,2-33 0 0 0,-1-30 0 0 0,1-16 0 0 0,0-6 0 0 0,-1 0 0 0 0,-4 9 0 0 0,0 6 0 0 0,-2 14 0 0 0,5 8 0 0 0,0 3 0 0 0,-2 6 0 0 0,-4 3 0 0 0,-2 11-16383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28173 11435 16383 0 0,'7'0'0'0'0,"5"0"0"0"0,1 7 0 0 0,2 5 0 0 0,1 1 0 0 0,-2 5 0 0 0,-3 3 0 0 0,-4 1 0 0 0,-2 4 0 0 0,-3 0 0 0 0,-2 3 0 0 0,0 3 0 0 0,-1 10 0 0 0,1 4 0 0 0,-4-2 0 0 0,-1-5 0 0 0,-3-6 0 0 0,-4-5 0 0 0,4-4 0 0 0,7-7 0 0 0,6-5 0 0 0,13-5 0 0 0,7-4 0 0 0,6-2 0 0 0,0-5 0 0 0,-1-2 0 0 0,-2 1 0 0 0,1-6 0 0 0,1-5 0 0 0,4-2 0 0 0,2-6 0 0 0,1-5 0 0 0,-1-1 0 0 0,-7 2 0 0 0,-9 4-16383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28893 11138 16383 0 0,'3'0'0'0'0,"5"0"0"0"0,11 0 0 0 0,12 0 0 0 0,11 0 0 0 0,2 0 0 0 0,-3 0 0 0 0,-2 0 0 0 0,-4-4 0 0 0,-5-4 0 0 0,-7 0-16383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29422 10571 16383 0 0,'6'0'0'0'0,"7"0"0"0"0,3 0 0 0 0,3 10 0 0 0,5 20 0 0 0,2 26 0 0 0,-4 12 0 0 0,-6 6 0 0 0,-1 0 0 0 0,-4 1 0 0 0,-1-5 0 0 0,-1-12 0 0 0,1-12 0 0 0,5-21 0 0 0,4-37 0 0 0,1-38 0 0 0,5-34 0 0 0,1-16 0 0 0,0-4 0 0 0,-1 8 0 0 0,1 1 0 0 0,-3 12 0 0 0,-2 15 0 0 0,-5 14 0 0 0,-5 14 0 0 0,-5 10 0 0 0,1 7 0 0 0,-2 7-16383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30268 11329 16383 0 0,'0'4'0'0'0,"0"7"0"0"0,0 9 0 0 0,0 8 0 0 0,0 9 0 0 0,0 8 0 0 0,0 4 0 0 0,0 0 0 0 0,0-5 0 0 0,0-10-16383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30353 10694 16383 0 0,'3'0'0'0'0,"5"0"0"0"0,11 0 0 0 0,19 0 0 0 0,7 0 0 0 0,-2 0 0 0 0,-4 0 0 0 0,-5 0 0 0 0,-2 0 0 0 0,-3 0 0 0 0,-7 0-16383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30353 10906 16383 0 0,'0'10'0'0'0,"7"4"0"0"0,12-1 0 0 0,16-3 0 0 0,20-3 0 0 0,13-2 0 0 0,-1-3 0 0 0,-5-1 0 0 0,-10-1 0 0 0,-11 0 0 0 0,-5-1 0 0 0,-9 1-16383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31496 10587 16383 0 0,'3'0'0'0'0,"2"7"0"0"0,-1 5 0 0 0,0 8 0 0 0,-2 4 0 0 0,0 4 0 0 0,2 4 0 0 0,7 1 0 0 0,6-6 0 0 0,3-8 0 0 0,4-6 0 0 0,-1-10 0 0 0,-5-8 0 0 0,-5-10 0 0 0,-2-12 0 0 0,-2-9 0 0 0,-3-2 0 0 0,-3-4 0 0 0,-1 2 0 0 0,-2 7-16383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31692 10607 16383 0 0,'-4'0'0'0'0,"-3"0"0"0"0,-6 3 0 0 0,1 5 0 0 0,-1 8 0 0 0,1 4 0 0 0,3 5 0 0 0,3 6 0 0 0,2 8 0 0 0,2 6 0 0 0,2 7 0 0 0,0 1 0 0 0,0-2 0 0 0,1 0 0 0 0,0-5 0 0 0,-1-3 0 0 0,0-2 0 0 0,0 1 0 0 0,4 1 0 0 0,4-7 0 0 0,4-10 0 0 0,7-8 0 0 0,3-9 0 0 0,2-1 0 0 0,-3 0 0 0 0,-3 0 0 0 0,0-2 0 0 0,3-2 0 0 0,6-5 0 0 0,0-9 0 0 0,-4-7 0 0 0,-2-9 0 0 0,2-8 0 0 0,0-5 0 0 0,0 1 0 0 0,-4 0 0 0 0,-2 0 0 0 0,-1 3 0 0 0,1 4 0 0 0,-3 1 0 0 0,0 1 0 0 0,-3-3 0 0 0,-3-1 0 0 0,-2-4 0 0 0,-4 0 0 0 0,-1 4 0 0 0,0-3 0 0 0,-2 1 0 0 0,1 0 0 0 0,-1 3 0 0 0,-3 2 0 0 0,-4 5 0 0 0,-8 5 0 0 0,-4 6 0 0 0,-9 6 0 0 0,-17 5 0 0 0,-23 1 0 0 0,-18 3 0 0 0,-7 0 0 0 0,9 0 0 0 0,16 0 0 0 0,15 0 0 0 0,18 0-16383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20087 9594 16383 0 0,'0'0'-16383'0'0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27326 13042 16383 0 0,'0'-3'0'0'0,"7"12"0"0"0,5 11 0 0 0,5 13 0 0 0,2 14 0 0 0,1 12 0 0 0,5 7 0 0 0,-3-5 0 0 0,-1 1 0 0 0,-5-4 0 0 0,-1-7 0 0 0,-3-7 0 0 0,-1-7 0 0 0,2-6 0 0 0,12-19 0 0 0,1-22 0 0 0,4-28 0 0 0,-1-33 0 0 0,2-17 0 0 0,-1-7 0 0 0,-5 9 0 0 0,-4 10 0 0 0,-6 13 0 0 0,-5 11 0 0 0,-4 15-16383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28140 13679 16383 0 0,'-4'0'0'0'0,"3"0"0"0"0,5 0 0 0 0,4 0 0 0 0,6 0 0 0 0,2 0 0 0 0,3 0 0 0 0,1 0 0 0 0,-3 3 0 0 0,-4 5 0 0 0,-4 8 0 0 0,-4 4 0 0 0,-3 2 0 0 0,-1 4 0 0 0,-2 2 0 0 0,0-2 0 0 0,-3-1 0 0 0,-8-1 0 0 0,-12-2 0 0 0,-5-5 0 0 0,-5-1 0 0 0,4-1 0 0 0,-6 5 0 0 0,-5 1 0 0 0,5 2 0 0 0,6-1 0 0 0,4 0 0 0 0,37-8 0 0 0,43-19 0 0 0,30-12 0 0 0,14-7 0 0 0,-6 0 0 0 0,-12 2 0 0 0,-17 4 0 0 0,-15 2 0 0 0,-16 4-16383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28617 13150 16383 0 0,'4'0'0'0'0,"17"0"0"0"0,23 0 0 0 0,20 0 0 0 0,6 0 0 0 0,2 0 0 0 0,-9 0 0 0 0,-8 0 0 0 0,-10 0 0 0 0,-12 0-16383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28639 13446 16383 0 0,'0'10'0'0'0,"10"4"0"0"0,33-1 0 0 0,38-3 0 0 0,34-3 0 0 0,5-2 0 0 0,-9-6 0 0 0,-18-3 0 0 0,-27 0-16383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29464 12620 16383 0 0,'10'0'0'0'0,"17"0"0"0"0,7 7 0 0 0,8 15 0 0 0,11 25 0 0 0,2 18 0 0 0,3 14 0 0 0,-6 4 0 0 0,-8-2 0 0 0,-5 3 0 0 0,-2-4 0 0 0,-7-8 0 0 0,-6-10 0 0 0,-7-2 0 0 0,1-4 0 0 0,-3-9 0 0 0,-1-11 0 0 0,1-30 0 0 0,11-42 0 0 0,9-26 0 0 0,14-32 0 0 0,2-14 0 0 0,4-8 0 0 0,-5 4 0 0 0,-8 16 0 0 0,-11 20 0 0 0,-10 20 0 0 0,-9 15 0 0 0,-7 13 0 0 0,3 6 0 0 0,0 5 0 0 0,-1 1 0 0 0,-3 3-16383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30628 13256 16383 0 0,'4'3'0'0'0,"3"12"0"0"0,2 6 0 0 0,-1 6 0 0 0,1 9 0 0 0,0 6 0 0 0,-3 1 0 0 0,2 7 0 0 0,-1 6 0 0 0,-1-4 0 0 0,-2 0 0 0 0,-2-3 0 0 0,0 1 0 0 0,-2-1 0 0 0,0-3 0 0 0,0-5 0 0 0,-1-10-16383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10239 10779 16383 0 0,'0'7'0'0'0,"-7"9"0"0"0,-2 8 0 0 0,1 4 0 0 0,1 3 0 0 0,2 1 0 0 0,2 1 0 0 0,1 1 0 0 0,2-1 0 0 0,0-3 0 0 0,0-3 0 0 0,0-3 0 0 0,1-2 0 0 0,2-2 0 0 0,5-3 0 0 0,5-6 0 0 0,2-4 0 0 0,7-3 0 0 0,2-3 0 0 0,4-1 0 0 0,0-1 0 0 0,0 0 0 0 0,1 1 0 0 0,-1-1 0 0 0,-2-3 0 0 0,-2-4 0 0 0,-1-1 0 0 0,-5-2 0 0 0,-2-3 0 0 0,-1-2 0 0 0,-2-2 0 0 0,-4-1 0 0 0,-3-1 0 0 0,-3 0 0 0 0,-2-1 0 0 0,-1 1 0 0 0,0 0 0 0 0,-1 0 0 0 0,1-4 0 0 0,-1 0 0 0 0,1 0 0 0 0,-7 0 0 0 0,-13 6 0 0 0,-5 1 0 0 0,-6 4 0 0 0,-1 4 0 0 0,2 4 0 0 0,2 2 0 0 0,3 2 0 0 0,2 2 0 0 0,-1-1 0 0 0,-1 1 0 0 0,1 0 0 0 0,-6-1 0 0 0,0 1 0 0 0,-6-1 0 0 0,3 0-16383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20341 10102 16383 0 0,'4'0'0'0'0,"3"0"0"0"0,9 0 0 0 0,4 0 0 0 0,2 0 0 0 0,1 0 0 0 0,4 0 0 0 0,-4 7 0 0 0,2 8 0 0 0,2 13 0 0 0,2 14 0 0 0,-6 14 0 0 0,1 8 0 0 0,-4-1 0 0 0,-5 3 0 0 0,-6-7 0 0 0,0-13 0 0 0,-2-18 0 0 0,1-24 0 0 0,6-22 0 0 0,4-16 0 0 0,2-8 0 0 0,9-14 0 0 0,5-4 0 0 0,0 5 0 0 0,2 4 0 0 0,-3 8 0 0 0,-2 9 0 0 0,-1 12 0 0 0,-2 10 0 0 0,-5 15 0 0 0,-1 12 0 0 0,4 15 0 0 0,0 5 0 0 0,3 7 0 0 0,-1 10 0 0 0,-1 6 0 0 0,-2 3 0 0 0,-6 5 0 0 0,2 1 0 0 0,0 4 0 0 0,-4-2 0 0 0,-4-8 0 0 0,-5-1 0 0 0,-4-1 0 0 0,-2-4 0 0 0,-1-7 0 0 0,-2-9 0 0 0,0-11-16383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12573 12832 16383 0 0,'0'10'0'0'0,"7"11"0"0"0,2 7 0 0 0,-1 7 0 0 0,-1 0 0 0 0,-2-2 0 0 0,-2 0 0 0 0,-1-3 0 0 0,-2-2 0 0 0,0 0 0 0 0,0-1 0 0 0,0-1 0 0 0,-1-3 0 0 0,1-1 0 0 0,0-1 0 0 0,0 2 0 0 0,0 1 0 0 0,0 0 0 0 0,3-1 0 0 0,5-1 0 0 0,4-4 0 0 0,7-6 0 0 0,4-7 0 0 0,7-15 0 0 0,3-10 0 0 0,-1-4 0 0 0,0-2 0 0 0,-1 1 0 0 0,-3 1 0 0 0,1-3 0 0 0,1-3 0 0 0,7-3 0 0 0,7-6 0 0 0,-1-3 0 0 0,-4 1 0 0 0,-6 6 0 0 0,-4 4 0 0 0,-8 8-16383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11317 10113 16383 0 0,'0'-4'0'0'0,"0"-4"0"0"0,-3-4 0 0 0,-5 0 0 0 0,-4 2 0 0 0,-4 2 0 0 0,-2 0 0 0 0,-5-2 0 0 0,-2 0 0 0 0,-10-1 0 0 0,-16-3 0 0 0,-16 2 0 0 0,-21-1 0 0 0,-25-8 0 0 0,-11-1 0 0 0,-7 0 0 0 0,1 5 0 0 0,10 0 0 0 0,14 4 0 0 0,13 1 0 0 0,14 2 0 0 0,12 3 0 0 0,2 3 0 0 0,-13-5 0 0 0,-18-1 0 0 0,-26 1 0 0 0,-27 3 0 0 0,-7 1 0 0 0,-1 3 0 0 0,12-3 0 0 0,21 0 0 0 0,29 1 0 0 0,26 1 0 0 0,22-2 0 0 0,19-8 0 0 0,21-7 0 0 0,15-11 0 0 0,12-11 0 0 0,11-7 0 0 0,9 0 0 0 0,5-1 0 0 0,-1 5 0 0 0,-3 6 0 0 0,-4 3 0 0 0,-5 8 0 0 0,-4 5 0 0 0,-5 3 0 0 0,-15 15 0 0 0,-23 16 0 0 0,-19 15 0 0 0,-7 4 0 0 0,0 0 0 0 0,0-2 0 0 0,8-2 0 0 0,5-6 0 0 0,4-2 0 0 0,4-2 0 0 0,4 1 0 0 0,5 0 0 0 0,5 4 0 0 0,3 5 0 0 0,2 9 0 0 0,1 1 0 0 0,1 9 0 0 0,7 13 0 0 0,9 6 0 0 0,7 4 0 0 0,1-8 0 0 0,3-9 0 0 0,3-8 0 0 0,-4-7 0 0 0,-3-10 0 0 0,8-3 0 0 0,-2-1 0 0 0,-2-2 0 0 0,-2-4 0 0 0,-3-4 0 0 0,-2-5 0 0 0,-1 3 0 0 0,0 1 0 0 0,-1-3 0 0 0,1 2 0 0 0,-4-2-16383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4973 8658 16383 0 0,'0'-3'0'0'0,"-4"-5"0"0"0,-4-1 0 0 0,0-2 0 0 0,-4 1 0 0 0,-5 2 0 0 0,-3 2 0 0 0,-6 2 0 0 0,-1 2 0 0 0,-6 5 0 0 0,-2 8 0 0 0,7 13 0 0 0,3 9 0 0 0,3 9 0 0 0,6 3 0 0 0,5 2 0 0 0,1 6 0 0 0,2 11 0 0 0,3 18 0 0 0,2 29 0 0 0,1 13 0 0 0,2-2 0 0 0,0-15 0 0 0,0-18 0 0 0,1-22 0 0 0,-1-18 0 0 0,1-11 0 0 0,-1-8 0 0 0,0-7 0 0 0,0 0 0 0 0,-3-3 0 0 0,-5-3 0 0 0,-4 0 0 0 0,-4 0 0 0 0,-2-3 0 0 0,-2-3 0 0 0,0-5 0 0 0,-1-2 0 0 0,1-2 0 0 0,-1-2 0 0 0,-6-4 0 0 0,-2-4 0 0 0,-7-5 0 0 0,4-3 0 0 0,0-3 0 0 0,5 3-16383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5160 9312 16383 0 0,'-3'-3'0'0'0,"-5"-2"0"0"0,-7 4 0 0 0,-5 6 0 0 0,-9 4 0 0 0,-10 9 0 0 0,-5 7 0 0 0,2 3 0 0 0,8 0 0 0 0,3 5 0 0 0,3 5 0 0 0,3 1 0 0 0,3 5 0 0 0,4-2 0 0 0,7-1 0 0 0,3-4 0 0 0,5-5 0 0 0,15-19 0 0 0,10-21 0 0 0,14-22 0 0 0,1-14 0 0 0,8-15 0 0 0,-1-9 0 0 0,-7 1 0 0 0,-1-8 0 0 0,-5 5 0 0 0,-9 7 0 0 0,-4 2 0 0 0,-6 7 0 0 0,-1 7 0 0 0,-2 3 0 0 0,0 1 0 0 0,2 6 0 0 0,-1 7 0 0 0,-1 1 0 0 0,-4 23 0 0 0,6 43 0 0 0,3 38 0 0 0,6 27 0 0 0,4 7 0 0 0,0-6 0 0 0,0-7 0 0 0,-4-16 0 0 0,1-11 0 0 0,-3-15 0 0 0,-1-13 0 0 0,7-13 0 0 0,2-15 0 0 0,7-23 0 0 0,2-20 0 0 0,-3-15 0 0 0,-2-17 0 0 0,6-11 0 0 0,-2-7 0 0 0,-1-6 0 0 0,1-3 0 0 0,-5 11 0 0 0,-7 12 0 0 0,-8 14 0 0 0,-3 8 0 0 0,-3 10 0 0 0,-3 6 0 0 0,-3 1 0 0 0,-1 19 0 0 0,-1 25 0 0 0,0 25 0 0 0,-1 17 0 0 0,1 7 0 0 0,2 10 0 0 0,9 6 0 0 0,2 9 0 0 0,3-8 0 0 0,-3-11 0 0 0,-2-15 0 0 0,0-6 0 0 0,-2-12-16383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5715 9170 16383 0 0,'13'0'0'0'0,"22"0"0"0"0,15 0 0 0 0,9 0 0 0 0,-3 0 0 0 0,-9 0-16383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5253 10900 16383 0 0,'0'-7'0'0'0,"-6"1"0"0"0,-14 16 0 0 0,-8 15 0 0 0,-8 18 0 0 0,0 8 0 0 0,2 8 0 0 0,8-1 0 0 0,3 1 0 0 0,4 3 0 0 0,4-8 0 0 0,5-8 0 0 0,4-9 0 0 0,14-11 0 0 0,21-30 0 0 0,14-28 0 0 0,12-29 0 0 0,0-17 0 0 0,-2-9 0 0 0,-3-14 0 0 0,-8 5 0 0 0,-6 0 0 0 0,-11 8 0 0 0,-5 8 0 0 0,1 10 0 0 0,-4 8 0 0 0,-5 11 0 0 0,-3 7 0 0 0,-5 5 0 0 0,-2-2 0 0 0,-1 0 0 0 0,-2-4 0 0 0,0-7 0 0 0,0 2 0 0 0,1 19 0 0 0,-4 39 0 0 0,-1 41 0 0 0,0 36 0 0 0,2 18 0 0 0,0 7 0 0 0,2-1 0 0 0,0-16 0 0 0,1-10 0 0 0,0-5 0 0 0,0-10 0 0 0,0-6 0 0 0,0-7 0 0 0,1-10 0 0 0,-1-8 0 0 0,0-8 0 0 0,0-5 0 0 0,-4-3 0 0 0,-4-6 0 0 0,0-1 0 0 0,-3-4 0 0 0,-3 0 0 0 0,1-1-16383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4403 11562 16383 0 0,'6'0'0'0'0,"3"4"0"0"0,7 4 0 0 0,13 7 0 0 0,13 8 0 0 0,2 4 0 0 0,7 1 0 0 0,5-2 0 0 0,6-5 0 0 0,7 1 0 0 0,15-3 0 0 0,16-2 0 0 0,26-4 0 0 0,11-4 0 0 0,6-3 0 0 0,-4-3 0 0 0,-13-2 0 0 0,-17-1 0 0 0,-24-1 0 0 0,-23 0 0 0 0,-22 1-16383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19685 4556 16383 0 0,'0'20'0'0'0,"0"24"0"0"0,0 21 0 0 0,0 10 0 0 0,0 2 0 0 0,0-2 0 0 0,0 0 0 0 0,0-6 0 0 0,0-5 0 0 0,0-7 0 0 0,0-5 0 0 0,0-13-16383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5568 12520 16383 0 0,'0'3'0'0'0,"0"9"0"0"0,-7 14 0 0 0,-5 4 0 0 0,-5 0 0 0 0,-2-2 0 0 0,-1 1 0 0 0,-1 0 0 0 0,-7 3 0 0 0,-5 8 0 0 0,2 4 0 0 0,4-3 0 0 0,3-2 0 0 0,5 0 0 0 0,6 4 0 0 0,2 0 0 0 0,3 3 0 0 0,3 8 0 0 0,2-2 0 0 0,1-3 0 0 0,2-7 0 0 0,0-7 0 0 0,4-6 0 0 0,4-8 0 0 0,12-8 0 0 0,22-5 0 0 0,20-5 0 0 0,21-3 0 0 0,6-1 0 0 0,1-10 0 0 0,-11-4 0 0 0,-9-10 0 0 0,-9-9 0 0 0,-2-21 0 0 0,-4-13 0 0 0,5-20 0 0 0,-4-18 0 0 0,2-21 0 0 0,-5-23 0 0 0,-13-16 0 0 0,-12-8 0 0 0,-11 4 0 0 0,-8 5 0 0 0,-7 29 0 0 0,-2 27 0 0 0,-2 28 0 0 0,-1 32 0 0 0,-2 44 0 0 0,-2 53 0 0 0,-2 36 0 0 0,1 20 0 0 0,-3 13 0 0 0,2 10 0 0 0,-6 0 0 0 0,-2-1 0 0 0,1-12 0 0 0,3-15 0 0 0,1-14 0 0 0,2-19 0 0 0,3-13 0 0 0,2-13 0 0 0,3-9 0 0 0,1-4 0 0 0,8-2 0 0 0,12-6 0 0 0,20-27 0 0 0,14-25 0 0 0,8-20 0 0 0,3-15 0 0 0,2-16 0 0 0,-5-8 0 0 0,-1-14 0 0 0,-6-3 0 0 0,-7 3 0 0 0,-12 10 0 0 0,-9 14 0 0 0,-9 15 0 0 0,-3 18 0 0 0,-5 15 0 0 0,-4 9 0 0 0,-2 6 0 0 0,-2 9 0 0 0,-1 27 0 0 0,-1 34 0 0 0,0 35 0 0 0,1 34 0 0 0,-1 13 0 0 0,1 7 0 0 0,-1-6 0 0 0,1-16 0 0 0,0-21 0 0 0,0-18 0 0 0,4-17 0 0 0,0-18 0 0 0,-3-18 0 0 0,-2-21 0 0 0,-1-18 0 0 0,0-7-16383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6646 12345 16383 0 0,'4'0'0'0'0,"4"0"0"0"0,4 0 0 0 0,3 0 0 0 0,3 0 0 0 0,12 0 0 0 0,24 0 0 0 0,37 0 0 0 0,20 0 0 0 0,7 0 0 0 0,-9 0 0 0 0,-23 0-16383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7176 10778 16383 0 0,'0'-4'0'0'0,"3"0"0"0"0,5 0 0 0 0,4 0 0 0 0,7 2 0 0 0,7 0 0 0 0,9 1 0 0 0,19 1 0 0 0,30 10 0 0 0,49 7 0 0 0,25 7 0 0 0,19 0 0 0 0,-16-4 0 0 0,-27-6 0 0 0,-31-5 0 0 0,-35-4-16383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7935 10356 16383 0 0,'0'20'0'0'0,"0"27"0"0"0,0 26 0 0 0,0 17 0 0 0,0 4 0 0 0,0 2 0 0 0,-3 6 0 0 0,-2 1 0 0 0,1-2 0 0 0,1-5 0 0 0,-3-20 0 0 0,0-18 0 0 0,1-20-16383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7345 7858 16383 0 0,'0'-3'0'0'0,"7"8"0"0"0,18 25 0 0 0,17 19 0 0 0,6 23 0 0 0,13 19 0 0 0,2 14 0 0 0,5 3 0 0 0,-7-4 0 0 0,-6-5 0 0 0,-3-7 0 0 0,-7-12 0 0 0,-4-6 0 0 0,-6-2 0 0 0,-5-7 0 0 0,-8-4 0 0 0,-4-2 0 0 0,-3-1 0 0 0,1 2 0 0 0,-3 3 0 0 0,0-4 0 0 0,-3-5 0 0 0,1-8 0 0 0,-2-9 0 0 0,2 0 0 0 0,1-7 0 0 0,-1 2 0 0 0,2 2 0 0 0,-3 6 0 0 0,-2 9 0 0 0,-2 7 0 0 0,-3 10 0 0 0,2 4 0 0 0,0 4 0 0 0,5 3 0 0 0,2 5 0 0 0,2-5 0 0 0,-1-1 0 0 0,-4-1 0 0 0,1-10 0 0 0,-1-1 0 0 0,-3 0 0 0 0,1-3 0 0 0,7 12 0 0 0,0 3 0 0 0,-2-1 0 0 0,1 1 0 0 0,-3-7 0 0 0,1-1 0 0 0,-1-2 0 0 0,-3-9 0 0 0,-2 0 0 0 0,-3 3 0 0 0,0 8 0 0 0,-2 3 0 0 0,0 6 0 0 0,-1 1 0 0 0,1 0 0 0 0,-1-7 0 0 0,1 2 0 0 0,0 5 0 0 0,0 7 0 0 0,-10 18 0 0 0,-7 16 0 0 0,-14 18 0 0 0,-5 3 0 0 0,-3 7 0 0 0,-5 0 0 0 0,-2-9 0 0 0,3-8 0 0 0,6-18 0 0 0,3-16 0 0 0,3-10 0 0 0,4-13 0 0 0,3-5 0 0 0,2-8 0 0 0,5-11 0 0 0,2-3 0 0 0,4-6 0 0 0,-1-7 0 0 0,-3-2 0 0 0,-1-3 0 0 0,0-6 0 0 0,2-4 0 0 0,4-1 0 0 0,0 3 0 0 0,-1 8 0 0 0,-6 7 0 0 0,0 0 0 0 0,-1 4 0 0 0,3-1 0 0 0,5-3 0 0 0,-1-8 0 0 0,-1-9 0 0 0,-1-6 0 0 0,0-7-16383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6816 13933 16383 0 0,'10'10'0'0'0,"7"10"0"0"0,3 9 0 0 0,6 9 0 0 0,2 1 0 0 0,-5 2 0 0 0,-2 6 0 0 0,2 3 0 0 0,0-8 0 0 0,-3-10-16383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6957 13700 16383 0 0,'0'3'0'0'0,"0"19"0"0"0,-3 28 0 0 0,-1 17 0 0 0,-4 9 0 0 0,0 0 0 0 0,1-4 0 0 0,-1-11 0 0 0,0-11 0 0 0,-1-9 0 0 0,-3-7 0 0 0,-3-6 0 0 0,1-8-16383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7176 14843 16383 0 0,'3'3'0'0'0,"5"2"0"0"0,4-1 0 0 0,3 0 0 0 0,4 5 0 0 0,0 5 0 0 0,1 3 0 0 0,5-1 0 0 0,10-3 0 0 0,0-5-16383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7874 14949 16383 0 0,'3'3'0'0'0,"5"5"0"0"0,8 4 0 0 0,0 1-16383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8319 15034 16383 0 0,'6'0'0'0'0,"7"0"0"0"0,3 3 0 0 0,0 5 0 0 0,-4 1-16383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19918 4662 16383 0 0,'3'0'0'0'0,"8"0"0"0"0,6 10 0 0 0,0 24 0 0 0,-4 16 0 0 0,-3 9 0 0 0,-4 6 0 0 0,-2-6 0 0 0,-3-12-16383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12912 13464 16383 0 0,'3'0'0'0'0,"5"0"0"0"0,4-3 0 0 0,0-5 0 0 0,2-1 0 0 0,1 2 0 0 0,2-3 0 0 0,-2 2-16383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15177 4045 16383 0 0,'0'3'0'0'0,"3"1"0"0"0,11 4 0 0 0,11 7 0 0 0,7 4 0 0 0,12 2 0 0 0,8 5 0 0 0,-1 1 0 0 0,1-4 0 0 0,2 0 0 0 0,-2-3 0 0 0,-3-1 0 0 0,1-5 0 0 0,-2-1 0 0 0,-2-3 0 0 0,4-2 0 0 0,5 0 0 0 0,8-2 0 0 0,5-1 0 0 0,1 2 0 0 0,8 0 0 0 0,-5-2 0 0 0,2-2 0 0 0,2 0 0 0 0,5-2 0 0 0,5-1 0 0 0,6 1 0 0 0,-4-2 0 0 0,-13 1 0 0 0,-12 0 0 0 0,-10-1 0 0 0,-5-5 0 0 0,-3-3 0 0 0,-6-3 0 0 0,1-3 0 0 0,-4 1 0 0 0,0-3 0 0 0,-4-3 0 0 0,0 2 0 0 0,4 1 0 0 0,0-3 0 0 0,-3-2 0 0 0,0-1 0 0 0,-3-3 0 0 0,1 4 0 0 0,-2 1 0 0 0,-3 1 0 0 0,2-3 0 0 0,2 0 0 0 0,4-1 0 0 0,-2-2 0 0 0,-2 3 0 0 0,0 2 0 0 0,2 2 0 0 0,2-4 0 0 0,-1 0 0 0 0,-3 3 0 0 0,0 5 0 0 0,-5 2 0 0 0,0 0 0 0 0,3-5 0 0 0,0 0 0 0 0,1 1 0 0 0,0 3 0 0 0,-2-4 0 0 0,-2-1 0 0 0,-6 2-16383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13716 5798 16383 0 0,'3'-3'0'0'0,"5"-2"0"0"0,1-3 0 0 0,2-3 0 0 0,3 0 0 0 0,5-8 0 0 0,4-5 0 0 0,10-4 0 0 0,18-5 0 0 0,19-10 0 0 0,19-4 0 0 0,24-8 0 0 0,27-5 0 0 0,30-5 0 0 0,26 1 0 0 0,21 2 0 0 0,7 11 0 0 0,-1 11 0 0 0,-8 9 0 0 0,0 2 0 0 0,8 8 0 0 0,9 6 0 0 0,12 6 0 0 0,10 4 0 0 0,-3 4 0 0 0,-13 1 0 0 0,-23 1 0 0 0,-38 0 0 0 0,-29 1 0 0 0,-27 5 0 0 0,-22 6 0 0 0,-23 8 0 0 0,-3 9 0 0 0,2 7 0 0 0,16 14 0 0 0,23 16 0 0 0,12 9 0 0 0,4 8 0 0 0,5 8 0 0 0,-4 1 0 0 0,-11 2 0 0 0,-9-5 0 0 0,-10-8 0 0 0,-16 2 0 0 0,-4-3 0 0 0,3 2 0 0 0,2 4 0 0 0,-2-3 0 0 0,4-6 0 0 0,-2 1 0 0 0,3-3 0 0 0,-4-4 0 0 0,-3-5 0 0 0,-9-6 0 0 0,-3-4 0 0 0,0 2 0 0 0,-5-2 0 0 0,0-1 0 0 0,-5-3 0 0 0,-2-4 0 0 0,-7-7 0 0 0,-10-7 0 0 0,-8-6 0 0 0,-9-5 0 0 0,-6-3 0 0 0,-3-1 0 0 0,-3-2 0 0 0,-1 4 0 0 0,2 1 0 0 0,1 4 0 0 0,2-4 0 0 0,2-14 0 0 0,-3-34 0 0 0,-3-29 0 0 0,-4-22 0 0 0,-4-15 0 0 0,-1-5 0 0 0,-3 6 0 0 0,0 9 0 0 0,-1 11 0 0 0,0 8 0 0 0,1 10 0 0 0,-1 8 0 0 0,1 8 0 0 0,0 7 0 0 0,0 1 0 0 0,0 12 0 0 0,3 33 0 0 0,5 30 0 0 0,4 21 0 0 0,0 15 0 0 0,2 4 0 0 0,5 4 0 0 0,-1-6 0 0 0,0-15 0 0 0,-3-9 0 0 0,-4-9 0 0 0,-1-5 0 0 0,-2-5 0 0 0,-2-5 0 0 0,-2-7 0 0 0,-2-4 0 0 0,-1-4 0 0 0,-8-1 0 0 0,-33 5 0 0 0,-43 1 0 0 0,-48 1 0 0 0,-26-6 0 0 0,-12-6 0 0 0,1-6 0 0 0,13-4 0 0 0,13-4 0 0 0,9-1 0 0 0,8-2 0 0 0,-2-4 0 0 0,14 0 0 0 0,19-1 0 0 0,23 2 0 0 0,19-2 0 0 0,19 0-16383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4551 10328 16383 0 0,'0'-3'0'0'0,"7"-2"0"0"0,8-2 0 0 0,3-5 0 0 0,4 1 0 0 0,2 2 0 0 0,1 2 0 0 0,5 0 0 0 0,5 0 0 0 0,7 2 0 0 0,9 1 0 0 0,6 2 0 0 0,4 1 0 0 0,5 0 0 0 0,8 2 0 0 0,5-1 0 0 0,2 0 0 0 0,-2 0 0 0 0,-1 1 0 0 0,3-1 0 0 0,12 0 0 0 0,16 0 0 0 0,24 0 0 0 0,19 0 0 0 0,2 0 0 0 0,-17 0 0 0 0,-27 0 0 0 0,-29 0 0 0 0,-22 0 0 0 0,-18 0 0 0 0,-11 0 0 0 0,-12-3 0 0 0,-2-2 0 0 0,0 1 0 0 0,-4 0-16383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5017 12451 16383 0 0,'16'0'0'0'0,"27"0"0"0"0,15 0 0 0 0,16 0 0 0 0,4 0 0 0 0,6 0 0 0 0,3 0 0 0 0,3 0 0 0 0,3 0 0 0 0,-1 0 0 0 0,1 0 0 0 0,2 0 0 0 0,-6 0 0 0 0,-7 0 0 0 0,-11 0 0 0 0,-15 0 0 0 0,-12 0 0 0 0,-8 0 0 0 0,-7 0 0 0 0,-4 0 0 0 0,-4 0 0 0 0,-1 0 0 0 0,-1 0 0 0 0,2 0 0 0 0,2 0 0 0 0,-3 0-16383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18563 12581 16383 0 0,'0'-4'0'0'0,"7"0"0"0"0,12 10 0 0 0,6 10 0 0 0,0 11 0 0 0,-2 12 0 0 0,2 15 0 0 0,0 10 0 0 0,-1 2 0 0 0,6 7 0 0 0,-2-7 0 0 0,-3-10 0 0 0,-2-8 0 0 0,-1-10 0 0 0,-2-10 0 0 0,3-13 0 0 0,11-24 0 0 0,10-23 0 0 0,4-16 0 0 0,11-24 0 0 0,-2-10 0 0 0,-9 0 0 0 0,-11 6 0 0 0,-8 6 0 0 0,-8 12 0 0 0,-9 12 0 0 0,-5 7 0 0 0,-5 7 0 0 0,-2 6 0 0 0,-1 3 0 0 0,-1 3 0 0 0,0 1 0 0 0,-6 1 0 0 0,-8-1 0 0 0,-6 1 0 0 0,-8-1 0 0 0,-13-1 0 0 0,-6 4 0 0 0,-2 4 0 0 0,-1 5 0 0 0,4 2 0 0 0,7 3 0 0 0,7 2 0 0 0,9 4 0 0 0,9 5 0 0 0,8 7 0 0 0,11 5 0 0 0,15 5 0 0 0,19 5 0 0 0,6-2 0 0 0,6-4 0 0 0,4-5 0 0 0,-3-7 0 0 0,-3-4 0 0 0,0-5 0 0 0,-4-3 0 0 0,-6-1 0 0 0,-6-2 0 0 0,-2 1 0 0 0,1 0 0 0 0,6 0 0 0 0,0 1 0 0 0,4 3 0 0 0,-2 1 0 0 0,-3 4 0 0 0,-8 0-16383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19664 13086 16383 0 0,'0'4'0'0'0,"7"0"0"0"0,2 4 0 0 0,6 3 0 0 0,4 0 0 0 0,2 5 0 0 0,2 3 0 0 0,-5 2 0 0 0,-4 7 0 0 0,-5 13 0 0 0,-4 5 0 0 0,-2 6 0 0 0,-3 7 0 0 0,0 1 0 0 0,2-4 0 0 0,2-1 0 0 0,-1-2 0 0 0,0-5 0 0 0,-1-3 0 0 0,-1-6 0 0 0,0-9-16383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18203 9124 16383 0 0,'0'7'0'0'0,"0"18"0"0"0,7 30 0 0 0,9 25 0 0 0,1 13 0 0 0,2 6 0 0 0,4-2 0 0 0,2-15 0 0 0,-1-17 0 0 0,0-18 0 0 0,-1-15 0 0 0,2-14 0 0 0,10-17 0 0 0,7-15 0 0 0,5-19 0 0 0,-1-13 0 0 0,1-14 0 0 0,-4-2 0 0 0,-2-8 0 0 0,-8 5 0 0 0,-10 7 0 0 0,-6 5 0 0 0,-5 10 0 0 0,-5 8 0 0 0,-3 4 0 0 0,-3 3 0 0 0,-2 0 0 0 0,0 1 0 0 0,0 2 0 0 0,0 2 0 0 0,0 1 0 0 0,4 5 0 0 0,5 5 0 0 0,4 4 0 0 0,3 4 0 0 0,0 3-16383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19050 9709 16383 0 0,'3'3'0'0'0,"9"1"0"0"0,18 1 0 0 0,24-12 0 0 0,31-17 0 0 0,21-9 0 0 0,2 2 0 0 0,-7 2 0 0 0,-14 7 0 0 0,-8 3 0 0 0,-11 5 0 0 0,-13 5 0 0 0,-14 4 0 0 0,-9 3 0 0 0,-7 2 0 0 0,-5 0 0 0 0,-2 4 0 0 0,-4 9 0 0 0,-5 11 0 0 0,-3 9 0 0 0,-3 2 0 0 0,-3-2 0 0 0,0-3 0 0 0,-4 1 0 0 0,-8 1 0 0 0,-12 5 0 0 0,-6 4 0 0 0,-4 1 0 0 0,1 0 0 0 0,2-3 0 0 0,26 1 0 0 0,59-5 0 0 0,66-10 0 0 0,58-8 0 0 0,25-8 0 0 0,15-8 0 0 0,-19-4 0 0 0,-37-6 0 0 0,-33 0 0 0 0,-34 0 0 0 0,-24 3 0 0 0,-20 1 0 0 0,-12 3 0 0 0,-13 0-16383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26289 8549 16383 0 0,'3'0'0'0'0,"5"0"0"0"0,4 0 0 0 0,1-4 0 0 0,0 0 0 0 0,6-7 0 0 0,2-5 0 0 0,2-13 0 0 0,3-22 0 0 0,0-16 0 0 0,-3 1 0 0 0,-3-10 0 0 0,-1 2 0 0 0,2 0 0 0 0,2 3 0 0 0,0-1 0 0 0,-4-1 0 0 0,-5 8 0 0 0,5-4 0 0 0,-1 5 0 0 0,-3 10 0 0 0,-4 12 0 0 0,-1 6 0 0 0,-2 5 0 0 0,-2 8-16383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20003 4808 16383 0 0,'0'-4'0'0'0,"3"0"0"0"0,5-1 0 0 0,4 2 0 0 0,3 0 0 0 0,7 2 0 0 0,5 0 0 0 0,-1-3 0 0 0,1 0 0 0 0,0 0 0 0 0,-1 1 0 0 0,1 0 0 0 0,-1-1 0 0 0,0-2 0 0 0,1 2 0 0 0,0 0 0 0 0,5-1 0 0 0,1-1 0 0 0,-3-2 0 0 0,5 0 0 0 0,3-2 0 0 0,5 0 0 0 0,5 3 0 0 0,11-5 0 0 0,6 0 0 0 0,9-2 0 0 0,5 2 0 0 0,3 0 0 0 0,-9 1 0 0 0,-11 3 0 0 0,-8 0 0 0 0,-8 0 0 0 0,0 3 0 0 0,8 1 0 0 0,18 2 0 0 0,8 1 0 0 0,7 1 0 0 0,-2 0 0 0 0,-11 0 0 0 0,-19-3 0 0 0,-18-4 0 0 0,-13-9 0 0 0,-9-4 0 0 0,-9-9 0 0 0,-4-9 0 0 0,-3-13 0 0 0,-1-10 0 0 0,0-5 0 0 0,0-2 0 0 0,0 1 0 0 0,1 1 0 0 0,0 6 0 0 0,1 3 0 0 0,0 3 0 0 0,0 6 0 0 0,0 3 0 0 0,0 3 0 0 0,0 1 0 0 0,0 2 0 0 0,0 4 0 0 0,0 4 0 0 0,0 4 0 0 0,0 3 0 0 0,0 3 0 0 0,0 1 0 0 0,4 1 0 0 0,4 0 0 0 0,0 3-16383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26924 12315 16383 0 0,'0'4'0'0'0,"3"0"0"0"0,5-6 0 0 0,1-31 0 0 0,-1-32 0 0 0,-2-30 0 0 0,-2-22 0 0 0,-2-24 0 0 0,6-16 0 0 0,5-12 0 0 0,3-10 0 0 0,9-15 0 0 0,4-16 0 0 0,1 2 0 0 0,1-2 0 0 0,2 12 0 0 0,-3 22 0 0 0,-5 25 0 0 0,-6 24 0 0 0,-7 20 0 0 0,-1 18 0 0 0,-3 15 0 0 0,1 6 0 0 0,-2 7 0 0 0,-1 5 0 0 0,-3-2 0 0 0,0-8 0 0 0,-2-7 0 0 0,2-3 0 0 0,5 0 0 0 0,0 0 0 0 0,0 3 0 0 0,-3 3 0 0 0,-1 7 0 0 0,-2 4 0 0 0,-1-1 0 0 0,0-1 0 0 0,-2 0 0 0 0,1 1 0 0 0,0-1 0 0 0,-1 1 0 0 0,1 4 0 0 0,0-3 0 0 0,0-1 0 0 0,0 3 0 0 0,0 1 0 0 0,0 4 0 0 0,0-1 0 0 0,0 7 0 0 0,0 7 0 0 0,0 3 0 0 0,0 5 0 0 0,0 1 0 0 0,0-2 0 0 0,0-1 0 0 0,0-6 0 0 0,0-6 0 0 0,0 1 0 0 0,0 1 0 0 0,0 5 0 0 0,0 5 0 0 0,0 2 0 0 0,0 3 0 0 0,0 5-16383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26289 7021 16383 0 0,'24'-10'0'0'0,"27"-14"0"0"0,16-2 0 0 0,7-4 0 0 0,-7 0 0 0 0,-7 5 0 0 0,-11 7 0 0 0,-3 6 0 0 0,-3 16 0 0 0,14 27 0 0 0,9 21 0 0 0,-1 10 0 0 0,-1 7 0 0 0,-12-5 0 0 0,-11-13 0 0 0,-9-8 0 0 0,-3-6 0 0 0,-4-4 0 0 0,-5 1 0 0 0,-3 2 0 0 0,-5 2 0 0 0,-4-3 0 0 0,3 0 0 0 0,0-6-16383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26409 5564 16383 0 0,'-7'0'0'0'0,"-5"0"0"0"0,-8 4 0 0 0,0 4 0 0 0,3 14 0 0 0,5 21 0 0 0,4 15 0 0 0,3 6 0 0 0,3 5 0 0 0,2 1 0 0 0,0-8 0 0 0,1-31 0 0 0,0-39 0 0 0,0-30 0 0 0,-1-26 0 0 0,1-10 0 0 0,9-4 0 0 0,7-3 0 0 0,7-2 0 0 0,6 4 0 0 0,-1 8 0 0 0,0 10 0 0 0,-1 11 0 0 0,1 8 0 0 0,0 8 0 0 0,-6 6 0 0 0,1 4 0 0 0,-2 4 0 0 0,1 0 0 0 0,-2 12 0 0 0,-4 20 0 0 0,-5 15 0 0 0,-4 13 0 0 0,-7 13 0 0 0,-7 4 0 0 0,-6-4 0 0 0,-8-4 0 0 0,-3-7 0 0 0,-5-4 0 0 0,-1-6 0 0 0,1-7 0 0 0,2-8 0 0 0,-2-5 0 0 0,5-3-16383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27059 5064 16383 0 0,'-4'0'0'0'0,"0"3"0"0"0,-7 9 0 0 0,-5 4 0 0 0,-3 8 0 0 0,-1 2 0 0 0,-2 7 0 0 0,4 1 0 0 0,2-2 0 0 0,2 8 0 0 0,5 7 0 0 0,-3 5 0 0 0,0 1 0 0 0,2-6 0 0 0,4-6 0 0 0,1-8 0 0 0,3-3 0 0 0,4-5 0 0 0,6-9 0 0 0,8-5 0 0 0,8-6 0 0 0,7-3 0 0 0,1-2 0 0 0,2-1 0 0 0,-1-4 0 0 0,-3-1 0 0 0,-3-3 0 0 0,-3-3 0 0 0,-2 1 0 0 0,-5-2 0 0 0,-6-9 0 0 0,-3-6 0 0 0,-5-3 0 0 0,-1 0 0 0 0,-3 3 0 0 0,1 3 0 0 0,-2 2 0 0 0,2 1 0 0 0,-1 1 0 0 0,0-5 0 0 0,1-6 0 0 0,0 0 0 0 0,-4 1 0 0 0,-4 0 0 0 0,0 1 0 0 0,-3 3 0 0 0,-3-1 0 0 0,-2-2 0 0 0,1 3-16383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27432 5085 16383 0 0,'3'4'0'0'0,"2"10"0"0"0,3 18 0 0 0,-1 8 0 0 0,0 3 0 0 0,-2-1 0 0 0,-2 4 0 0 0,-1 0 0 0 0,-1 2 0 0 0,-1-3 0 0 0,0 4 0 0 0,7 1 0 0 0,5-2 0 0 0,0-6 0 0 0,-1-13 0 0 0,1-15 0 0 0,1-19 0 0 0,2-14 0 0 0,-1-12 0 0 0,3 1 0 0 0,-1 14 0 0 0,-3 15 0 0 0,3 16 0 0 0,2 10 0 0 0,1 16 0 0 0,1 1 0 0 0,1 6 0 0 0,3-5 0 0 0,1-9 0 0 0,-1-11 0 0 0,0-9 0 0 0,-2-14 0 0 0,-4-11 0 0 0,2-9 0 0 0,0-12 0 0 0,-2-4 0 0 0,-2-9 0 0 0,0-7 0 0 0,-2-2 0 0 0,2-4 0 0 0,3 3 0 0 0,-3 1 0 0 0,0 4 0 0 0,-2 3 0 0 0,-5 6 0 0 0,-3 10-16383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28300 5191 16383 0 0,'3'0'0'0'0,"2"3"0"0"0,-1 5 0 0 0,3 8 0 0 0,6 1 0 0 0,2 4 0 0 0,-2 2 0 0 0,0 1 0 0 0,1 6 0 0 0,6-2 0 0 0,-2-3 0 0 0,0-1 0 0 0,1-2 0 0 0,6 2 0 0 0,7-3 0 0 0,0-5 0 0 0,-1-6 0 0 0,-3-3 0 0 0,1-4 0 0 0,-1-3 0 0 0,-3 0 0 0 0,-1-1 0 0 0,-2-3 0 0 0,-4-12 0 0 0,-6-6 0 0 0,-5-9 0 0 0,1-3 0 0 0,-3 1 0 0 0,-4 6 0 0 0,-13 11 0 0 0,-11 21 0 0 0,-5 18 0 0 0,-1 14 0 0 0,1 11 0 0 0,2 4 0 0 0,2-3 0 0 0,5 0 0 0 0,5-5 0 0 0,6 4 0 0 0,4 3 0 0 0,3-3 0 0 0,1-7 0 0 0,1-3 0 0 0,0-5 0 0 0,0-4 0 0 0,0 2 0 0 0,3 3 0 0 0,4 3 0 0 0,8-2 0 0 0,7-7 0 0 0,4-5 0 0 0,4-6 0 0 0,6-6 0 0 0,1-5 0 0 0,-3-3 0 0 0,-4-3 0 0 0,-4-1 0 0 0,-3 0 0 0 0,-6 0-16383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29252 5673 16383 0 0,'7'-4'0'0'0,"16"0"0"0"0,10-1 0 0 0,13 5 0 0 0,6 9 0 0 0,4 10 0 0 0,-1 8 0 0 0,-6 2 0 0 0,-8 5 0 0 0,-8 1 0 0 0,-6 7 0 0 0,-8 5 0 0 0,1 1 0 0 0,-5 0 0 0 0,-4-2 0 0 0,-3-1 0 0 0,-5-6 0 0 0,-1-6 0 0 0,-2-5 0 0 0,-4-7 0 0 0,-1-18 0 0 0,0-36 0 0 0,1-19 0 0 0,4-14 0 0 0,10-13 0 0 0,19-14 0 0 0,11-3 0 0 0,10 0 0 0 0,6 6 0 0 0,1 13 0 0 0,-7 15 0 0 0,-8 15 0 0 0,-11 12 0 0 0,-5 9 0 0 0,-2 5 0 0 0,-3 3 0 0 0,-1 1 0 0 0,-1 0 0 0 0,-3 3-16383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12107 10185 16383 0 0,'0'-3'0'0'0,"4"-2"0"0"0,4 1 0 0 0,4 1 0 0 0,3 0 0 0 0,3 2 0 0 0,5 3 0 0 0,2 2 0 0 0,-3 1-16383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8022 13466 16383 0 0,'0'-3'0'0'0,"10"-1"0"0"0,4-1-16383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13970 9698 16383 0 0,'0'-3'0'0'0,"7"-2"0"0"0,15-2 0 0 0,5-1-16383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19643 4387 16383 0 0,'0'3'0'0'0,"0"15"0"0"0,0 18 0 0 0,0 9 0 0 0,0 8 0 0 0,0 0 0 0 0,0 0 0 0 0,0 3 0 0 0,0-5 0 0 0,0-6 0 0 0,0 1 0 0 0,0-3 0 0 0,0-2 0 0 0,0-5 0 0 0,0 1 0 0 0,0-1 0 0 0,0-1 0 0 0,0 4 0 0 0,0 2 0 0 0,6 1 0 0 0,3 0 0 0 0,3-7 0 0 0,0-6 0 0 0,-3-5 0 0 0,1-3 0 0 0,-2-2 0 0 0,-1 0 0 0 0,-3-1 0 0 0,-1 1 0 0 0,-2-4-16383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14012 9890 16383 0 0,'0'0'-16383'0'0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14224 9424 16383 0 0,'3'4'0'0'0,"12"27"0"0"0,6 20 0 0 0,3 17 0 0 0,1 4 0 0 0,-4-4 0 0 0,5 1 0 0 0,-2-9 0 0 0,-2-10 0 0 0,-5-11 0 0 0,-2-9 0 0 0,4-16 0 0 0,-2-17 0 0 0,-3-18 0 0 0,2-19 0 0 0,-2-10 0 0 0,4-9 0 0 0,3-2 0 0 0,0-1 0 0 0,-3 8 0 0 0,-1 5 0 0 0,-4 8 0 0 0,0 8 0 0 0,-3 9-16383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14949 9721 16383 0 0,'0'3'0'0'0,"0"8"0"0"0,0 6 0 0 0,-4 3 0 0 0,-7 1 0 0 0,-9 5 0 0 0,-11-3 0 0 0,-4-2 0 0 0,4-1 0 0 0,5 0 0 0 0,-1 3 0 0 0,4 7 0 0 0,7 3 0 0 0,5 5 0 0 0,5 0 0 0 0,4-3 0 0 0,1-5 0 0 0,2-3 0 0 0,3-4 0 0 0,9-5 0 0 0,14-6 0 0 0,14-4 0 0 0,6-5 0 0 0,-1-2 0 0 0,-2-1 0 0 0,-5-5 0 0 0,-9 0-16383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15459 9827 16383 0 0,'-3'3'0'0'0,"-8"5"0"0"0,-9 7 0 0 0,-5 5 0 0 0,0 3 0 0 0,-4 3 0 0 0,3 1 0 0 0,7 0 0 0 0,2-2 0 0 0,5-2 0 0 0,4-1 0 0 0,4-1 0 0 0,1-1 0 0 0,3 0 0 0 0,0 0 0 0 0,1 2 0 0 0,4 2 0 0 0,13-3 0 0 0,12-6 0 0 0,10-5 0 0 0,12-4 0 0 0,0-3 0 0 0,-1-3 0 0 0,-10 0-16383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5990 13234 16383 0 0,'4'0'0'0'0,"3"0"0"0"0,6 0 0 0 0,2 0 0 0 0,0 0-16383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6200 13552 16383 0 0,'-3'0'0'0'0,"-5"3"0"0"0,-1 5 0 0 0,5 4 0 0 0,13 1 0 0 0,11-3 0 0 0,13-3 0 0 0,18-5 0 0 0,13-4 0 0 0,-1-5 0 0 0,-10-1-16383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3895 13488 16383 0 0,'0'7'0'0'0,"0"6"0"0"0,3 0 0 0 0,2-2-16383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3810 13510 16383 0 0,'20'10'0'0'0,"11"3"0"0"0,2 3 0 0 0,0-1 0 0 0,1-3 0 0 0,1-4 0 0 0,5-3 0 0 0,-1-3 0 0 0,3-1 0 0 0,-3-1 0 0 0,3 3 0 0 0,-6 1-16383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4424 13262 16383 0 0,'7'0'0'0'0,"5"0"0"0"0,8 0 0 0 0,0 7 0 0 0,-3 15 0 0 0,2 22 0 0 0,-2 12 0 0 0,-1 11 0 0 0,-2 1 0 0 0,-5 2 0 0 0,1-1 0 0 0,-3-8 0 0 0,-1-12 0 0 0,-3-10 0 0 0,3-12 0 0 0,-1-8 0 0 0,-1-3 0 0 0,3-4 0 0 0,10-28 0 0 0,15-35 0 0 0,6-33 0 0 0,7-21 0 0 0,5-14 0 0 0,-5 10 0 0 0,-11 17 0 0 0,-4 14 0 0 0,-4 17 0 0 0,-6 15 0 0 0,-4 12 0 0 0,-3 6 0 0 0,-5 7-16383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5265 13954 16383 0 0,'-3'0'0'0'0,"-5"0"0"0"0,-4 0 0 0 0,-4 3 0 0 0,1 5 0 0 0,4 5 0 0 0,2 2 0 0 0,4 3 0 0 0,3 2 0 0 0,1 7 0 0 0,1 6 0 0 0,4 1 0 0 0,4 1 0 0 0,5-2 0 0 0,0-3 0 0 0,4-3 0 0 0,6 0 0 0 0,6-1 0 0 0,9-1 0 0 0,3-6 0 0 0,6-1 0 0 0,5-2 0 0 0,-3-3 0 0 0,-7-3 0 0 0,-7-5 0 0 0,-9-5 0 0 0,-9-6 0 0 0,-8-3-16383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20320 7307 16383 0 0,'7'0'0'0'0,"5"0"0"0"0,5 0 0 0 0,5 0 0 0 0,3 3 0 0 0,0 2 0 0 0,0-1 0 0 0,-2-1 0 0 0,0 0 0 0 0,-5-5 0 0 0,-9-5 0 0 0,-13-1 0 0 0,-8 0 0 0 0,-6 2 0 0 0,-7 5 0 0 0,-2 6 0 0 0,3 3-16383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5901 13996 16383 0 0,'-3'0'0'0'0,"-5"0"0"0"0,-11 0 0 0 0,-16 0 0 0 0,-8 4 0 0 0,-8 10 0 0 0,-1 8 0 0 0,4-2 0 0 0,8 4 0 0 0,6 1 0 0 0,10 2 0 0 0,8 1 0 0 0,8 2 0 0 0,4 3 0 0 0,4 2 0 0 0,1-1 0 0 0,1-3 0 0 0,-1-4 0 0 0,1-2 0 0 0,-1-3 0 0 0,3-2 0 0 0,18-3 0 0 0,22-6 0 0 0,23 0 0 0 0,11-3 0 0 0,6-3 0 0 0,1-1 0 0 0,-6-3 0 0 0,-3-7 0 0 0,-12-6 0 0 0,-13-8 0 0 0,-15-1-16383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19431 11986 16383 0 0,'13'0'0'0'0,"9"0"0"0"0,10 0 0 0 0,2 0 0 0 0,0 0 0 0 0,1 0 0 0 0,-3 0 0 0 0,0 0 0 0 0,2 0 0 0 0,5 0 0 0 0,-1 0 0 0 0,-4 0 0 0 0,-7 0-16383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19706 11732 16383 0 0,'0'3'0'0'0,"0"12"0"0"0,0 16 0 0 0,0 6 0 0 0,0 1 0 0 0,0 4 0 0 0,0-2 0 0 0,0-2 0 0 0,0-2 0 0 0,0-6 0 0 0,0 4 0 0 0,0 5 0 0 0,0 3 0 0 0,0-2 0 0 0,0-5 0 0 0,0-8-16383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19325 7816 16383 0 0,'0'3'0'0'0,"0"5"0"0"0,7 4 0 0 0,5 0 0 0 0,5-1 0 0 0,5-4 0 0 0,3-2 0 0 0,0 1 0 0 0,3-1 0 0 0,7 0 0 0 0,21 1 0 0 0,18 4 0 0 0,19 0 0 0 0,9-2 0 0 0,-1-2 0 0 0,-14-2 0 0 0,-21-2-16383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20511 9623 16383 0 0,'0'3'0'0'0,"3"-2"0"0"0,5-4 0 0 0,7-23 0 0 0,5-20 0 0 0,6-25 0 0 0,5-18 0 0 0,-3-8 0 0 0,-2-3 0 0 0,0-6 0 0 0,0-8 0 0 0,-5-1 0 0 0,1-16 0 0 0,7-15 0 0 0,2-13 0 0 0,8-11 0 0 0,6 1 0 0 0,14-5 0 0 0,15-3 0 0 0,4 8 0 0 0,7 6 0 0 0,4 10 0 0 0,6 18 0 0 0,-5 12 0 0 0,-3 16 0 0 0,0 13 0 0 0,-2 13 0 0 0,-11 16 0 0 0,-8 16 0 0 0,-9 10 0 0 0,-4 7 0 0 0,10 0 0 0 0,7 2 0 0 0,15-1 0 0 0,31-5 0 0 0,36-4 0 0 0,19-1 0 0 0,10-4 0 0 0,6 2 0 0 0,-16 6 0 0 0,-30 4 0 0 0,-40 6 0 0 0,-36 4 0 0 0,-36 2 0 0 0,-30 4 0 0 0,-18 3 0 0 0,-9 3 0 0 0,-4 0 0 0 0,-2 2 0 0 0,0-1 0 0 0,4-2 0 0 0,2 1 0 0 0,4 2 0 0 0,5 0 0 0 0,3-3 0 0 0,7 2 0 0 0,9 1 0 0 0,11 4 0 0 0,7 1 0 0 0,4 2 0 0 0,4 2 0 0 0,6 0 0 0 0,6 3 0 0 0,-2 9 0 0 0,-8 9 0 0 0,-9 13 0 0 0,-7 13 0 0 0,-12 4 0 0 0,-14 6 0 0 0,-10 5 0 0 0,-9 5 0 0 0,-1 1 0 0 0,4-11-16383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24596 5636 16383 0 0,'0'10'0'0'0,"3"17"0"0"0,2 20 0 0 0,6 17 0 0 0,4 20 0 0 0,1-1 0 0 0,-3-3 0 0 0,-1-14 0 0 0,5-16 0 0 0,3-18 0 0 0,4-14 0 0 0,-1-10-16383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24723 5339 16383 0 0,'0'0'-16383'0'0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25054 5233 16383 0 0,'0'11'0'0'0,"0"19"0"0"0,0 29 0 0 0,-6 28 0 0 0,-10 22 0 0 0,-8 17 0 0 0,-1 0 0 0 0,-5-7 0 0 0,1-15 0 0 0,3-7 0 0 0,3-21 0 0 0,5-13 0 0 0,-2-3 0 0 0,3-6 0 0 0,2-5 0 0 0,2-4 0 0 0,-3 11 0 0 0,-5 12 0 0 0,-6 25 0 0 0,1 14 0 0 0,2-5 0 0 0,-1-9 0 0 0,3-21-16383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25379 6213 16383 0 0,'0'7'0'0'0,"0"15"0"0"0,0 25 0 0 0,0 21 0 0 0,0 12 0 0 0,0 10 0 0 0,0-8 0 0 0,0-13 0 0 0,0-16 0 0 0,0-14 0 0 0,0-16 0 0 0,0-32 0 0 0,0-29 0 0 0,0-21 0 0 0,0-7 0 0 0,0 1 0 0 0,7 1 0 0 0,2 1 0 0 0,-1 5 0 0 0,2 6 0 0 0,0 1 0 0 0,-3-4 0 0 0,5-3 0 0 0,7 2 0 0 0,7-4 0 0 0,9 0 0 0 0,2 2 0 0 0,-5 1 0 0 0,-5 7 0 0 0,-4 5 0 0 0,-2 7 0 0 0,-1 6 0 0 0,3 9 0 0 0,3 12 0 0 0,-2 11 0 0 0,-5 9 0 0 0,-6 9 0 0 0,-5 6 0 0 0,-4 11 0 0 0,-2 4 0 0 0,-2 2 0 0 0,-1-3 0 0 0,-4-4 0 0 0,-1-5 0 0 0,-9 6 0 0 0,-9-2 0 0 0,-1-5 0 0 0,1-2 0 0 0,1-6 0 0 0,5-4 0 0 0,1-4 0 0 0,1-3 0 0 0,3-5-16383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26607 5672 16383 0 0,'3'-3'0'0'0,"15"-2"0"0"0,18 1 0 0 0,16 7 0 0 0,12 14 0 0 0,3 7 0 0 0,-3 6 0 0 0,-3 8 0 0 0,-5 8 0 0 0,-12 3 0 0 0,-13 0 0 0 0,-13-2 0 0 0,-8-2 0 0 0,0 1 0 0 0,-1-3 0 0 0,-3-6 0 0 0,-2-3 0 0 0,-1-3 0 0 0,-6-7 0 0 0,-4-8 0 0 0,-5-7 0 0 0,-1-17 0 0 0,2-19 0 0 0,3-7 0 0 0,3-12 0 0 0,6-8 0 0 0,6-9 0 0 0,4 1 0 0 0,9-1 0 0 0,6 5 0 0 0,6 5 0 0 0,1 8 0 0 0,-1 9 0 0 0,-4 6 0 0 0,-2 9 0 0 0,-3 8 0 0 0,-2 3 0 0 0,-1 3 0 0 0,3-8 0 0 0,-2-1-16383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20405 7325 16383 0 0,'3'-3'0'0'0,"5"-2"0"0"0,4 1 0 0 0,7 0 0 0 0,4 2 0 0 0,0 0 0 0 0,5 2 0 0 0,3-1 0 0 0,13-2 0 0 0,13-2 0 0 0,11-2 0 0 0,-1-1 0 0 0,3 2 0 0 0,6 1 0 0 0,3 2 0 0 0,10 1 0 0 0,18 1 0 0 0,20 1 0 0 0,10 0 0 0 0,17 0 0 0 0,8 1 0 0 0,-5-1 0 0 0,-17 0 0 0 0,-19 0 0 0 0,-16 0 0 0 0,-19 0 0 0 0,-14 0 0 0 0,-6 0 0 0 0,-7 0 0 0 0,-1 0 0 0 0,4 0 0 0 0,-2 0 0 0 0,-1 0 0 0 0,-1 0 0 0 0,-6 0 0 0 0,-3 0 0 0 0,-5 0 0 0 0,-8 0 0 0 0,-2 0 0 0 0,-1 0 0 0 0,-3 0 0 0 0,1 0 0 0 0,-2 0 0 0 0,2 0 0 0 0,-3 0 0 0 0,-1 0 0 0 0,-3 0 0 0 0,2 0 0 0 0,3 0 0 0 0,0 0 0 0 0,-5 0-16383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27508 5542 16383 0 0,'10'3'0'0'0,"4"5"0"0"0,-1 4 0 0 0,0 7 0 0 0,3 3 0 0 0,0 2 0 0 0,6 4 0 0 0,5-1 0 0 0,8 0 0 0 0,1-6 0 0 0,2-6 0 0 0,-2-5 0 0 0,-5-5 0 0 0,-3-3 0 0 0,-3-2 0 0 0,0-1 0 0 0,0 0 0 0 0,-1 0 0 0 0,-2 0 0 0 0,-4-3 0 0 0,-2-4 0 0 0,-3-5 0 0 0,-5-2 0 0 0,-2-3 0 0 0,-4-2 0 0 0,-5-10 0 0 0,-11-11 0 0 0,-8-5 0 0 0,-3 2 0 0 0,-1 9 0 0 0,1 9 0 0 0,1 10 0 0 0,2 8 0 0 0,-3 1 0 0 0,0-1 0 0 0,1 1 0 0 0,-3 1 0 0 0,0 2 0 0 0,2 2 0 0 0,1 1 0 0 0,2 0 0 0 0,-3 1 0 0 0,-7 4 0 0 0,-8 7 0 0 0,0 10 0 0 0,2 0 0 0 0,5 0 0 0 0,5 4 0 0 0,7 1 0 0 0,7 2 0 0 0,5 0 0 0 0,6 9 0 0 0,2 5 0 0 0,1-2 0 0 0,8 7 0 0 0,3-3 0 0 0,9 0 0 0 0,15-6 0 0 0,18-5 0 0 0,24-2 0 0 0,9-2 0 0 0,-1-7 0 0 0,4-7 0 0 0,-12-5 0 0 0,-11-6 0 0 0,-7-2 0 0 0,-13-2-16383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28759 5382 16383 0 0,'-7'0'0'0'0,"-16"0"0"0"0,-17 6 0 0 0,-5 3 0 0 0,5 3 0 0 0,-1 0 0 0 0,6 0 0 0 0,7 3 0 0 0,3-3 0 0 0,4 5 0 0 0,5 2 0 0 0,5 5 0 0 0,5 8 0 0 0,2 9 0 0 0,4 1 0 0 0,0 0 0 0 0,4 0 0 0 0,9-1 0 0 0,8 6 0 0 0,7-1 0 0 0,3-5 0 0 0,-1-7 0 0 0,-6-5 0 0 0,-3-4 0 0 0,-2 0 0 0 0,-4-1 0 0 0,-1 3 0 0 0,-4-1 0 0 0,-2 0 0 0 0,-4 4 0 0 0,-5 2 0 0 0,-6-6 0 0 0,-5-6 0 0 0,-4-4 0 0 0,-6-1 0 0 0,-3-3 0 0 0,0-4 0 0 0,0 0 0 0 0,2 0 0 0 0,1-3 0 0 0,1-2 0 0 0,0 3 0 0 0,1-1 0 0 0,-6-7 0 0 0,-3-8 0 0 0,4-1-16383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24321 8866 16383 0 0,'3'0'0'0'0,"5"4"0"0"0,4 0 0 0 0,3 1 0 0 0,4-2 0 0 0,3 0 0 0 0,3-2 0 0 0,4 0 0 0 0,3-8 0 0 0,3-29 0 0 0,9-38 0 0 0,21-39 0 0 0,16-22 0 0 0,4-19 0 0 0,12-10 0 0 0,6 2 0 0 0,2 2 0 0 0,-13 21 0 0 0,-5 18 0 0 0,-8 16 0 0 0,-10 18 0 0 0,-14 22 0 0 0,-12 14 0 0 0,-11 13 0 0 0,-7 9 0 0 0,-1 4 0 0 0,-5-6 0 0 0,-5 4-16383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25441 6988 16383 0 0,'-4'0'0'0'0,"-4"-4"0"0"0,0-4 0 0 0,3 0 0 0 0,21 0 0 0 0,23 2 0 0 0,13 2 0 0 0,7 2 0 0 0,-3 0 0 0 0,-7 6 0 0 0,-10 4 0 0 0,-3 7 0 0 0,-6 6 0 0 0,-7 5 0 0 0,-7 12 0 0 0,-8 9 0 0 0,-3 11 0 0 0,-4 5 0 0 0,-2 6 0 0 0,-1 0 0 0 0,1-3 0 0 0,-4-11 0 0 0,-4-11 0 0 0,0-9 0 0 0,-6-11 0 0 0,-3-10 0 0 0,1-6-16383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26643 6983 16383 0 0,'-6'0'0'0'0,"-7"3"0"0"0,-3 8 0 0 0,0 9 0 0 0,4 8 0 0 0,3 9 0 0 0,3 2 0 0 0,3 1 0 0 0,2 0 0 0 0,4 0 0 0 0,6 1 0 0 0,3 2 0 0 0,5-5 0 0 0,1-3 0 0 0,2-4 0 0 0,1-3 0 0 0,3-7 0 0 0,11-7 0 0 0,7-6 0 0 0,3-4 0 0 0,-4-3 0 0 0,-4-2 0 0 0,-9-7 0 0 0,-6-9 0 0 0,0-18 0 0 0,-3-14 0 0 0,-6-2 0 0 0,-4-5 0 0 0,-4 3 0 0 0,-3 4 0 0 0,-2 3 0 0 0,-4 0 0 0 0,-8 1 0 0 0,-6 4 0 0 0,1 6 0 0 0,-1 6 0 0 0,-3 7 0 0 0,-2 5 0 0 0,-8-2 0 0 0,3 2-16383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27618 6652 16383 0 0,'0'3'0'0'0,"0"15"0"0"0,-3 28 0 0 0,-5 26 0 0 0,-11 32 0 0 0,-9 14 0 0 0,-3 8 0 0 0,-6 6 0 0 0,-4 1 0 0 0,1-6 0 0 0,5-14 0 0 0,5-12 0 0 0,7-18 0 0 0,1-8 0 0 0,1-11 0 0 0,4-9 0 0 0,5-21 0 0 0,4-33 0 0 0,4-24 0 0 0,2-14 0 0 0,2-11 0 0 0,1-8 0 0 0,3 3 0 0 0,1-1 0 0 0,4 4 0 0 0,3-2 0 0 0,6 0 0 0 0,0 4 0 0 0,4 4 0 0 0,5-5 0 0 0,1 1 0 0 0,3 3 0 0 0,-1 4 0 0 0,-2 5 0 0 0,-2 6 0 0 0,-2 4 0 0 0,-3 3 0 0 0,0 2 0 0 0,-1 2 0 0 0,3 3 0 0 0,1 5 0 0 0,-1 4 0 0 0,0 4 0 0 0,3 2 0 0 0,-4 4 0 0 0,-5 9 0 0 0,-2 9 0 0 0,-4 11 0 0 0,-4 3 0 0 0,-2 3 0 0 0,-3-2 0 0 0,-2-4 0 0 0,-3 0 0 0 0,-6-6 0 0 0,-7-7 0 0 0,-8-7 0 0 0,-7-5 0 0 0,-1-5 0 0 0,5-1-16383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28490 7138 16383 0 0,'4'0'0'0'0,"4"0"0"0"0,7 4 0 0 0,2 10 0 0 0,1 18 0 0 0,0 5 0 0 0,2 8 0 0 0,-4 5 0 0 0,3 5 0 0 0,1 0 0 0 0,-2-6 0 0 0,-2-12 0 0 0,-2-12-16383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28829 7244 16383 0 0,'3'0'0'0'0,"9"4"0"0"0,8 14 0 0 0,1 14 0 0 0,-3 5 0 0 0,-2 10 0 0 0,1 4 0 0 0,3 0 0 0 0,6-6 0 0 0,5-7 0 0 0,-3-9-16383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27686 9163 16383 0 0,'7'0'0'0'0,"29"-14"0"0"0,49-10 0 0 0,47-16 0 0 0,25-10 0 0 0,-1 2 0 0 0,-21 7 0 0 0,-32 7 0 0 0,-31 5 0 0 0,-24 5 0 0 0,-21 3 0 0 0,-21 2 0 0 0,-15 0 0 0 0,-9 4 0 0 0,-12 1 0 0 0,-1-1 0 0 0,1-1 0 0 0,7 6 0 0 0,16 14 0 0 0,17 14 0 0 0,16 7 0 0 0,11 2 0 0 0,6 1 0 0 0,-1-2 0 0 0,-8-2 0 0 0,-10 2 0 0 0,-8 0 0 0 0,-8 3 0 0 0,-4-2 0 0 0,-4 3 0 0 0,-1 3 0 0 0,-1-2 0 0 0,0-2 0 0 0,1-6-16383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29419 8767 16383 0 0,'0'-3'0'0'0,"-3"-1"0"0"0,-5-1 0 0 0,-1 5 0 0 0,1 9 0 0 0,2 10 0 0 0,2 7 0 0 0,2 8 0 0 0,1 0 0 0 0,1-2 0 0 0,0 1 0 0 0,0 1 0 0 0,0 1 0 0 0,4 2 0 0 0,4 1 0 0 0,1-2 0 0 0,2-7 0 0 0,0-6 0 0 0,0-6 0 0 0,3-3 0 0 0,5-4 0 0 0,6-3 0 0 0,3-4 0 0 0,-1-1 0 0 0,-1-2 0 0 0,-2-4 0 0 0,-5-4 0 0 0,-5-5 0 0 0,-6-7 0 0 0,-3-6 0 0 0,-4-3 0 0 0,-1-2 0 0 0,-1-7 0 0 0,0 0 0 0 0,0 3 0 0 0,0 4 0 0 0,1 4 0 0 0,-1 4 0 0 0,1-2 0 0 0,0 0 0 0 0,-3 5 0 0 0,-2 5-16383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23621 7262 16383 0 0,'0'-3'0'0'0,"0"5"0"0"0,0 6 0 0 0,0 5 0 0 0,0 7 0 0 0,0 3 0 0 0,0 2 0 0 0,0-11 0 0 0,0-14 0 0 0,0-11 0 0 0,0-6 0 0 0,0-8 0 0 0,0-2 0 0 0,-4 3 0 0 0,0 12 0 0 0,0 12 0 0 0,0 9 0 0 0,2 7 0 0 0,4 0 0 0 0,1-9 0 0 0,1-13 0 0 0,3-5 0 0 0,0-4 0 0 0,-1-3 0 0 0,-1-2 0 0 0,-3 6 0 0 0,4 12 0 0 0,2 7 0 0 0,4 2 0 0 0,0 0-16383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30305 8006 16383 0 0,'0'10'0'0'0,"0"34"0"0"0,0 43 0 0 0,0 41 0 0 0,0 31 0 0 0,0 14 0 0 0,0-3 0 0 0,0-18 0 0 0,0-13 0 0 0,0-7 0 0 0,-7 1 0 0 0,-2-2 0 0 0,-3-10 0 0 0,1-15 0 0 0,1-15 0 0 0,1-24 0 0 0,-3-20 0 0 0,1-27 0 0 0,2-18-16383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30607 8823 16383 0 0,'10'0'0'0'0,"7"3"0"0"0,4 12 0 0 0,-2 20 0 0 0,-1 10 0 0 0,4 18 0 0 0,-2 9 0 0 0,-5 9 0 0 0,-5 4 0 0 0,-3-10 0 0 0,-4-6 0 0 0,-2-9 0 0 0,2-8 0 0 0,1-9 0 0 0,-1-8 0 0 0,0-8 0 0 0,-1-17 0 0 0,-1-15 0 0 0,-1-23 0 0 0,-3-20 0 0 0,-2-16 0 0 0,1-10 0 0 0,0 1 0 0 0,2-1 0 0 0,0 2 0 0 0,1 6 0 0 0,1 5 0 0 0,0 9 0 0 0,0 7 0 0 0,0 7 0 0 0,0 8 0 0 0,1-3 0 0 0,-1 2 0 0 0,3 3 0 0 0,5 3 0 0 0,4 1 0 0 0,4 6 0 0 0,5 6 0 0 0,7 11 0 0 0,1 9 0 0 0,-1 8 0 0 0,-1 6 0 0 0,-6 4 0 0 0,-3 1 0 0 0,-4-2 0 0 0,-5 0 0 0 0,-4 1 0 0 0,-3 0 0 0 0,-1 2 0 0 0,-1 0 0 0 0,-1-1 0 0 0,-7-3 0 0 0,-8 2 0 0 0,-13 0 0 0 0,-10-1 0 0 0,1-5-16383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30353 11035 16383 0 0,'27'17'0'0'0,"19"8"0"0"0,12 11 0 0 0,-1 3 0 0 0,-6 1 0 0 0,-6 3 0 0 0,-6 3 0 0 0,-7-5 0 0 0,-6-5 0 0 0,-7-5 0 0 0,-3-9 0 0 0,-1-4 0 0 0,0 2 0 0 0,-2-10 0 0 0,-4-26 0 0 0,-3-35 0 0 0,-3-35 0 0 0,2-23 0 0 0,3-1 0 0 0,1 17 0 0 0,-2 19 0 0 0,-2 16 0 0 0,-1 8 0 0 0,-2 9 0 0 0,-2 11-16383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31157 10081 16383 0 0,'21'6'0'0'0,"12"17"0"0"0,5 24 0 0 0,-1 27 0 0 0,-3 19 0 0 0,-8 10 0 0 0,-1 11 0 0 0,-1-1 0 0 0,-6-5 0 0 0,-5-11 0 0 0,-1-13 0 0 0,-4-9 0 0 0,1-8 0 0 0,-1-6 0 0 0,-2-2 0 0 0,-2-8 0 0 0,-2-6 0 0 0,-1-8 0 0 0,3-6 0 0 0,0-8-16383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32089 10038 16383 0 0,'0'-3'0'0'0,"10"2"0"0"0,7 7 0 0 0,0 18 0 0 0,4 17 0 0 0,6 25 0 0 0,-3 16 0 0 0,-1 20 0 0 0,-5 16 0 0 0,-5 9 0 0 0,-5 3 0 0 0,-4-11 0 0 0,-3-18 0 0 0,6-17 0 0 0,1-16 0 0 0,-1-12 0 0 0,3-16 0 0 0,-2-12 0 0 0,2-6 0 0 0,3-8 0 0 0,2-9 0 0 0,-1-13 0 0 0,0-11 0 0 0,-2-9 0 0 0,-4-10 0 0 0,-2-3 0 0 0,-3-6 0 0 0,-1-7 0 0 0,-2 7-16383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32173 10651 16383 0 0,'-3'0'0'0'0,"12"0"0"0"0,15 0 0 0 0,16 0 0 0 0,12 0 0 0 0,1 0 0 0 0,-2 0 0 0 0,-4-4 0 0 0,-9-3 0 0 0,-11-2-16383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21089 11249 16383 0 0,'0'3'0'0'0,"3"2"0"0"0,2 2 0 0 0,6 1 0 0 0,4-1 0 0 0,4-2 0 0 0,12-2 0 0 0,21-1 0 0 0,14 2 0 0 0,14 1 0 0 0,3-1 0 0 0,-5-1 0 0 0,-7-1 0 0 0,-12-1 0 0 0,-2 0 0 0 0,6-1 0 0 0,16 0 0 0 0,22 0 0 0 0,16 0 0 0 0,3-11 0 0 0,-16-2 0 0 0,-22 0 0 0 0,-15 2 0 0 0,-13 4 0 0 0,-8 2 0 0 0,2 0 0 0 0,-1-4 0 0 0,-5-3 0 0 0,-3-3 0 0 0,-1-3 0 0 0,2-1 0 0 0,-1-1 0 0 0,-4 3 0 0 0,-5 1 0 0 0,-5 0 0 0 0,2-4 0 0 0,1-2 0 0 0,1-5 0 0 0,-2-3 0 0 0,-6-1 0 0 0,1-5 0 0 0,0 1 0 0 0,-4 2 0 0 0,-2 0 0 0 0,-3 3 0 0 0,-4-8 0 0 0,-4 0 0 0 0,-2 3 0 0 0,-2 4 0 0 0,-1 3 0 0 0,-1 4 0 0 0,0-1 0 0 0,1 0 0 0 0,-1-2 0 0 0,1 0 0 0 0,-1 1 0 0 0,-6 2 0 0 0,-8 5 0 0 0,-13-1 0 0 0,-8 3 0 0 0,-4 4 0 0 0,-6 4 0 0 0,2 4 0 0 0,1 3 0 0 0,2 2 0 0 0,0 0 0 0 0,2 1 0 0 0,-4 0 0 0 0,2-1 0 0 0,-1 1 0 0 0,-5-4 0 0 0,-3-1 0 0 0,-5 0 0 0 0,-2 0 0 0 0,5 2 0 0 0,5 0 0 0 0,7 1 0 0 0,-1 1 0 0 0,-5 0 0 0 0,-13 0 0 0 0,-13 0 0 0 0,-11 0 0 0 0,-5 1 0 0 0,9-1 0 0 0,15 0 0 0 0,14 0 0 0 0,10 0 0 0 0,1 0 0 0 0,4 0 0 0 0,4 0 0 0 0,-2 0 0 0 0,-3 3 0 0 0,-1 5 0 0 0,1 4 0 0 0,1 0 0 0 0,-1 5 0 0 0,-4 3 0 0 0,-2 1 0 0 0,2-2 0 0 0,6-2 0 0 0,4 0 0 0 0,4-3 0 0 0,7-1 0 0 0,3-2 0 0 0,1 1 0 0 0,-1 0 0 0 0,0 3 0 0 0,-2 2 0 0 0,0 1 0 0 0,-1 1 0 0 0,-1 1 0 0 0,0 0 0 0 0,0 0 0 0 0,4 0 0 0 0,3 1 0 0 0,6-1 0 0 0,-1 3 0 0 0,-5 5 0 0 0,-1 0 0 0 0,3 0 0 0 0,2-2 0 0 0,4 1 0 0 0,5 0 0 0 0,6-6 0 0 0,10-1 0 0 0,11-6 0 0 0,5-4 0 0 0,3-5 0 0 0,0-2 0 0 0,-3 1 0 0 0,-4 4 0 0 0,0 3 0 0 0,6 4 0 0 0,7-1 0 0 0,-3-3-16383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22310 11435 16383 0 0,'3'0'0'0'0,"5"4"0"0"0,4 4 0 0 0,7 4 0 0 0,4 7 0 0 0,0 13 0 0 0,-2 9 0 0 0,1 10 0 0 0,0 7 0 0 0,4 14 0 0 0,10 15 0 0 0,3 2 0 0 0,5 7 0 0 0,1 14 0 0 0,4 5 0 0 0,3 3 0 0 0,3-5 0 0 0,6-1 0 0 0,2-3 0 0 0,8-7 0 0 0,-5-13 0 0 0,-11-16 0 0 0,-7-20 0 0 0,-2-12 0 0 0,1-6 0 0 0,-4-6 0 0 0,1-5 0 0 0,3 1 0 0 0,-3-4 0 0 0,4-6 0 0 0,12-2 0 0 0,-2-3 0 0 0,-4-3 0 0 0,-4-3 0 0 0,-1-2 0 0 0,-5-2 0 0 0,-6 0 0 0 0,-7-4 0 0 0,-12-1 0 0 0,-13 0 0 0 0,-6-2 0 0 0,-8-1 0 0 0,-9-4 0 0 0,-11-8 0 0 0,-2-4 0 0 0,6-1 0 0 0,2 4 0 0 0,2 2 0 0 0,4 1 0 0 0,2-1 0 0 0,3 1 0 0 0,3 0 0 0 0,4-1 0 0 0,5 3 0 0 0,9 4 0 0 0,4 8 0 0 0,2 10 0 0 0,5 9 0 0 0,-1 8 0 0 0,3 7 0 0 0,5 5 0 0 0,-4 0 0 0 0,-4-3 0 0 0,-7-3 0 0 0,-2-3 0 0 0,-2-3 0 0 0,-3-2 0 0 0,-3-1 0 0 0,-2 3 0 0 0,0 8 0 0 0,-5 4 0 0 0,-8 4 0 0 0,-8 2 0 0 0,-5-6 0 0 0,-5-2 0 0 0,0-4 0 0 0,1-6 0 0 0,3-7 0 0 0,-2-7 0 0 0,5-5-16383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24828 12619 16383 0 0,'-10'3'0'0'0,"-7"5"0"0"0,-13 8 0 0 0,-6 4 0 0 0,-4 9 0 0 0,3 0 0 0 0,3 1 0 0 0,5 6 0 0 0,7 0 0 0 0,0 4 0 0 0,4 6 0 0 0,6-2 0 0 0,4 1 0 0 0,3 1 0 0 0,7-8 0 0 0,9-11 0 0 0,6-16 0 0 0,4-17 0 0 0,2-18 0 0 0,3-11 0 0 0,1-16 0 0 0,-1-11 0 0 0,-5-7 0 0 0,-6-6 0 0 0,-2-3 0 0 0,-3-6 0 0 0,-3 5 0 0 0,-4-1 0 0 0,2-7 0 0 0,3-3 0 0 0,1 8 0 0 0,-2 8 0 0 0,-2 5 0 0 0,-1 12 0 0 0,-3 9 0 0 0,4 36 0 0 0,3 44 0 0 0,10 39 0 0 0,7 29 0 0 0,1 10 0 0 0,0-9 0 0 0,-1-10 0 0 0,-1-15 0 0 0,-2-19 0 0 0,-4-15 0 0 0,-2-11 0 0 0,3-8 0 0 0,1-7 0 0 0,8-7 0 0 0,0-5-16383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25358 12346 16383 0 0,'0'3'0'0'0,"0"9"0"0"0,3 8 0 0 0,8 4 0 0 0,6-2 0 0 0,10-4 0 0 0,3-6 0 0 0,1-4 0 0 0,1-5 0 0 0,-1-5 0 0 0,-3-2 0 0 0,-6-5 0 0 0,-3-7 0 0 0,-5-7 0 0 0,-5-10 0 0 0,-4-3 0 0 0,-3-6 0 0 0,-1 2 0 0 0,-2 3 0 0 0,0 6 0 0 0,-3 7 0 0 0,-5 8 0 0 0,-7 7 0 0 0,-8 8 0 0 0,1 8 0 0 0,3 12 0 0 0,6 10 0 0 0,5 7 0 0 0,4 8 0 0 0,3 9 0 0 0,2 3 0 0 0,0 1 0 0 0,1-1 0 0 0,4-7 0 0 0,3-9 0 0 0,2-8 0 0 0,8-6 0 0 0,8-7 0 0 0,7-7 0 0 0,7-5 0 0 0,1-4 0 0 0,0-3 0 0 0,-4-1 0 0 0,-1-1 0 0 0,0-6 0 0 0,-3-9 0 0 0,-4-18 0 0 0,-3-17 0 0 0,1-20 0 0 0,-1-14 0 0 0,-2-6 0 0 0,-4 2 0 0 0,-7 0 0 0 0,-1 1 0 0 0,-3 7 0 0 0,-3 2 0 0 0,-2 10 0 0 0,1 12 0 0 0,3 16 0 0 0,7 36 0 0 0,12 62 0 0 0,7 70 0 0 0,-2 63 0 0 0,-6 37 0 0 0,-8 14 0 0 0,-7-1 0 0 0,-5-10 0 0 0,-4-27 0 0 0,-2-35 0 0 0,-1-38 0 0 0,3-32 0 0 0,1-22 0 0 0,7-16 0 0 0,2-16 0 0 0,1-12 0 0 0,-3-10 0 0 0,-12-10 0 0 0,-11-16 0 0 0,-7-14 0 0 0,0-21 0 0 0,3-24 0 0 0,4-28 0 0 0,5-21 0 0 0,4-16 0 0 0,2-7 0 0 0,2-9 0 0 0,0-1 0 0 0,5 7 0 0 0,3 25 0 0 0,5 21 0 0 0,3 19 0 0 0,6 20 0 0 0,6 12 0 0 0,4 9 0 0 0,5 4 0 0 0,8 4 0 0 0,-2 2 0 0 0,-3 2 0 0 0,-4 4 0 0 0,8 19 0 0 0,-3 16 0 0 0,-8 11 0 0 0,-11 5 0 0 0,-8-1 0 0 0,-7 1 0 0 0,-4-2 0 0 0,-3-2 0 0 0,-12-8 0 0 0,-14-6 0 0 0,-15-7 0 0 0,-8-4 0 0 0,4-4-16383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10827 8412 16383 0 0,'0'7'0'0'0,"0"5"0"0"0,0 8 0 0 0,0 10 0 0 0,-4 8 0 0 0,0 3 0 0 0,-1 5 0 0 0,-5 1 0 0 0,-1 3 0 0 0,-3 0 0 0 0,2-2 0 0 0,3-2 0 0 0,2-3 0 0 0,3-5 0 0 0,2 5 0 0 0,2 2 0 0 0,0-1 0 0 0,0 6 0 0 0,1 2 0 0 0,-1-2 0 0 0,1 1 0 0 0,-1 2 0 0 0,0-5 0 0 0,0-3 0 0 0,0-7 0 0 0,0 1 0 0 0,0 0 0 0 0,0 4 0 0 0,0-2 0 0 0,0 2 0 0 0,0-3 0 0 0,0-1 0 0 0,0-5 0 0 0,0-3 0 0 0,0-2 0 0 0,0 2 0 0 0,0 6 0 0 0,0 3 0 0 0,0 4 0 0 0,0-1 0 0 0,0 2 0 0 0,0 1 0 0 0,0 1 0 0 0,0 4 0 0 0,0-4 0 0 0,0 1 0 0 0,0-2 0 0 0,0-1 0 0 0,0 1 0 0 0,0 7 0 0 0,0 0 0 0 0,0 3 0 0 0,0-3 0 0 0,0-3 0 0 0,0 0 0 0 0,0-2 0 0 0,-3 8 0 0 0,-2 1 0 0 0,-2 12 0 0 0,-1 6 0 0 0,1-5 0 0 0,2-1 0 0 0,-2 1 0 0 0,-2-8 0 0 0,-1-2 0 0 0,-1 7 0 0 0,-3 12 0 0 0,2 6 0 0 0,-1 5 0 0 0,2 5 0 0 0,-5 2 0 0 0,2-1 0 0 0,-1-7 0 0 0,2-5 0 0 0,4-10 0 0 0,-1-8 0 0 0,2-1 0 0 0,2-2 0 0 0,-1-5 0 0 0,0 2 0 0 0,2 0 0 0 0,-5-3 0 0 0,-1-1 0 0 0,1-7 0 0 0,-1-5 0 0 0,2-3 0 0 0,2 5 0 0 0,2-3 0 0 0,2 6 0 0 0,2 5 0 0 0,1-5 0 0 0,0 4 0 0 0,-3 7 0 0 0,-1-2 0 0 0,0 1 0 0 0,-3 4 0 0 0,1 0 0 0 0,-7 8 0 0 0,0 0 0 0 0,2 0 0 0 0,2-3 0 0 0,0 0 0 0 0,2 3 0 0 0,1-8 0 0 0,2 0 0 0 0,2 1 0 0 0,1-6 0 0 0,1 1 0 0 0,0 3 0 0 0,0-5 0 0 0,1-2 0 0 0,-1-4 0 0 0,0-4 0 0 0,0-3 0 0 0,0-5 0 0 0,0-3 0 0 0,0-1 0 0 0,0-3 0 0 0,4-4 0 0 0,4-2 0 0 0,4-7 0 0 0,3-2 0 0 0,3-5 0 0 0,9-4 0 0 0,-1 0 0 0 0,-2-1 0 0 0,3-3 0 0 0,0-1 0 0 0,5-1 0 0 0,0-1 0 0 0,-1-1 0 0 0,4-1 0 0 0,-1 1 0 0 0,1 0 0 0 0,-2-1 0 0 0,3 1 0 0 0,2 0 0 0 0,2 0 0 0 0,11 0 0 0 0,6-3 0 0 0,8-5 0 0 0,6-1 0 0 0,7 1 0 0 0,9 2 0 0 0,15 2 0 0 0,7 2 0 0 0,6 1 0 0 0,0 1 0 0 0,1 0 0 0 0,8-7 0 0 0,9-1 0 0 0,6 0 0 0 0,13 1 0 0 0,4-1 0 0 0,0 0 0 0 0,0 3 0 0 0,-10 1 0 0 0,-6 1 0 0 0,-3 2 0 0 0,-8 0 0 0 0,-9-2 0 0 0,-12-1 0 0 0,-10 0 0 0 0,-12 1 0 0 0,-11 1 0 0 0,-4-3 0 0 0,0 0 0 0 0,-10 0 0 0 0,-5-5 0 0 0,-5-1 0 0 0,-7 1 0 0 0,-6-1 0 0 0,-5 1 0 0 0,-4 0 0 0 0,-5 0 0 0 0,-3 3 0 0 0,-1 2 0 0 0,6-1 0 0 0,5 0 0 0 0,4-2 0 0 0,0-3 0 0 0,0 0 0 0 0,2-1 0 0 0,0-2 0 0 0,5-6 0 0 0,5 2 0 0 0,8-1 0 0 0,-2 0 0 0 0,0 3 0 0 0,-2 5 0 0 0,-3 4 0 0 0,-6 3 0 0 0,-11-2 0 0 0,-7-2 0 0 0,-7-3 0 0 0,-7-8 0 0 0,-5-2 0 0 0,-3-9 0 0 0,-3-6 0 0 0,0-6 0 0 0,-1-4 0 0 0,1-3 0 0 0,0-5 0 0 0,0-2 0 0 0,1-8 0 0 0,0-8 0 0 0,-1-8 0 0 0,1-7 0 0 0,0-3 0 0 0,1-2 0 0 0,-1 4 0 0 0,0 7 0 0 0,0 0 0 0 0,-4-6 0 0 0,-3-2 0 0 0,-6 4 0 0 0,-2 6 0 0 0,0 7 0 0 0,-3 2 0 0 0,0-4 0 0 0,1 4 0 0 0,3-3 0 0 0,1 4 0 0 0,2 0 0 0 0,3-1 0 0 0,0-3 0 0 0,1 5 0 0 0,1-4 0 0 0,-4 5 0 0 0,-4-1 0 0 0,0-1 0 0 0,2 0 0 0 0,4 2 0 0 0,3-1 0 0 0,2-3 0 0 0,2-6 0 0 0,1 7 0 0 0,0 2 0 0 0,1-1 0 0 0,-1 0 0 0 0,1 3 0 0 0,-1 2 0 0 0,1-1 0 0 0,-1 3 0 0 0,0-1 0 0 0,0 0 0 0 0,0 4 0 0 0,0 1 0 0 0,0 5 0 0 0,0 4 0 0 0,0-3 0 0 0,0-3 0 0 0,0 5 0 0 0,3 1 0 0 0,5-2 0 0 0,4-6 0 0 0,0 4 0 0 0,5-2 0 0 0,3 0 0 0 0,1-3 0 0 0,1-2 0 0 0,-4 6 0 0 0,2 2 0 0 0,5 3 0 0 0,-3-1 0 0 0,2 3 0 0 0,4-6 0 0 0,11-13 0 0 0,5-5 0 0 0,2-2 0 0 0,3-1 0 0 0,-6 8 0 0 0,-1 6 0 0 0,-1-1 0 0 0,0 0 0 0 0,-1 4 0 0 0,4-3 0 0 0,-4 3 0 0 0,3-2 0 0 0,0 1 0 0 0,-7 8 0 0 0,4-1 0 0 0,-1 1 0 0 0,-5 2 0 0 0,3-4 0 0 0,-2 4 0 0 0,3-1 0 0 0,-4 5 0 0 0,-5 4 0 0 0,-5 7 0 0 0,-2 4 0 0 0,-1-1 0 0 0,1-1 0 0 0,5 1 0 0 0,1 2 0 0 0,-5 2 0 0 0,-5 3 0 0 0,-4 1 0 0 0,4-2 0 0 0,-2 0 0 0 0,-3-3 0 0 0,-8 0 0 0 0,-31-6 0 0 0,-49-4 0 0 0,-55-2 0 0 0,-63 2 0 0 0,-49 3 0 0 0,-41-1 0 0 0,-33-3 0 0 0,-14 3 0 0 0,0 6 0 0 0,11 9 0 0 0,16 8 0 0 0,13 2 0 0 0,18 3 0 0 0,15 2 0 0 0,24 3 0 0 0,21 1 0 0 0,31 1 0 0 0,31 1 0 0 0,35-1 0 0 0,34 1 0 0 0,21-1 0 0 0,16 1 0 0 0,10-1 0 0 0,0 3 0 0 0,6 5 0 0 0,1 8 0 0 0,-2 7 0 0 0,-2 4 0 0 0,0 0 0 0 0,-1-1 0 0 0,-2 2 0 0 0,5 0 0 0 0,4-5 0 0 0,2-4 0 0 0,0 3 0 0 0,-1 3 0 0 0,-9 12 0 0 0,-7 10 0 0 0,-2 2 0 0 0,-1 1 0 0 0,3-8 0 0 0,5-5 0 0 0,6-6 0 0 0,3-3 0 0 0,7-8-16383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20437 7256 16383 0 0,'-10'0'0'0'0,"-7"0"0"0"0,-3 0 0 0 0,-6 0 0 0 0,2 3 0 0 0,5 5 0 0 0,5 4 0 0 0,6 4 0 0 0,4 2 0 0 0,3 2 0 0 0,1 0 0 0 0,0 1 0 0 0,12-4 0 0 0,6-4 0 0 0,10-5 0 0 0,4-3 0 0 0,3-3 0 0 0,6-2 0 0 0,-4-4 0 0 0,-2-8 0 0 0,-6-6 0 0 0,-9-2 0 0 0,-7-9 0 0 0,-6-2 0 0 0,-5-3 0 0 0,-2-3 0 0 0,-1-4 0 0 0,-7 4 0 0 0,-13 8 0 0 0,-9 17 0 0 0,-3 16 0 0 0,4 11 0 0 0,4 10 0 0 0,6 4 0 0 0,6-3-16383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27833 12342 16383 0 0,'-3'0'0'0'0,"-2"7"0"0"0,1 16 0 0 0,8 20 0 0 0,5 17 0 0 0,3 5 0 0 0,2 8 0 0 0,5-5 0 0 0,0-11 0 0 0,-1-11 0 0 0,1-10 0 0 0,0-22 0 0 0,1-23 0 0 0,-1-24 0 0 0,1-12 0 0 0,0-16 0 0 0,-4-5 0 0 0,0 0 0 0 0,-1 7 0 0 0,2 7 0 0 0,0-1 0 0 0,-2 1 0 0 0,-4 10-16383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28469 11732 16383 0 0,'7'10'0'0'0,"2"20"0"0"0,3 26 0 0 0,-1 19 0 0 0,-2 11 0 0 0,-2 8 0 0 0,-3-2 0 0 0,-2 0 0 0 0,-1 4 0 0 0,-1 4 0 0 0,0-6 0 0 0,-1-8 0 0 0,1-13 0 0 0,13-18 0 0 0,11-39 0 0 0,12-36 0 0 0,3-34 0 0 0,-1-15 0 0 0,-2-16 0 0 0,-2-7 0 0 0,-4-5 0 0 0,-4 1 0 0 0,1 3 0 0 0,-5 17-16383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29020 11689 16383 0 0,'0'4'0'0'0,"0"4"0"0"0,0 14 0 0 0,0 14 0 0 0,0 10 0 0 0,0 8 0 0 0,3 5 0 0 0,1 9 0 0 0,1 10 0 0 0,5 6 0 0 0,1 1 0 0 0,-1 3 0 0 0,5 1 0 0 0,-1-5 0 0 0,1-14 0 0 0,-2-15 0 0 0,-4-13 0 0 0,1-8 0 0 0,2-5 0 0 0,2-9 0 0 0,1-7 0 0 0,10-6 0 0 0,10-7 0 0 0,-1-11 0 0 0,0-13 0 0 0,-2-7 0 0 0,-6-7 0 0 0,-5-4 0 0 0,-2-13 0 0 0,-4 4-16383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29146 12113 16383 0 0,'-3'0'0'0'0,"-2"3"0"0"0,11 1 0 0 0,14 1 0 0 0,7-2 0 0 0,6 0 0 0 0,1-2 0 0 0,-3 0 0 0 0,1-1 0 0 0,-2 0 0 0 0,-3 0 0 0 0,-2 0 0 0 0,-2 0 0 0 0,-2 0 0 0 0,-4 0-16383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30479 12282 16383 0 0,'0'3'0'0'0,"0"5"0"0"0,-3 8 0 0 0,-5 4 0 0 0,-1 2 0 0 0,2 1 0 0 0,1 0 0 0 0,2-1 0 0 0,1 0 0 0 0,2 2 0 0 0,1 1 0 0 0,0 6 0 0 0,0 1 0 0 0,1 2 0 0 0,-1 6 0 0 0,0 2 0 0 0,4 1 0 0 0,4 3 0 0 0,1-3 0 0 0,2-1 0 0 0,-1-6 0 0 0,2-4 0 0 0,2-5 0 0 0,-2-4 0 0 0,-3-2 0 0 0,-2-1 0 0 0,-3-1 0 0 0,-2 3 0 0 0,-1 5 0 0 0,-12 4 0 0 0,-9-3 0 0 0,-16-3 0 0 0,-5-2 0 0 0,-2-5 0 0 0,3-6 0 0 0,4-4 0 0 0,3-5 0 0 0,2-1 0 0 0,4-3 0 0 0,3 0 0 0 0,-1 0 0 0 0,3 0-16383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30628 12597 16383 0 0,'4'0'0'0'0,"3"0"0"0"0,6 0 0 0 0,2 0 0 0 0,7 0 0 0 0,2 0 0 0 0,4 0 0 0 0,0 3 0 0 0,3 12 0 0 0,-1 6 0 0 0,-2 3 0 0 0,-6 1 0 0 0,-6-1 0 0 0,-7 3 0 0 0,-4 3 0 0 0,-3 7 0 0 0,-2 0 0 0 0,-1-2 0 0 0,-1-1 0 0 0,-2-3 0 0 0,-2-16 0 0 0,1-21 0 0 0,1-17 0 0 0,2-10 0 0 0,0-11 0 0 0,5 0 0 0 0,8-4 0 0 0,5 4 0 0 0,4 5 0 0 0,6 0 0 0 0,4 6 0 0 0,11 6 0 0 0,-2 7-16383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31698 12451 16383 0 0,'0'4'0'0'0,"0"7"0"0"0,-3 6 0 0 0,-2 6 0 0 0,-6 6 0 0 0,-4-1 0 0 0,-1 0 0 0 0,3 3 0 0 0,1 9 0 0 0,2 2 0 0 0,-1 3 0 0 0,-2 2 0 0 0,2-5 0 0 0,2-3 0 0 0,3 0 0 0 0,2-4 0 0 0,2-2 0 0 0,2-2 0 0 0,7-3 0 0 0,9-7 0 0 0,5-7 0 0 0,10-5 0 0 0,6-5 0 0 0,6-3 0 0 0,14-8 0 0 0,16-16 0 0 0,24-19 0 0 0,8-11 0 0 0,-3-7 0 0 0,-19 6-16383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17590 2397 16383 0 0,'6'0'0'0'0,"13"0"0"0"0,10 3 0 0 0,10 2 0 0 0,8 3 0 0 0,17 0 0 0 0,21 2 0 0 0,30 9 0 0 0,35 6 0 0 0,37 1 0 0 0,20-1 0 0 0,5-3 0 0 0,-17-7 0 0 0,-24-5 0 0 0,-31-5 0 0 0,-40-2-16383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19541 1445 16383 0 0,'-7'16'0'0'0,"-5"20"0"0"0,-5 14 0 0 0,-2 11 0 0 0,-1 10 0 0 0,-8 22 0 0 0,1 12 0 0 0,2 10 0 0 0,5 4 0 0 0,2 6 0 0 0,5-5 0 0 0,-2-5 0 0 0,1-13 0 0 0,3-17 0 0 0,3-13 0 0 0,4-4 0 0 0,1 5 0 0 0,3 5 0 0 0,0 12 0 0 0,0 1 0 0 0,1-1 0 0 0,0-7 0 0 0,-1-6 0 0 0,0-17-16383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19749 2355 16383 0 0,'0'10'0'0'0,"0"20"0"0"0,0 22 0 0 0,0 6 0 0 0,0 9 0 0 0,0 8 0 0 0,0 0 0 0 0,0-9 0 0 0,3 5 0 0 0,1-3 0 0 0,1-10 0 0 0,-2-11 0 0 0,0-14-16383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20976 10250 16383 0 0,'0'3'0'0'0,"4"9"0"0"0,7 4 0 0 0,5 1 0 0 0,4-4 0 0 0,12 1 0 0 0,17-4 0 0 0,24 5 0 0 0,40 2 0 0 0,41-1 0 0 0,22-4 0 0 0,11-3 0 0 0,-3-4 0 0 0,-22-3 0 0 0,-32-1 0 0 0,-25-1 0 0 0,-27-1 0 0 0,-12 1 0 0 0,-9-1 0 0 0,-6 0 0 0 0,-6 1 0 0 0,-6 0 0 0 0,-7 0 0 0 0,-6-4 0 0 0,-7-4 0 0 0,-3-4 0 0 0,-5 0-16383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19770 2706 16383 0 0,'6'-3'0'0'0,"7"-5"0"0"0,34-1 0 0 0,56 2 0 0 0,28-9 0 0 0,11-5 0 0 0,-7 1 0 0 0,-25 4 0 0 0,-19 5 0 0 0,-20 4 0 0 0,-11 4 0 0 0,-12 1 0 0 0,-9 2 0 0 0,-6 1 0 0 0,-6 0 0 0 0,-4 0 0 0 0,-3 0 0 0 0,-5-1-16383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17505 9889 16383 0 0,'3'-3'0'0'0,"15"-2"0"0"0,18 1 0 0 0,9 0 0 0 0,-2 2-16383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17568 10102 16383 0 0,'0'3'0'0'0,"0"2"-16383"0"0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14709 9594 16383 0 0,'-3'6'0'0'0,"-1"20"0"0"0,-1 9 0 0 0,2 11 0 0 0,0 8 0 0 0,2-1 0 0 0,0-3 0 0 0,4-7 0 0 0,5-4 0 0 0,4 1 0 0 0,7-8 0 0 0,8-22 0 0 0,1-21 0 0 0,4-16 0 0 0,-1-6 0 0 0,-2-9 0 0 0,-6 1 0 0 0,0-8 0 0 0,-1-1 0 0 0,-1-2 0 0 0,-3 0 0 0 0,-2 6 0 0 0,-4 11-16383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15261 9975 16383 0 0,'4'3'0'0'0,"7"2"0"0"0,9 6 0 0 0,4 4 0 0 0,2 4 0 0 0,-1 2 0 0 0,-4 0 0 0 0,-5 1 0 0 0,-7 2 0 0 0,-3 2 0 0 0,-4-2 0 0 0,-2 0 0 0 0,-1-1 0 0 0,-3-2 0 0 0,-2 0 0 0 0,1-1 0 0 0,-2-1 0 0 0,-4 1 0 0 0,-3 0 0 0 0,-3-1 0 0 0,-1-2 0 0 0,-2-2 0 0 0,4 0 0 0 0,0 2 0 0 0,-4 0 0 0 0,12-2 0 0 0,24-4 0 0 0,23-3 0 0 0,15-4 0 0 0,1-2 0 0 0,-4-2 0 0 0,-12 0-16383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15875 9825 16383 0 0,'10'-3'0'0'0,"14"-2"0"0"0,12 1 0 0 0,14 1 0 0 0,5 0 0 0 0,-3 2 0 0 0,-11 0-16383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16552 9446 16383 0 0,'0'3'0'0'0,"0"12"0"0"0,0 16 0 0 0,0 17 0 0 0,0 10 0 0 0,0 5 0 0 0,0-1 0 0 0,0-4 0 0 0,0-10 0 0 0,0-8 0 0 0,0-8 0 0 0,0-7 0 0 0,7-6 0 0 0,5-15 0 0 0,5-16 0 0 0,5-18 0 0 0,7-13 0 0 0,-3-10 0 0 0,-1 4 0 0 0,1-2 0 0 0,-4 3 0 0 0,-5 7 0 0 0,-6 7 0 0 0,-2 5 0 0 0,-1 9-16383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16912 9975 16383 0 0,'7'10'0'0'0,"5"10"0"0"0,1 9 0 0 0,-2 12 0 0 0,-2 7 0 0 0,-4 4 0 0 0,-1 8 0 0 0,-3 3 0 0 0,-1 5 0 0 0,0 0 0 0 0,-1 3 0 0 0,1-11-16383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22458 8133 16383 0 0,'0'0'-16383'0'0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22136 5780 16383 0 0,'4'0'0'0'0,"0"6"0"0"0,-3 7 0 0 0,-5 3 0 0 0,-3 3 0 0 0,1 5 0 0 0,1 2 0 0 0,1-1 0 0 0,-1 0 0 0 0,-5-2 0 0 0,1-1 0 0 0,1-1 0 0 0,3-1 0 0 0,1 3 0 0 0,2 2 0 0 0,1-2 0 0 0,1 4 0 0 0,3-1 0 0 0,9-3 0 0 0,5-7 0 0 0,10-6 0 0 0,4-4 0 0 0,3-4 0 0 0,3-1 0 0 0,1-5 0 0 0,-1-2 0 0 0,-5-3 0 0 0,-4-3 0 0 0,-3-3 0 0 0,-6-3 0 0 0,-3-1 0 0 0,-1-1 0 0 0,-3 0 0 0 0,-3-1 0 0 0,-3 1 0 0 0,-3-4 0 0 0,-2-4 0 0 0,-1-1 0 0 0,-1 1 0 0 0,-3-1 0 0 0,-4 1 0 0 0,-2 1 0 0 0,-1 3 0 0 0,-3 1 0 0 0,-2 6 0 0 0,-2 1 0 0 0,-5 0 0 0 0,-1 4 0 0 0,-4 2 0 0 0,-1 5 0 0 0,6 1-16383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23025 10250 16383 0 0,'-7'10'0'0'0,"-5"7"0"0"0,-1 4 0 0 0,2 1 0 0 0,3 1 0 0 0,2 3 0 0 0,3 1 0 0 0,1-2 0 0 0,2 3 0 0 0,0-1 0 0 0,1-1 0 0 0,6-6 0 0 0,6 2 0 0 0,4-4 0 0 0,2-5 0 0 0,2-4 0 0 0,0-4 0 0 0,0-3 0 0 0,3-1 0 0 0,2-2 0 0 0,-5-3 0 0 0,-5-5 0 0 0,-3-4 0 0 0,-2-3 0 0 0,-4-6 0 0 0,-3-2 0 0 0,-3-1 0 0 0,0 1 0 0 0,-1 1 0 0 0,-1 1 0 0 0,0-3 0 0 0,1 0 0 0 0,-4 1 0 0 0,-4 1 0 0 0,-8 4 0 0 0,-4 6 0 0 0,1 4-16383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22162 958 16383 0 0,'0'3'0'0'0,"3"5"0"0"0,15 4 0 0 0,18 14 0 0 0,5 2 0 0 0,-3 13 0 0 0,5 21 0 0 0,-1 9 0 0 0,-2 9 0 0 0,0-2 0 0 0,-4 0 0 0 0,-1-4 0 0 0,-3-4 0 0 0,-4-4 0 0 0,-7-7 0 0 0,-3-9 0 0 0,-1-11 0 0 0,2-14 0 0 0,-1-22 0 0 0,-4-29 0 0 0,-4-16 0 0 0,-4-18 0 0 0,-3-9 0 0 0,-2-6 0 0 0,-1 2 0 0 0,-1 1 0 0 0,0 3 0 0 0,0 8 0 0 0,1 6 0 0 0,-1 5 0 0 0,1 8 0 0 0,0 3 0 0 0,0 7 0 0 0,0 0 0 0 0,0 4 0 0 0,-3 5 0 0 0,-2 8-16383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23189 2191 16383 0 0,'0'-3'0'0'0,"-7"-2"0"0"0,-5 5 0 0 0,-1 4 0 0 0,-8 2 0 0 0,-5 7 0 0 0,4 8 0 0 0,4 7 0 0 0,6 5 0 0 0,4 5 0 0 0,5-2 0 0 0,1-3 0 0 0,3-4 0 0 0,6-7 0 0 0,10-7 0 0 0,8-6 0 0 0,7-5 0 0 0,5-2 0 0 0,-1-10 0 0 0,-6-5 0 0 0,-6-5 0 0 0,-2-2 0 0 0,-6-2 0 0 0,-2 0 0 0 0,-3-3 0 0 0,-4 0 0 0 0,-2-7 0 0 0,-3-1 0 0 0,-2 2 0 0 0,0-1 0 0 0,-1 2 0 0 0,1-1 0 0 0,-1-5 0 0 0,-3 0 0 0 0,-4 7 0 0 0,-1 4 0 0 0,-2-1 0 0 0,0 6-16383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23855 1295 16383 0 0,'7'-3'0'0'0,"8"-2"0"0"0,13 1 0 0 0,11 0 0 0 0,9 2 0 0 0,10 1 0 0 0,6 0 0 0 0,-3 0 0 0 0,0 1 0 0 0,-1 1 0 0 0,-10-1-16383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23897 1804 16383 0 0,'0'4'0'0'0,"0"4"0"0"0,4 7 0 0 0,17 2 0 0 0,39-3 0 0 0,27-6 0 0 0,28-15 0 0 0,9-10 0 0 0,-18-2-16383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25453 1132 16383 0 0,'0'24'0'0'0,"0"24"0"0"0,0 22 0 0 0,0 14 0 0 0,-4 15 0 0 0,-4 23 0 0 0,-4 8 0 0 0,-3 3 0 0 0,-14-9 0 0 0,0-15 0 0 0,3-19 0 0 0,8-35 0 0 0,5-43 0 0 0,6-55 0 0 0,4-40 0 0 0,5-26 0 0 0,7-15 0 0 0,4-3 0 0 0,7-11 0 0 0,14-1 0 0 0,4 15 0 0 0,3 19 0 0 0,1 21 0 0 0,-7 21 0 0 0,-9 18 0 0 0,1 7 0 0 0,-4 5 0 0 0,0 3 0 0 0,1 3 0 0 0,9 5 0 0 0,9 18 0 0 0,1 28 0 0 0,3 35 0 0 0,4 31 0 0 0,-7 10 0 0 0,0-2 0 0 0,-4-4 0 0 0,-9-8 0 0 0,-6-5 0 0 0,-4-6 0 0 0,-5-6 0 0 0,-2-5 0 0 0,-3-5 0 0 0,-3-4 0 0 0,-3-8 0 0 0,1-1 0 0 0,0-5 0 0 0,-1-7 0 0 0,-1-1 0 0 0,-1-4 0 0 0,-8-10 0 0 0,-2-8-16383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25908 1929 16383 0 0,'3'0'0'0'0,"15"0"0"0"0,18 0 0 0 0,6 0 0 0 0,3 0 0 0 0,-7-4 0 0 0,-6 0 0 0 0,-5 0 0 0 0,-1-10 0 0 0,-4-2-16383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26416 1466 16383 0 0,'3'0'0'0'0,"9"10"0"0"0,4 17 0 0 0,4 21 0 0 0,-2 8 0 0 0,0 9 0 0 0,3 7 0 0 0,1-3 0 0 0,1 1 0 0 0,3 9 0 0 0,0-6 0 0 0,0-5 0 0 0,-5-4 0 0 0,-3-13 0 0 0,-1-15 0 0 0,4-20 0 0 0,-3-20 0 0 0,0-30 0 0 0,-3-15 0 0 0,5-10 0 0 0,4-5 0 0 0,-4-1 0 0 0,-4 6 0 0 0,-1 1 0 0 0,-1 2 0 0 0,5 5 0 0 0,-2 7 0 0 0,-2 5 0 0 0,-2 2 0 0 0,1 4 0 0 0,1 4 0 0 0,-1 7-16383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27535 2077 16383 0 0,'0'3'0'0'0,"0"9"0"0"0,0 4 0 0 0,0 4 0 0 0,0 2 0 0 0,0 6 0 0 0,0 3 0 0 0,-3 6 0 0 0,-2 3 0 0 0,1 2 0 0 0,-3-3 0 0 0,0 2 0 0 0,2-2 0 0 0,0-5 0 0 0,3-5 0 0 0,3-7 0 0 0,10-7 0 0 0,5-10 0 0 0,8-13 0 0 0,2-4 0 0 0,7-11 0 0 0,-1-8 0 0 0,-4-5 0 0 0,-6 0 0 0 0,-4-5 0 0 0,-1 2 0 0 0,-4-2 0 0 0,0-8 0 0 0,0-6 0 0 0,-1-11 0 0 0,-3 3 0 0 0,-3-1 0 0 0,-6-7 0 0 0,-10-5 0 0 0,-10 11 0 0 0,-8 23 0 0 0,1 28 0 0 0,4 31 0 0 0,7 22 0 0 0,6 12 0 0 0,4 7 0 0 0,4-4 0 0 0,2 0 0 0 0,1-5 0 0 0,3-9 0 0 0,2-4 0 0 0,-1-5 0 0 0,3-4 0 0 0,-1-3 0 0 0,-1-3 0 0 0,-1-1 0 0 0,-3-1 0 0 0,0 0 0 0 0,-2-3-16383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20955 9012 16383 0 0,'13'0'0'0'0,"16"0"0"0"0,8 0 0 0 0,12 0 0 0 0,18 0 0 0 0,28 0 0 0 0,24 0 0 0 0,33 0 0 0 0,35 0 0 0 0,25 0 0 0 0,11 0 0 0 0,1-4 0 0 0,-14-7 0 0 0,-25-2 0 0 0,-25-6 0 0 0,-22 1 0 0 0,-21 3 0 0 0,-21 4 0 0 0,-19 4 0 0 0,-10 0 0 0 0,-12 1 0 0 0,-10 2 0 0 0,-8 1 0 0 0,-8-6 0 0 0,-1 0 0 0 0,1 0 0 0 0,2 2 0 0 0,-1 2 0 0 0,-2 3 0 0 0,1 0 0 0 0,-1 2 0 0 0,-2 0 0 0 0,-2 0 0 0 0,2 1 0 0 0,0-1 0 0 0,-2 1 0 0 0,-1-1 0 0 0,-1 0 0 0 0,-4 0-16383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21061 7026 16383 0 0,'10'3'0'0'0,"7"5"0"0"0,3 4 0 0 0,3 0 0 0 0,0-2 0 0 0,0-2 0 0 0,2-3 0 0 0,1-3 0 0 0,9-1 0 0 0,29 0 0 0 0,38-2 0 0 0,44 1 0 0 0,26-1 0 0 0,16 1 0 0 0,-20 0 0 0 0,-18-1 0 0 0,-25 1 0 0 0,-23 0 0 0 0,-22 0 0 0 0,-19 0 0 0 0,-15 0 0 0 0,-13 0 0 0 0,2 0 0 0 0,4 0 0 0 0,4-3 0 0 0,0-2 0 0 0,0 1 0 0 0,-1 1 0 0 0,-4-3 0 0 0,-8-4 0 0 0,-10-3 0 0 0,-4-2 0 0 0,-2-3 0 0 0,-4-2 0 0 0,-2 0 0 0 0,-1 3 0 0 0,3 1 0 0 0,0 3-16383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24504 10313 16383 0 0,'-3'0'0'0'0,"-5"0"0"0"0,-4 0 0 0 0,0 4 0 0 0,-5 4 0 0 0,0 7 0 0 0,4 5 0 0 0,3 3 0 0 0,4 0 0 0 0,3 3 0 0 0,2 1 0 0 0,4-2 0 0 0,2 0 0 0 0,0-2 0 0 0,6-2 0 0 0,4-4 0 0 0,14 2 0 0 0,8-2 0 0 0,1-5 0 0 0,1-3 0 0 0,-2-4 0 0 0,-5-3 0 0 0,-4-1 0 0 0,-7-5 0 0 0,-7-5 0 0 0,-6-4 0 0 0,-4-3 0 0 0,-3-2 0 0 0,-2-6 0 0 0,0-1 0 0 0,-4 0 0 0 0,-4-3 0 0 0,-4 1 0 0 0,0 1 0 0 0,-4 5 0 0 0,0 3 0 0 0,4 0 0 0 0,0 5 0 0 0,-1 3 0 0 0,-1 1 0 0 0,1 1-16383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15071 10609 16383 0 0,'0'-4'0'0'0,"6"0"0"0"0,7-1 0 0 0,3 2 0 0 0,7 1 0 0 0,5 3 0 0 0,5 3 0 0 0,1 3 0 0 0,0 5 0 0 0,2 2 0 0 0,5 4 0 0 0,-2 1 0 0 0,4-3 0 0 0,3 4 0 0 0,5 1 0 0 0,7-3 0 0 0,-2-5 0 0 0,-2-4 0 0 0,4-4 0 0 0,9-2 0 0 0,10-3 0 0 0,16 0 0 0 0,8-1 0 0 0,5 4 0 0 0,0 0 0 0 0,0 1 0 0 0,-6-1 0 0 0,-8-1 0 0 0,-7 0 0 0 0,-12-1 0 0 0,-7-1 0 0 0,1 0 0 0 0,4 0 0 0 0,-1 0 0 0 0,-6 0 0 0 0,1-1 0 0 0,-2 1 0 0 0,0-3 0 0 0,-2-2 0 0 0,3-2 0 0 0,0-5 0 0 0,-3-2 0 0 0,-3-7 0 0 0,-4-2 0 0 0,-1-1 0 0 0,1-3 0 0 0,-10 2-16383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20807 10625 16383 0 0,'7'0'0'0'0,"5"0"0"0"0,8 0 0 0 0,3 4 0 0 0,2 0 0 0 0,0 4 0 0 0,-2 0 0 0 0,6 2 0 0 0,-1 3 0 0 0,0-1 0 0 0,-1 1 0 0 0,-1-2 0 0 0,1 1 0 0 0,-1-2 0 0 0,3 4 0 0 0,-1 0 0 0 0,2-3 0 0 0,-1 1 0 0 0,-2-2 0 0 0,5 0 0 0 0,6-1 0 0 0,5-2 0 0 0,0-2 0 0 0,1-3 0 0 0,-4-1 0 0 0,-3 0 0 0 0,-3-1 0 0 0,-5-1 0 0 0,-3 1 0 0 0,-4-1 0 0 0,-1 1 0 0 0,5 0 0 0 0,6 0 0 0 0,7 0 0 0 0,0 0 0 0 0,0 0 0 0 0,1 0 0 0 0,3 0 0 0 0,5 0 0 0 0,0 0 0 0 0,3 0 0 0 0,3 0 0 0 0,-5 0 0 0 0,-4 0 0 0 0,1 0 0 0 0,-4-4 0 0 0,-6-4 0 0 0,-6 0 0 0 0,-1 0 0 0 0,1-1 0 0 0,3-3 0 0 0,1-6 0 0 0,3-3 0 0 0,1-2 0 0 0,-2 4 0 0 0,0-3 0 0 0,-7 0 0 0 0,-2 4 0 0 0,-1 0 0 0 0,-2-2 0 0 0,-2-2 0 0 0,-1 4 0 0 0,-4 4-16383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4551 6426 16383 0 0,'7'0'0'0'0,"18"0"0"0"0,40 0 0 0 0,49 0 0 0 0,42 0 0 0 0,31 0 0 0 0,19 0 0 0 0,-10 0 0 0 0,-31 0 0 0 0,-34 0 0 0 0,-25 0 0 0 0,-28 0 0 0 0,-16 0 0 0 0,-13 0 0 0 0,-11 0 0 0 0,-8 0 0 0 0,-6 0 0 0 0,-4-6 0 0 0,-12-13 0 0 0,-11-10 0 0 0,-8 0 0 0 0,-6 2 0 0 0,-3 2 0 0 0,-5-2 0 0 0,-5 1 0 0 0,16 11 0 0 0,31 25 0 0 0,19 15 0 0 0,24 12 0 0 0,8 4 0 0 0,-4-1 0 0 0,-20 1 0 0 0,-40 2 0 0 0,-42 3 0 0 0,-24-3 0 0 0,-29 8 0 0 0,-12 6 0 0 0,-9 3 0 0 0,5-2 0 0 0,13-4 0 0 0,23-11-16383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4805 8281 16383 0 0,'0'11'0'0'0,"7"5"0"0"0,5 5 0 0 0,11-2 0 0 0,5-4 0 0 0,8 3 0 0 0,4 0 0 0 0,23 2 0 0 0,34 10 0 0 0,34 1 0 0 0,40-6 0 0 0,40-6 0 0 0,32-7 0 0 0,8-6 0 0 0,-18-3 0 0 0,-25-2 0 0 0,-38-2 0 0 0,-44-1 0 0 0,-41 1 0 0 0,-27 0 0 0 0,-31 0 0 0 0,-27-6 0 0 0,-13-2-16383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6879 8319 16383 0 0,'-3'-4'0'0'0,"-5"0"0"0"0,-4-4 0 0 0,-1-3 0 0 0,0 0 0 0 0,1-2 0 0 0,0-1 0 0 0,1 4 0 0 0,17 21 0 0 0,10 12 0 0 0,6 6 0 0 0,6 4 0 0 0,1 0 0 0 0,0-2 0 0 0,-6-3 0 0 0,-6-3 0 0 0,-6 1 0 0 0,-5 3 0 0 0,-4 3 0 0 0,-2 0 0 0 0,-8 1 0 0 0,-12 2 0 0 0,-13-3 0 0 0,-25-2 0 0 0,-26-3 0 0 0,-29 4 0 0 0,5-4-16383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4763 10292 16383 0 0,'10'10'0'0'0,"10"7"0"0"0,12 4 0 0 0,4 1 0 0 0,12 8 0 0 0,15 5 0 0 0,18 10 0 0 0,18 1 0 0 0,29 6 0 0 0,37-2 0 0 0,41-3 0 0 0,26-7 0 0 0,7-9 0 0 0,-10-10 0 0 0,-27-9 0 0 0,-37-7 0 0 0,-38-3 0 0 0,-29-3 0 0 0,-25-1 0 0 0,-15 7 0 0 0,-14 2 0 0 0,-17 0 0 0 0,-24-4 0 0 0,-16-10 0 0 0,-5-4-16383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6952 10377 16383 0 0,'7'0'0'0'0,"9"3"0"0"0,8 12 0 0 0,14 13 0 0 0,3 12 0 0 0,3 6 0 0 0,-4 5 0 0 0,-5-3 0 0 0,-5 1 0 0 0,-8-4 0 0 0,-4-8 0 0 0,-2-2 0 0 0,-3-4 0 0 0,-5-4 0 0 0,-3 0 0 0 0,-2 3 0 0 0,-2-1 0 0 0,-1 1 0 0 0,-8 3 0 0 0,-15 2 0 0 0,-11 2 0 0 0,-6-5 0 0 0,-10-8 0 0 0,-10-2 0 0 0,2-4 0 0 0,7-2 0 0 0,2-4 0 0 0,10 0 0 0 0,1-2 0 0 0,4 0 0 0 0,4-2 0 0 0,8-1-16383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20574 4471 16383 0 0,'0'11'0'0'0,"0"19"0"0"0,0 15 0 0 0,0 14 0 0 0,0 10 0 0 0,0 7 0 0 0,0 0 0 0 0,0 5 0 0 0,0-2 0 0 0,0 3 0 0 0,0 0 0 0 0,0 4 0 0 0,0 4 0 0 0,0 4 0 0 0,0 2 0 0 0,0 2 0 0 0,0-2 0 0 0,0-1 0 0 0,0-3 0 0 0,0 0 0 0 0,0 1 0 0 0,0-1 0 0 0,0 3 0 0 0,0 3 0 0 0,7 1 0 0 0,2 8 0 0 0,-1 9 0 0 0,-1 12 0 0 0,-2 14 0 0 0,-2 17 0 0 0,-1 15 0 0 0,-2-8 0 0 0,0-16 0 0 0,4-16 0 0 0,0-15 0 0 0,0-13 0 0 0,-1-8 0 0 0,2-4 0 0 0,1 2 0 0 0,6 9 0 0 0,1 10 0 0 0,-2 2 0 0 0,0-2 0 0 0,-1-3 0 0 0,1-8 0 0 0,-1-18 0 0 0,-3-20 0 0 0,-3-18 0 0 0,-1-14 0 0 0,-1-9 0 0 0,-2-5 0 0 0,-4-7 0 0 0,-1-5-16383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21992 5056 16383 0 0,'0'-4'0'0'0,"27"0"0"0"0,39-4 0 0 0,26-3 0 0 0,13-10 0 0 0,7-2 0 0 0,-14 0 0 0 0,-15 4 0 0 0,-23 5-16383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22288 4704 16383 0 0,'-3'4'0'0'0,"-2"24"0"0"0,11 34 0 0 0,7 28 0 0 0,9 28 0 0 0,7 11 0 0 0,-2-9 0 0 0,-5-26-16383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24765 10430 16383 0 0,'3'0'0'0'0,"5"0"0"0"0,4 0 0 0 0,7 0 0 0 0,7 0 0 0 0,6 0 0 0 0,4 0 0 0 0,9 0 0 0 0,11-4 0 0 0,0 0 0 0 0,16-4 0 0 0,20-3 0 0 0,11 0 0 0 0,6-2 0 0 0,3 2 0 0 0,0-4 0 0 0,-5 0 0 0 0,-11-1 0 0 0,-8 3 0 0 0,0 4 0 0 0,21 2 0 0 0,17 4 0 0 0,28 1 0 0 0,29 2 0 0 0,10 0 0 0 0,-1 1 0 0 0,-13 0 0 0 0,-20-1 0 0 0,-19 1 0 0 0,-18-1 0 0 0,-6 0 0 0 0,2 0 0 0 0,0 0 0 0 0,15 0 0 0 0,14 0 0 0 0,-1 0 0 0 0,-14 0 0 0 0,-21-3 0 0 0,-25-2 0 0 0,-17 1 0 0 0,-14 0 0 0 0,-12 2 0 0 0,-8 0 0 0 0,-5 2 0 0 0,-6-1 0 0 0,-2 1 0 0 0,-6 0-16383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23178 4535 16383 0 0,'3'0'0'0'0,"8"0"0"0"0,6 20 0 0 0,3 24 0 0 0,-2 21 0 0 0,3 23 0 0 0,-3 17 0 0 0,0-3 0 0 0,0-8 0 0 0,-3-14 0 0 0,-1-20 0 0 0,-3-17 0 0 0,0-13 0 0 0,9-21 0 0 0,14-32 0 0 0,5-30 0 0 0,-2-25 0 0 0,1-24 0 0 0,-3-8 0 0 0,-8 12 0 0 0,-8 19 0 0 0,-8 19 0 0 0,-5 14 0 0 0,0 11 0 0 0,-2 8 0 0 0,-1 8-16383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24103 4556 16383 0 0,'3'3'0'0'0,"5"5"0"0"0,1 4 0 0 0,2 0 0 0 0,3 2 0 0 0,-1 1 0 0 0,0 2 0 0 0,2-2 0 0 0,1-4 0 0 0,2-7 0 0 0,-2-7 0 0 0,-5-14 0 0 0,-3-7 0 0 0,-3-2 0 0 0,-7 2 0 0 0,-12 6 0 0 0,-10 12 0 0 0,-9 15 0 0 0,-2 15 0 0 0,-1 14 0 0 0,2 0 0 0 0,6-2 0 0 0,9 2 0 0 0,7 5 0 0 0,5-1 0 0 0,5-5 0 0 0,2-2 0 0 0,1-3 0 0 0,0-4 0 0 0,1-3 0 0 0,-1-3 0 0 0,0-1 0 0 0,6-2 0 0 0,13-3 0 0 0,9-5 0 0 0,9-4 0 0 0,10-3 0 0 0,2-2 0 0 0,3-2 0 0 0,-3-1 0 0 0,-5 0 0 0 0,-9 0-16383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12206 9911 16383 0 0,'-3'4'0'0'0,"-2"31"0"0"0,1 46 0 0 0,0 58 0 0 0,2 48 0 0 0,0 43 0 0 0,2 37 0 0 0,-1 30 0 0 0,1 15 0 0 0,0 9 0 0 0,1-3 0 0 0,-1-9 0 0 0,0-9 0 0 0,0-19 0 0 0,0-27 0 0 0,0-32 0 0 0,0-28 0 0 0,0-29 0 0 0,0-27 0 0 0,0-29 0 0 0,0-20 0 0 0,0-22 0 0 0,0-19 0 0 0,-3-17 0 0 0,-5-11 0 0 0,-8-9 0 0 0,-14-6 0 0 0,-2-4-16383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7239 12917 16383 0 0,'3'0'0'0'0,"5"3"0"0"0,8 5 0 0 0,4 1 0 0 0,12-1 0 0 0,28-2 0 0 0,28-2 0 0 0,18-2 0 0 0,5-1 0 0 0,-6-1 0 0 0,-18 0 0 0 0,-13 0 0 0 0,-13-4 0 0 0,-9-7 0 0 0,-15-3-16383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8509 12578 16383 0 0,'24'4'0'0'0,"10"14"0"0"0,8 17 0 0 0,-5 7 0 0 0,-1 6 0 0 0,-7 2 0 0 0,-5 2 0 0 0,-3-4 0 0 0,-6-4 0 0 0,-4-5 0 0 0,-2-7 0 0 0,2-5 0 0 0,2-4 0 0 0,2-2 0 0 0,2-5 0 0 0,5-5 0 0 0,2-18 0 0 0,10-28 0 0 0,4-18 0 0 0,-6-7 0 0 0,-8-3 0 0 0,-8 2 0 0 0,-6 8 0 0 0,-6 10 0 0 0,-3 9 0 0 0,-2 6 0 0 0,0 2 0 0 0,-1 2 0 0 0,1 4-16383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9186 12442 16383 0 0,'7'0'0'0'0,"5"4"0"0"0,8 4 0 0 0,4 7 0 0 0,-3 5 0 0 0,-1 3 0 0 0,0 6 0 0 0,-1 3 0 0 0,-4-1 0 0 0,0-3 0 0 0,4 1 0 0 0,5 6 0 0 0,2 0 0 0 0,-1-2 0 0 0,0-8 0 0 0,-1-7 0 0 0,5-7 0 0 0,1-5 0 0 0,6-4 0 0 0,3-2 0 0 0,2-1 0 0 0,11-7 0 0 0,3-10 0 0 0,2-14 0 0 0,-1-9 0 0 0,-7 0 0 0 0,-9-5 0 0 0,-7 0 0 0 0,-10 5 0 0 0,-8-2 0 0 0,-8 0 0 0 0,-4 4 0 0 0,-2 5 0 0 0,-3 2 0 0 0,-3 6 0 0 0,-8 8 0 0 0,-12 10 0 0 0,-8 16 0 0 0,-2 15 0 0 0,5 5 0 0 0,4 13 0 0 0,0 11 0 0 0,1 12 0 0 0,4 8 0 0 0,7 2 0 0 0,4-2 0 0 0,5-6 0 0 0,4-4 0 0 0,0-10 0 0 0,2-6 0 0 0,0-5 0 0 0,4-9 0 0 0,10 4 0 0 0,10 2 0 0 0,15 5 0 0 0,13-2 0 0 0,4-4 0 0 0,7-9 0 0 0,5-8 0 0 0,2-9 0 0 0,2-5 0 0 0,-5-4 0 0 0,3-13 0 0 0,-7-4 0 0 0,-12-3 0 0 0,-7-5 0 0 0,-8 1 0 0 0,-10-2 0 0 0,-7-11 0 0 0,-6-9 0 0 0,4-4 0 0 0,6-15 0 0 0,-1 5-16383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15388 9932 16383 0 0,'0'7'0'0'0,"0"26"0"0"0,7 47 0 0 0,15 62 0 0 0,18 56 0 0 0,16 42 0 0 0,21 31 0 0 0,22 17 0 0 0,17-4 0 0 0,23-10 0 0 0,25-20 0 0 0,32-27 0 0 0,23-29 0 0 0,31-27 0 0 0,14-36 0 0 0,3-31 0 0 0,-21-30 0 0 0,-35-27 0 0 0,-36-22 0 0 0,-39-15 0 0 0,-35-10 0 0 0,-28-4 0 0 0,-23-5 0 0 0,-13-4 0 0 0,-14-4 0 0 0,-9-2 0 0 0,-8-1 0 0 0,-5-4 0 0 0,-3-1 0 0 0,0-7 0 0 0,-1-4 0 0 0,1 3-16383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18563 12832 16383 0 0,'0'-4'0'0'0,"0"0"-16383"0"0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18554 12748 16383 0 0,'-4'0'0'0'0,"0"3"0"0"0,3 8 0 0 0,2 6 0 0 0,4 3 0 0 0,2 5 0 0 0,-2 4 0 0 0,0 6 0 0 0,-2 2 0 0 0,-1 8 0 0 0,-1 8 0 0 0,0 7 0 0 0,-5 8 0 0 0,-7-2 0 0 0,-9-1 0 0 0,-5-12 0 0 0,-1-12 0 0 0,0-12 0 0 0,-1-12 0 0 0,2-8-16383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19050 12282 16383 0 0,'3'-4'0'0'0,"19"7"0"0"0,4 15 0 0 0,3 25 0 0 0,-2 29 0 0 0,-4 19 0 0 0,0 32 0 0 0,-4 21 0 0 0,2 20 0 0 0,4 19 0 0 0,-3 6 0 0 0,-4-13 0 0 0,4-15 0 0 0,-1-29 0 0 0,-4-34 0 0 0,-6-29 0 0 0,-3-24 0 0 0,-5-16 0 0 0,-1-19 0 0 0,4-26 0 0 0,3-9-16383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20348 1169 16383 0 0,'-3'0'0'0'0,"-9"0"0"0"0,-1 4 0 0 0,1 4 0 0 0,3 4 0 0 0,2 3 0 0 0,4 3 0 0 0,1 5 0 0 0,1 2 0 0 0,1 0 0 0 0,1-1 0 0 0,-1-1 0 0 0,1 3 0 0 0,-1-1 0 0 0,0 0 0 0 0,1-2 0 0 0,-1 3 0 0 0,0-1 0 0 0,0 0 0 0 0,0 2 0 0 0,0 0 0 0 0,0-2 0 0 0,0-1 0 0 0,0 2 0 0 0,0-1 0 0 0,0 0 0 0 0,0-2 0 0 0,0-1 0 0 0,0 3 0 0 0,0 0 0 0 0,0-1 0 0 0,0-1 0 0 0,0-1 0 0 0,0-1 0 0 0,0 0 0 0 0,0-1 0 0 0,0-1 0 0 0,0 1 0 0 0,0 3 0 0 0,0 1 0 0 0,-4 0 0 0 0,0-1 0 0 0,-1 0 0 0 0,2-2 0 0 0,0 3 0 0 0,2 1 0 0 0,-3 9 0 0 0,-1 9 0 0 0,1 1 0 0 0,0-4 0 0 0,2-2 0 0 0,1-4 0 0 0,0-4 0 0 0,1-4 0 0 0,0-4 0 0 0,0-1 0 0 0,0 2 0 0 0,1 1 0 0 0,-1-1 0 0 0,0 3 0 0 0,0 0 0 0 0,0-1 0 0 0,-3-1 0 0 0,-2-1 0 0 0,-3-5 0 0 0,0-2 0 0 0,-5-1 0 0 0,-4-2 0 0 0,-3-3 0 0 0,-1-1 0 0 0,6 2 0 0 0,10-1 0 0 0,12 1 0 0 0,11-1 0 0 0,6 1 0 0 0,3 2 0 0 0,-4 2 0 0 0,-5 2 0 0 0,-6 2 0 0 0,-5 3 0 0 0,-1 3 0 0 0,0-1 0 0 0,-2 0 0 0 0,-2-1 0 0 0,-1 2 0 0 0,0 0 0 0 0,-1 0 0 0 0,0-2 0 0 0,-1-1 0 0 0,1-1 0 0 0,0 3 0 0 0,0 1 0 0 0,0 6 0 0 0,-1 1 0 0 0,1-2 0 0 0,0-2 0 0 0,0-2 0 0 0,0-3 0 0 0,1-2 0 0 0,2 3 0 0 0,1 0 0 0 0,4 0 0 0 0,0 2 0 0 0,-1 4 0 0 0,-2 3 0 0 0,1-1 0 0 0,1-2 0 0 0,-2-2 0 0 0,-2-4 0 0 0,0-2 0 0 0,-2 3 0 0 0,3-1 0 0 0,0 0 0 0 0,0 2 0 0 0,6 0 0 0 0,1-1 0 0 0,-1-1 0 0 0,-2-2 0 0 0,0 0 0 0 0,3 2 0 0 0,-1 0 0 0 0,2 0 0 0 0,1-4 0 0 0,3-3 0 0 0,-2 0 0 0 0,0 0 0 0 0,2-3 0 0 0,0 0 0 0 0,9 1 0 0 0,3-3 0 0 0,0 1 0 0 0,-2-2 0 0 0,-4-4-16383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19706 13467 16383 0 0,'4'0'0'0'0,"7"0"0"0"0,9 4 0 0 0,1 7 0 0 0,-3 12 0 0 0,-5 6 0 0 0,-4 5 0 0 0,-4 2 0 0 0,-3 3 0 0 0,-1 1 0 0 0,-2 4 0 0 0,0-2 0 0 0,0-1 0 0 0,-3-8 0 0 0,-1-10-16383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19622 12980 16383 0 0,'0'0'-16383'0'0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20151 13624 16383 0 0,'0'4'0'0'0,"0"4"0"0"0,0-3 0 0 0,3-12 0 0 0,5-15 0 0 0,4-7 0 0 0,4-2 0 0 0,2-3 0 0 0,1 5 0 0 0,2 7 0 0 0,-1 7 0 0 0,4 7 0 0 0,5 4 0 0 0,0 3 0 0 0,2 12 0 0 0,0 10 0 0 0,-3 9 0 0 0,4 20 0 0 0,1 7 0 0 0,-3 8 0 0 0,-6 3 0 0 0,-4 4 0 0 0,2 2 0 0 0,-4 0 0 0 0,0-7 0 0 0,-5-11 0 0 0,-3-5 0 0 0,-4-1 0 0 0,-3-5 0 0 0,-2-22 0 0 0,-1-30 0 0 0,0-38 0 0 0,-1-25 0 0 0,3-11 0 0 0,9-8 0 0 0,5 4 0 0 0,4 10 0 0 0,1 4 0 0 0,-2 11 0 0 0,1 12 0 0 0,-1 11 0 0 0,-2 8 0 0 0,4 9 0 0 0,1 9 0 0 0,4 5 0 0 0,4 11 0 0 0,1 18 0 0 0,-2 15 0 0 0,-3 11 0 0 0,-5 8 0 0 0,0 4 0 0 0,-3-2 0 0 0,-5-7 0 0 0,-5-9 0 0 0,0-9 0 0 0,2-6 0 0 0,0-9-16383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21527 13647 16383 0 0,'3'0'0'0'0,"8"3"0"0"0,9 5 0 0 0,4 4 0 0 0,9 7 0 0 0,5 4 0 0 0,6-3 0 0 0,-1-4 0 0 0,-4-5 0 0 0,-2-4 0 0 0,-5-4 0 0 0,-3-5 0 0 0,-7-6 0 0 0,-4-5 0 0 0,-5-3 0 0 0,-5-3 0 0 0,-4-5 0 0 0,-2-1 0 0 0,-1-1 0 0 0,-5-8 0 0 0,-5 1 0 0 0,-1 3 0 0 0,-2 6 0 0 0,-9 8 0 0 0,-11 6 0 0 0,-7 8 0 0 0,0 12 0 0 0,6 13 0 0 0,6 11 0 0 0,0 12 0 0 0,6 2 0 0 0,5-1 0 0 0,6 2 0 0 0,5-3 0 0 0,2-4 0 0 0,3 2 0 0 0,1-4 0 0 0,0-1 0 0 0,7-5 0 0 0,5-1 0 0 0,5-6 0 0 0,8-7 0 0 0,7-8 0 0 0,8-5 0 0 0,10-5 0 0 0,4-2 0 0 0,6-11 0 0 0,-2-10 0 0 0,-2-9 0 0 0,-13 0-16383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22283 13658 16383 0 0,'-3'0'0'0'0,"-8"10"0"0"0,-2 10 0 0 0,-3 12 0 0 0,2 4 0 0 0,4 2 0 0 0,2-1 0 0 0,7-8 0 0 0,4-12 0 0 0,0-18 0 0 0,1-20 0 0 0,2-13 0 0 0,1-7 0 0 0,2-1 0 0 0,3 8 0 0 0,3 12 0 0 0,-1 21 0 0 0,-3 20 0 0 0,-4 17 0 0 0,-2 16 0 0 0,1 9 0 0 0,-1-2 0 0 0,6-5 0 0 0,4-4 0 0 0,0-8 0 0 0,1-11 0 0 0,-3-7 0 0 0,0-7 0 0 0,5-8 0 0 0,5-4 0 0 0,7-4 0 0 0,7-2 0 0 0,-2 0-16383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22754 13770 16383 0 0,'4'-3'0'0'0,"3"-1"0"0"0,6-1 0 0 0,2 2 0 0 0,3 0 0 0 0,2 2 0 0 0,0 0 0 0 0,1 8 0 0 0,-4 8 0 0 0,-1 13 0 0 0,0 11 0 0 0,-2 3 0 0 0,-5 7 0 0 0,-2 3 0 0 0,-4-2 0 0 0,-1 2 0 0 0,-2-5 0 0 0,-1-8 0 0 0,1-6 0 0 0,-4-9 0 0 0,-1-12 0 0 0,-7-15 0 0 0,-1-17 0 0 0,2-18 0 0 0,3-17 0 0 0,5-5 0 0 0,5-7 0 0 0,10-4 0 0 0,8 2 0 0 0,3 3 0 0 0,5 3 0 0 0,1 12 0 0 0,-1 11 0 0 0,-6 9 0 0 0,-2 10 0 0 0,-2 9 0 0 0,-1 2 0 0 0,-2 4-16383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24654 10462 16383 0 0,'0'6'0'0'0,"0"13"0"0"0,0 7 0 0 0,-4 1 0 0 0,0 1 0 0 0,0 1 0 0 0,-3 7 0 0 0,0 10 0 0 0,-6 11 0 0 0,-3 2 0 0 0,-7 15 0 0 0,1 9 0 0 0,-5 10 0 0 0,1 2 0 0 0,2 0 0 0 0,4-4 0 0 0,4-10 0 0 0,-4 1 0 0 0,0-6 0 0 0,-2 3 0 0 0,4-7 0 0 0,2-3 0 0 0,2-10 0 0 0,-1-5 0 0 0,-3-8 0 0 0,2-8 0 0 0,4-8 0 0 0,3-5 0 0 0,4-14 0 0 0,3-26 0 0 0,1-16 0 0 0,2-11 0 0 0,-1-10 0 0 0,4-5 0 0 0,2 2 0 0 0,2 0 0 0 0,0 2 0 0 0,2 0 0 0 0,7 3 0 0 0,-1-1 0 0 0,-2 2 0 0 0,0-1 0 0 0,0-6 0 0 0,-2 1 0 0 0,4-5 0 0 0,3-2 0 0 0,1 7 0 0 0,-3 5 0 0 0,0 8 0 0 0,-4 8 0 0 0,0 0 0 0 0,0 1 0 0 0,2 4 0 0 0,2 0 0 0 0,8-6 0 0 0,3-6 0 0 0,7-7 0 0 0,1 2 0 0 0,-3 5 0 0 0,-3 2 0 0 0,-6 6 0 0 0,-5 4 0 0 0,-2 4 0 0 0,0 2 0 0 0,7 6 0 0 0,9 29 0 0 0,7 30 0 0 0,9 37 0 0 0,-1 16 0 0 0,-4 9 0 0 0,-6 16 0 0 0,3 2 0 0 0,-2-6 0 0 0,-3-10 0 0 0,-2-9 0 0 0,-3-11 0 0 0,-4-10 0 0 0,-6-8 0 0 0,0-9 0 0 0,-3-10 0 0 0,-2-11 0 0 0,-4-9 0 0 0,-3-1 0 0 0,0 0 0 0 0,-2 6 0 0 0,2 0 0 0 0,-1 2 0 0 0,-2 1 0 0 0,-2 1 0 0 0,2-3 0 0 0,0-7-16383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24575 11518 16383 0 0,'13'0'0'0'0,"18"0"0"0"0,15 0 0 0 0,8 0 0 0 0,6 0 0 0 0,3-7 0 0 0,-3-2 0 0 0,-8 0 0 0 0,-10 2 0 0 0,-11 2-16383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25845 11265 16383 0 0,'0'-6'0'0'0,"0"-13"0"0"0,0-7 0 0 0,6-5 0 0 0,7-7 0 0 0,0-2 0 0 0,1 7 0 0 0,2 6 0 0 0,2 0 0 0 0,1 5 0 0 0,4 3 0 0 0,1 4 0 0 0,0 2 0 0 0,3 3 0 0 0,7 10 0 0 0,8 11 0 0 0,0 8 0 0 0,3 7 0 0 0,-3-1 0 0 0,-5 3 0 0 0,-2 5 0 0 0,-4 2 0 0 0,-3 4 0 0 0,9 17 0 0 0,7 11 0 0 0,-2-2 0 0 0,-5-12 0 0 0,-4-8 0 0 0,-5-12 0 0 0,-5-11 0 0 0,6-10 0 0 0,-1-10 0 0 0,0-13 0 0 0,-6-6 0 0 0,-2-12 0 0 0,1-14 0 0 0,1-10 0 0 0,-3-2 0 0 0,-6 4 0 0 0,-4 8 0 0 0,0 7 0 0 0,-3 11-16383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27517 10292 16383 0 0,'6'-3'0'0'0,"3"12"0"0"0,0 28 0 0 0,1 45 0 0 0,0 32 0 0 0,-3 31 0 0 0,-2 7 0 0 0,-2-2 0 0 0,-1-16 0 0 0,2-21 0 0 0,3-16 0 0 0,2-21 0 0 0,-2-17 0 0 0,-1-12 0 0 0,4-10 0 0 0,1-8 0 0 0,-1-6 0 0 0,-3-6-16383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30522 2165 16383 0 0,'7'4'0'0'0,"9"4"0"0"0,5 4 0 0 0,2 0 0 0 0,1 2 0 0 0,6-2 0 0 0,2-3 0 0 0,-2-3 0 0 0,-2-9 0 0 0,-6-8 0 0 0,-7-15 0 0 0,-12-14 0 0 0,-14-6 0 0 0,-8 1 0 0 0,-5-2 0 0 0,-1 4 0 0 0,0 5 0 0 0,5 7 0 0 0,2 4 0 0 0,10 7 0 0 0,25 21 0 0 0,35 30 0 0 0,26 27 0 0 0,7 10 0 0 0,-1 4 0 0 0,-9-8 0 0 0,-13-10 0 0 0,-17-12 0 0 0,-13-9 0 0 0,-12-7 0 0 0,-9-4 0 0 0,-7-4 0 0 0,-4 0 0 0 0,-1 0 0 0 0,-2 3 0 0 0,1 5 0 0 0,-4-1 0 0 0,-10-3 0 0 0,-2-1 0 0 0,-2-4 0 0 0,-5 2 0 0 0,0-3 0 0 0,0-3 0 0 0,0-5 0 0 0,3-3 0 0 0,3-3-16383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28177 10924 16383 0 0,'0'-3'0'0'0,"-4"-2"0"0"0,-3 1 0 0 0,-9 1 0 0 0,-4 0 0 0 0,-2 5 0 0 0,-1 5 0 0 0,-4 5 0 0 0,4 4 0 0 0,2-2 0 0 0,1 5 0 0 0,-3 12 0 0 0,3 4 0 0 0,4 0 0 0 0,6-3 0 0 0,3-1 0 0 0,8 3 0 0 0,6-3 0 0 0,5-2 0 0 0,4-7 0 0 0,3-6 0 0 0,2-7 0 0 0,3-1 0 0 0,2 2 0 0 0,-1-2 0 0 0,-1-1 0 0 0,3-3 0 0 0,-1-4 0 0 0,-1-3 0 0 0,2-8 0 0 0,0-1 0 0 0,-2-3 0 0 0,-1 2 0 0 0,-5-5 0 0 0,-6-4 0 0 0,-4-10 0 0 0,-2 1 0 0 0,-1 2 0 0 0,-1-1 0 0 0,-3-1 0 0 0,0 0 0 0 0,-2 0 0 0 0,0 1 0 0 0,0 2 0 0 0,-1 3 0 0 0,-6 5 0 0 0,-9 7 0 0 0,-11 5 0 0 0,-9 4 0 0 0,2 2-16383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29034 9446 16383 0 0,'-4'0'0'0'0,"-4"0"0"0"0,-11 10 0 0 0,-5 3 0 0 0,-6 10 0 0 0,-1 4 0 0 0,-2 5 0 0 0,1 9 0 0 0,7 3 0 0 0,3-1 0 0 0,6 3 0 0 0,2-3 0 0 0,4 1 0 0 0,3 0 0 0 0,3 0 0 0 0,2-2 0 0 0,2 3 0 0 0,0-4 0 0 0,1-1 0 0 0,-1-4 0 0 0,1-6 0 0 0,-1-3 0 0 0,1-4 0 0 0,-1-2 0 0 0,0-1 0 0 0,0 2 0 0 0,0 2 0 0 0,3-5 0 0 0,8-4 0 0 0,9-5 0 0 0,8-5 0 0 0,2-6 0 0 0,0-6 0 0 0,-2-6 0 0 0,-3-3 0 0 0,-5-3 0 0 0,-2-2 0 0 0,-5 0 0 0 0,-5 0 0 0 0,0 0 0 0 0,-1-3 0 0 0,-2-1 0 0 0,-2 1 0 0 0,-1-3 0 0 0,-5 0 0 0 0,-5 5 0 0 0,-1 2 0 0 0,-9 6 0 0 0,-5 4 0 0 0,-2 0 0 0 0,0 3 0 0 0,1 2 0 0 0,-10 2 0 0 0,-8 1 0 0 0,0 2 0 0 0,-1 0 0 0 0,1 0 0 0 0,4 0 0 0 0,8 1-16383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16772 6334 16383 0 0,'3'-4'0'0'0,"5"0"0"0"0,1 3 0 0 0,5 9 0 0 0,1 9 0 0 0,-2 6 0 0 0,-4 2 0 0 0,-3 3 0 0 0,1 5 0 0 0,-1-1 0 0 0,-2 4 0 0 0,-1 0 0 0 0,-1-3 0 0 0,-1-4 0 0 0,-1-3 0 0 0,0-3 0 0 0,0 1 0 0 0,0 4 0 0 0,-1 4 0 0 0,1-1 0 0 0,0-2 0 0 0,0 1 0 0 0,0-1 0 0 0,0-2 0 0 0,0 0 0 0 0,0 0 0 0 0,0-1 0 0 0,0-3 0 0 0,0-1 0 0 0,0 3 0 0 0,0-1 0 0 0,0 4 0 0 0,0-1 0 0 0,0-1 0 0 0,0 6 0 0 0,0 0 0 0 0,0-2 0 0 0,0-3 0 0 0,0-2 0 0 0,0 1 0 0 0,0 0 0 0 0,-3 1 0 0 0,-2 1 0 0 0,1-2 0 0 0,0 5 0 0 0,2 4 0 0 0,0 3 0 0 0,-2-2 0 0 0,-4 0 0 0 0,-1-3 0 0 0,-2 3 0 0 0,1 2 0 0 0,2-1 0 0 0,2-2 0 0 0,0 2 0 0 0,-4 0 0 0 0,1-3 0 0 0,-2 7 0 0 0,1 3 0 0 0,-5 4 0 0 0,-3 7 0 0 0,2 5 0 0 0,0-1 0 0 0,2-8 0 0 0,5-5 0 0 0,-1-4 0 0 0,-1-2 0 0 0,-3-2 0 0 0,-1-3 0 0 0,0-5 0 0 0,4 0 0 0 0,4-2 0 0 0,2 1 0 0 0,-4 8 0 0 0,0 3 0 0 0,-3-3 0 0 0,1-1 0 0 0,-1-4 0 0 0,2 1 0 0 0,2-3 0 0 0,3 7 0 0 0,-2 5 0 0 0,1 4 0 0 0,-5 2 0 0 0,-1-4 0 0 0,1-3 0 0 0,3 2 0 0 0,-1-4 0 0 0,2 0 0 0 0,1 2 0 0 0,3 8 0 0 0,-3 6 0 0 0,-13 13 0 0 0,-7 10 0 0 0,1-3 0 0 0,-5 7 0 0 0,2-1 0 0 0,6-4 0 0 0,7-12 0 0 0,2 1 0 0 0,4-5 0 0 0,-4 4 0 0 0,-2 1 0 0 0,-3-7 0 0 0,-1-10 0 0 0,-1-4 0 0 0,2 8 0 0 0,-1 5 0 0 0,-2 9 0 0 0,4 1 0 0 0,-3-2 0 0 0,2-9 0 0 0,1-7 0 0 0,0-12 0 0 0,-1-9 0 0 0,3-6 0 0 0,4-4 0 0 0,4-1 0 0 0,3-1 0 0 0,6 0 0 0 0,2 4 0 0 0,0 2 0 0 0,1 1 0 0 0,-2 2 0 0 0,2 7 0 0 0,1 2 0 0 0,-1-2 0 0 0,-1 3 0 0 0,-2 0 0 0 0,0-4 0 0 0,5-4 0 0 0,2-2 0 0 0,-1-4 0 0 0,-1-1 0 0 0,-6 2 0 0 0,-2 1 0 0 0,-9 3 0 0 0,-5 0 0 0 0,-4-4 0 0 0,1-7-16383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7260 2630 16383 0 0,'0'17'0'0'0,"0"39"0"0"0,0 37 0 0 0,10 30 0 0 0,4 21 0 0 0,5 20 0 0 0,1 12 0 0 0,-4 10 0 0 0,-5 0 0 0 0,-4 10 0 0 0,-3 4 0 0 0,1 9 0 0 0,3 7 0 0 0,1 6 0 0 0,-2 6 0 0 0,-2 2 0 0 0,-2 2 0 0 0,-1 5 0 0 0,-1 3 0 0 0,-1-5 0 0 0,0-17 0 0 0,-1-13 0 0 0,1-20 0 0 0,-1-33 0 0 0,1-33 0 0 0,0-33 0 0 0,0-28 0 0 0,0-21 0 0 0,0-16-16383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5313 4942 16383 0 0,'7'0'0'0'0,"45"7"0"0"0,73 2 0 0 0,101-4 0 0 0,57-9 0 0 0,38-15 0 0 0,7-10 0 0 0,-4-7 0 0 0,-23-5 0 0 0,-54 2 0 0 0,-54 8 0 0 0,-54 8 0 0 0,-43 5 0 0 0,-32 6 0 0 0,-23 5 0 0 0,-5 3 0 0 0,-6 3 0 0 0,3 1 0 0 0,2 1 0 0 0,-1 0 0 0 0,-7 0-16383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5652 5985 16383 0 0,'6'0'0'0'0,"13"0"0"0"0,10-7 0 0 0,17-2 0 0 0,10-3 0 0 0,6-3 0 0 0,13-2 0 0 0,7 2 0 0 0,10 3 0 0 0,-1 1 0 0 0,2-2 0 0 0,-13 2 0 0 0,-9 3 0 0 0,-13 2 0 0 0,-14 2 0 0 0,-13 0 0 0 0,-6-1 0 0 0,-4 0 0 0 0,-2 3 0 0 0,-1 0 0 0 0,0 1 0 0 0,1 0 0 0 0,-1 1 0 0 0,2 0 0 0 0,-1 0 0 0 0,0 1 0 0 0,5-1 0 0 0,0 0 0 0 0,0 0 0 0 0,3 0 0 0 0,3 0 0 0 0,0 0 0 0 0,-1 0 0 0 0,0 0 0 0 0,0 0 0 0 0,-3 0 0 0 0,-2 0 0 0 0,2 0 0 0 0,3 0 0 0 0,3 0 0 0 0,0 0 0 0 0,-2 0 0 0 0,-7 0-16383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7514 3561 16383 0 0,'27'0'0'0'0,"93"0"0"0"0,77 0 0 0 0,29 0 0 0 0,-8 0 0 0 0,-33 0 0 0 0,-39 0 0 0 0,-37 0 0 0 0,-34 0 0 0 0,-23 0 0 0 0,-17 0 0 0 0,-14 0-16383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8149 4810 16383 0 0,'14'3'0'0'0,"10"2"0"0"0,13-1 0 0 0,15 0 0 0 0,20-2 0 0 0,15 0 0 0 0,6-1 0 0 0,0-1 0 0 0,-5 0 0 0 0,-15 0 0 0 0,-9-1 0 0 0,-5 1 0 0 0,-3 0 0 0 0,-4 0 0 0 0,6 0 0 0 0,3 0 0 0 0,8 0 0 0 0,-4 0 0 0 0,-3 0 0 0 0,-12 0-16383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7492 3498 16383 0 0,'-7'3'0'0'0,"-5"5"0"0"0,-1 4 0 0 0,2 4 0 0 0,2 2 0 0 0,4 1 0 0 0,2 2 0 0 0,1-1 0 0 0,2 1 0 0 0,0 0 0 0 0,1-1 0 0 0,-1 4 0 0 0,-3-3 0 0 0,-1-1 0 0 0,0-1 0 0 0,1-1 0 0 0,1 1 0 0 0,0 0 0 0 0,-2-3 0 0 0,-1-1 0 0 0,1 1 0 0 0,0 0 0 0 0,2 1 0 0 0,1 2 0 0 0,-3 3 0 0 0,-1 2 0 0 0,1 4 0 0 0,-3 0 0 0 0,0-1 0 0 0,2-2 0 0 0,1-2 0 0 0,1-1 0 0 0,2 2 0 0 0,0 0 0 0 0,1 0 0 0 0,-3-1 0 0 0,-2-1 0 0 0,1-1 0 0 0,1 0 0 0 0,1-1 0 0 0,1-1 0 0 0,-4 4 0 0 0,1 2 0 0 0,-1-1 0 0 0,2-1 0 0 0,1 2 0 0 0,0 1 0 0 0,-2-1 0 0 0,-4 9 0 0 0,0 1 0 0 0,0 0 0 0 0,2-5 0 0 0,3 1 0 0 0,0-2 0 0 0,2-3 0 0 0,1-2 0 0 0,-3-5 0 0 0,-1 4 0 0 0,0 2 0 0 0,1 6 0 0 0,0 2 0 0 0,2 1 0 0 0,-3 0 0 0 0,-1-4 0 0 0,1-4 0 0 0,1 2 0 0 0,0-2 0 0 0,2-1 0 0 0,0-2 0 0 0,1-1 0 0 0,-3 2 0 0 0,-1 0 0 0 0,-1 0 0 0 0,2 3 0 0 0,1-1 0 0 0,-3 3 0 0 0,0-1 0 0 0,0-1 0 0 0,2-2 0 0 0,1-2 0 0 0,0-2 0 0 0,2 0 0 0 0,-1 2 0 0 0,1 1 0 0 0,1 0 0 0 0,-1 2 0 0 0,0 0 0 0 0,0 0 0 0 0,0-2 0 0 0,0-2 0 0 0,0 0 0 0 0,-3-2 0 0 0,-5 0 0 0 0,-1 0 0 0 0,2 0 0 0 0,1-1 0 0 0,5-3 0 0 0,7-4 0 0 0,5-4 0 0 0,4-11 0 0 0,0-7 0 0 0,-3-13 0 0 0,-4-6 0 0 0,1-18 0 0 0,-1-4 0 0 0,4-4 0 0 0,0-6 0 0 0,-1 1 0 0 0,0 0 0 0 0,-1 0 0 0 0,-3-2 0 0 0,-3 4 0 0 0,3 10 0 0 0,-2 7 0 0 0,0 2 0 0 0,1-1 0 0 0,1 2 0 0 0,-2 1 0 0 0,-1 3 0 0 0,-2 5 0 0 0,0-4 0 0 0,-2 1 0 0 0,0-4 0 0 0,0 0 0 0 0,0 0 0 0 0,0-1 0 0 0,6 3 0 0 0,3 0 0 0 0,-1 2 0 0 0,-1 1 0 0 0,-2 1 0 0 0,-2 3 0 0 0,-1-1 0 0 0,-2-2 0 0 0,1-6 0 0 0,2-1 0 0 0,1-4 0 0 0,0 2 0 0 0,2 0 0 0 0,1 4 0 0 0,-1 5 0 0 0,5-4 0 0 0,0-2 0 0 0,3-11 0 0 0,1-9 0 0 0,-1 2 0 0 0,-3 0 0 0 0,-4 7 0 0 0,0 0 0 0 0,0 5 0 0 0,-2 3 0 0 0,-2 8-16383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19558 3117 16383 0 0,'27'64'0'0'0,"12"31"0"0"0,3 14 0 0 0,5 0 0 0 0,-3-13 0 0 0,-5-18 0 0 0,-6-21 0 0 0,-5-14 0 0 0,-5-11 0 0 0,-1-10 0 0 0,1-10 0 0 0,7-13 0 0 0,5-10 0 0 0,11-20 0 0 0,0-11 0 0 0,-1-6 0 0 0,-1-4 0 0 0,-5 3 0 0 0,-5 6 0 0 0,-9 1 0 0 0,-2-3 0 0 0,2 0 0 0 0,0 0 0 0 0,3-2 0 0 0,0 0 0 0 0,-5 5 0 0 0,-3 6 0 0 0,-5 6 0 0 0,-5 5 0 0 0,-4 6-16383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32070 1803 16383 0 0,'0'-3'0'0'0,"-3"-2"0"0"0,-5 1 0 0 0,-4 0 0 0 0,-4 2 0 0 0,-2 1 0 0 0,-2 0 0 0 0,0 0 0 0 0,-1 8 0 0 0,4 9 0 0 0,4 5 0 0 0,2 9 0 0 0,2 10 0 0 0,2 5 0 0 0,3 4 0 0 0,2 8 0 0 0,2 1 0 0 0,0-3 0 0 0,0 7 0 0 0,1-2 0 0 0,-1-3 0 0 0,1 2 0 0 0,2-3 0 0 0,6 4 0 0 0,-1-3 0 0 0,4-4 0 0 0,-2-7 0 0 0,-2-6 0 0 0,-2-1 0 0 0,1-6 0 0 0,-1 0 0 0 0,-1 7 0 0 0,-1 0 0 0 0,-2 4 0 0 0,-1-3 0 0 0,-1-1 0 0 0,0-4 0 0 0,0-6 0 0 0,-4-6 0 0 0,-7-9 0 0 0,-10-6 0 0 0,-10-8 0 0 0,-7-8 0 0 0,-4-12 0 0 0,5-4-16383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20765 3350 16383 0 0,'0'6'0'0'0,"0"7"0"0"0,0 10 0 0 0,3 8 0 0 0,1 13 0 0 0,7 15 0 0 0,5 1 0 0 0,3 1 0 0 0,-2 7 0 0 0,0 11 0 0 0,-3 10 0 0 0,-1 0 0 0 0,-2-12 0 0 0,-3-9 0 0 0,3-9 0 0 0,1-15-16383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21725 3540 16383 0 0,'-3'0'0'0'0,"-2"3"0"0"0,-9 12 0 0 0,-7 3 0 0 0,2 2 0 0 0,-1 4 0 0 0,-3 1 0 0 0,-1 0 0 0 0,4 3 0 0 0,1-1 0 0 0,5 3 0 0 0,4-1 0 0 0,4 4 0 0 0,9 5 0 0 0,12-6 0 0 0,13-7 0 0 0,8 2 0 0 0,9-4 0 0 0,3-2 0 0 0,-4-5 0 0 0,-5-2 0 0 0,-6-3 0 0 0,-5 0 0 0 0,-5-2 0 0 0,2-2 0 0 0,2-3 0 0 0,1 2 0 0 0,-2-1 0 0 0,2-4 0 0 0,3-6 0 0 0,-4-2-16383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22479 3395 16383 0 0,'10'7'0'0'0,"4"12"0"0"0,2 16 0 0 0,2 20 0 0 0,1 10 0 0 0,2 4 0 0 0,-1-3 0 0 0,1-5 0 0 0,-4-8 0 0 0,-2-11 0 0 0,5-24 0 0 0,-3-22 0 0 0,1-23 0 0 0,-1-20 0 0 0,1-17 0 0 0,4-10 0 0 0,2 0 0 0 0,-1 7 0 0 0,-3 4 0 0 0,1 6 0 0 0,1 6 0 0 0,0 5 0 0 0,-1 0 0 0 0,3 1 0 0 0,-2 5 0 0 0,-2 6 0 0 0,-4 9-16383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23086 4112 16383 0 0,'3'0'0'0'0,"5"0"0"0"0,4 0 0 0 0,4 3 0 0 0,-1 5 0 0 0,-4 7 0 0 0,-2 16 0 0 0,-4 4 0 0 0,-3 8 0 0 0,-1-1 0 0 0,-4-4 0 0 0,-5 2 0 0 0,-2-3 0 0 0,-5-4 0 0 0,-4-1 0 0 0,-1-2 0 0 0,-2-4 0 0 0,0 1 0 0 0,1 0 0 0 0,3-2 0 0 0,2-5 0 0 0,7-6 0 0 0,11-6 0 0 0,16-3 0 0 0,8-4 0 0 0,14-1 0 0 0,5 0 0 0 0,7-2 0 0 0,4 1 0 0 0,-1 0 0 0 0,-3 1 0 0 0,-7-1 0 0 0,-8-2 0 0 0,-3-2 0 0 0,-4 1 0 0 0,-4-3 0 0 0,4-3 0 0 0,-3 0-16383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20341 5148 16383 0 0,'0'4'0'0'0,"7"17"0"0"0,12 36 0 0 0,13 39 0 0 0,11 23 0 0 0,6 4 0 0 0,-3-14 0 0 0,-9-23 0 0 0,-8-23 0 0 0,-5-18 0 0 0,-3-18 0 0 0,5-12 0 0 0,4-20 0 0 0,1-18 0 0 0,6-16 0 0 0,2-15 0 0 0,2-8 0 0 0,-3-11 0 0 0,-1-12 0 0 0,7-10 0 0 0,-1 2 0 0 0,2-7 0 0 0,-2 10 0 0 0,-6 14 0 0 0,-6 6 0 0 0,-1 4 0 0 0,-3 8 0 0 0,9 3 0 0 0,-3 11-16383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21762 5648 16383 0 0,'-7'0'0'0'0,"-8"0"0"0"0,-10 3 0 0 0,-2 9 0 0 0,-5 8 0 0 0,-3 11 0 0 0,1 7 0 0 0,6 7 0 0 0,5 10 0 0 0,3-2 0 0 0,4-2 0 0 0,6-14 0 0 0,7-27 0 0 0,8-28 0 0 0,13-25 0 0 0,3-14 0 0 0,-1-6 0 0 0,-5 6 0 0 0,-1 1 0 0 0,-3 8 0 0 0,-3 5 0 0 0,0 6 0 0 0,-2 7 0 0 0,0 4 0 0 0,-3 17 0 0 0,-1 27 0 0 0,12 34 0 0 0,11 35 0 0 0,4 20 0 0 0,5 5 0 0 0,-5-10 0 0 0,-3-19 0 0 0,-2-19 0 0 0,-6-22-16383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22486 5255 16383 0 0,'-4'0'0'0'0,"-10"3"0"0"0,-7 5 0 0 0,-7 1 0 0 0,-5 5 0 0 0,4 4 0 0 0,2 3 0 0 0,3-3 0 0 0,5 2 0 0 0,7 9 0 0 0,8 5 0 0 0,11 1 0 0 0,9-6 0 0 0,4-5 0 0 0,2-2 0 0 0,1-2 0 0 0,4-5 0 0 0,10-4 0 0 0,2-4 0 0 0,-5-4-16383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23106 5276 16383 0 0,'0'3'0'0'0,"-7"8"0"0"0,-5 3 0 0 0,-1 8 0 0 0,-2 4 0 0 0,2 1 0 0 0,-3-1 0 0 0,0-1 0 0 0,4 2 0 0 0,3-1 0 0 0,4-1 0 0 0,2-1 0 0 0,2 2 0 0 0,1-1 0 0 0,0 0 0 0 0,1 2 0 0 0,3-1 0 0 0,4 0 0 0 0,5-6 0 0 0,6-2 0 0 0,4-1 0 0 0,4-4 0 0 0,5-3 0 0 0,0-4 0 0 0,-2-3 0 0 0,0-2 0 0 0,-1-4 0 0 0,1-5 0 0 0,-4-9 0 0 0,0 0 0 0 0,-2-2 0 0 0,-4 0 0 0 0,-5 0 0 0 0,-6-1 0 0 0,-4-4 0 0 0,-3 0 0 0 0,-2-1 0 0 0,-1 2 0 0 0,0 0 0 0 0,0 2 0 0 0,0 0 0 0 0,0 1 0 0 0,1 0 0 0 0,0 1 0 0 0,-4 2 0 0 0,-4 6 0 0 0,-4 3 0 0 0,-3 4 0 0 0,-7 2 0 0 0,-2 2 0 0 0,0 0 0 0 0,-4 1 0 0 0,4-3 0 0 0,2-2 0 0 0,-2-6 0 0 0,4-3-16383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23940 5434 16383 0 0,'3'0'0'0'0,"5"0"0"0"0,7 0 0 0 0,12 0 0 0 0,18 0 0 0 0,25 0 0 0 0,17 0 0 0 0,11 0 0 0 0,-1 0 0 0 0,-11 0 0 0 0,-9 0 0 0 0,-14 0 0 0 0,-12 0 0 0 0,-8 0 0 0 0,-7-3 0 0 0,-10-5 0 0 0,-10-4 0 0 0,-7-4 0 0 0,-8-8 0 0 0,-12-5 0 0 0,-10 0 0 0 0,-6-2 0 0 0,10 21 0 0 0,27 23 0 0 0,29 18 0 0 0,31 19 0 0 0,8 3 0 0 0,-3-4 0 0 0,-11-6 0 0 0,-13-8 0 0 0,-15 1 0 0 0,-14-3 0 0 0,-11 0 0 0 0,-10-2 0 0 0,-12-3 0 0 0,-8-3 0 0 0,-7-6 0 0 0,1-6-16383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25231 5460 16383 0 0,'0'-3'0'0'0,"6"8"0"0"0,3 21 0 0 0,0 23 0 0 0,-2 23 0 0 0,-2 16 0 0 0,-2 0 0 0 0,-2-4 0 0 0,0-1 0 0 0,-1-7 0 0 0,0-10 0 0 0,-1-12 0 0 0,1-9 0 0 0,0-9 0 0 0,3-38 0 0 0,5-48 0 0 0,7-56 0 0 0,2-31 0 0 0,1-16 0 0 0,10-11 0 0 0,5-2 0 0 0,7 6 0 0 0,-1 12 0 0 0,4 13 0 0 0,4 12 0 0 0,-2 22 0 0 0,-6 10 0 0 0,2 10 0 0 0,-4 13 0 0 0,-8 8 0 0 0,1 13 0 0 0,6 22 0 0 0,4 39 0 0 0,14 48 0 0 0,6 39 0 0 0,9 37 0 0 0,0 25 0 0 0,-9 12 0 0 0,-8-3 0 0 0,-9-8 0 0 0,-12-21 0 0 0,-11-19 0 0 0,-9-19 0 0 0,-7-15 0 0 0,0-12 0 0 0,-1-17 0 0 0,-1-14 0 0 0,-1-9 0 0 0,0-11-16383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31665 2766 16383 0 0,'0'-3'0'0'0,"4"-5"0"0"0,14-11 0 0 0,14-6 0 0 0,9 2 0 0 0,0 1 0 0 0,1-2 0 0 0,-4 2 0 0 0,-9 3 0 0 0,-9 3-16383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25591 5592 16383 0 0,'20'0'0'0'0,"64"0"0"0"0,45 0 0 0 0,24 0 0 0 0,3-4 0 0 0,-22 0 0 0 0,-27-1 0 0 0,-31-1 0 0 0,-29-1-16383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26585 5369 16383 0 0,'0'-3'0'0'0,"4"-5"0"0"0,17 6 0 0 0,9 24 0 0 0,10 24 0 0 0,4 25 0 0 0,2 14 0 0 0,-4 3 0 0 0,-6-11 0 0 0,-5-11 0 0 0,-8-14 0 0 0,-5-12 0 0 0,2-13 0 0 0,0-31 0 0 0,4-29 0 0 0,2-21 0 0 0,-5-10 0 0 0,-2-3 0 0 0,-4-4 0 0 0,-1 7 0 0 0,0 1 0 0 0,-2 7 0 0 0,3 4 0 0 0,3 3 0 0 0,-2 4 0 0 0,4 3 0 0 0,1 8 0 0 0,-3 6 0 0 0,-4 9-16383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27468 6264 16383 0 0,'0'4'0'0'0,"0"7"0"0"0,-4 5 0 0 0,-3 4 0 0 0,-2 2 0 0 0,-2-4 0 0 0,-6 3 0 0 0,-1 4 0 0 0,4 2 0 0 0,4-1 0 0 0,3-2 0 0 0,10-7 0 0 0,4-15 0 0 0,5-13 0 0 0,3-9 0 0 0,-1-10 0 0 0,-2-5 0 0 0,0 2 0 0 0,-3-2 0 0 0,1-1 0 0 0,9-11 0 0 0,2-8 0 0 0,-1 3 0 0 0,-2-1 0 0 0,-5-5 0 0 0,-5 5 0 0 0,-3 7 0 0 0,-3 9 0 0 0,-2 6 0 0 0,0 17 0 0 0,-1 29 0 0 0,0 34 0 0 0,0 14 0 0 0,1 11 0 0 0,-1 2 0 0 0,1-8 0 0 0,0-5 0 0 0,10-11 0 0 0,14-13 0 0 0,5-15 0 0 0,-1-10-16383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28230 4704 16383 0 0,'-4'4'0'0'0,"-10"7"0"0"0,-18 12 0 0 0,-15 16 0 0 0,-5 5 0 0 0,5 4 0 0 0,2 2 0 0 0,10-5 0 0 0,7-7 0 0 0,5-6 0 0 0,-1-2 0 0 0,4-2 0 0 0,3-4 0 0 0,3-1 0 0 0,4-2 0 0 0,5 3 0 0 0,2 13 0 0 0,5 11 0 0 0,17 11 0 0 0,14 2 0 0 0,18-2 0 0 0,15-9 0 0 0,9-8 0 0 0,-8-9 0 0 0,-12-10 0 0 0,-8-8 0 0 0,-7-4 0 0 0,-2-4 0 0 0,-1-2 0 0 0,0-3 0 0 0,-3-2 0 0 0,-4 0 0 0 0,-7-1-16383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28893 5022 16383 0 0,'0'3'0'0'0,"0"8"0"0"0,16 3 0 0 0,24-2 0 0 0,27-3 0 0 0,17-3 0 0 0,7-2 0 0 0,-9-2 0 0 0,-18-1-16383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29697 4387 16383 0 0,'3'10'0'0'0,"5"27"0"0"0,4 24 0 0 0,7 22 0 0 0,4 17 0 0 0,7 9 0 0 0,6 8 0 0 0,1-1 0 0 0,-4-7 0 0 0,-7-19 0 0 0,-4-21 0 0 0,-6-19 0 0 0,-3-18 0 0 0,11-31 0 0 0,10-33 0 0 0,7-28 0 0 0,3-17 0 0 0,1-16 0 0 0,-4-2 0 0 0,-2 5 0 0 0,-1 4 0 0 0,-7 14 0 0 0,-6 8 0 0 0,-3 9 0 0 0,-2 10 0 0 0,-1 10 0 0 0,-4 10-16383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30649 5339 16383 0 0,'0'14'0'0'0,"0"7"0"0"0,0 7 0 0 0,-3 13 0 0 0,-2 6 0 0 0,-2-6 0 0 0,-15-6 0 0 0,-2-5 0 0 0,-12-1 0 0 0,-6 1 0 0 0,-2 2 0 0 0,2-1 0 0 0,9-2 0 0 0,10-3 0 0 0,5-2 0 0 0,6-3 0 0 0,5 3 0 0 0,10 7 0 0 0,12 2 0 0 0,13 5 0 0 0,12-4 0 0 0,3-7 0 0 0,-3-9 0 0 0,-5-7 0 0 0,2-6 0 0 0,-2-3 0 0 0,-3-2 0 0 0,-5-2 0 0 0,-6 1-16383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30988 5847 16383 0 0,'0'0'-16383'0'0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31071 5784 16383 0 0,'4'0'0'0'0,"0"-4"0"0"0,-3 6 0 0 0,-2 7 0 0 0,-4 10 0 0 0,-2 7 0 0 0,1 5 0 0 0,2 4 0 0 0,1 3 0 0 0,1-2 0 0 0,1-3 0 0 0,0 2 0 0 0,1-1 0 0 0,0-3 0 0 0,4-3 0 0 0,4-3 0 0 0,8-3 0 0 0,4-5 0 0 0,3-5 0 0 0,3-5 0 0 0,1-3 0 0 0,-4-3-16383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15744 8726 16383 0 0,'-4'10'0'0'0,"0"17"0"0"0,-1 17 0 0 0,2 22 0 0 0,-3 13 0 0 0,0 9 0 0 0,-2 1 0 0 0,-1-5 0 0 0,3-14 0 0 0,1-8 0 0 0,2-8 0 0 0,1-10 0 0 0,1-5 0 0 0,1 0 0 0 0,1-3 0 0 0,-1-1 0 0 0,0-2 0 0 0,1-1 0 0 0,-5-2 0 0 0,0-7-16383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32300 2609 16383 0 0,'0'7'0'0'0,"0"5"0"0"0,0 1-16383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15198 10346 16383 0 0,'0'-3'0'0'0,"3"-2"0"0"0,5 1 0 0 0,11 0 0 0 0,5 2 0 0 0,6 0 0 0 0,8-2 0 0 0,7-1 0 0 0,0 1 0 0 0,-1 1 0 0 0,-2-6 0 0 0,9-1 0 0 0,10-3 0 0 0,14 1 0 0 0,19 0 0 0 0,6-2 0 0 0,-10 1 0 0 0,-18 3 0 0 0,-17 0 0 0 0,-17 2-16383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16235 9845 16383 0 0,'3'10'0'0'0,"5"17"0"0"0,8 18 0 0 0,4 10 0 0 0,2 14 0 0 0,1 14 0 0 0,3 11 0 0 0,-2 3 0 0 0,-3-6 0 0 0,-1-14 0 0 0,3-27 0 0 0,4-36 0 0 0,-3-30 0 0 0,2-23 0 0 0,3-14 0 0 0,0-12 0 0 0,-2-9 0 0 0,2-1 0 0 0,-5 1 0 0 0,-2 1 0 0 0,-2 12 0 0 0,-5 9 0 0 0,-4 11 0 0 0,-1 6 0 0 0,1 4 0 0 0,2 9 0 0 0,0 0 0 0 0,-4 5-16383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17343 10398 16383 0 0,'0'3'0'0'0,"-3"2"0"0"0,-9 3 0 0 0,-4 0 0 0 0,-4-2 0 0 0,-5 3 0 0 0,-5 2 0 0 0,3 3 0 0 0,2 2 0 0 0,6 6 0 0 0,6 2 0 0 0,5 0 0 0 0,4 3 0 0 0,2 0 0 0 0,3 0 0 0 0,0 1 0 0 0,3-1 0 0 0,8-5 0 0 0,16-5 0 0 0,19-7 0 0 0,16-1 0 0 0,7-2 0 0 0,-5-3 0 0 0,-7-1 0 0 0,-10-2 0 0 0,-9-1 0 0 0,-9 0 0 0 0,-2 0 0 0 0,-2-1 0 0 0,-7 1-16383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17922 10510 16383 0 0,'0'-3'0'0'0,"-4"-2"0"0"0,-4 4 0 0 0,-4 6 0 0 0,0 5 0 0 0,2 4 0 0 0,-4 6 0 0 0,0 7 0 0 0,3 6 0 0 0,3 7 0 0 0,3 0 0 0 0,5-4 0 0 0,17-7 0 0 0,22-9 0 0 0,11-8 0 0 0,8-12 0 0 0,0-14 0 0 0,0-10 0 0 0,1-12 0 0 0,-3-6 0 0 0,-8-7 0 0 0,-8-4 0 0 0,-12-11 0 0 0,-6-4 0 0 0,-4-11 0 0 0,-6 8-16383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15431 6461 16383 0 0,'3'0'0'0'0,"1"3"0"0"0,7 2 0 0 0,5-1 0 0 0,3-1 0 0 0,2 0 0 0 0,0-5 0 0 0,0-8 0 0 0,1-10 0 0 0,-5-11 0 0 0,-4-17 0 0 0,-5-18 0 0 0,0-18 0 0 0,-2-10 0 0 0,-2-8 0 0 0,6-6 0 0 0,7-1 0 0 0,1 1 0 0 0,1-2 0 0 0,-3 14 0 0 0,-4 15 0 0 0,-4 13 0 0 0,-4 15 0 0 0,-2 10 0 0 0,-1 8 0 0 0,-2 11-16383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15345 4081 16383 0 0,'-4'0'0'0'0,"0"10"0"0"0,-1 10 0 0 0,2 9 0 0 0,1 2 0 0 0,3 10 0 0 0,3 1 0 0 0,3-3 0 0 0,1-5 0 0 0,3-5 0 0 0,8-7 0 0 0,13-18 0 0 0,6-16 0 0 0,8-16 0 0 0,2-10 0 0 0,0-9 0 0 0,5-13 0 0 0,1 0 0 0 0,-3 0 0 0 0,1 4 0 0 0,-5 8 0 0 0,-12 12-16383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16015 4387 16383 0 0,'0'3'0'0'0,"0"8"0"0"0,-7 6 0 0 0,-12 3 0 0 0,-6 5 0 0 0,-6 1 0 0 0,-5-3 0 0 0,-8 1 0 0 0,-2 0 0 0 0,5-1 0 0 0,2-1 0 0 0,4-5 0 0 0,5 0 0 0 0,4-5 0 0 0,4-3 0 0 0,4-1 0 0 0,6 2 0 0 0,6 7 0 0 0,2 3 0 0 0,3 5 0 0 0,8 5 0 0 0,10 1 0 0 0,5-2 0 0 0,13-2 0 0 0,9-6 0 0 0,9-6 0 0 0,-2-6 0 0 0,-3-4 0 0 0,-6-4 0 0 0,-7-1 0 0 0,-2-1 0 0 0,-1 0 0 0 0,-2 0 0 0 0,-2 0 0 0 0,0 0 0 0 0,-5 1-16383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16584 4703 16383 0 0,'0'-3'0'0'0,"-4"-2"0"0"0,-3 1 0 0 0,-9 0 0 0 0,-4 2 0 0 0,-2 4 0 0 0,-1 2 0 0 0,0 6 0 0 0,4 6 0 0 0,5 3 0 0 0,6 9 0 0 0,3 2 0 0 0,3 0 0 0 0,1 2 0 0 0,2-2 0 0 0,0-2 0 0 0,0 1 0 0 0,3-2 0 0 0,5-4 0 0 0,13-7 0 0 0,11-6 0 0 0,9-5 0 0 0,5-3 0 0 0,4-2 0 0 0,0-1 0 0 0,-2 0 0 0 0,-5 0 0 0 0,-11-4 0 0 0,-7-3 0 0 0,-5-1 0 0 0,4-6 0 0 0,-2 0-16383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7832 3812 16383 0 0,'0'-3'0'0'0,"0"-5"0"0"0,3 6 0 0 0,2 6 0 0 0,2 14 0 0 0,4 9 0 0 0,4 11 0 0 0,6 15 0 0 0,2 10 0 0 0,4 20 0 0 0,9 14 0 0 0,3 16 0 0 0,0 0 0 0 0,-1-13 0 0 0,-3-20 0 0 0,-8-20 0 0 0,-5-30 0 0 0,1-35 0 0 0,-1-25 0 0 0,0-25 0 0 0,0-17 0 0 0,2-20 0 0 0,7-7 0 0 0,2-4 0 0 0,3-5 0 0 0,-6 13 0 0 0,-4 12 0 0 0,-7 17 0 0 0,-6 17 0 0 0,-2 12 0 0 0,-3 14-16383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8914 4789 16383 0 0,'-11'3'0'0'0,"-5"5"0"0"0,-5 1 0 0 0,-5-1 0 0 0,2 1 0 0 0,2-1 0 0 0,0-1 0 0 0,2 1 0 0 0,0 3 0 0 0,1 2 0 0 0,-4 3 0 0 0,2 9 0 0 0,5 7 0 0 0,5 4 0 0 0,5 10 0 0 0,2 7 0 0 0,3 2 0 0 0,1-6 0 0 0,1-4 0 0 0,4-10 0 0 0,3-7 0 0 0,5-5 0 0 0,7-7 0 0 0,16-6 0 0 0,26-4 0 0 0,23-4 0 0 0,7-2 0 0 0,1-1 0 0 0,-8 0 0 0 0,-16 0 0 0 0,-15 0 0 0 0,-14-3 0 0 0,-11-1 0 0 0,-6-3 0 0 0,-8 0-16383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18754 11021 16383 0 0,'6'0'0'0'0,"7"0"0"0"0,3 3 0 0 0,7 2 0 0 0,2 3 0 0 0,0-1 0 0 0,6 0 0 0 0,2 5 0 0 0,1 0 0 0 0,-1-1 0 0 0,0-4 0 0 0,-2-2 0 0 0,-3-5 0 0 0,0-7 0 0 0,6-8 0 0 0,1-2 0 0 0,-3 2 0 0 0,-6 0 0 0 0,-9-4 0 0 0,-6-2 0 0 0,-12-1 0 0 0,-9 0 0 0 0,-6 0 0 0 0,-5 4 0 0 0,-1 2 0 0 0,0 0 0 0 0,0 3 0 0 0,7 3 0 0 0,9 4 0 0 0,16 3 0 0 0,10 1 0 0 0,8 2 0 0 0,3 4 0 0 0,-1 1 0 0 0,2 0 0 0 0,-5 3 0 0 0,-4 2 0 0 0,-2 4 0 0 0,-5 6 0 0 0,-5 6 0 0 0,-4 6 0 0 0,-4 1 0 0 0,-2 1 0 0 0,-8 1 0 0 0,-6 3 0 0 0,-8 0 0 0 0,-3 5 0 0 0,-15 15 0 0 0,-4-3 0 0 0,5-7 0 0 0,9-4 0 0 0,7-8 0 0 0,6-9-16383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32512 1677 16383 0 0,'3'-3'0'0'0,"9"2"0"0"0,1 8 0 0 0,2 19 0 0 0,-1 20 0 0 0,0 11 0 0 0,-2 10 0 0 0,-3 10 0 0 0,-4 3 0 0 0,-2 4 0 0 0,-1-3 0 0 0,-2 0 0 0 0,0-5 0 0 0,-1-4 0 0 0,-3-9 0 0 0,-1-11 0 0 0,0-8 0 0 0,2-4 0 0 0,0 4 0 0 0,2-2 0 0 0,0-4 0 0 0,0-3 0 0 0,5-3 0 0 0,0-11 0 0 0,1-15 0 0 0,-1-13 0 0 0,-2-8 0 0 0,0-8 0 0 0,2-4 0 0 0,4-1 0 0 0,4-2 0 0 0,1 1 0 0 0,0 5 0 0 0,2 3 0 0 0,2 2 0 0 0,4-2 0 0 0,3 2 0 0 0,0 4 0 0 0,6 5 0 0 0,2 4 0 0 0,1 6 0 0 0,0 4 0 0 0,-4 0 0 0 0,-2 4 0 0 0,-3 3 0 0 0,-6 4 0 0 0,-2 2 0 0 0,0 2 0 0 0,-1 1 0 0 0,-1 3 0 0 0,-4 2 0 0 0,-4 0 0 0 0,-2-1 0 0 0,-3-1 0 0 0,0 2 0 0 0,-2 3 0 0 0,1 5 0 0 0,-1-1 0 0 0,-3-6 0 0 0,-4-7 0 0 0,-11-6 0 0 0,-9-7 0 0 0,-7-3 0 0 0,0-2 0 0 0,-2-6 0 0 0,7-1-16383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9728 4852 16383 0 0,'-4'0'0'0'0,"-7"7"0"0"0,-6 6 0 0 0,1 6 0 0 0,-1 5 0 0 0,-1 1 0 0 0,3-1 0 0 0,1 0 0 0 0,2 2 0 0 0,3 0 0 0 0,7 2 0 0 0,21 0 0 0 0,20-1 0 0 0,17-6 0 0 0,6-6 0 0 0,2-5 0 0 0,-2-6 0 0 0,-2-2 0 0 0,-8-2 0 0 0,-3-1 0 0 0,-9-3 0 0 0,-2-5 0 0 0,0-8 0 0 0,-7 0-16383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10308 4366 16383 0 0,'7'0'0'0'0,"19"0"0"0"0,28 0 0 0 0,23 0 0 0 0,4 0 0 0 0,-1 0 0 0 0,-11 0 0 0 0,-17 0-16383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10541 4704 16383 0 0,'0'4'0'0'0,"0"4"0"0"0,7 4 0 0 0,22 0 0 0 0,20-2 0 0 0,15-6 0 0 0,0-7 0 0 0,-7-3 0 0 0,-8-1 0 0 0,-10 2-16383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11367 3963 16383 0 0,'3'4'0'0'0,"5"4"0"0"0,1 14 0 0 0,-2 14 0 0 0,-1 4 0 0 0,-2 8 0 0 0,-2 4 0 0 0,0 2 0 0 0,-2 6 0 0 0,0-1 0 0 0,-1-3 0 0 0,1 2 0 0 0,0 1 0 0 0,-1-2 0 0 0,1-8 0 0 0,0-9 0 0 0,0-8 0 0 0,0-9-16383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11621 4208 16383 0 0,'6'-7'0'0'0,"7"-5"0"0"0,13-8 0 0 0,17-3 0 0 0,4 1 0 0 0,0 2 0 0 0,-3 4 0 0 0,-7 5 0 0 0,-6 4 0 0 0,-5 3 0 0 0,-3 3 0 0 0,-3 4 0 0 0,-4 6 0 0 0,2 11 0 0 0,-3 5 0 0 0,-3 9 0 0 0,-4 12 0 0 0,-3 5 0 0 0,-3 11 0 0 0,-1 4 0 0 0,-5-1 0 0 0,-8 1 0 0 0,-9-4 0 0 0,-4-5 0 0 0,2-6 0 0 0,5-9 0 0 0,2-10 0 0 0,1-8 0 0 0,6-9 0 0 0,11-5 0 0 0,19-6 0 0 0,16-3 0 0 0,15-1 0 0 0,9-2 0 0 0,-2 1 0 0 0,-5-1 0 0 0,-8 1 0 0 0,-9 1 0 0 0,-10-1-16383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12552 4153 16383 0 0,'3'0'0'0'0,"5"7"0"0"0,11 19 0 0 0,6 15 0 0 0,8 28 0 0 0,2 12 0 0 0,-1 9 0 0 0,-3-4 0 0 0,-7-10 0 0 0,-1-4 0 0 0,-1-11 0 0 0,-1-9 0 0 0,0-10 0 0 0,6-26 0 0 0,2-32 0 0 0,6-24 0 0 0,0-15 0 0 0,-1-8 0 0 0,-5-1 0 0 0,-6 8 0 0 0,-4 6 0 0 0,-2 9 0 0 0,-3 7 0 0 0,-2 4 0 0 0,5-1 0 0 0,-1-1 0 0 0,0-3 0 0 0,-2 2 0 0 0,-4 0 0 0 0,0 2 0 0 0,-2-1 0 0 0,1 2 0 0 0,-1 6-16383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19072 2926 16383 0 0,'-3'0'0'0'0,"-5"0"0"0"0,-4 0 0 0 0,-11 4 0 0 0,-4 4 0 0 0,-1 0 0 0 0,4 3 0 0 0,0 3 0 0 0,-3-1 0 0 0,-1 0 0 0 0,2 2 0 0 0,1 2 0 0 0,6 4 0 0 0,5 16 0 0 0,5 15 0 0 0,5 8 0 0 0,2 12 0 0 0,3 3 0 0 0,-1 2 0 0 0,2-4 0 0 0,-1-2 0 0 0,10 7 0 0 0,3 1 0 0 0,2 0 0 0 0,-1-3 0 0 0,0 3 0 0 0,8 4 0 0 0,6 12 0 0 0,-1 13 0 0 0,-2 6 0 0 0,-6-1 0 0 0,0 2 0 0 0,-2-2 0 0 0,-5-8 0 0 0,-5-3 0 0 0,0-17 0 0 0,-1-9 0 0 0,1 0 0 0 0,0-10 0 0 0,-3-7 0 0 0,-1-2 0 0 0,-1-8 0 0 0,2-2 0 0 0,0 1 0 0 0,-1 6 0 0 0,-1 0 0 0 0,6 2 0 0 0,1-3 0 0 0,2-6 0 0 0,0-2 0 0 0,0 3 0 0 0,-1-5 0 0 0,1 2 0 0 0,4 5 0 0 0,4 6 0 0 0,-2 2 0 0 0,0-1 0 0 0,-4-7 0 0 0,-1-6 0 0 0,5-6 0 0 0,2-4 0 0 0,-2-3 0 0 0,2-5 0 0 0,5 1 0 0 0,12-1 0 0 0,9-5 0 0 0,21 1 0 0 0,22-4 0 0 0,20-4 0 0 0,2-5 0 0 0,-2-4 0 0 0,-2-3 0 0 0,-6-2 0 0 0,-10 0 0 0 0,-10-1 0 0 0,-9 0 0 0 0,-6 0 0 0 0,-12 1 0 0 0,-11-1 0 0 0,-13 1-16383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31185 5804 16383 0 0,'-7'-3'0'0'0,"-19"-2"0"0"0,-18 1 0 0 0,-26 7 0 0 0,-14 11 0 0 0,-7 12 0 0 0,-7 12 0 0 0,2 10 0 0 0,7 0 0 0 0,13 2 0 0 0,12-1 0 0 0,17-5 0 0 0,13-7 0 0 0,12-6 0 0 0,14-9 0 0 0,18-8 0 0 0,17-6 0 0 0,28-4 0 0 0,32-4 0 0 0,47-7 0 0 0,40-7 0 0 0,25-4 0 0 0,-19 1-16383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21294 11156 16383 0 0,'6'0'0'0'0,"7"7"0"0"0,3 15 0 0 0,7 18 0 0 0,8 26 0 0 0,4 18 0 0 0,5 15 0 0 0,2 22 0 0 0,5-1 0 0 0,-6-13 0 0 0,-6-21 0 0 0,-3-27 0 0 0,-3-21 0 0 0,7-36 0 0 0,-3-27 0 0 0,0-24 0 0 0,-2-23 0 0 0,-7-13 0 0 0,-1-5 0 0 0,0 5 0 0 0,-1 8 0 0 0,-4 2 0 0 0,-2 2 0 0 0,-4 9 0 0 0,3 2 0 0 0,-1 2 0 0 0,-3 7 0 0 0,-3 13-16383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22564 11859 16383 0 0,'0'3'0'0'0,"0"5"0"0"0,0 4 0 0 0,0 4 0 0 0,0 2 0 0 0,0 5 0 0 0,0 5 0 0 0,0 5 0 0 0,0 3 0 0 0,0-1 0 0 0,0 1 0 0 0,0 3 0 0 0,0 3 0 0 0,0 1 0 0 0,0-1 0 0 0,0 0 0 0 0,0-8-16383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33211 2990 16383 0 0,'6'0'0'0'0,"7"0"0"0"0,0 0-16383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22733 11599 16383 0 0,'0'-3'0'0'0,"3"-5"0"0"0,2-4 0 0 0,-1-4 0 0 0,3 2 0 0 0,3 2 0 0 0,4 4 0 0 0,9 3 0 0 0,21 16 0 0 0,10 12 0 0 0,13 20 0 0 0,11 13 0 0 0,-4-1 0 0 0,-4-2 0 0 0,-1-3 0 0 0,-8-11 0 0 0,-8-5 0 0 0,-10-5 0 0 0,-19 7 0 0 0,-24-1 0 0 0,-31 5 0 0 0,-28 6 0 0 0,-8-6 0 0 0,-1-5 0 0 0,3-3 0 0 0,9-6 0 0 0,15-5 0 0 0,11-2 0 0 0,0-4 0 0 0,1-2 0 0 0,7-3-16383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23876 11631 16383 0 0,'3'33'0'0'0,"2"19"0"0"0,-1 3 0 0 0,0-4 0 0 0,-2-7 0 0 0,0-9 0 0 0,-2-5 0 0 0,4-6 0 0 0,4-6 0 0 0,11-17 0 0 0,22-39 0 0 0,11-29 0 0 0,4-21 0 0 0,-5-1 0 0 0,-11 6 0 0 0,-8 9 0 0 0,-11 12 0 0 0,-8 11 0 0 0,-6 14-16383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24405 12155 16383 0 0,'7'0'0'0'0,"12"0"0"0"0,6 0 0 0 0,6 0 0 0 0,1 0 0 0 0,-1 0 0 0 0,-4 3 0 0 0,-2 9 0 0 0,-5 8 0 0 0,-7 4 0 0 0,-5 12 0 0 0,-4 3 0 0 0,-2 8 0 0 0,-3 7 0 0 0,-3 3 0 0 0,-2 0 0 0 0,-6-4 0 0 0,-4-3 0 0 0,-4-8 0 0 0,-1-4 0 0 0,-4-4 0 0 0,6-9 0 0 0,16-9 0 0 0,12-6 0 0 0,18-5 0 0 0,28-11 0 0 0,21-17 0 0 0,29-22 0 0 0,9-7 0 0 0,0-4 0 0 0,-14 1 0 0 0,-20 5 0 0 0,-17 6 0 0 0,-16 6 0 0 0,-15 9-16383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27026 11367 16383 0 0,'0'17'0'0'0,"0"29"0"0"0,-3 30 0 0 0,-5 20 0 0 0,-1 10 0 0 0,1-4 0 0 0,2-7 0 0 0,2-15 0 0 0,2-17 0 0 0,-3-12 0 0 0,1-39 0 0 0,0-51 0 0 0,0-53 0 0 0,2-38 0 0 0,11-21 0 0 0,4 3 0 0 0,3 8 0 0 0,3 16 0 0 0,-3 18 0 0 0,-4 24 0 0 0,0 22 0 0 0,1 22 0 0 0,5 17 0 0 0,10 19 0 0 0,13 47 0 0 0,13 39 0 0 0,5 33 0 0 0,2 13 0 0 0,-3 15 0 0 0,-4-4 0 0 0,-8-13 0 0 0,-5-17 0 0 0,-10-24 0 0 0,-9-18 0 0 0,-6-13 0 0 0,-2-16 0 0 0,-4-11 0 0 0,-2-8 0 0 0,-4-4 0 0 0,1-1 0 0 0,3 0 0 0 0,1-3-16383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27136 12030 16383 0 0,'3'0'0'0'0,"8"0"0"0"0,23 0 0 0 0,38 0 0 0 0,45-14 0 0 0,36-10 0 0 0,23-16 0 0 0,-9-7 0 0 0,-23-3 0 0 0,-29 5 0 0 0,-30 5 0 0 0,-30 11-16383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28363 11668 16383 0 0,'4'0'0'0'0,"7"0"0"0"0,9 17 0 0 0,4 16 0 0 0,-1 12 0 0 0,1 8 0 0 0,-3 10 0 0 0,-1-4 0 0 0,-5-1 0 0 0,-1 0 0 0 0,3-7 0 0 0,3-9 0 0 0,1-8 0 0 0,4-16 0 0 0,4-32 0 0 0,4-34 0 0 0,3-25 0 0 0,-1-14 0 0 0,-3-2 0 0 0,-4 10 0 0 0,-6 19-16383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29377 12363 16383 0 0,'0'11'0'0'0,"0"12"0"0"0,0 10 0 0 0,-4 9 0 0 0,-4 15 0 0 0,0 1 0 0 0,0-4 0 0 0,2-6 0 0 0,2-5 0 0 0,2-7 0 0 0,4-6 0 0 0,12-7 0 0 0,14-16 0 0 0,12-21 0 0 0,3-16 0 0 0,4-16 0 0 0,-6-4 0 0 0,-9 1 0 0 0,-8 1 0 0 0,-4 2 0 0 0,-6 2 0 0 0,-4 2 0 0 0,-5 5 0 0 0,-3 5 0 0 0,-2 5 0 0 0,0 3 0 0 0,-1 3 0 0 0,0 18 0 0 0,0 17 0 0 0,0 19 0 0 0,7 17 0 0 0,3 8 0 0 0,3-1 0 0 0,3-2 0 0 0,-2 0 0 0 0,2-10 0 0 0,-3-10 0 0 0,0-3 0 0 0,5-7 0 0 0,0-22 0 0 0,-4-11-16383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29887 11219 16383 0 0,'-3'0'0'0'0,"12"0"0"0"0,28 0 0 0 0,38 0 0 0 0,27 0 0 0 0,3 0 0 0 0,-7-3 0 0 0,-13-5 0 0 0,-7-8 0 0 0,-17-4 0 0 0,-19 1-16383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30163 11878 16383 0 0,'0'4'0'0'0,"0"7"0"0"0,3 9 0 0 0,18 1 0 0 0,33-3 0 0 0,17-5 0 0 0,27-14 0 0 0,10-7 0 0 0,-3-10 0 0 0,-13-4 0 0 0,-18 1 0 0 0,-22 1 0 0 0,-20 4-16383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31263 10716 16383 0 0,'17'10'0'0'0,"19"23"0"0"0,10 21 0 0 0,4 20 0 0 0,-3 15 0 0 0,-3 19 0 0 0,-5 2 0 0 0,-7 1 0 0 0,-1 0 0 0 0,1-6 0 0 0,-2-7 0 0 0,-6-14 0 0 0,-8-17 0 0 0,-2-18 0 0 0,-4-12 0 0 0,-7-21 0 0 0,-4-35 0 0 0,-2-33 0 0 0,0-30 0 0 0,0-25 0 0 0,1-8 0 0 0,0 9 0 0 0,2 19 0 0 0,-1 21 0 0 0,1 19 0 0 0,0 10 0 0 0,0 8 0 0 0,0 2 0 0 0,0-1 0 0 0,0-5 0 0 0,1-8 0 0 0,-1-1 0 0 0,0 5 0 0 0,0 1 0 0 0,0 0 0 0 0,0 3 0 0 0,0 6-16383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30967 4306 16383 0 0,'3'-4'0'0'0,"5"0"0"0"0,4-1 0 0 0,4 2 0 0 0,5-3 0 0 0,3-3 0 0 0,1-4 0 0 0,-1 0 0 0 0,-1 3 0 0 0,-4-1 0 0 0,1-4 0 0 0,1-1 0 0 0,-4-4 0 0 0,-7-5 0 0 0,-10 1 0 0 0,-4 2 0 0 0,-8 1 0 0 0,-9-2 0 0 0,-1 5 0 0 0,3 13 0 0 0,9 14 0 0 0,12 9 0 0 0,9 2 0 0 0,4 0 0 0 0,1 0 0 0 0,6-3 0 0 0,-2-1 0 0 0,3 0 0 0 0,-2 1 0 0 0,-2-3 0 0 0,0 3 0 0 0,-4 2 0 0 0,-4 2 0 0 0,-5 0 0 0 0,-2 10 0 0 0,-2 6 0 0 0,-2 1 0 0 0,-1 0 0 0 0,-3-2 0 0 0,-5-5 0 0 0,0-7-16383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32595 12049 16383 0 0,'-3'0'0'0'0,"-9"0"0"0"0,-4 0 0 0 0,-4 0 0 0 0,-2 0 0 0 0,0 0 0 0 0,0 0 0 0 0,-2 3 0 0 0,-5 9 0 0 0,-4 4 0 0 0,0 4 0 0 0,3 2 0 0 0,3 3 0 0 0,6 5 0 0 0,6 7 0 0 0,7 1 0 0 0,3 0 0 0 0,4-2 0 0 0,1-5 0 0 0,1-3 0 0 0,4-1 0 0 0,4-4 0 0 0,11-6 0 0 0,15-7 0 0 0,19 3 0 0 0,14-1 0 0 0,5-3 0 0 0,3-3 0 0 0,-3-2 0 0 0,2-6 0 0 0,-12-2-16383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33491 12113 16383 0 0,'-4'0'0'0'0,"-7"3"0"0"0,-2 5 0 0 0,-6 1 0 0 0,-3-2 0 0 0,-1 3 0 0 0,1 1 0 0 0,-1 4 0 0 0,-2 15 0 0 0,-1 6 0 0 0,5 1 0 0 0,5-3 0 0 0,6-1 0 0 0,4-2 0 0 0,4-3 0 0 0,1 0 0 0 0,2 0 0 0 0,0-3 0 0 0,4-5 0 0 0,7-6 0 0 0,8-6 0 0 0,9-3 0 0 0,1-3 0 0 0,0-3 0 0 0,1 1 0 0 0,-4-2-16383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22520 13334 16383 0 0,'-3'0'0'0'0,"-2"3"0"0"0,1 8 0 0 0,1 23 0 0 0,7 22 0 0 0,7 21 0 0 0,4 16 0 0 0,4 1 0 0 0,5-5 0 0 0,5-14 0 0 0,-2-14 0 0 0,-3-13 0 0 0,-1-15 0 0 0,1-16 0 0 0,4-25 0 0 0,4-28 0 0 0,3-28 0 0 0,9-23 0 0 0,1-11 0 0 0,-8 9 0 0 0,-6 5 0 0 0,-3 7 0 0 0,-4 10 0 0 0,-8 10 0 0 0,-6 10 0 0 0,-5 11 0 0 0,0 11 0 0 0,0 10-16383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23495 14018 16383 0 0,'0'3'0'0'0,"0"5"0"0"0,0 4 0 0 0,7 7 0 0 0,2 10 0 0 0,-1 4 0 0 0,-1-1 0 0 0,-2 5 0 0 0,-2-1 0 0 0,-1-3 0 0 0,-2-3 0 0 0,0-5 0 0 0,0-5-16383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23855 13721 16383 0 0,'3'0'0'0'0,"12"0"0"0"0,16 0 0 0 0,20 0 0 0 0,18 0 0 0 0,5 0 0 0 0,2 0 0 0 0,-8 0 0 0 0,-12 0 0 0 0,-15 0-16383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23876 14098 16383 0 0,'3'0'0'0'0,"5"0"0"0"0,11 0 0 0 0,19 0 0 0 0,20 0 0 0 0,24 0 0 0 0,11-4 0 0 0,0-7 0 0 0,-12-2 0 0 0,-17 1 0 0 0,-12-4 0 0 0,-15 0-16383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24786 13319 16383 0 0,'4'0'0'0'0,"10"14"0"0"0,7 17 0 0 0,3 14 0 0 0,-2 10 0 0 0,-5-2 0 0 0,1 1 0 0 0,-3-3 0 0 0,-3 1 0 0 0,-1 1 0 0 0,-1-1 0 0 0,-4-6 0 0 0,-2-8 0 0 0,-2-17 0 0 0,13-33 0 0 0,2-23 0 0 0,7-20 0 0 0,-2-14 0 0 0,-1-9 0 0 0,3-5 0 0 0,1 2 0 0 0,-5 12 0 0 0,-4 16-16383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25612 14094 16383 0 0,'3'-7'0'0'0,"5"-5"0"0"0,11-11 0 0 0,9-2 0 0 0,3 4 0 0 0,0 5 0 0 0,-3 6 0 0 0,-2 4 0 0 0,2 3 0 0 0,-2 6 0 0 0,-1 8 0 0 0,-5 14 0 0 0,-2 11 0 0 0,-5 21 0 0 0,-4 7 0 0 0,-4 3 0 0 0,-3 0 0 0 0,-1-8 0 0 0,-1-7 0 0 0,-1-10 0 0 0,0-7 0 0 0,0-4 0 0 0,4-7 0 0 0,15-8 0 0 0,21-6 0 0 0,14-5 0 0 0,4-3 0 0 0,1-2 0 0 0,-8-2 0 0 0,-8 1 0 0 0,-5 0 0 0 0,-8 0-16383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29549 7723 16383 0 0,'20'0'0'0'0,"27"0"0"0"0,36 0 0 0 0,24 0 0 0 0,24 0 0 0 0,17 0 0 0 0,7 0 0 0 0,1 0 0 0 0,-17 0 0 0 0,-28 0 0 0 0,-29 0 0 0 0,-29-3 0 0 0,-24-5 0 0 0,-19-4 0 0 0,-16-7 0 0 0,-9 0 0 0 0,-7-1 0 0 0,-1 1 0 0 0,1 3-16383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12827 4154 16383 0 0,'0'3'0'0'0,"0"5"0"0"0,0 4 0 0 0,0 4 0 0 0,3-1 0 0 0,5 0 0 0 0,1 1 0 0 0,2 1 0 0 0,6 5 0 0 0,0 1 0 0 0,1-2 0 0 0,-3-3 0 0 0,-4 1 0 0 0,3-1 0 0 0,3 0 0 0 0,1 4 0 0 0,1-1 0 0 0,1-5 0 0 0,1 1 0 0 0,12 2 0 0 0,13-2 0 0 0,3-2 0 0 0,2-2 0 0 0,1 0 0 0 0,-1-3 0 0 0,-6-3 0 0 0,0-2 0 0 0,-5-3 0 0 0,-2-1 0 0 0,-1-1 0 0 0,0 0 0 0 0,-3-1 0 0 0,-4 1 0 0 0,3-1 0 0 0,-4-2 0 0 0,-3-2 0 0 0,0-3 0 0 0,-4-3 0 0 0,-3 0 0 0 0,0-2 0 0 0,-5-2 0 0 0,0 2 0 0 0,0 0 0 0 0,2 2 0 0 0,-3-1 0 0 0,1-2 0 0 0,1-1 0 0 0,-3-2 0 0 0,1-1 0 0 0,1-1 0 0 0,2 2 0 0 0,-2-2 0 0 0,4-1 0 0 0,1-1 0 0 0,2 0 0 0 0,-4 0 0 0 0,0 3 0 0 0,0 2 0 0 0,0 4 0 0 0,1 0 0 0 0,0 2 0 0 0,-2 3-16383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30967 5310 16383 0 0,'3'-7'0'0'0,"2"-5"0"0"0,2-11 0 0 0,5-2 0 0 0,6 4 0 0 0,7 5 0 0 0,2 5 0 0 0,1 5 0 0 0,1 4 0 0 0,1 1 0 0 0,-3 1 0 0 0,-2 1 0 0 0,1 4 0 0 0,-3 7 0 0 0,-3 2 0 0 0,6 9 0 0 0,-2 6 0 0 0,-2 3 0 0 0,-4 6 0 0 0,-5 9 0 0 0,-5 1 0 0 0,-4 2 0 0 0,-3-1 0 0 0,-1-2 0 0 0,-1-2 0 0 0,0 5 0 0 0,-6-3 0 0 0,-7 1 0 0 0,-6-5 0 0 0,-4-9 0 0 0,-4-11 0 0 0,-1-9 0 0 0,4-10 0 0 0,7-13 0 0 0,6-8 0 0 0,6-15 0 0 0,3-8 0 0 0,2-11 0 0 0,5-11 0 0 0,2 2 0 0 0,6-2 0 0 0,8 6 0 0 0,5 9 0 0 0,0 10 0 0 0,0 3 0 0 0,-1 5 0 0 0,6 4 0 0 0,0 2 0 0 0,3 3 0 0 0,-5 4-16383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14097 4556 16383 0 0,'0'3'0'0'0,"0"12"0"0"0,7 13 0 0 0,5 12 0 0 0,5 6 0 0 0,8 8 0 0 0,8-1 0 0 0,5-6 0 0 0,2-5 0 0 0,-2-6 0 0 0,-4-9 0 0 0,-1-2 0 0 0,0-6 0 0 0,-1-6 0 0 0,-4-5 0 0 0,-2-4 0 0 0,-3-2 0 0 0,1-2 0 0 0,1-1 0 0 0,-1-1 0 0 0,-5 1-16383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14670 4993 16383 0 0,'0'-4'0'0'0,"0"-4"0"0"0,0-7 0 0 0,0-5 0 0 0,0-2 0 0 0,0-5 0 0 0,3 10 0 0 0,2 11 0 0 0,-1 9 0 0 0,0 9 0 0 0,2 4 0 0 0,0 4 0 0 0,-5 8 0 0 0,-1 3 0 0 0,-9 6 0 0 0,-9 4 0 0 0,-8 5 0 0 0,-3-3 0 0 0,0-4 0 0 0,1-9 0 0 0,-1-7 0 0 0,-2 0 0 0 0,0-4 0 0 0,6-2 0 0 0,1 3 0 0 0,0 2 0 0 0,5-4-16383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15071 4683 16383 0 0,'3'10'0'0'0,"8"21"0"0"0,6 24 0 0 0,3 14 0 0 0,-2 5 0 0 0,-1 3 0 0 0,-2-4 0 0 0,2-2 0 0 0,1-5 0 0 0,-1-8 0 0 0,-5-10 0 0 0,-3-7 0 0 0,-4-6 0 0 0,-3-7 0 0 0,-1-7-16383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15663 4885 16383 0 0,'0'10'0'0'0,"0"7"0"0"0,0 4 0 0 0,0 5 0 0 0,0 1 0 0 0,0 0 0 0 0,4 2 0 0 0,4-1 0 0 0,4-1 0 0 0,3-3 0 0 0,3-1 0 0 0,2-5 0 0 0,0-6 0 0 0,1-4 0 0 0,0-4 0 0 0,-1-2 0 0 0,1-3 0 0 0,-1 1 0 0 0,7-1 0 0 0,-2-4 0 0 0,-4-3 0 0 0,-3-5 0 0 0,-1 0 0 0 0,-4 0 0 0 0,0-6 0 0 0,-2-3 0 0 0,-1 0 0 0 0,0-1 0 0 0,-4 1 0 0 0,-1 1 0 0 0,-3 0 0 0 0,-1 0 0 0 0,0 1 0 0 0,-2 0 0 0 0,1-3 0 0 0,-1-1 0 0 0,1 0 0 0 0,0-3 0 0 0,-1 1 0 0 0,-2 3 0 0 0,-8 7 0 0 0,-6 6 0 0 0,-3 4 0 0 0,-1 3 0 0 0,-1 3 0 0 0,-4 4 0 0 0,0 2 0 0 0,1-1 0 0 0,1 0 0 0 0,5 1 0 0 0,-2 7 0 0 0,1 2 0 0 0,2-3-16383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19658 9439 16383 0 0,'-3'4'0'0'0,"-1"3"0"0"0,6-1 0 0 0,4-23 0 0 0,0-15 0 0 0,-1-23 0 0 0,-1-18 0 0 0,-1-10 0 0 0,-1-5 0 0 0,-2 2 0 0 0,-10-4 0 0 0,-3 0 0 0 0,0 5 0 0 0,2-1 0 0 0,4-4 0 0 0,-2-6 0 0 0,2 9 0 0 0,2 11 0 0 0,-2 8 0 0 0,1 13 0 0 0,0 13 0 0 0,3 9 0 0 0,0 4 0 0 0,2 7-16383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19579 11478 16383 0 0,'4'10'0'0'0,"7"17"0"0"0,5 20 0 0 0,4 13 0 0 0,2 13 0 0 0,3 8 0 0 0,-2 3 0 0 0,-5 4 0 0 0,-2 1 0 0 0,-4 2 0 0 0,-1 9 0 0 0,-2 2 0 0 0,-2-1 0 0 0,-3 0 0 0 0,-2-7 0 0 0,-1-13 0 0 0,-1-16 0 0 0,0-17 0 0 0,-1-16-16383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19135 7096 16383 0 0,'0'7'0'0'0,"0"5"0"0"0,0 8 0 0 0,0 7 0 0 0,0 16 0 0 0,0 30 0 0 0,0 38 0 0 0,3 23 0 0 0,2 22 0 0 0,-1 8 0 0 0,-1-13 0 0 0,0-25 0 0 0,-2-25 0 0 0,3-26 0 0 0,1-25-16383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19622 7299 16383 0 0,'3'-6'0'0'0,"5"-10"0"0"0,7-5 0 0 0,5-2 0 0 0,6 2 0 0 0,2 2 0 0 0,2 4 0 0 0,-3 11 0 0 0,-7 20 0 0 0,-6 24 0 0 0,4 23 0 0 0,-1 13 0 0 0,-3 4 0 0 0,-7-8 0 0 0,-5-6 0 0 0,-7-5 0 0 0,-12-1 0 0 0,-6-9 0 0 0,-10-2 0 0 0,-3 0 0 0 0,2-4 0 0 0,7-7 0 0 0,7-7 0 0 0,28-8 0 0 0,46-8 0 0 0,44-7 0 0 0,19-4 0 0 0,0-7 0 0 0,-10-6 0 0 0,-16-8 0 0 0,-14-5 0 0 0,-20 2-16383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20574 7265 16383 0 0,'0'-3'0'0'0,"17"12"0"0"0,9 18 0 0 0,13 32 0 0 0,7 22 0 0 0,-1 11 0 0 0,-1 0 0 0 0,-5-5 0 0 0,-6-11 0 0 0,-8-15 0 0 0,-5-15 0 0 0,0-15 0 0 0,15-26 0 0 0,7-20 0 0 0,7-26 0 0 0,2-11 0 0 0,2-8 0 0 0,-4 0 0 0 0,-4-4 0 0 0,0 0 0 0 0,-3 7 0 0 0,-3 2 0 0 0,-4 5 0 0 0,-9 11-16383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18203 7562 16383 0 0,'10'0'0'0'0,"38"0"0"0"0,33 3 0 0 0,17 5 0 0 0,5 1 0 0 0,-11-1 0 0 0,-22-3-16383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31856 5868 16383 0 0,'3'0'0'0'0,"2"0"-16383"0"0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19156 13086 16383 0 0,'0'10'0'0'0,"0"21"0"0"0,7 14 0 0 0,2 14 0 0 0,2 13 0 0 0,4 8 0 0 0,-1-2 0 0 0,-3-9 0 0 0,-4-12 0 0 0,-2-16-16383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19495 13107 16383 0 0,'3'0'0'0'0,"8"7"0"0"0,2 6 0 0 0,3 10 0 0 0,-2 15 0 0 0,-4 11 0 0 0,-2 4 0 0 0,-4 4 0 0 0,-2 1 0 0 0,-1-2 0 0 0,-5-7 0 0 0,-1-9 0 0 0,0-7 0 0 0,1-6 0 0 0,28-8 0 0 0,37-7 0 0 0,39-16 0 0 0,8-7 0 0 0,-6-5 0 0 0,-22 0-16383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20193 12989 16383 0 0,'0'-4'0'0'0,"3"0"0"0"0,5-1 0 0 0,4 2 0 0 0,11 11 0 0 0,4 10 0 0 0,1 10 0 0 0,-1 20 0 0 0,2 8 0 0 0,-4 9 0 0 0,-3-4 0 0 0,-5-2 0 0 0,-6-7 0 0 0,-4-10 0 0 0,-1-8 0 0 0,0-7 0 0 0,1-4 0 0 0,4-13 0 0 0,5-26 0 0 0,19-36 0 0 0,18-40 0 0 0,9-18 0 0 0,-4 4 0 0 0,-9 15 0 0 0,-11 21 0 0 0,-14 18 0 0 0,-6 15 0 0 0,-4 10 0 0 0,-3 7 0 0 0,-1 0 0 0 0,-2 2-16383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21971 7477 16383 0 0,'10'3'0'0'0,"14"2"0"0"0,26-1 0 0 0,14 0 0 0 0,1-2 0 0 0,-12 0-16383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22013 7815 16383 0 0,'7'0'0'0'0,"26"0"0"0"0,17 0 0 0 0,10-7 0 0 0,-4-2-16383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22521 7329 16383 0 0,'7'17'0'0'0,"9"19"0"0"0,1 13 0 0 0,2 9 0 0 0,1-2 0 0 0,-3-4 0 0 0,-5-8 0 0 0,6-10 0 0 0,4-16 0 0 0,4-20 0 0 0,5-17 0 0 0,0-11 0 0 0,2-12 0 0 0,-2-1 0 0 0,-5 3 0 0 0,-5 5 0 0 0,2 5 0 0 0,-4 7-16383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23262 7201 16383 0 0,'4'0'0'0'0,"14"-7"0"0"0,4-2-16383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21273 13147 16383 0 0,'0'6'0'0'0,"3"3"0"0"0,15 0 0 0 0,21-2 0 0 0,21-19 0 0 0,7-11 0 0 0,-2-1 0 0 0,-11 3-16383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21527 13129 16383 0 0,'6'0'0'0'0,"3"0"-16383"0"0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21294 13402 16383 0 0,'6'0'0'0'0,"10"0"0"0"0,19 0 0 0 0,13 0 0 0 0,12 0 0 0 0,-1-3 0 0 0,-7-5 0 0 0,-12-1-16383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32195 4768 16383 0 0,'3'0'0'0'0,"5"0"0"0"0,4 7 0 0 0,3 15 0 0 0,7 18 0 0 0,2 12 0 0 0,1 14 0 0 0,-5 6 0 0 0,-4 8 0 0 0,-6-7 0 0 0,-5-2 0 0 0,8 4 0 0 0,1 2 0 0 0,-2-4 0 0 0,-3 1 0 0 0,1 2 0 0 0,-2-1 0 0 0,-2-8 0 0 0,1-11 0 0 0,0-19 0 0 0,-2-18 0 0 0,-1-24 0 0 0,-2-13 0 0 0,-1-8 0 0 0,0-6 0 0 0,-1 0 0 0 0,0 1 0 0 0,3-8 0 0 0,8 1 0 0 0,5-2 0 0 0,4 1 0 0 0,1 6 0 0 0,4 2 0 0 0,2 6 0 0 0,5 1 0 0 0,9 5 0 0 0,-1 5 0 0 0,4 5 0 0 0,-2 4 0 0 0,-2 3 0 0 0,-4 2 0 0 0,-5 1 0 0 0,-5 0 0 0 0,1 0 0 0 0,-1 3 0 0 0,-2 4 0 0 0,-2 5 0 0 0,0 3 0 0 0,-5 5 0 0 0,-2 10 0 0 0,-3 3 0 0 0,-3 8 0 0 0,-4 9 0 0 0,-3-3 0 0 0,-1-4 0 0 0,-1-8 0 0 0,-1-6 0 0 0,-3-1 0 0 0,-5-3 0 0 0,-3-2 0 0 0,-4 2 0 0 0,-6 0 0 0 0,-9 1 0 0 0,-6-3 0 0 0,0-2 0 0 0,-4-2 0 0 0,2-4 0 0 0,3-5 0 0 0,6-1 0 0 0,3 2 0 0 0,-3-2 0 0 0,0-3 0 0 0,-5-1 0 0 0,0-3 0 0 0,6-2-16383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21823 12726 16383 0 0,'0'-4'0'0'0,"13"7"0"0"0,9 8 0 0 0,6 27 0 0 0,6 16 0 0 0,0 14 0 0 0,-2 0 0 0 0,3 14 0 0 0,-3-5 0 0 0,-5-1 0 0 0,-3 0 0 0 0,-6-4 0 0 0,-3 1 0 0 0,-3-10 0 0 0,3-5 0 0 0,1-12 0 0 0,-1-25 0 0 0,7-39 0 0 0,6-40 0 0 0,2-30 0 0 0,0-18 0 0 0,-7 0 0 0 0,-6 0 0 0 0,1 9 0 0 0,-3 17 0 0 0,-4 16 0 0 0,-1 15 0 0 0,-1 12 0 0 0,0 6 0 0 0,-1 2 0 0 0,-1 5-16383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22691 12642 16383 0 0,'6'3'0'0'0,"7"2"0"0"0,7-1 0 0 0,13-1 0 0 0,5 0 0 0 0,0-2 0 0 0,-4 0 0 0 0,-4-1 0 0 0,-1 1 0 0 0,2-5 0 0 0,-4-1-16383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22881 12388 16383 0 0,'0'7'0'0'0,"0"8"0"0"0,0 10 0 0 0,0 6 0 0 0,0 1 0 0 0,0 3 0 0 0,0 8 0 0 0,0 4 0 0 0,0 1 0 0 0,0-2 0 0 0,0 2 0 0 0,0 0 0 0 0,0-5 0 0 0,0-7 0 0 0,0-6 0 0 0,4-4 0 0 0,0-4 0 0 0,0-2 0 0 0,0-5-16383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12615 5191 16383 0 0,'7'-3'0'0'0,"16"12"0"0"0,17 24 0 0 0,8 18 0 0 0,4 17 0 0 0,2 9 0 0 0,3 3 0 0 0,-6-6 0 0 0,-4-2 0 0 0,0-3 0 0 0,-5-10 0 0 0,-9-11 0 0 0,-11-12 0 0 0,-5-14 0 0 0,1-14 0 0 0,-3-19 0 0 0,-3-18 0 0 0,-1-7 0 0 0,4-8 0 0 0,1-9 0 0 0,3-13 0 0 0,6-9 0 0 0,8-2 0 0 0,-1 13-16383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13925 6450 16383 0 0,'0'-3'0'0'0,"0"-5"0"0"0,-7-7 0 0 0,-5-6 0 0 0,-12-1 0 0 0,-4 3 0 0 0,-7 0 0 0 0,-2 1 0 0 0,2 4 0 0 0,4 3 0 0 0,0 4 0 0 0,3 4 0 0 0,2 1 0 0 0,2 2 0 0 0,5 4 0 0 0,6 8 0 0 0,6 9 0 0 0,3 10 0 0 0,2 11 0 0 0,3 8 0 0 0,0 9 0 0 0,0 2 0 0 0,10 0 0 0 0,13-7 0 0 0,13-6 0 0 0,4-11 0 0 0,7-12 0 0 0,10-10 0 0 0,2-7 0 0 0,0-9 0 0 0,-2-11 0 0 0,-2-14 0 0 0,-4-5 0 0 0,-3-8 0 0 0,-3-7 0 0 0,-11 1 0 0 0,-6-6 0 0 0,-9-4 0 0 0,-5 0 0 0 0,-4 4 0 0 0,-4 6 0 0 0,-4 14 0 0 0,-2 37 0 0 0,2 26 0 0 0,1 19 0 0 0,3 7 0 0 0,0-3 0 0 0,2-7 0 0 0,4-12 0 0 0,-2-12-16383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14753 5973 16383 0 0,'20'-3'0'0'0,"31"-2"0"0"0,9 1 0 0 0,2 0 0 0 0,-6 2 0 0 0,-13 0-16383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15050 6186 16383 0 0,'0'3'0'0'0,"0"5"0"0"0,0 8 0 0 0,3 4 0 0 0,11-1 0 0 0,14-4 0 0 0,16-4 0 0 0,16-8 0 0 0,2-8 0 0 0,-6-2 0 0 0,-13-1-16383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16081 5699 16383 0 0,'0'3'0'0'0,"0"5"0"0"0,0 8 0 0 0,-3 11 0 0 0,-5 7 0 0 0,-8 13 0 0 0,0 3 0 0 0,1 2 0 0 0,4 1 0 0 0,4-5 0 0 0,3-1 0 0 0,2-4 0 0 0,1-7 0 0 0,5 1 0 0 0,5 1 0 0 0,4-6 0 0 0,-1-5 0 0 0,-1-4 0 0 0,0-2 0 0 0,-1 5 0 0 0,-3 2 0 0 0,-3-1 0 0 0,-1 2 0 0 0,-2-1 0 0 0,-1 2 0 0 0,0-1 0 0 0,-4-5 0 0 0,-11-7 0 0 0,-6-6 0 0 0,0-6-16383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16193 5783 16383 0 0,'0'-3'0'0'0,"10"-2"0"0"0,17 4 0 0 0,17 2 0 0 0,1 5 0 0 0,0 0 0 0 0,-1 0 0 0 0,-5-1 0 0 0,-5-2 0 0 0,-9-1-16383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16658 5797 16383 0 0,'7'0'0'0'0,"9"3"0"0"0,5 12 0 0 0,5 13 0 0 0,-1 12 0 0 0,-1 12 0 0 0,4 22 0 0 0,2 11 0 0 0,-1 8 0 0 0,-3 6 0 0 0,6 5 0 0 0,-4-4 0 0 0,-3-13 0 0 0,-2-21 0 0 0,1-15 0 0 0,-2-12 0 0 0,-3-14 0 0 0,-4-7 0 0 0,2-3 0 0 0,5-19 0 0 0,6-47 0 0 0,7-37 0 0 0,2-20 0 0 0,-2-4 0 0 0,-7 2 0 0 0,-5 14 0 0 0,-3 9 0 0 0,-2 10 0 0 0,0 11 0 0 0,-3 10 0 0 0,-1 4 0 0 0,-3 8 0 0 0,0 5 0 0 0,-2 5 0 0 0,-2 5 0 0 0,-2 4 0 0 0,-3 4 0 0 0,-1 4-16383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33147 6080 16383 0 0,'7'0'0'0'0,"2"0"-16383"0"0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6329 5207 16383 0 0,'13'0'0'0'0,"49"-4"0"0"0,61-10 0 0 0,36-17 0 0 0,-8-4-16383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6625 5445 16383 0 0,'4'0'0'0'0,"0"0"-16383"0"0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4294 5064 16383 0 0,'-3'0'0'0'0,"-5"10"0"0"0,-1 14 0 0 0,1 16 0 0 0,2 14 0 0 0,2 9 0 0 0,2 17 0 0 0,1 5 0 0 0,1 2 0 0 0,0-5 0 0 0,0-11 0 0 0,1-20-16383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4741 5170 16383 0 0,'4'0'0'0'0,"4"0"0"0"0,7 0 0 0 0,5 0 0 0 0,2 0 0 0 0,1 3 0 0 0,0 9 0 0 0,-4 4 0 0 0,-5 11 0 0 0,-5 7 0 0 0,-5 11 0 0 0,-2 5 0 0 0,-1-3 0 0 0,-2-6 0 0 0,-3-3 0 0 0,-2-5 0 0 0,-6-4 0 0 0,-4-4 0 0 0,0-3 0 0 0,0-2 0 0 0,-5-1 0 0 0,2 0 0 0 0,4 0 0 0 0,1-3 0 0 0,3-1 0 0 0,0 0 0 0 0,12 1 0 0 0,26-2 0 0 0,39-4 0 0 0,15-3 0 0 0,0-3 0 0 0,-10-2 0 0 0,-14-2 0 0 0,-16 0-16383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5313 5266 16383 0 0,'0'-3'0'0'0,"0"-12"0"0"0,3-3 0 0 0,5-1 0 0 0,4 1 0 0 0,4 19 0 0 0,5 28 0 0 0,3 13 0 0 0,-2 13 0 0 0,-3 11 0 0 0,0 7 0 0 0,0-2 0 0 0,-1-9 0 0 0,8-23 0 0 0,6-24 0 0 0,4-25 0 0 0,2-24 0 0 0,3-13 0 0 0,-4-9 0 0 0,0-5 0 0 0,-4 5 0 0 0,0 1 0 0 0,-3 4 0 0 0,-3 7 0 0 0,-2 11 0 0 0,-6 7 0 0 0,-3 6 0 0 0,3 2 0 0 0,-2 4-16383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7324 6465 16383 0 0,'0'-7'0'0'0,"3"-9"0"0"0,8-2 0 0 0,19 0 0 0 0,22-5 0 0 0,21 1 0 0 0,9 2 0 0 0,1 4 0 0 0,-1 2 0 0 0,3 2 0 0 0,18 1 0 0 0,14-9 0 0 0,11 0 0 0 0,-9-1 0 0 0,-22 4 0 0 0,-27 5-16383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7557 6017 16383 0 0,'3'0'0'0'0,"32"0"0"0"0,36 0 0 0 0,24 0 0 0 0,5 0 0 0 0,-7 0 0 0 0,-13 0 0 0 0,-13 0 0 0 0,-15 0 0 0 0,-16 0-16383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6112 6135 16383 0 0,'-4'0'0'0'0,"-4"0"0"0"0,-7 4 0 0 0,-2 14 0 0 0,3 7 0 0 0,3 11 0 0 0,4 8 0 0 0,2 7 0 0 0,3-2 0 0 0,2-2 0 0 0,0-6 0 0 0,4-3 0 0 0,15-5 0 0 0,21-4 0 0 0,20-8 0 0 0,11-3 0 0 0,9-5 0 0 0,9-5 0 0 0,2-4 0 0 0,-1-2 0 0 0,-8-2 0 0 0,-9-1 0 0 0,-13 0 0 0 0,-7 0 0 0 0,-8 1 0 0 0,-3-1 0 0 0,-4 1 0 0 0,-6-4 0 0 0,-1-4 0 0 0,-3-4 0 0 0,-3 0 0 0 0,-2-5 0 0 0,-1-3 0 0 0,-5-1 0 0 0,-2-4 0 0 0,0-1 0 0 0,-2 0 0 0 0,-4 2 0 0 0,-4 1 0 0 0,-1-2 0 0 0,-3 0 0 0 0,-4-3 0 0 0,-9-3 0 0 0,-2 0 0 0 0,-5 2 0 0 0,-7-1 0 0 0,-12 2 0 0 0,-16-2 0 0 0,-6 5 0 0 0,-10-1 0 0 0,-6 5 0 0 0,-1 2 0 0 0,10 5 0 0 0,13 4 0 0 0,9 4 0 0 0,-6 3 0 0 0,-6 2 0 0 0,-5 1 0 0 0,-1 1 0 0 0,7 4 0 0 0,5 0 0 0 0,9 0 0 0 0,8 2 0 0 0,9 0-16383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4149 7517 16383 0 0,'6'7'0'0'0,"14"33"0"0"0,8 32 0 0 0,4 15 0 0 0,-3 6 0 0 0,-1 0 0 0 0,-1-11 0 0 0,-5-14 0 0 0,-4-11 0 0 0,-4-13 0 0 0,-4-9 0 0 0,-2-8 0 0 0,13-19 0 0 0,5-27 0 0 0,5-38 0 0 0,1-25 0 0 0,-1-17 0 0 0,0 0 0 0 0,-5 5 0 0 0,-4 13 0 0 0,-1 13 0 0 0,-6 14 0 0 0,-4 14 0 0 0,-1 10 0 0 0,-2 10-16383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5155 8371 16383 0 0,'-3'0'0'0'0,"-5"0"0"0"0,-8 0 0 0 0,-7 7 0 0 0,-4 12 0 0 0,3 13 0 0 0,6 11 0 0 0,5 2 0 0 0,6-3 0 0 0,3-6 0 0 0,3-6 0 0 0,1-3 0 0 0,8-12 0 0 0,5-16 0 0 0,5-27 0 0 0,5-21 0 0 0,3-12 0 0 0,-4-7 0 0 0,-5 6 0 0 0,-6 2 0 0 0,-4 9 0 0 0,0 10 0 0 0,-2 4 0 0 0,-1 6 0 0 0,-2-2 0 0 0,3 17 0 0 0,3 33 0 0 0,5 16 0 0 0,-1 9 0 0 0,1 9 0 0 0,-1-3 0 0 0,-4-5 0 0 0,-2-6 0 0 0,5-10 0 0 0,-1-10-16383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24680 1393 16383 0 0,'4'0'0'0'0,"4"0"0"0"0,4 4 0 0 0,0-3 0 0 0,1-8 0 0 0,-1-6 0 0 0,-3-15 0 0 0,-2-5 0 0 0,-4-8 0 0 0,-1-3 0 0 0,2-8 0 0 0,3-9 0 0 0,5 3 0 0 0,6 5 0 0 0,1 7 0 0 0,0 9 0 0 0,-3 7 0 0 0,-1 2 0 0 0,0 6 0 0 0,2 2 0 0 0,0 3 0 0 0,-2 0 0 0 0,-4-1 0 0 0,-3 0 0 0 0,-4 0 0 0 0,-2-1 0 0 0,-5 2 0 0 0,-2 2 0 0 0,-3 3 0 0 0,-7-3 0 0 0,-5 0 0 0 0,-2 4 0 0 0,-4 3 0 0 0,12 10 0 0 0,23 11 0 0 0,23 4 0 0 0,12 1 0 0 0,13-1 0 0 0,3-4 0 0 0,2-1 0 0 0,-10-2-16383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5588 7518 16383 0 0,'3'-3'0'0'0,"5"-2"0"0"0,25 1 0 0 0,12 1 0 0 0,10 0 0 0 0,2 2 0 0 0,-8 0-16383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5546 7984 16383 0 0,'10'0'0'0'0,"17"0"0"0"0,17 0 0 0 0,5 0 0 0 0,0 0 0 0 0,-4 0 0 0 0,-7-4 0 0 0,-6-3 0 0 0,-9-2-16383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6235 7371 16383 0 0,'3'0'0'0'0,"5"4"0"0"0,1 17 0 0 0,-1 16 0 0 0,-3 18 0 0 0,-1 13 0 0 0,-1 13 0 0 0,-2 5 0 0 0,-4 5 0 0 0,-2-2 0 0 0,-6-1 0 0 0,-9 0 0 0 0,-3-6 0 0 0,-3-14 0 0 0,5-14 0 0 0,-2-10 0 0 0,-3-6 0 0 0,2-9-16383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4169 9501 16383 0 0,'-4'0'0'0'0,"0"7"0"0"0,-1 12 0 0 0,2 10 0 0 0,1 6 0 0 0,3 8 0 0 0,3 0 0 0 0,0 2 0 0 0,0 1 0 0 0,-2 3 0 0 0,0 6 0 0 0,-1 0 0 0 0,-1-2 0 0 0,0-3 0 0 0,0-4 0 0 0,0-6 0 0 0,0-6 0 0 0,0-3 0 0 0,6 4 0 0 0,3 0 0 0 0,3-1 0 0 0,-4-11 0 0 0,-3-21 0 0 0,-3-24 0 0 0,-5-18 0 0 0,-1-16 0 0 0,-1-8 0 0 0,0-11 0 0 0,2-5 0 0 0,1 0 0 0 0,1 4 0 0 0,1 11 0 0 0,-1 10 0 0 0,2 11 0 0 0,-1 0 0 0 0,3-3 0 0 0,5 3 0 0 0,1 5 0 0 0,3 4 0 0 0,1 6 0 0 0,3 10 0 0 0,9 6 0 0 0,10 27 0 0 0,9 28 0 0 0,1 13 0 0 0,-1 7 0 0 0,-4 4 0 0 0,-3 0 0 0 0,0 0 0 0 0,-7-2 0 0 0,-8-8 0 0 0,-9-4 0 0 0,2 0 0 0 0,0-6 0 0 0,-1-7 0 0 0,-4-7 0 0 0,-10-9 0 0 0,-5-9-16383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4255 9974 16383 0 0,'3'0'0'0'0,"5"0"0"0"0,7 0 0 0 0,9 0 0 0 0,16 0 0 0 0,15 0 0 0 0,16 0 0 0 0,1 0 0 0 0,0-3 0 0 0,-13-2-16383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6519 7392 16383 0 0,'7'4'0'0'0,"5"4"0"0"0,1 4 0 0 0,-1 3 0 0 0,-4 10 0 0 0,-2 7 0 0 0,-3 8 0 0 0,-2 11 0 0 0,-1 4 0 0 0,0-2 0 0 0,0 5 0 0 0,-1-5 0 0 0,4-7 0 0 0,1-6 0 0 0,0-5 0 0 0,3-10 0 0 0,0-5 0 0 0,2 1 0 0 0,3 0 0 0 0,3 3 0 0 0,2 2 0 0 0,2-5 0 0 0,4-5 0 0 0,2-6 0 0 0,3-4 0 0 0,3-4 0 0 0,1-1 0 0 0,-6-2-16383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6858 7836 16383 0 0,'3'0'0'0'0,"29"-4"0"0"0,25 0 0 0 0,20-1 0 0 0,0 2 0 0 0,-9 1 0 0 0,-14 0 0 0 0,-15 1-16383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7324 7604 16383 0 0,'3'-4'0'0'0,"5"3"0"0"0,4 18 0 0 0,0 20 0 0 0,-2 17 0 0 0,-2 6 0 0 0,-3 3 0 0 0,-3-6 0 0 0,-1-6 0 0 0,0-8 0 0 0,-2-11-16383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7617 7350 16383 0 0,'10'0'0'0'0,"7"0"0"0"0,7 7 0 0 0,6 5 0 0 0,2 8 0 0 0,2 7 0 0 0,-5 2 0 0 0,-8 0 0 0 0,-6 5 0 0 0,-7 7 0 0 0,-4 6 0 0 0,-3 9 0 0 0,-2 2 0 0 0,0 14 0 0 0,-4 16 0 0 0,-8 12 0 0 0,-14 7 0 0 0,-17 2 0 0 0,-11-5 0 0 0,-7-9 0 0 0,2-14 0 0 0,0-11 0 0 0,7-14 0 0 0,2-17 0 0 0,-3-14 0 0 0,-3-12 0 0 0,8-8-16383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5144 9648 16383 0 0,'3'0'0'0'0,"5"0"0"0"0,4 0 0 0 0,7 3 0 0 0,3 9 0 0 0,6 18 0 0 0,3 11 0 0 0,1 2 0 0 0,-2 4 0 0 0,-3 4 0 0 0,-2 0 0 0 0,-2-9 0 0 0,-6-8 0 0 0,-1-6 0 0 0,-4-5 0 0 0,-1-6 0 0 0,2-6 0 0 0,1-5 0 0 0,9-17 0 0 0,4-27 0 0 0,-3-17 0 0 0,-2-12 0 0 0,-5-9 0 0 0,-5-2 0 0 0,2 0 0 0 0,-1 6 0 0 0,-3 11 0 0 0,-4 17-16383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23300 1645 16383 0 0,'0'0'0'0'0,"-3"0"0"0"0,-8 0 0 0 0,-6 0 0 0 0,-6-3 0 0 0,-3-5 0 0 0,0-4 0 0 0,-3-4 0 0 0,1-5 0 0 0,-6-10 0 0 0,-3-2 0 0 0,-3-7 0 0 0,0-2 0 0 0,2-2 0 0 0,2-2 0 0 0,2-5 0 0 0,2 1 0 0 0,2 8 0 0 0,3 4 0 0 0,6 6 0 0 0,3 5 0 0 0,1 7 0 0 0,1 6 0 0 0,-1 10 0 0 0,-1 9 0 0 0,0 6 0 0 0,2 5 0 0 0,4 4 0 0 0,5 4 0 0 0,-1 2 0 0 0,2 0 0 0 0,1-8 0 0 0,2-14 0 0 0,1-11 0 0 0,1-7 0 0 0,1-5 0 0 0,1-3 0 0 0,-1-1 0 0 0,0-3 0 0 0,4-4 0 0 0,1-3 0 0 0,2-4 0 0 0,1 2 0 0 0,6 7 0 0 0,7 7 0 0 0,20-1 0 0 0,16 1 0 0 0,13 6 0 0 0,18 4 0 0 0,7 5 0 0 0,-9 3 0 0 0,-13 2 0 0 0,-15 5 0 0 0,-14 1 0 0 0,-14 4 0 0 0,-9 0 0 0 0,-9-2-16383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6257 10094 16383 0 0,'0'6'0'0'0,"0"10"0"0"0,0 12 0 0 0,-3 11 0 0 0,-5 12 0 0 0,-8 9 0 0 0,-4 3 0 0 0,1 1 0 0 0,1-6 0 0 0,3-7 0 0 0,4-9 0 0 0,4-8 0 0 0,3-2 0 0 0,3-5 0 0 0,7-5 0 0 0,17-28 0 0 0,15-26 0 0 0,10-21 0 0 0,4-12 0 0 0,4-11 0 0 0,-5-3 0 0 0,-7 1 0 0 0,-5 5 0 0 0,-5 7 0 0 0,-9 12 0 0 0,-9 8 0 0 0,-6 5 0 0 0,-6 7 0 0 0,-3 22 0 0 0,-1 30 0 0 0,-2 25 0 0 0,0 10 0 0 0,1 5 0 0 0,0-4 0 0 0,0-8 0 0 0,1-8 0 0 0,-1-7 0 0 0,5-9 0 0 0,10-8 0 0 0,8-7 0 0 0,8-11 0 0 0,8-15 0 0 0,-4-4-16383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7070 9530 16383 0 0,'3'0'0'0'0,"5"0"0"0"0,7 0 0 0 0,9 0 0 0 0,6 0 0 0 0,9 0 0 0 0,0 0 0 0 0,-2 0 0 0 0,-5 0 0 0 0,-4 0 0 0 0,-3 0 0 0 0,-6 0-16383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7070 9932 16383 0 0,'0'4'0'0'0,"13"0"0"0"0,22 1 0 0 0,11-2 0 0 0,2-1 0 0 0,-5 0 0 0 0,-2-1 0 0 0,-8-1-16383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7832 9508 16383 0 0,'3'0'0'0'0,"5"0"0"0"0,4 0 0 0 0,7 0 0 0 0,7 0 0 0 0,2 0 0 0 0,0 0 0 0 0,-1 0 0 0 0,-2 0 0 0 0,-2 0 0 0 0,5-7 0 0 0,-2-2-16383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8551 8832 16383 0 0,'4'10'0'0'0,"7"10"0"0"0,2 12 0 0 0,-1 14 0 0 0,-2 2 0 0 0,-4 7 0 0 0,-2 8 0 0 0,-2-1 0 0 0,-2 3 0 0 0,0 0 0 0 0,0-3 0 0 0,-1-7 0 0 0,1-5 0 0 0,-1-7 0 0 0,-2-9 0 0 0,-2-6 0 0 0,1-5 0 0 0,0-5-16383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9143 8747 16383 0 0,'0'3'0'0'0,"0"9"0"0"0,0 4 0 0 0,0 4 0 0 0,0 2 0 0 0,-4 3 0 0 0,0 2 0 0 0,-1-2 0 0 0,2 3 0 0 0,1 3 0 0 0,0 0 0 0 0,1 0 0 0 0,1 0 0 0 0,0-3 0 0 0,0-3 0 0 0,0 2 0 0 0,0-1 0 0 0,1 5 0 0 0,-1 1 0 0 0,3-5 0 0 0,5-7 0 0 0,4-7 0 0 0,4-6 0 0 0,2-3 0 0 0,-2-7 0 0 0,-3-6 0 0 0,-5-4 0 0 0,-3-8 0 0 0,-2-2 0 0 0,1-2 0 0 0,0 1 0 0 0,0-3 0 0 0,-2-3 0 0 0,4-1 0 0 0,2 3 0 0 0,2 2 0 0 0,-3 2 0 0 0,-1-1 0 0 0,-2-1 0 0 0,-2 2 0 0 0,-11 5 0 0 0,-11 5 0 0 0,-2 8 0 0 0,-1 6 0 0 0,1 2 0 0 0,3 2-16383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12192 7498 16383 0 0,'10'0'0'0'0,"14"0"0"0"0,15 10 0 0 0,13 14 0 0 0,-1 12 0 0 0,-4 8 0 0 0,-4-1 0 0 0,-3-5 0 0 0,6 3 0 0 0,-2-4 0 0 0,-5-7 0 0 0,-3-13 0 0 0,-3-12 0 0 0,-8-10 0 0 0,-8-9 0 0 0,-7-4 0 0 0,-5-6 0 0 0,0-3 0 0 0,3 1 0 0 0,2 4 0 0 0,4 6 0 0 0,3 5 0 0 0,-2 9 0 0 0,-3 11 0 0 0,-4 7 0 0 0,-3 5 0 0 0,-3 5 0 0 0,-4 1 0 0 0,-3 0 0 0 0,-7 2 0 0 0,-4 0 0 0 0,0-3 0 0 0,-11-1 0 0 0,-7-6 0 0 0,-5 2 0 0 0,4-4-16383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11769 6144 16383 0 0,'3'0'0'0'0,"5"0"0"0"0,4 0 0 0 0,4 0 0 0 0,2 0 0 0 0,5 0 0 0 0,1 0 0 0 0,12 10 0 0 0,-2 7 0 0 0,11 7 0 0 0,11 13 0 0 0,13 14 0 0 0,8 14 0 0 0,8 11 0 0 0,-4 2 0 0 0,-5-2 0 0 0,-6-4 0 0 0,-11-4 0 0 0,-13-14 0 0 0,-6-5 0 0 0,-5-5 0 0 0,-7-6 0 0 0,-2-3 0 0 0,-2-5 0 0 0,-2-3 0 0 0,-4-3 0 0 0,-3-2 0 0 0,-2-9 0 0 0,-5-9 0 0 0,-3-12 0 0 0,-3-9 0 0 0,-1-8 0 0 0,2 1 0 0 0,1 1 0 0 0,-1-3 0 0 0,0 0 0 0 0,-1 1 0 0 0,-1 1 0 0 0,0-1 0 0 0,-1-5 0 0 0,0-6 0 0 0,0 7 0 0 0,3 20 0 0 0,5 20 0 0 0,4 14 0 0 0,0 16 0 0 0,-2 5 0 0 0,-3 5 0 0 0,-9 0 0 0 0,-14 2 0 0 0,-12-9 0 0 0,-4-7 0 0 0,-3-8 0 0 0,-3-1 0 0 0,-8-3 0 0 0,-7-5 0 0 0,3-6 0 0 0,0-5 0 0 0,7-5-16383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7957 4956 16383 0 0,'3'3'0'0'0,"-15"2"0"0"0,-20-1 0 0 0,-21 0 0 0 0,-11-5 0 0 0,1-2 0 0 0,-5-1 0 0 0,-5-2 0 0 0,-6-1 0 0 0,-11-3 0 0 0,-6 2 0 0 0,6 0 0 0 0,8 3 0 0 0,15 2 0 0 0,16-2 0 0 0,15-4 0 0 0,15-6 0 0 0,14-15 0 0 0,15-9 0 0 0,13-4 0 0 0,10-2 0 0 0,6 3 0 0 0,0 6 0 0 0,-3 5 0 0 0,-7 15 0 0 0,-11 14 0 0 0,-9 10 0 0 0,-9 11 0 0 0,-7 15 0 0 0,-6 5 0 0 0,0 0 0 0 0,3-3 0 0 0,2-5 0 0 0,4-1 0 0 0,3 5 0 0 0,2 3 0 0 0,11 2 0 0 0,30 7 0 0 0,27 3 0 0 0,14-4 0 0 0,7-10 0 0 0,-8-10 0 0 0,-14-11 0 0 0,-11-7 0 0 0,-16-5-16383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5355 4048 16383 0 0,'14'0'0'0'0,"20"0"0"0"0,26 0 0 0 0,9 0 0 0 0,-7 0-16383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24553 2439 16383 0 0,'4'0'0'0'0,"4"0"0"0"0,4 0 0 0 0,3 0 0 0 0,3 0 0 0 0,2 0 0 0 0,0 0 0 0 0,1 0 0 0 0,-4 4 0 0 0,-1 0 0 0 0,0 1 0 0 0,-2 1 0 0 0,-1 1 0 0 0,1 3 0 0 0,2 2 0 0 0,1-1 0 0 0,1-2 0 0 0,1-5 0 0 0,1-8 0 0 0,3-3 0 0 0,2-3 0 0 0,-1-4 0 0 0,0 1 0 0 0,-5 3-16383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5546 3731 16383 0 0,'0'13'0'0'0,"0"19"0"0"0,0 6 0 0 0,0 8 0 0 0,0 2 0 0 0,0-4 0 0 0,0-2 0 0 0,0 2 0 0 0,0-4 0 0 0,0-1 0 0 0,0-4 0 0 0,0-9-16383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5863 3767 16383 0 0,'4'0'0'0'0,"3"6"0"0"0,9 17 0 0 0,4 20 0 0 0,-1 10 0 0 0,3 10 0 0 0,1-3 0 0 0,-3-8 0 0 0,-2-7 0 0 0,-4-3 0 0 0,2-9 0 0 0,6-24 0 0 0,5-27 0 0 0,5-17 0 0 0,-2-6 0 0 0,-4-6 0 0 0,-3-2 0 0 0,2-3 0 0 0,0-6 0 0 0,-4 1 0 0 0,0 2 0 0 0,1 8 0 0 0,0 8 0 0 0,-4 11-16383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6477 3688 16383 0 0,'3'0'0'0'0,"5"4"0"0"0,1 4 0 0 0,2 4 0 0 0,3 3 0 0 0,2 7 0 0 0,-1 2 0 0 0,-4 0 0 0 0,7 4 0 0 0,3 0 0 0 0,-1-2 0 0 0,2-1 0 0 0,1-6 0 0 0,3-5 0 0 0,1-6 0 0 0,-1-3 0 0 0,-2-4 0 0 0,-1-7 0 0 0,-1-4 0 0 0,-5-7 0 0 0,-5-3 0 0 0,-1-2 0 0 0,-2-4 0 0 0,-7 2 0 0 0,-6 6 0 0 0,-13 5 0 0 0,-7 5 0 0 0,-7 5 0 0 0,0 1 0 0 0,1 3 0 0 0,2 0 0 0 0,-4 0 0 0 0,0 0 0 0 0,2 0 0 0 0,7 3 0 0 0,3 4 0 0 0,1 4 0 0 0,5 10 0 0 0,5 5 0 0 0,3 2 0 0 0,3-2 0 0 0,2-2 0 0 0,1-1 0 0 0,1 5 0 0 0,3 4 0 0 0,8-3 0 0 0,19 3 0 0 0,27-3 0 0 0,18-8 0 0 0,6-7 0 0 0,-8-6 0 0 0,-9-5 0 0 0,-13-3 0 0 0,-15-1-16383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13504 7519 16383 0 0,'-4'0'0'0'0,"0"11"0"0"0,-1 9 0 0 0,5 15 0 0 0,2 19 0 0 0,4 23 0 0 0,2 23 0 0 0,1 7 0 0 0,1 10 0 0 0,4-2 0 0 0,1-17 0 0 0,0-19 0 0 0,-2-22-16383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13822 8027 16383 0 0,'3'-3'0'0'0,"5"-2"0"0"0,4 4 0 0 0,0 9 0 0 0,2 9 0 0 0,-2 16 0 0 0,-3 6 0 0 0,-3 2 0 0 0,4 2 0 0 0,1-7-16383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13758 7731 16383 0 0,'0'0'-16383'0'0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14139 7837 16383 0 0,'4'0'0'0'0,"7"0"0"0"0,6 0 0 0 0,2 10 0 0 0,3 17 0 0 0,-3 17 0 0 0,-5 15 0 0 0,-5 1 0 0 0,-4-7 0 0 0,-2-9 0 0 0,4-1 0 0 0,2 1 0 0 0,-1-3 0 0 0,-2-1 0 0 0,-2-15 0 0 0,-2-22 0 0 0,-1-17 0 0 0,3-18 0 0 0,1-9 0 0 0,2-8 0 0 0,0-3 0 0 0,0 5 0 0 0,1 0 0 0 0,3 4 0 0 0,-1 7 0 0 0,2 5 0 0 0,2 6 0 0 0,5 6 0 0 0,7 6 0 0 0,8 10 0 0 0,3 14 0 0 0,-3 10 0 0 0,-6 4 0 0 0,-2 4 0 0 0,-1 1 0 0 0,-6-1 0 0 0,-2 5 0 0 0,-4-1 0 0 0,-4 5 0 0 0,3 2 0 0 0,2 1 0 0 0,3 1 0 0 0,2 0 0 0 0,1-1 0 0 0,0-4 0 0 0,-3-4 0 0 0,-4-9-16383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23326 7074 16383 0 0,'6'0'0'0'0,"10"0"0"0"0,8 0 0 0 0,8 0 0 0 0,0 0 0 0 0,3 0 0 0 0,1 0 0 0 0,6-4 0 0 0,-2 0 0 0 0,-1 0 0 0 0,-3 0 0 0 0,-8 2-16383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18479 8341 16383 0 0,'3'-3'0'0'0,"8"-2"0"0"0,9 8 0 0 0,4 2 0 0 0,-1 5 0 0 0,5 3 0 0 0,4 6 0 0 0,1 1 0 0 0,4-1 0 0 0,6-3 0 0 0,10-1 0 0 0,12-2 0 0 0,22-5 0 0 0,27-3 0 0 0,14-2 0 0 0,6-2 0 0 0,-3-1 0 0 0,-14-1 0 0 0,-14 1 0 0 0,-10-8 0 0 0,-7-5 0 0 0,-6-3 0 0 0,5-4 0 0 0,4 0 0 0 0,1-1 0 0 0,-2-1 0 0 0,-12 5 0 0 0,-13 4 0 0 0,-6 5 0 0 0,-3 0 0 0 0,-1 1 0 0 0,1 3 0 0 0,8-3 0 0 0,4 1 0 0 0,1 2 0 0 0,-2 0 0 0 0,-4 2 0 0 0,1 1 0 0 0,-1 0 0 0 0,-3 1 0 0 0,-5 0 0 0 0,-1 1 0 0 0,-7-1 0 0 0,-3 0 0 0 0,-6 0 0 0 0,-6 0 0 0 0,-4 0 0 0 0,-4 0 0 0 0,-2 0 0 0 0,6 0 0 0 0,16 0 0 0 0,20 11 0 0 0,6 5 0 0 0,3 2 0 0 0,2 0 0 0 0,2-3 0 0 0,2-4 0 0 0,-5-3 0 0 0,-2-1 0 0 0,-13 3 0 0 0,-5-1 0 0 0,-9-2 0 0 0,-4-1 0 0 0,-3-3 0 0 0,6-1 0 0 0,3-2 0 0 0,-2 0 0 0 0,-7 0 0 0 0,-1-1 0 0 0,-4 1 0 0 0,-3 0 0 0 0,-1-1 0 0 0,0 1 0 0 0,1 0 0 0 0,-1-3 0 0 0,2-5 0 0 0,0-4 0 0 0,1-4 0 0 0,-1 2 0 0 0,-2-1 0 0 0,-5 2-16383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14478 9086 16383 0 0,'0'3'0'0'0,"10"2"0"0"0,4-4 0 0 0,5-9 0 0 0,4-16 0 0 0,7-15 0 0 0,6-10 0 0 0,17-14 0 0 0,20-13 0 0 0,27-18 0 0 0,28-12 0 0 0,25-2 0 0 0,31-7 0 0 0,18 0 0 0 0,11 6 0 0 0,10 1 0 0 0,8 6 0 0 0,-5 6 0 0 0,6 3 0 0 0,-2 7 0 0 0,0 5 0 0 0,-3 9 0 0 0,-15 13 0 0 0,-27 8 0 0 0,-25 8 0 0 0,-26 8 0 0 0,-30 10 0 0 0,-21 10 0 0 0,-12 3 0 0 0,-11 4 0 0 0,-3-3 0 0 0,0 0 0 0 0,7 2 0 0 0,9-1 0 0 0,12-2 0 0 0,10 1 0 0 0,4-1 0 0 0,3-5 0 0 0,-13-4 0 0 0,-8 0 0 0 0,-4-1 0 0 0,-8-4 0 0 0,-7 4 0 0 0,-6 1 0 0 0,-10 5 0 0 0,-5 1 0 0 0,-7 3 0 0 0,1-2 0 0 0,5-6 0 0 0,-1 0 0 0 0,2 0 0 0 0,6-3 0 0 0,0-1 0 0 0,-3 4 0 0 0,-4-6 0 0 0,-4 0 0 0 0,-5-1 0 0 0,-5 5 0 0 0,-3 0 0 0 0,-3-4 0 0 0,0 3 0 0 0,-4-1 0 0 0,-5-1 0 0 0,-5-2 0 0 0,-2 0 0 0 0,-3 2 0 0 0,-1 0 0 0 0,10 9 0 0 0,9 11 0 0 0,5 8 0 0 0,2 5 0 0 0,0 4 0 0 0,-1 0 0 0 0,2 5 0 0 0,-1-1 0 0 0,-4 1 0 0 0,-2 0 0 0 0,1 1 0 0 0,-2 1 0 0 0,-5 0 0 0 0,-4 4 0 0 0,-4 2 0 0 0,-4 6 0 0 0,-1 1 0 0 0,-1 6 0 0 0,-1-1 0 0 0,-13 7 0 0 0,-19 3 0 0 0,-9-6 0 0 0,-5-11 0 0 0,-11 3 0 0 0,4-3-16383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21162 10959 16383 0 0,'-6'0'0'0'0,"-10"0"0"0"0,-12 0 0 0 0,-7 0 0 0 0,-9 0 0 0 0,0 0 0 0 0,4 0 0 0 0,6 0 0 0 0,5 0 0 0 0,1 4 0 0 0,1 0 0 0 0,6-3 0 0 0,7-5 0 0 0,4-6 0 0 0,6-4 0 0 0,2-3 0 0 0,5-2 0 0 0,3-2 0 0 0,3 0 0 0 0,3 0 0 0 0,4 1 0 0 0,-5 9 0 0 0,-8 8 0 0 0,-4 7 0 0 0,-5 6 0 0 0,-5 5 0 0 0,-1 4 0 0 0,2 1 0 0 0,2 1 0 0 0,3 0 0 0 0,3 1 0 0 0,0 5 0 0 0,2 3 0 0 0,4 2 0 0 0,4 6 0 0 0,8 4 0 0 0,4 0 0 0 0,3-2 0 0 0,0-9 0 0 0,0-9 0 0 0,0-6 0 0 0,-2-4 0 0 0,-3-6-16383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24702 2609 16383 0 0,'0'3'0'0'0,"0"8"0"0"0,0 9 0 0 0,0 8 0 0 0,0 6 0 0 0,3 7 0 0 0,5 0 0 0 0,4 0 0 0 0,0-4 0 0 0,2-5 0 0 0,1-4 0 0 0,-2-4 0 0 0,1-2 0 0 0,5 2 0 0 0,1-1 0 0 0,6 1 0 0 0,0-2 0 0 0,0-7 0 0 0,-4-10 0 0 0,-7-13 0 0 0,-5-7 0 0 0,-1-6 0 0 0,1 2 0 0 0,-1 6 0 0 0,1 10 0 0 0,3 12 0 0 0,-2 10 0 0 0,2 4 0 0 0,-2-1 0 0 0,-3 1 0 0 0,-3-1 0 0 0,-5 0 0 0 0,-3 2 0 0 0,-4-3 0 0 0,-5-4 0 0 0,-6-3 0 0 0,-8-3 0 0 0,-2-3 0 0 0,-3 0 0 0 0,-4 2 0 0 0,2-1 0 0 0,2-1 0 0 0,4-3 0 0 0,-1 1 0 0 0,1 1 0 0 0,5-2-16383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16425 9164 16383 0 0,'4'0'0'0'0,"7"0"0"0"0,9 0 0 0 0,4 0 0 0 0,12 0 0 0 0,6 0 0 0 0,10 0 0 0 0,26-3 0 0 0,41-15 0 0 0,40-15 0 0 0,30-14 0 0 0,27-7 0 0 0,18-7 0 0 0,-8-1 0 0 0,-16 1 0 0 0,-15 4 0 0 0,-22 5 0 0 0,-16 4 0 0 0,-11 7 0 0 0,-18 7 0 0 0,-12 7 0 0 0,-14 7 0 0 0,-10 0 0 0 0,-7 1 0 0 0,-1 3 0 0 0,-2 1 0 0 0,2-1 0 0 0,4-7 0 0 0,-3 1 0 0 0,-5-1 0 0 0,-7 5 0 0 0,-16 1 0 0 0,0 1 0 0 0,-7 0 0 0 0,-5-2 0 0 0,0 3 0 0 0,2 4 0 0 0,1 4 0 0 0,1 0 0 0 0,0-7 0 0 0,-6 1 0 0 0,1-2 0 0 0,-5 2 0 0 0,-4-1 0 0 0,4 0 0 0 0,20-6 0 0 0,19-5 0 0 0,11-2 0 0 0,3-10 0 0 0,-3-3 0 0 0,-11 7 0 0 0,-15 8 0 0 0,-11 9 0 0 0,-12 6 0 0 0,-8 6 0 0 0,-7 3 0 0 0,-1-2 0 0 0,-1-3 0 0 0,-1-1 0 0 0,-1 1 0 0 0,-1 1 0 0 0,4-2 0 0 0,0 1 0 0 0,-4-3 0 0 0,-11 1 0 0 0,-18-5 0 0 0,-21-4 0 0 0,-12-3 0 0 0,-2 3 0 0 0,3 4 0 0 0,5 4 0 0 0,15 7 0 0 0,18 7 0 0 0,13 3 0 0 0,9 0 0 0 0,3-1 0 0 0,2-3 0 0 0,1 3 0 0 0,-5 6 0 0 0,-5 14 0 0 0,-6 7 0 0 0,-4 10 0 0 0,-2 8 0 0 0,-3 6 0 0 0,-1-1 0 0 0,-3-3 0 0 0,-5 2 0 0 0,-4-4 0 0 0,-3-11 0 0 0,-3-13 0 0 0,0-11 0 0 0,1-9-16383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24977 5805 16383 0 0,'3'0'0'0'0,"12"0"0"0"0,6 0 0 0 0,10 0 0 0 0,13 0 0 0 0,16 0 0 0 0,8 0 0 0 0,5 0 0 0 0,5 0 0 0 0,-1 0 0 0 0,-8 0 0 0 0,-4 0 0 0 0,-4 0 0 0 0,-9 0 0 0 0,-9 3 0 0 0,-9 5 0 0 0,-7 11 0 0 0,-5 12 0 0 0,-2 8 0 0 0,-2 11 0 0 0,-4 0 0 0 0,-3-5 0 0 0,-5-4 0 0 0,4-1 0 0 0,0 2 0 0 0,2 1 0 0 0,-1 9 0 0 0,0 17 0 0 0,-1 14 0 0 0,2 9 0 0 0,4 9 0 0 0,0-6 0 0 0,-2-12 0 0 0,-1-6 0 0 0,-3-7 0 0 0,2-9 0 0 0,0 7 0 0 0,0 17 0 0 0,7 19 0 0 0,3 15 0 0 0,3 18 0 0 0,-4 9 0 0 0,-2-4 0 0 0,-1-12 0 0 0,0-18 0 0 0,-3-18 0 0 0,-4-11 0 0 0,2-11 0 0 0,0-2 0 0 0,-3-8 0 0 0,-3-4 0 0 0,-2 2 0 0 0,-3-2 0 0 0,-1-9 0 0 0,-1-5 0 0 0,-1-3 0 0 0,1-6 0 0 0,-1-5 0 0 0,1-4 0 0 0,0-4 0 0 0,-1-1 0 0 0,1 5 0 0 0,-7 2 0 0 0,-8-1 0 0 0,-6-4 0 0 0,-2-7 0 0 0,-11 1 0 0 0,-10-3 0 0 0,-4-3 0 0 0,-11-4 0 0 0,-8-2 0 0 0,3-4 0 0 0,9 0 0 0 0,11-1 0 0 0,9-1 0 0 0,5 0 0 0 0,3 0 0 0 0,3 1 0 0 0,-1 0 0 0 0,0-1 0 0 0,5 1-16383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22670 9411 16383 0 0,'0'4'0'0'0,"0"21"0"0"0,0 26 0 0 0,0 15 0 0 0,0 7 0 0 0,0 0 0 0 0,0-5 0 0 0,0-7 0 0 0,0-1 0 0 0,10 3 0 0 0,3-6 0 0 0,0-6 0 0 0,-3-4 0 0 0,-2-4 0 0 0,0-10 0 0 0,2-3 0 0 0,0-23 0 0 0,-3-20 0 0 0,-1-25 0 0 0,-3-39 0 0 0,-1-31 0 0 0,-1-13 0 0 0,-1-21 0 0 0,-1-8 0 0 0,1 3 0 0 0,-1 17 0 0 0,1 24 0 0 0,0 26 0 0 0,3 27 0 0 0,2 19 0 0 0,-1 12 0 0 0,-1 7 0 0 0,3 1 0 0 0,3 1 0 0 0,1-1 0 0 0,2 2 0 0 0,1-1 0 0 0,3-1 0 0 0,5 5 0 0 0,10 18 0 0 0,8 30 0 0 0,6 19 0 0 0,4 21 0 0 0,2 12 0 0 0,-3 9 0 0 0,-4-3 0 0 0,-5-8 0 0 0,-4-9 0 0 0,-5-1 0 0 0,-5-1 0 0 0,-6 1 0 0 0,1 2 0 0 0,-1-1 0 0 0,-3-8 0 0 0,-4-3 0 0 0,-1-2 0 0 0,-2-4 0 0 0,1-8 0 0 0,-2-7 0 0 0,-8-11 0 0 0,-9-23 0 0 0,-1-14-16383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22733 9678 16383 0 0,'13'0'0'0'0,"22"0"0"0"0,22 0 0 0 0,14 0 0 0 0,5 0 0 0 0,-3 0 0 0 0,-11 0 0 0 0,-12 0 0 0 0,-15 0-16383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23495 9635 16383 0 0,'7'-7'0'0'0,"2"-12"0"0"0,-1-20 0 0 0,9-13 0 0 0,2-1 0 0 0,0 1 0 0 0,-3 3 0 0 0,3 0 0 0 0,2 8 0 0 0,0 4 0 0 0,0 6 0 0 0,7 7 0 0 0,1 8 0 0 0,0 7 0 0 0,-2 5 0 0 0,-2 3 0 0 0,2 1 0 0 0,2 2 0 0 0,-3 6 0 0 0,4 16 0 0 0,0 17 0 0 0,-2 9 0 0 0,-5 2 0 0 0,-3-1 0 0 0,-3-3 0 0 0,1-5 0 0 0,6-14 0 0 0,0-18 0 0 0,-5-19 0 0 0,-2-13 0 0 0,-3-8 0 0 0,-2-8 0 0 0,-2-2 0 0 0,-3-4 0 0 0,0 2 0 0 0,0 4 0 0 0,-2-1 0 0 0,-1 2 0 0 0,-2-3 0 0 0,5-1 0 0 0,3-1 0 0 0,1 0 0 0 0,1 7-16383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24702 8747 16383 0 0,'10'0'0'0'0,"6"3"0"0"0,5 9 0 0 0,2 31 0 0 0,-4 30 0 0 0,6 39 0 0 0,-2 34 0 0 0,-4 16 0 0 0,-6 8 0 0 0,-5-12 0 0 0,-4-30 0 0 0,-2-32 0 0 0,1-30 0 0 0,1-29 0 0 0,-1-22-16383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25289 8941 16383 0 0,'0'-3'0'0'0,"0"2"0"0"0,-4 1 0 0 0,-4 8 0 0 0,0 5 0 0 0,0 4 0 0 0,-5 10 0 0 0,0 3 0 0 0,2 0 0 0 0,3 5 0 0 0,3 0 0 0 0,2 0 0 0 0,2-1 0 0 0,8-1 0 0 0,2-2 0 0 0,3-3 0 0 0,4-3 0 0 0,1-2 0 0 0,2-6 0 0 0,4-4 0 0 0,2-6 0 0 0,0-3 0 0 0,2-3 0 0 0,4-1 0 0 0,-1-1 0 0 0,-1-4 0 0 0,-6-4 0 0 0,-4-7 0 0 0,-5-4 0 0 0,3-10 0 0 0,-3-5 0 0 0,-3-8 0 0 0,-4 1 0 0 0,-2-4 0 0 0,-3-3 0 0 0,-1-3 0 0 0,-2 3 0 0 0,1 3 0 0 0,-1 3 0 0 0,0 3 0 0 0,1 3 0 0 0,0 6 0 0 0,-4 4 0 0 0,-1 4 0 0 0,-2 5 0 0 0,-5 6 0 0 0,-12 2 0 0 0,-7 2 0 0 0,-11 3 0 0 0,-5 2 0 0 0,2 2 0 0 0,9 0-16383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26150 8049 16383 0 0,'-3'3'0'0'0,"-8"12"0"0"0,-3 6 0 0 0,-1 6 0 0 0,-2 13 0 0 0,-2 12 0 0 0,3 5 0 0 0,4-5 0 0 0,4 0 0 0 0,3-7 0 0 0,3-6 0 0 0,2-7 0 0 0,0-3 0 0 0,4-2 0 0 0,5-6 0 0 0,4-6 0 0 0,6-7 0 0 0,4-7 0 0 0,1-7 0 0 0,-3-6 0 0 0,-6-5 0 0 0,-5-6 0 0 0,-4-2 0 0 0,-4-1 0 0 0,-4 5 0 0 0,-17 5 0 0 0,-21 6 0 0 0,-28 11 0 0 0,-2 6-16383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23589 11455 16383 0 0,'-3'3'0'0'0,"-8"12"0"0"0,-3 12 0 0 0,-1 7 0 0 0,1 13 0 0 0,3 12 0 0 0,4 13 0 0 0,-1 9 0 0 0,2 2 0 0 0,-6 2 0 0 0,0-7 0 0 0,1-3 0 0 0,0-9 0 0 0,1-7 0 0 0,3-11 0 0 0,2-11 0 0 0,3-7 0 0 0,-3-6 0 0 0,0-18 0 0 0,1-39 0 0 0,1-48 0 0 0,5-34 0 0 0,8-15 0 0 0,3-8 0 0 0,-2 6 0 0 0,6 8 0 0 0,5 5 0 0 0,3 13 0 0 0,-3 20 0 0 0,-5 23 0 0 0,-2 17 0 0 0,-4 14 0 0 0,3 9 0 0 0,-1 5 0 0 0,1 2 0 0 0,5 4 0 0 0,13 17 0 0 0,13 39 0 0 0,7 34 0 0 0,2 22 0 0 0,0 14 0 0 0,-8-2 0 0 0,-8-8 0 0 0,-5-6 0 0 0,-4-15 0 0 0,-3-7 0 0 0,-7-6 0 0 0,1-6 0 0 0,0-6 0 0 0,-4-10 0 0 0,0-3 0 0 0,-4-5 0 0 0,0-1 0 0 0,5-2 0 0 0,-1-8-16383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23812 12048 16383 0 0,'-3'0'0'0'0,"-2"-3"0"0"0,8-2 0 0 0,2 1-16383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21865 5460 16383 0 0,'4'0'0'0'0,"3"0"0"0"0,9 0 0 0 0,1-4 0 0 0,0-4 0 0 0,6 0 0 0 0,0-3 0 0 0,5-3 0 0 0,3-6 0 0 0,4-2 0 0 0,-1-2 0 0 0,0 4 0 0 0,2 2 0 0 0,1-3 0 0 0,1-4 0 0 0,0-6 0 0 0,2 1 0 0 0,0 0 0 0 0,-1 0 0 0 0,1-2 0 0 0,-3 1 0 0 0,-2-2 0 0 0,-3 3 0 0 0,0 2 0 0 0,-2 3 0 0 0,-3 2 0 0 0,-3 2 0 0 0,-2 0 0 0 0,-1-2 0 0 0,-4-4 0 0 0,-2-1 0 0 0,0 4 0 0 0,1 4 0 0 0,-3 0 0 0 0,1-2 0 0 0,-3-1 0 0 0,4-6 0 0 0,2-3 0 0 0,-1 2 0 0 0,-3 2 0 0 0,-2-1 0 0 0,2-8 0 0 0,2 1 0 0 0,-9 7 0 0 0,-15 15 0 0 0,-23 17 0 0 0,-13 15 0 0 0,-2 7 0 0 0,4 0 0 0 0,5-1 0 0 0,6-5 0 0 0,16-6 0 0 0,16-11 0 0 0,13-10 0 0 0,6-3 0 0 0,8-3 0 0 0,2-7 0 0 0,-1 1 0 0 0,-1 1 0 0 0,-2 3 0 0 0,-2 4 0 0 0,-1 5 0 0 0,-2-1 0 0 0,3-5 0 0 0,1 0 0 0 0,-3 5 0 0 0,-6 11 0 0 0,-5 11 0 0 0,-5 14 0 0 0,-2 12 0 0 0,-3 3 0 0 0,0-3 0 0 0,-1-1 0 0 0,0-8-16383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24532 11525 16383 0 0,'0'-3'0'0'0,"4"-2"0"0"0,27 1 0 0 0,36 0 0 0 0,47 2 0 0 0,38 0 0 0 0,17 2 0 0 0,-8-4 0 0 0,-26-1 0 0 0,-34 1 0 0 0,-31-2 0 0 0,-23-4 0 0 0,-20-4 0 0 0,-15-2 0 0 0,-9-6 0 0 0,-5-2 0 0 0,-16 3 0 0 0,-18 2 0 0 0,-3 0 0 0 0,-9 0 0 0 0,1 4 0 0 0,5 1 0 0 0,17 5 0 0 0,18 9 0 0 0,18 7 0 0 0,10 3 0 0 0,2 2 0 0 0,-3 4 0 0 0,-5 1 0 0 0,-6 5 0 0 0,-3 3 0 0 0,-3 3 0 0 0,-6 0 0 0 0,-5-4 0 0 0,-2-7-16383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26684 11371 16383 0 0,'4'-7'0'0'0,"7"-5"0"0"0,16-8 0 0 0,6-7 0 0 0,1-2 0 0 0,2-3 0 0 0,1 0 0 0 0,1 3 0 0 0,5-5 0 0 0,-2 1 0 0 0,5 3 0 0 0,-1 6 0 0 0,-6 7 0 0 0,-8 10 0 0 0,-11 9 0 0 0,-7 12 0 0 0,-8 9 0 0 0,-3 12 0 0 0,-2 3 0 0 0,-2 5 0 0 0,0-2 0 0 0,0 0 0 0 0,1-4 0 0 0,-7-6 0 0 0,-1-3 0 0 0,-10-5 0 0 0,-8 2 0 0 0,-7 0 0 0 0,-3-5 0 0 0,-4 1 0 0 0,4-3 0 0 0,3-4 0 0 0,1-5 0 0 0,3-4 0 0 0,-3-3 0 0 0,-21-1 0 0 0,-17-5 0 0 0,-10-5 0 0 0,-2-7 0 0 0,7-9 0 0 0,10-2 0 0 0,12-1 0 0 0,5-1 0 0 0,8-1 0 0 0,4 0 0 0 0,5 3 0 0 0,1 8 0 0 0,6 2 0 0 0,4 6 0 0 0,2 3 0 0 0,1 4 0 0 0,0 2 0 0 0,0 2 0 0 0,2 4 0 0 0,2 11 0 0 0,2 10 0 0 0,-3 8 0 0 0,1 5 0 0 0,3 6 0 0 0,3-2 0 0 0,3-3 0 0 0,2-3 0 0 0,2-3 0 0 0,1 2 0 0 0,1 2 0 0 0,-1 6 0 0 0,1 1 0 0 0,0-3 0 0 0,6-5 0 0 0,9-9 0 0 0,8-9 0 0 0,4-7 0 0 0,0-6 0 0 0,2-4 0 0 0,3-2 0 0 0,6-4 0 0 0,3-4 0 0 0,1-5 0 0 0,-3-3 0 0 0,-2-2 0 0 0,-1-7 0 0 0,-2-4 0 0 0,-5 1 0 0 0,-1-6 0 0 0,-4 1 0 0 0,-8 2 0 0 0,-5 3 0 0 0,-6 4 0 0 0,0 2 0 0 0,-1 5-16383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23516 12023 16383 0 0,'4'0'0'0'0,"3"0"0"0"0,6 0 0 0 0,2 0 0 0 0,3 0 0 0 0,2 0 0 0 0,3-3 0 0 0,3-1 0 0 0,-1-1 0 0 0,-1 2 0 0 0,-1-3 0 0 0,-2 0 0 0 0,0 1 0 0 0,-1-2 0 0 0,4 0 0 0 0,0 1 0 0 0,0 2 0 0 0,-1 1 0 0 0,-1-1 0 0 0,-4-1-16383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17030 3117 16383 0 0,'0'10'0'0'0,"0"7"0"0"0,0 3 0 0 0,0 6 0 0 0,0 5 0 0 0,0 4 0 0 0,3 2 0 0 0,2-1 0 0 0,2 0 0 0 0,1-3 0 0 0,2 0 0 0 0,3 1 0 0 0,2-2 0 0 0,3-7 0 0 0,-3-3 0 0 0,-3-3 0 0 0,-4-1 0 0 0,-3 3 0 0 0,1 2 0 0 0,2 6 0 0 0,4 9 0 0 0,0 2 0 0 0,-3-4 0 0 0,-2 0 0 0 0,-3-3 0 0 0,-1-5 0 0 0,-2 1 0 0 0,-1-1 0 0 0,-1-3 0 0 0,1-2 0 0 0,-1-1 0 0 0,1-1 0 0 0,0-1 0 0 0,-1-1 0 0 0,1 1 0 0 0,0-1 0 0 0,0 4 0 0 0,0 1 0 0 0,0 0 0 0 0,0-1 0 0 0,0-1 0 0 0,0 0 0 0 0,0-1 0 0 0,0-1 0 0 0,0 0 0 0 0,0-1 0 0 0,0 4 0 0 0,0 1 0 0 0,0 0 0 0 0,0 0 0 0 0,0-2 0 0 0,0-1 0 0 0,0 0 0 0 0,0-1 0 0 0,0 0 0 0 0,-3 3 0 0 0,-2 1 0 0 0,1 0 0 0 0,1 6 0 0 0,0 1 0 0 0,2-1 0 0 0,0-3 0 0 0,1 2 0 0 0,0 2 0 0 0,0-1 0 0 0,0-2 0 0 0,0 1 0 0 0,0-1 0 0 0,0-2 0 0 0,0-2 0 0 0,0-2 0 0 0,0 2 0 0 0,0 1 0 0 0,0-1 0 0 0,0-1 0 0 0,0 2 0 0 0,0 4 0 0 0,0 4 0 0 0,0-1 0 0 0,0-2 0 0 0,0-3 0 0 0,0-3 0 0 0,0-2 0 0 0,0-1 0 0 0,0-1 0 0 0,0 3 0 0 0,0 4 0 0 0,0 5 0 0 0,0 6 0 0 0,0 1 0 0 0,0-4 0 0 0,0-3 0 0 0,0-5 0 0 0,0 1 0 0 0,0 1 0 0 0,0 3 0 0 0,0 3 0 0 0,0-1 0 0 0,0-3 0 0 0,0 0 0 0 0,0 1 0 0 0,0 6 0 0 0,0-1 0 0 0,0 1 0 0 0,0-4 0 0 0,0 4 0 0 0,0 1 0 0 0,0 1 0 0 0,0 1 0 0 0,0-1 0 0 0,0-3 0 0 0,0-4 0 0 0,0 1 0 0 0,-3 3 0 0 0,-1 1 0 0 0,-1-2 0 0 0,2 3 0 0 0,0 1 0 0 0,-2 4 0 0 0,0-1 0 0 0,1-3 0 0 0,0-3 0 0 0,2 1 0 0 0,-6 1 0 0 0,-2 1 0 0 0,1 1 0 0 0,3 2 0 0 0,1-2 0 0 0,2 3 0 0 0,-2-1 0 0 0,0-3 0 0 0,1-2 0 0 0,1 6 0 0 0,-2-1 0 0 0,-1 2 0 0 0,1 0 0 0 0,-8 6 0 0 0,-7-2 0 0 0,2-3 0 0 0,2-5 0 0 0,6-1 0 0 0,3 1 0 0 0,3-4 0 0 0,2-1 0 0 0,2 3 0 0 0,1-1 0 0 0,0 2 0 0 0,-1 2 0 0 0,-2 7 0 0 0,-2 2 0 0 0,0-5 0 0 0,0 1 0 0 0,2-5 0 0 0,-6-3 0 0 0,-2-4 0 0 0,1-5 0 0 0,2-4 0 0 0,2 3 0 0 0,2 1 0 0 0,-1 8 0 0 0,-1 5 0 0 0,0 1 0 0 0,2 1 0 0 0,1-5 0 0 0,1-2 0 0 0,1 3 0 0 0,0 4 0 0 0,0 2 0 0 0,0 2 0 0 0,0 7 0 0 0,0 0 0 0 0,0 5 0 0 0,1 5 0 0 0,-1 4 0 0 0,0-5 0 0 0,0-1 0 0 0,0-4 0 0 0,0-6 0 0 0,0 1 0 0 0,0 2 0 0 0,0 1 0 0 0,0 1 0 0 0,-4 1 0 0 0,0-4 0 0 0,-1 3 0 0 0,2 1 0 0 0,1 4 0 0 0,0 11 0 0 0,1 7 0 0 0,1-1 0 0 0,0-1 0 0 0,0-3 0 0 0,0-5 0 0 0,0-12 0 0 0,1 2 0 0 0,-1-1 0 0 0,0 7 0 0 0,0 6 0 0 0,7-4 0 0 0,2-3 0 0 0,-1-7 0 0 0,-1-6 0 0 0,-2-6 0 0 0,-2-8 0 0 0,-1-7 0 0 0,-2-5 0 0 0,0-6 0 0 0,0-1 0 0 0,-11 4 0 0 0,-2 10 0 0 0,-1 0 0 0 0,7 10 0 0 0,8-1 0 0 0,3-1 0 0 0,1-4 0 0 0,0-2 0 0 0,-1 0 0 0 0,2-7 0 0 0,0 1 0 0 0,-1 10 0 0 0,-1 1 0 0 0,-1 3 0 0 0,-2-3 0 0 0,0-7-16383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19135 10690 16383 0 0,'3'0'0'0'0,"12"0"0"0"0,13 0 0 0 0,8 0 0 0 0,12 0 0 0 0,5 0 0 0 0,2 0 0 0 0,10 0 0 0 0,11 0 0 0 0,-5 0 0 0 0,-8 0 0 0 0,-7 0 0 0 0,10 0 0 0 0,1 0 0 0 0,-8 0 0 0 0,-7 0 0 0 0,-3 0 0 0 0,-2 0 0 0 0,1 0 0 0 0,2 0 0 0 0,-4 0 0 0 0,-6 0 0 0 0,-1 0 0 0 0,-2 0 0 0 0,-2 0 0 0 0,-3 0 0 0 0,-3 0 0 0 0,-1 0 0 0 0,0 0 0 0 0,3 0 0 0 0,5 0 0 0 0,6-4 0 0 0,-2-3 0 0 0,-3-2 0 0 0,-5 1 0 0 0,3-1 0 0 0,-2-3 0 0 0,-3 1 0 0 0,10 2 0 0 0,90 16 0 0 0,22 11 0 0 0,-1 5 0 0 0,-22-1 0 0 0,-34-5-16383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7176 11979 16383 0 0,'0'-4'0'0'0,"0"-4"0"0"0,6-4 0 0 0,7-3 0 0 0,3-3 0 0 0,3 1 0 0 0,5 2 0 0 0,22-9 0 0 0,33-5 0 0 0,54-9 0 0 0,69-8 0 0 0,60-3 0 0 0,50-6 0 0 0,33 3 0 0 0,15 3 0 0 0,-7 3 0 0 0,-12-1 0 0 0,-28 9 0 0 0,-29 6 0 0 0,-46-1 0 0 0,-51 1 0 0 0,-46 7 0 0 0,-44 7 0 0 0,-36 7 0 0 0,-23 5 0 0 0,-7 4 0 0 0,7 2 0 0 0,16 1 0 0 0,23-6 0 0 0,8-3 0 0 0,-10 1-16383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21527 5811 16383 0 0,'0'3'0'0'0,"3"2"0"0"0,8 2 0 0 0,6 1 0 0 0,3-1 0 0 0,-2 1 0 0 0,-1 0 0 0 0,4-2 0 0 0,-2 2 0 0 0,10 2 0 0 0,13 1 0 0 0,9-3 0 0 0,10-2 0 0 0,1-3 0 0 0,4-1 0 0 0,7-1 0 0 0,12-8 0 0 0,5-2 0 0 0,-4-3 0 0 0,-8 0 0 0 0,-15 2 0 0 0,-11 0 0 0 0,-11 2 0 0 0,-10 1 0 0 0,-6 3 0 0 0,-4 1 0 0 0,-2-1 0 0 0,-1-4 0 0 0,-1-1 0 0 0,1-2 0 0 0,1 1 0 0 0,0-1 0 0 0,0-9 0 0 0,1-1 0 0 0,-1-7 0 0 0,1-3 0 0 0,4 2 0 0 0,-3-5 0 0 0,-5 3-16383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7916 5464 16383 0 0,'4'3'0'0'0,"4"5"0"0"0,0 4 0 0 0,10 4 0 0 0,5 2 0 0 0,2 1 0 0 0,-1-2 0 0 0,0-1 0 0 0,-1 4 0 0 0,-1-2 0 0 0,-1-3 0 0 0,0-2 0 0 0,-1-2 0 0 0,3-1 0 0 0,4 6 0 0 0,2 0 0 0 0,-2-3 0 0 0,-1-4 0 0 0,-3-3 0 0 0,3 1 0 0 0,-1-2 0 0 0,0 0 0 0 0,1 1 0 0 0,4 0 0 0 0,0 0 0 0 0,1-3 0 0 0,0 0 0 0 0,-3-2 0 0 0,-3-1 0 0 0,-2 1 0 0 0,2-2 0 0 0,0 1 0 0 0,-1 0 0 0 0,-1 0 0 0 0,-1-1 0 0 0,-2 1 0 0 0,1 4 0 0 0,-1 0 0 0 0,-1 0 0 0 0,1 0 0 0 0,3-2 0 0 0,1 0 0 0 0,0-1 0 0 0,3-1 0 0 0,-1 0 0 0 0,0 0 0 0 0,-2 0 0 0 0,-1-1 0 0 0,-2 1 0 0 0,3 0 0 0 0,1 0 0 0 0,-5-3 0 0 0,9-5 0 0 0,2-1 0 0 0,-1-5 0 0 0,-1-1 0 0 0,-3-1 0 0 0,-3-1 0 0 0,-1-1 0 0 0,-1-5 0 0 0,-2 3 0 0 0,1 0 0 0 0,-1 1 0 0 0,1 0 0 0 0,-1-1 0 0 0,1-2 0 0 0,-1-2 0 0 0,4-3 0 0 0,2 2 0 0 0,-4 3 0 0 0,-6 5-16383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25442 1169 16383 0 0,'-3'7'0'0'0,"2"29"0"0"0,21 42 0 0 0,14 35 0 0 0,16 29 0 0 0,5 7 0 0 0,6-2 0 0 0,1-16 0 0 0,-8-13 0 0 0,-9-13 0 0 0,-12-21 0 0 0,-9-25 0 0 0,9-26 0 0 0,5-45 0 0 0,-3-34 0 0 0,1-34 0 0 0,3-19 0 0 0,-3-13 0 0 0,0-5 0 0 0,-7 8 0 0 0,-5 12 0 0 0,-2 9 0 0 0,-3 13 0 0 0,0 9 0 0 0,-4 9 0 0 0,-1 10 0 0 0,-3 4 0 0 0,0 6 0 0 0,2 5 0 0 0,2 5 0 0 0,-2 7-16383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26622 2170 16383 0 0,'0'3'0'0'0,"-3"8"0"0"0,-2 6 0 0 0,-2-1 0 0 0,-5 5 0 0 0,-2 1 0 0 0,0 4 0 0 0,3 1 0 0 0,3-1 0 0 0,3 6 0 0 0,3 0 0 0 0,1 5 0 0 0,1 0 0 0 0,1 0 0 0 0,-1-3 0 0 0,1-4 0 0 0,-1-3 0 0 0,7-7 0 0 0,6-6 0 0 0,3-6 0 0 0,3-4 0 0 0,2-3 0 0 0,0-2 0 0 0,0 0 0 0 0,0-7 0 0 0,-3-12 0 0 0,-6-10 0 0 0,-4-9 0 0 0,3-12 0 0 0,0-4 0 0 0,-2 0 0 0 0,-3 0 0 0 0,-2 3 0 0 0,-2 6 0 0 0,-1 1 0 0 0,-1 5 0 0 0,0-4 0 0 0,-1-2 0 0 0,1 4 0 0 0,0 6 0 0 0,-1 5 0 0 0,1 8-16383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20807 9848 16383 0 0,'3'7'0'0'0,"5"2"0"0"0,4 2 0 0 0,4 4 0 0 0,2-1 0 0 0,5 3 0 0 0,2 3 0 0 0,0 1 0 0 0,-1 1 0 0 0,-1 2 0 0 0,-1 2 0 0 0,-5-1 0 0 0,3 2 0 0 0,0 0 0 0 0,0 2 0 0 0,1 0 0 0 0,-1-6 0 0 0,1-2 0 0 0,-1 1 0 0 0,0-3 0 0 0,0-5 0 0 0,0-4 0 0 0,3-1 0 0 0,1 1 0 0 0,0 3 0 0 0,0 2 0 0 0,-2-1 0 0 0,-1-3 0 0 0,0 0 0 0 0,-1-2 0 0 0,0-3 0 0 0,0-2 0 0 0,-1-1 0 0 0,1-2 0 0 0,0-1 0 0 0,-1 6 0 0 0,1 3 0 0 0,0-1 0 0 0,0-2 0 0 0,3-1 0 0 0,1-2 0 0 0,1-2 0 0 0,-2 3 0 0 0,-1 1 0 0 0,0-1 0 0 0,2-1 0 0 0,0-1 0 0 0,0-1 0 0 0,3 0 0 0 0,-1-1 0 0 0,7 0 0 0 0,0 0 0 0 0,-2 0 0 0 0,-3-1 0 0 0,1 1 0 0 0,-2 0 0 0 0,-1-3 0 0 0,-3-2 0 0 0,-1 1 0 0 0,-1-3 0 0 0,-1 0 0 0 0,0 1 0 0 0,-4-5 0 0 0,-1-4 0 0 0,4 1 0 0 0,1-2 0 0 0,5 0 0 0 0,1-5 0 0 0,0 2 0 0 0,2-10 0 0 0,-4-4 0 0 0,1 2 0 0 0,0 1 0 0 0,-2 3 0 0 0,0-3 0 0 0,-2-2 0 0 0,-1 3 0 0 0,-3 2 0 0 0,-1 3 0 0 0,-4 2 0 0 0,-1 4 0 0 0,-1-1 0 0 0,0-1 0 0 0,-1 0 0 0 0,1-7 0 0 0,-1 1-16383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28869 1064 16383 0 0,'0'6'0'0'0,"0"20"0"0"0,0 29 0 0 0,-14 35 0 0 0,-7 33 0 0 0,-14 25 0 0 0,-4 12 0 0 0,0-8 0 0 0,8-23 0 0 0,6-27 0 0 0,6-20 0 0 0,0-22 0 0 0,1-16 0 0 0,2-13 0 0 0,4-9 0 0 0,-9-17 0 0 0,-18-28 0 0 0,-5-18 0 0 0,0-17 0 0 0,-5-16 0 0 0,3-1 0 0 0,8 5 0 0 0,8 5 0 0 0,6 2 0 0 0,6 10 0 0 0,7 6 0 0 0,5 8 0 0 0,3 7 0 0 0,0 3 0 0 0,-1-1 0 0 0,1-2 0 0 0,41 25 0 0 0,49 40 0 0 0,18 25 0 0 0,6 9 0 0 0,-13-3 0 0 0,-16-9 0 0 0,-23-11 0 0 0,-17-9 0 0 0,-13-8 0 0 0,-7-7 0 0 0,-5-5 0 0 0,-2-1 0 0 0,4 7 0 0 0,-2 0-16383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29612 1085 16383 0 0,'4'0'0'0'0,"7"10"0"0"0,16 37 0 0 0,13 41 0 0 0,3 26 0 0 0,5 17 0 0 0,3 6 0 0 0,1-2 0 0 0,-2-12 0 0 0,-6-6 0 0 0,-4-16 0 0 0,-5-19 0 0 0,-3-13 0 0 0,-2-11 0 0 0,-3-9 0 0 0,-4-13 0 0 0,13-23 0 0 0,5-33 0 0 0,4-24 0 0 0,0-25 0 0 0,7-27 0 0 0,0-14 0 0 0,-1-9 0 0 0,-3 2 0 0 0,-10 15 0 0 0,-10 17 0 0 0,-8 17 0 0 0,-3 10 0 0 0,-2 14 0 0 0,-2 12 0 0 0,-2 1 0 0 0,3-4 0 0 0,-3 0 0 0 0,4-1 0 0 0,4 0 0 0 0,-3 5-16383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30755 2439 16383 0 0,'4'4'0'0'0,"3"0"0"0"0,6 4 0 0 0,-1 7 0 0 0,-2 10 0 0 0,-3 9 0 0 0,-2 2 0 0 0,-2-3 0 0 0,-2-6-16383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30734 2228 16383 0 0,'0'0'-16383'0'0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31220 2334 16383 0 0,'0'6'0'0'0,"0"13"0"0"0,0 14 0 0 0,0 3 0 0 0,-3 4 0 0 0,-2-3 0 0 0,1-10 0 0 0,4-17 0 0 0,5-17 0 0 0,2-14 0 0 0,4-6 0 0 0,2-3 0 0 0,7 11 0 0 0,6 19 0 0 0,2 16 0 0 0,0 15 0 0 0,-2 13 0 0 0,2 12 0 0 0,-1 4 0 0 0,-5-2 0 0 0,-2 2 0 0 0,-2-1 0 0 0,-1-8 0 0 0,-2-6 0 0 0,-1-7 0 0 0,-3-10-16383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33444 3592 16383 0 0,'-7'0'0'0'0,"-12"0"0"0"0,-13 0 0 0 0,-15 0 0 0 0,-15 0 0 0 0,-9 0 0 0 0,-1 0 0 0 0,7 0 0 0 0,13 0 0 0 0,10 0 0 0 0,10 0 0 0 0,7 0 0 0 0,0 0 0 0 0,2 3 0 0 0,5-2 0 0 0,5-18 0 0 0,4-16 0 0 0,5-27 0 0 0,2-19 0 0 0,2-27 0 0 0,1-22 0 0 0,0-14 0 0 0,0-5 0 0 0,0-2 0 0 0,0 4 0 0 0,-1 7 0 0 0,0 6 0 0 0,0 9 0 0 0,0 12 0 0 0,0 15 0 0 0,0 6 0 0 0,0 9 0 0 0,0 15 0 0 0,0 11 0 0 0,0 13 0 0 0,0 9 0 0 0,0 17 0 0 0,-13 35 0 0 0,-16 28 0 0 0,-11 23 0 0 0,-7 2 0 0 0,5 0 0 0 0,3-6 0 0 0,4-7 0 0 0,6-11 0 0 0,3-6 0 0 0,7-25 0 0 0,13-34 0 0 0,21-28 0 0 0,19-24 0 0 0,9-7 0 0 0,5 0 0 0 0,-3 6 0 0 0,-5 5 0 0 0,-3 9 0 0 0,-1 9 0 0 0,-4 8 0 0 0,-6 7 0 0 0,2 17 0 0 0,9 23 0 0 0,13 32 0 0 0,7 25 0 0 0,5 8 0 0 0,-2 2 0 0 0,-8-8 0 0 0,-9-9 0 0 0,-5-7 0 0 0,-6-10 0 0 0,-8-4 0 0 0,-5-9 0 0 0,-2-6 0 0 0,-5-6-16383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27776 3380 16383 0 0,'-3'0'0'0'0,"-2"-4"0"0"0,4-7 0 0 0,2-5 0 0 0,1-14 0 0 0,3-15 0 0 0,2-14 0 0 0,-2-6 0 0 0,-1-20 0 0 0,-1-12 0 0 0,-1-13 0 0 0,-1-11 0 0 0,-1-3 0 0 0,0-3 0 0 0,0 10 0 0 0,0 4 0 0 0,-1 11 0 0 0,-6 4 0 0 0,-2 7 0 0 0,-3 3 0 0 0,-3 6 0 0 0,-2 0 0 0 0,2 7 0 0 0,0 7 0 0 0,2 11 0 0 0,4 12 0 0 0,4 10 0 0 0,1 21 0 0 0,-4 24 0 0 0,-1 16 0 0 0,-2 7 0 0 0,-4 5 0 0 0,-1-1 0 0 0,-2 1 0 0 0,2 3 0 0 0,1-2 0 0 0,2 0 0 0 0,4-14 0 0 0,3-25 0 0 0,10-22 0 0 0,10-21 0 0 0,7-14 0 0 0,6-3 0 0 0,2-2 0 0 0,0 6 0 0 0,-2 10 0 0 0,-3 9 0 0 0,-4 7 0 0 0,-3 6 0 0 0,-5 9 0 0 0,4 33 0 0 0,4 18 0 0 0,4 14 0 0 0,0 5 0 0 0,-4-3 0 0 0,-2-4 0 0 0,0-7 0 0 0,-1-10 0 0 0,-2-7 0 0 0,-4-8-16383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19023 2757 16383 0 0,'0'17'0'0'0,"-6"39"0"0"0,-10 37 0 0 0,-5 30 0 0 0,1 18 0 0 0,1 1 0 0 0,3 0 0 0 0,1-3 0 0 0,-7-9 0 0 0,0-9 0 0 0,1-6 0 0 0,4 6 0 0 0,1 11 0 0 0,0 8 0 0 0,3 7 0 0 0,-7 15 0 0 0,1 8 0 0 0,2 8 0 0 0,6 1 0 0 0,0 10 0 0 0,-1 14 0 0 0,-6 20 0 0 0,1 18 0 0 0,4 10 0 0 0,2 2 0 0 0,5-8 0 0 0,3-9 0 0 0,1-3 0 0 0,2-2 0 0 0,1-6 0 0 0,-1-4 0 0 0,1-6 0 0 0,0-6 0 0 0,-1 3 0 0 0,0 5 0 0 0,1-1 0 0 0,-1-3 0 0 0,0-4 0 0 0,0-10 0 0 0,0-6 0 0 0,0-5 0 0 0,-1-1 0 0 0,1 2 0 0 0,0 6 0 0 0,0 9 0 0 0,0 2 0 0 0,0-8 0 0 0,0-21 0 0 0,0-23 0 0 0,0-28 0 0 0,0-25 0 0 0,0-27 0 0 0,7-12 0 0 0,6-13 0 0 0,3-12 0 0 0,6-9 0 0 0,3-8 0 0 0,4-9 0 0 0,4-2 0 0 0,6 0 0 0 0,3 3 0 0 0,5 5 0 0 0,4 1 0 0 0,4-1 0 0 0,23 2 0 0 0,35-1 0 0 0,96 15 0 0 0,172 32 0 0 0,196 21 0 0 0,155 24 0 0 0,105 9 0 0 0,45 5 0 0 0,-30-5 0 0 0,-74-19 0 0 0,-127-21 0 0 0,-147-22 0 0 0,-138-22 0 0 0,-129-17 0 0 0,-94-15 0 0 0,-64-11 0 0 0,-33-10 0 0 0,-7-7 0 0 0,13-2 0 0 0,39-3 0 0 0,44-3 0 0 0,33-3 0 0 0,38-12 0 0 0,22-8 0 0 0,15-8 0 0 0,-6 0 0 0 0,-3 1 0 0 0,-24 4 0 0 0,-25 10 0 0 0,-23 8 0 0 0,-19-1 0 0 0,-27 2 0 0 0,-27 9 0 0 0,-21 6 0 0 0,-19 4 0 0 0,-12 2 0 0 0,-1-3 0 0 0,3-4 0 0 0,-5-1 0 0 0,-5 4 0 0 0,-4 3 0 0 0,-6 1 0 0 0,-7-3 0 0 0,-4-14 0 0 0,-5-19 0 0 0,-2-19 0 0 0,-2-31 0 0 0,0-32 0 0 0,0-30 0 0 0,0-19 0 0 0,0-20 0 0 0,0 0 0 0 0,1-7 0 0 0,0 6 0 0 0,0 4 0 0 0,0 7 0 0 0,0 3 0 0 0,0 7 0 0 0,0-12 0 0 0,0-16 0 0 0,0-12 0 0 0,0-5 0 0 0,0 6 0 0 0,0 8 0 0 0,0 14 0 0 0,0 8 0 0 0,0 19 0 0 0,0 18 0 0 0,0 10 0 0 0,0 15 0 0 0,0 12 0 0 0,0-3 0 0 0,0 2 0 0 0,0 2 0 0 0,0-2 0 0 0,0-4 0 0 0,0 2 0 0 0,0-8 0 0 0,0 2 0 0 0,0-1 0 0 0,0 2 0 0 0,0 5 0 0 0,0 1 0 0 0,0 5 0 0 0,0 8 0 0 0,0 9 0 0 0,0 9 0 0 0,0 13 0 0 0,0 7 0 0 0,0 1 0 0 0,0 4 0 0 0,0 6 0 0 0,0 3 0 0 0,0 8 0 0 0,0 2 0 0 0,0 0 0 0 0,0-9 0 0 0,0-2 0 0 0,0 3 0 0 0,0 0 0 0 0,0 7 0 0 0,0 4 0 0 0,-7 1 0 0 0,-5 3 0 0 0,-8 3 0 0 0,-4 4 0 0 0,-17 1 0 0 0,-6 3 0 0 0,-8 3 0 0 0,-9 3 0 0 0,-23-5 0 0 0,-14 3 0 0 0,-20-4 0 0 0,7 2 0 0 0,6 0 0 0 0,-9 1 0 0 0,-14 2 0 0 0,-13 1 0 0 0,-16 6 0 0 0,-16-5 0 0 0,-4-2 0 0 0,3 0 0 0 0,1-2 0 0 0,-10-4 0 0 0,-24 4 0 0 0,-31-1 0 0 0,-31 2 0 0 0,-27-9 0 0 0,-6-5 0 0 0,1 1 0 0 0,19 4 0 0 0,27-3 0 0 0,41 6 0 0 0,40 4 0 0 0,20 5 0 0 0,0 5 0 0 0,-32 6 0 0 0,-43-2 0 0 0,-54-8 0 0 0,-42-1 0 0 0,-26 3 0 0 0,3 6 0 0 0,18 2 0 0 0,31 2 0 0 0,48 4 0 0 0,55 2 0 0 0,53 2 0 0 0,41 1 0 0 0,20 1 0 0 0,-1-2 0 0 0,-20-2 0 0 0,-33 0 0 0 0,-26 1 0 0 0,-19 1 0 0 0,9 0 0 0 0,30 2 0 0 0,33-1 0 0 0,29 1 0 0 0,19 0 0 0 0,13 1 0 0 0,15-1-16383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31689 6376 16383 0 0,'-7'0'0'0'0,"-15"4"0"0"0,-8 4 0 0 0,-6 0 0 0 0,1 0 0 0 0,6 1 0 0 0,-3 10 0 0 0,-8 5 0 0 0,-6 1 0 0 0,0 7 0 0 0,-3 11 0 0 0,6 2 0 0 0,5 4 0 0 0,5 3 0 0 0,4 3 0 0 0,5 2 0 0 0,2 5 0 0 0,5-4 0 0 0,6 1 0 0 0,4-3 0 0 0,4-4 0 0 0,2-7 0 0 0,1-9 0 0 0,1-6 0 0 0,0-5 0 0 0,0-4 0 0 0,13 5 0 0 0,18 5 0 0 0,14 0 0 0 0,5 2 0 0 0,1-5 0 0 0,2-7 0 0 0,-2-7 0 0 0,-6-6 0 0 0,-7-4 0 0 0,-8-3 0 0 0,-1-2 0 0 0,3-4 0 0 0,0-4 0 0 0,-2-1 0 0 0,4-6 0 0 0,-5-2 0 0 0,-3-3 0 0 0,-7-1 0 0 0,-3 1 0 0 0,-5-8 0 0 0,3-4 0 0 0,-2-1 0 0 0,-2 3 0 0 0,-4-1 0 0 0,-2 2 0 0 0,-3 3 0 0 0,-1 2 0 0 0,-5-4 0 0 0,-4-4 0 0 0,5 3 0 0 0,10 4 0 0 0,11 6 0 0 0,6 6 0 0 0,5 6 0 0 0,1 4 0 0 0,-4 7 0 0 0,-7 8 0 0 0,-6 14 0 0 0,-3 8 0 0 0,-2 6 0 0 0,-3 3 0 0 0,-3 1 0 0 0,0 0 0 0 0,1 3 0 0 0,1-3 0 0 0,0-9-16383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33025 6144 16383 0 0,'-4'16'0'0'0,"0"24"0"0"0,-1 24 0 0 0,2 18 0 0 0,0 23 0 0 0,2 16 0 0 0,0 16 0 0 0,1 14 0 0 0,0-2 0 0 0,0-12 0 0 0,0-27 0 0 0,0-24 0 0 0,0-25 0 0 0,1-18 0 0 0,-1-14 0 0 0,-4-18 0 0 0,-4-34 0 0 0,0-38 0 0 0,0-25 0 0 0,2-21 0 0 0,2-10 0 0 0,2 2 0 0 0,1 4 0 0 0,0 6 0 0 0,1 19 0 0 0,1 20 0 0 0,-1 15 0 0 0,0 9 0 0 0,1 4 0 0 0,-1 7 0 0 0,0 4 0 0 0,0 4 0 0 0,0 2 0 0 0,0 1 0 0 0,-7 11 0 0 0,-8 18 0 0 0,-10 19 0 0 0,-6 20 0 0 0,2 8 0 0 0,2 4 0 0 0,3 0 0 0 0,5-25 0 0 0,6-28 0 0 0,15-29 0 0 0,11-24 0 0 0,3-8 0 0 0,2-4 0 0 0,5 0 0 0 0,2 11 0 0 0,-4 9 0 0 0,-5 8 0 0 0,-1 9 0 0 0,-1 9 0 0 0,1 2 0 0 0,8 3 0 0 0,10 3 0 0 0,10 5 0 0 0,4 6 0 0 0,1 9 0 0 0,-8 5 0 0 0,-10 2 0 0 0,-8 3 0 0 0,-3 6 0 0 0,-2-5 0 0 0,-1 2 0 0 0,1 1 0 0 0,1 0 0 0 0,0-2 0 0 0,-2-6-16383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10308 10290 16383 0 0,'4'0'0'0'0,"3"0"0"0"0,9 0 0 0 0,1 3 0 0 0,0 2 0 0 0,2-1 0 0 0,1 0 0 0 0,3 1 0 0 0,1 1 0 0 0,1 0 0 0 0,1-3 0 0 0,8 0 0 0 0,1-2 0 0 0,4 0 0 0 0,0-1 0 0 0,3 0 0 0 0,0 0 0 0 0,1-1 0 0 0,0 1 0 0 0,2 0 0 0 0,-3 0 0 0 0,-2 0 0 0 0,-4 0 0 0 0,-5 0 0 0 0,2 0 0 0 0,-1 0 0 0 0,1 0 0 0 0,2 0 0 0 0,1 0 0 0 0,1-4 0 0 0,2 0 0 0 0,-3-4 0 0 0,-4 0 0 0 0,-1-2 0 0 0,-2 1 0 0 0,-3 1 0 0 0,-2 3 0 0 0,-2-2 0 0 0,2 1 0 0 0,-3 1-16383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9673 12246 16383 0 0,'4'3'0'0'0,"7"12"0"0"0,9 26 0 0 0,4 31 0 0 0,2 19 0 0 0,9 21 0 0 0,3 2 0 0 0,-5-8 0 0 0,-2-13 0 0 0,-3-18 0 0 0,-2-22 0 0 0,-3-16 0 0 0,-1-15 0 0 0,-2-12 0 0 0,-4-20 0 0 0,-1-39 0 0 0,-3-38 0 0 0,-4-38 0 0 0,0-28 0 0 0,-1-12 0 0 0,2-12 0 0 0,2 12 0 0 0,3 19 0 0 0,-1 15 0 0 0,1 19 0 0 0,-3 19 0 0 0,1 15 0 0 0,-1 18 0 0 0,-4 15 0 0 0,-2 8 0 0 0,-2 8 0 0 0,-2 5 0 0 0,0 7-16383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10499 12938 16383 0 0,'0'3'0'0'0,"0"5"0"0"0,0 11 0 0 0,0 9 0 0 0,0 7 0 0 0,3 0 0 0 0,5-2 0 0 0,4 0 0 0 0,4-2 0 0 0,2-4 0 0 0,1-5 0 0 0,8-7 0 0 0,17-6 0 0 0,13-5 0 0 0,4-2 0 0 0,-4-6 0 0 0,-6-8 0 0 0,-12-6 0 0 0,-11-3 0 0 0,-12-2 0 0 0,-8 0 0 0 0,-5 1 0 0 0,-3 0 0 0 0,-3-2 0 0 0,1-1 0 0 0,0 0 0 0 0,-3 5 0 0 0,-4 3 0 0 0,-4 0 0 0 0,-3 3 0 0 0,-2 4 0 0 0,-9 4 0 0 0,1 3-16383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11834 11879 16383 0 0,'0'10'0'0'0,"0"17"0"0"0,0 14 0 0 0,0 10 0 0 0,-10 17 0 0 0,-7 3 0 0 0,-10 7 0 0 0,-8-4 0 0 0,-14 7 0 0 0,-10-5 0 0 0,3-7 0 0 0,3-17 0 0 0,5-16 0 0 0,6-18 0 0 0,4-39 0 0 0,-5-40 0 0 0,2-39 0 0 0,7-20 0 0 0,10-20 0 0 0,8-3 0 0 0,8 20 0 0 0,5 10 0 0 0,9 21 0 0 0,8 22 0 0 0,1 21 0 0 0,1 18 0 0 0,9 14 0 0 0,12 14 0 0 0,22 21 0 0 0,13 20 0 0 0,8 18 0 0 0,11 16 0 0 0,0 6 0 0 0,-5-1 0 0 0,-15-12 0 0 0,-15-15 0 0 0,-17-9 0 0 0,-9-4 0 0 0,-6-9 0 0 0,-3-3 0 0 0,-6-1 0 0 0,1-2 0 0 0,2-1 0 0 0,-2-5-16383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12383 11427 16383 0 0,'3'-3'0'0'0,"5"-1"0"0"0,7-1 0 0 0,9 9 0 0 0,9 22 0 0 0,7 32 0 0 0,6 29 0 0 0,-1 9 0 0 0,-2 7 0 0 0,-1 4 0 0 0,-4 2 0 0 0,-3-4 0 0 0,1-7 0 0 0,-4-16 0 0 0,-6-19 0 0 0,-5-17 0 0 0,-5-30 0 0 0,-6-34 0 0 0,5-34 0 0 0,1-36 0 0 0,0-26 0 0 0,-1-17 0 0 0,-2-11 0 0 0,2 3 0 0 0,-2 11 0 0 0,3 17 0 0 0,-1 25 0 0 0,1 26 0 0 0,-3 24-16383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13504 12261 16383 0 0,'4'3'0'0'0,"4"5"0"0"0,4 1 0 0 0,0 2 0 0 0,-2 6 0 0 0,-2 7 0 0 0,-4 3 0 0 0,-1 0 0 0 0,-2-2 0 0 0,-1 0 0 0 0,0 1 0 0 0,-1 0 0 0 0,1-2 0 0 0,-1 3 0 0 0,1 0 0 0 0,0-2 0 0 0,0-4-16383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13462 12133 16383 0 0,'3'-7'0'0'0,"2"-2"-16383"0"0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13864 12134 16383 0 0,'4'0'0'0'0,"0"3"0"0"0,0 5 0 0 0,0 4 0 0 0,2 0 0 0 0,0 5 0 0 0,-1 3 0 0 0,-2 8 0 0 0,0 6 0 0 0,-2 4 0 0 0,0 2 0 0 0,-1 5 0 0 0,0-2 0 0 0,0-2 0 0 0,-1-4 0 0 0,-2-9 0 0 0,-5-25 0 0 0,-1-24 0 0 0,1-15 0 0 0,2-12 0 0 0,6-4 0 0 0,5 4 0 0 0,6 9 0 0 0,4 12 0 0 0,4 10 0 0 0,0 12 0 0 0,2 9 0 0 0,0 8 0 0 0,4 9 0 0 0,-4 4 0 0 0,0 1 0 0 0,2 3 0 0 0,-3 0 0 0 0,-2-2 0 0 0,1-5 0 0 0,6-14 0 0 0,-1-7-16383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14954 10483 16383 0 0,'0'17'0'0'0,"0"29"0"0"0,0 34 0 0 0,0 30 0 0 0,0 20 0 0 0,0 18 0 0 0,3 8 0 0 0,2-3 0 0 0,6-6 0 0 0,1-12 0 0 0,-1 4 0 0 0,-2 4 0 0 0,0-1 0 0 0,-1-6 0 0 0,-2-17 0 0 0,-2-18 0 0 0,-2-23 0 0 0,-1-22 0 0 0,-1-16 0 0 0,-3-16 0 0 0,-9-11 0 0 0,-8-8 0 0 0,-5-5 0 0 0,-4-13 0 0 0,-5-7 0 0 0,1-4 0 0 0,5-1 0 0 0,5 0 0 0 0,3 5 0 0 0,7 5 0 0 0,10 6 0 0 0,9 7 0 0 0,10 8 0 0 0,19 2 0 0 0,18-3 0 0 0,12-16 0 0 0,6-12 0 0 0,4-14 0 0 0,-4-6 0 0 0,-10-7 0 0 0,-13 6 0 0 0,-14 7 0 0 0,-9 3 0 0 0,-10 3 0 0 0,-7 1 0 0 0,-4 2 0 0 0,-4 3 0 0 0,-1 4-16383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8751 12155 16383 0 0,'3'0'0'0'0,"5"0"0"0"0,11 3 0 0 0,6 39 0 0 0,-2 32 0 0 0,-5 34 0 0 0,-5 32 0 0 0,-4 19 0 0 0,-5 17 0 0 0,-2 9 0 0 0,-2-1 0 0 0,-1-7 0 0 0,0-25 0 0 0,0-26 0 0 0,0-30 0 0 0,0-23 0 0 0,1-18 0 0 0,0-14 0 0 0,0-12 0 0 0,-4-6 0 0 0,-10-8 0 0 0,-11-13 0 0 0,-3-10 0 0 0,-5-8 0 0 0,1-10 0 0 0,2-18 0 0 0,2-15 0 0 0,0-22 0 0 0,1-6 0 0 0,6 5 0 0 0,2 5 0 0 0,8 17 0 0 0,9 28 0 0 0,5 26 0 0 0,9 35 0 0 0,9 19 0 0 0,4 15 0 0 0,2 7 0 0 0,6 8 0 0 0,0-3 0 0 0,-1-6 0 0 0,-3-16 0 0 0,10-16 0 0 0,26-15 0 0 0,42-21 0 0 0,57-42 0 0 0,38-36 0 0 0,25-37 0 0 0,17-28 0 0 0,-8-11 0 0 0,-19 1 0 0 0,-38 15 0 0 0,-46 25 0 0 0,-40 22 0 0 0,-35 21 0 0 0,-28 21 0 0 0,-19 14 0 0 0,-10 13-16383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5108 3074 16383 0 0,'0'14'0'0'0,"0"21"0"0"0,-4 25 0 0 0,0 19 0 0 0,-11 16 0 0 0,-2 13 0 0 0,-1 11 0 0 0,-2 5 0 0 0,3 0 0 0 0,1-6 0 0 0,3-2 0 0 0,4-14 0 0 0,4-11 0 0 0,-5-7 0 0 0,0-5 0 0 0,1-5 0 0 0,3 1 0 0 0,-2 12 0 0 0,1 14 0 0 0,-1 14 0 0 0,0 5 0 0 0,1 4 0 0 0,3-1 0 0 0,1-4 0 0 0,1-3 0 0 0,2-1 0 0 0,0 1 0 0 0,0-3 0 0 0,0-4 0 0 0,1-3 0 0 0,-1-3 0 0 0,0-6 0 0 0,0-2 0 0 0,0-4 0 0 0,0-7 0 0 0,0 6 0 0 0,0 10 0 0 0,0 10 0 0 0,0 9 0 0 0,0 8 0 0 0,0 6 0 0 0,0-3 0 0 0,0-6 0 0 0,0-8 0 0 0,0-6 0 0 0,0-6 0 0 0,0 1 0 0 0,0-2 0 0 0,0-1 0 0 0,0 0 0 0 0,0 5 0 0 0,0 1 0 0 0,0 0 0 0 0,0-5 0 0 0,0-7 0 0 0,4-6 0 0 0,0-9 0 0 0,7 3 0 0 0,2-6 0 0 0,-2-10 0 0 0,-3-13 0 0 0,1-16 0 0 0,-1-11 0 0 0,-2-7 0 0 0,1-8 0 0 0,3-5 0 0 0,0 0 0 0 0,5-3 0 0 0,6-1 0 0 0,7 1 0 0 0,12 7 0 0 0,13 2 0 0 0,7 1 0 0 0,10-1 0 0 0,11 0 0 0 0,8-3 0 0 0,2 1 0 0 0,3-2 0 0 0,9-3 0 0 0,0-2 0 0 0,4-2 0 0 0,6-2 0 0 0,8-1 0 0 0,10 0 0 0 0,17-1 0 0 0,21 11 0 0 0,24 10 0 0 0,31 8 0 0 0,28 6 0 0 0,21 5 0 0 0,22-2 0 0 0,2 7 0 0 0,-7-5 0 0 0,-22-8 0 0 0,-29-10 0 0 0,-25-4 0 0 0,-9 0 0 0 0,-2 2 0 0 0,19 7 0 0 0,5 0 0 0 0,1-6 0 0 0,-14-5 0 0 0,-31-5 0 0 0,-35-5 0 0 0,-41-3 0 0 0,-31-2 0 0 0,-25-1 0 0 0,-18 0 0 0 0,-11 0 0 0 0,1 0 0 0 0,13 1 0 0 0,24-1 0 0 0,39 1 0 0 0,37 0 0 0 0,18 0 0 0 0,7 0 0 0 0,-7 0 0 0 0,-13 0 0 0 0,-17 0 0 0 0,-22 0 0 0 0,-23 0 0 0 0,-17-3 0 0 0,-3-2 0 0 0,6 1 0 0 0,5 0 0 0 0,4 2 0 0 0,7-3 0 0 0,9-7 0 0 0,14-12 0 0 0,22-5 0 0 0,13-11 0 0 0,4-2 0 0 0,-6 3 0 0 0,-22 7 0 0 0,-25 7 0 0 0,-24 7 0 0 0,-20 3 0 0 0,-14 5 0 0 0,-6 0 0 0 0,6-2 0 0 0,8-5 0 0 0,11-6 0 0 0,2-4 0 0 0,4-6 0 0 0,-2-1 0 0 0,-3-2 0 0 0,-11 2 0 0 0,-9 0 0 0 0,-9-1 0 0 0,0-8 0 0 0,-2 0 0 0 0,-3-3 0 0 0,-3 3 0 0 0,-2 2 0 0 0,-2 2 0 0 0,3-10 0 0 0,0-10 0 0 0,-3-12 0 0 0,-4-11 0 0 0,-2-15 0 0 0,-2-11 0 0 0,1-24 0 0 0,1-17 0 0 0,-2-24 0 0 0,0-19 0 0 0,-4-7 0 0 0,-6-11 0 0 0,-1 7 0 0 0,0 11 0 0 0,2 11 0 0 0,2 13 0 0 0,1 4 0 0 0,-1 14 0 0 0,-1 8 0 0 0,0 5 0 0 0,2-8 0 0 0,1 0 0 0 0,1-5 0 0 0,0-11 0 0 0,1-19 0 0 0,0-22 0 0 0,1-11 0 0 0,-1-3 0 0 0,0 12 0 0 0,0 23 0 0 0,0 20 0 0 0,0 26 0 0 0,0 23 0 0 0,0 20 0 0 0,0 20 0 0 0,0 18 0 0 0,0 14 0 0 0,0 12 0 0 0,0 7 0 0 0,-3 3 0 0 0,-12 2 0 0 0,-29-7 0 0 0,-42 1 0 0 0,-43 0 0 0 0,-47 4 0 0 0,-44 6 0 0 0,-39 4 0 0 0,-25 4 0 0 0,-16 2 0 0 0,-17-5 0 0 0,-6-15 0 0 0,6-7 0 0 0,22-2 0 0 0,38 5 0 0 0,39-4 0 0 0,26 3 0 0 0,9 6 0 0 0,-16 7 0 0 0,-30 6 0 0 0,-31 4 0 0 0,-22 3 0 0 0,3 1 0 0 0,26 2 0 0 0,39-1 0 0 0,39 0 0 0 0,35 0 0 0 0,39 0 0 0 0,23-1 0 0 0,11 0 0 0 0,3 0 0 0 0,-4 0 0 0 0,3 0 0 0 0,-15 0 0 0 0,-10 0 0 0 0,-1 0 0 0 0,6 0 0 0 0,14 0 0 0 0,11 0 0 0 0,1 0 0 0 0,-15 0 0 0 0,-38 0 0 0 0,-34 0 0 0 0,-22 0 0 0 0,-10 0 0 0 0,-4 0 0 0 0,7 0 0 0 0,11 0 0 0 0,19 0 0 0 0,31 0 0 0 0,32 0 0 0 0,26 0 0 0 0,20 0 0 0 0,5 0 0 0 0,-12 0 0 0 0,-22 0 0 0 0,-18 0 0 0 0,-7 0 0 0 0,1 0 0 0 0,12 0 0 0 0,13 0 0 0 0,17 0-16383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13526 9276 16383 0 0,'3'0'0'0'0,"8"4"0"0"0,6 4 0 0 0,6 4 0 0 0,3 3 0 0 0,4 7 0 0 0,6 8 0 0 0,5 7 0 0 0,1 7 0 0 0,-2 3 0 0 0,-2 0 0 0 0,-1 2 0 0 0,-2 3 0 0 0,-5-7 0 0 0,-7-9 0 0 0,-7-9-16383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4052 9043 16383 0 0,'0'-3'0'0'0,"-3"-2"0"0"0,-9 4 0 0 0,-4 2 0 0 0,-4 4 0 0 0,-2 9 0 0 0,4 4 0 0 0,0 3 0 0 0,1 1 0 0 0,3 4 0 0 0,4 4 0 0 0,0 0 0 0 0,2 6 0 0 0,2 9 0 0 0,2 5 0 0 0,2 0 0 0 0,1-5 0 0 0,1-4 0 0 0,1 5 0 0 0,-1-1 0 0 0,1 0 0 0 0,-1-2 0 0 0,0-7 0 0 0,0 2 0 0 0,4-3 0 0 0,4-7 0 0 0,4 1 0 0 0,3 0 0 0 0,3-5 0 0 0,2-7 0 0 0,4-6 0 0 0,1-6 0 0 0,0-2 0 0 0,-1-6 0 0 0,-1-6 0 0 0,-2-8 0 0 0,4-11 0 0 0,-1-8 0 0 0,1 3 0 0 0,-6 3 0 0 0,-1 3 0 0 0,-1 4 0 0 0,-4 1 0 0 0,-3 2 0 0 0,-4 0 0 0 0,-3 1 0 0 0,2 7 0 0 0,3 11 0 0 0,0 14 0 0 0,3 14 0 0 0,-2 10 0 0 0,2 8 0 0 0,-1 0 0 0 0,-2-1 0 0 0,0-4 0 0 0,3-6 0 0 0,-1-2 0 0 0,-5-7 0 0 0,-3-6-16383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4893 8641 16383 0 0,'0'10'0'0'0,"0"11"0"0"0,0 7 0 0 0,0 3 0 0 0,0 0 0 0 0,0 4 0 0 0,0 0 0 0 0,0 1 0 0 0,0-3 0 0 0,0 7 0 0 0,0 3 0 0 0,0 5 0 0 0,0 4 0 0 0,0 0 0 0 0,0 4 0 0 0,0 0 0 0 0,0 1 0 0 0,0 3 0 0 0,-3 9 0 0 0,-1 6 0 0 0,-4 4 0 0 0,0-1 0 0 0,1-4 0 0 0,-4-5 0 0 0,-2-10 0 0 0,3-5 0 0 0,2-9 0 0 0,3-8 0 0 0,2-4 0 0 0,2-4 0 0 0,-3-4 0 0 0,0 1 0 0 0,0-1 0 0 0,1-1 0 0 0,-2 2 0 0 0,-4-3 0 0 0,0-3 0 0 0,-3-4 0 0 0,-5-5 0 0 0,-3-4 0 0 0,-2-8 0 0 0,3-9 0 0 0,4-7 0 0 0,6-3 0 0 0,3-3 0 0 0,4-3 0 0 0,-2-4 0 0 0,0-5 0 0 0,0 2 0 0 0,2 9 0 0 0,0 15 0 0 0,1 16 0 0 0,4 11 0 0 0,5 5 0 0 0,4 5 0 0 0,1 2 0 0 0,0-1 0 0 0,3 1 0 0 0,4-4 0 0 0,6-7 0 0 0,9-13 0 0 0,8-15 0 0 0,7-9 0 0 0,-4-4 0 0 0,-5-6 0 0 0,3-8 0 0 0,-1-2 0 0 0,-4 4 0 0 0,-5 2 0 0 0,-5 5 0 0 0,-8 3 0 0 0,-7 5-16383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16404 12282 16383 0 0,'4'0'0'0'0,"0"7"0"0"0,4 19 0 0 0,10 38 0 0 0,5 50 0 0 0,0 55 0 0 0,-5 50 0 0 0,-6 32 0 0 0,-4 13 0 0 0,-4-4 0 0 0,1-13 0 0 0,0-25 0 0 0,2-32 0 0 0,-1-37 0 0 0,10-26 0 0 0,9-15 0 0 0,-1-12 0 0 0,0-8 0 0 0,-5-11 0 0 0,-5-7 0 0 0,2-9 0 0 0,-13-16 0 0 0,-16-15 0 0 0,-6-15-16383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14901 14090 16383 0 0,'4'0'0'0'0,"7"0"0"0"0,16 0 0 0 0,26 0 0 0 0,46 0 0 0 0,62 0 0 0 0,79 0 0 0 0,58 0 0 0 0,31 0 0 0 0,5-10 0 0 0,-27-6 0 0 0,-44-5 0 0 0,-55 2 0 0 0,-52 4 0 0 0,-39 1 0 0 0,-26 3 0 0 0,-18-3 0 0 0,-15 0 0 0 0,-11 3 0 0 0,-6 3 0 0 0,-7 0 0 0 0,-6 1 0 0 0,-1 2 0 0 0,-5 1-16383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15960 15003 16383 0 0,'0'-4'0'0'0,"3"-3"0"0"0,2-12 0 0 0,9-13 0 0 0,6-10 0 0 0,7-16 0 0 0,5-10 0 0 0,-3-5 0 0 0,0 0 0 0 0,3-4 0 0 0,2-3 0 0 0,-2 0 0 0 0,8-8 0 0 0,1 8 0 0 0,2-3 0 0 0,2 0 0 0 0,-4 3 0 0 0,-2 9 0 0 0,2-1 0 0 0,-5 9 0 0 0,-3 2 0 0 0,-3 0 0 0 0,-7 8 0 0 0,-4 6 0 0 0,-1 1 0 0 0,-1 2 0 0 0,0 7 0 0 0,-3 5 0 0 0,0 0 0 0 0,4 2 0 0 0,2 0 0 0 0,2-6 0 0 0,6-6 0 0 0,0 0 0 0 0,-3 5 0 0 0,-5 1 0 0 0,-6 3 0 0 0,4-2 0 0 0,24 4 0 0 0,31 8 0 0 0,37 7 0 0 0,23 7 0 0 0,3 5 0 0 0,-9 3 0 0 0,-15 1 0 0 0,-20 2 0 0 0,-19-1 0 0 0,-22 1-16383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15625 15245 16383 0 0,'-4'0'0'0'0,"-7"7"0"0"0,-16 2 0 0 0,-19 3 0 0 0,-34 3 0 0 0,-18-2 0 0 0,-18 2 0 0 0,2-3 0 0 0,9 3 0 0 0,10 0 0 0 0,17 0 0 0 0,19-2 0 0 0,16-3 0 0 0,12-4 0 0 0,-3-3 0 0 0,-8-1 0 0 0,-11-2 0 0 0,0 0 0 0 0,6-1 0 0 0,4 4 0 0 0,9 1-16383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15790 15181 16383 0 0,'4'0'0'0'0,"4"0"0"0"0,4 0 0 0 0,7 0 0 0 0,3 0 0 0 0,5 0 0 0 0,2 0 0 0 0,-5-3 0 0 0,-6-2-16383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17042 13002 16383 0 0,'-3'3'0'0'0,"-1"12"0"0"0,-1 6 0 0 0,-2 3 0 0 0,1 1 0 0 0,-4-1 0 0 0,-2 0 0 0 0,1 1 0 0 0,-2 5 0 0 0,-1 6 0 0 0,-3 1 0 0 0,0-3 0 0 0,1-4 0 0 0,4-3 0 0 0,1-3 0 0 0,-1-2 0 0 0,-6 5 0 0 0,-3 4 0 0 0,3 2 0 0 0,0 7 0 0 0,4 1 0 0 0,0-3 0 0 0,0-5 0 0 0,1-1 0 0 0,1 0 0 0 0,-2 2 0 0 0,2-1 0 0 0,-4 0 0 0 0,1-2 0 0 0,-1-3 0 0 0,0-3 0 0 0,-2 1 0 0 0,0 0 0 0 0,-1 1 0 0 0,-1 1 0 0 0,3-2 0 0 0,5-2 0 0 0,1-1 0 0 0,-1-5 0 0 0,-2-2 0 0 0,1-1 0 0 0,0 1 0 0 0,-2 1 0 0 0,-1 1 0 0 0,-1 1 0 0 0,-2 7 0 0 0,-4 3 0 0 0,2-1 0 0 0,5-1 0 0 0,1-2 0 0 0,4-2 0 0 0,-4 2 0 0 0,-2 0 0 0 0,2 0 0 0 0,3 1 0 0 0,0 0 0 0 0,3 0 0 0 0,2-3 0 0 0,3 0 0 0 0,-2 1 0 0 0,-3 1 0 0 0,-3 6 0 0 0,0 1 0 0 0,-1-1 0 0 0,2-3 0 0 0,-5 1 0 0 0,5-2 0 0 0,10-5 0 0 0,9-6 0 0 0,14-6 0 0 0,5-4 0 0 0,3-4 0 0 0,2-2 0 0 0,-1-1 0 0 0,-2 0 0 0 0,-2-1 0 0 0,-4-2 0 0 0,-4-4 0 0 0,-6-12 0 0 0,-2-8 0 0 0,-3-10 0 0 0,-2-2 0 0 0,-3 0 0 0 0,-2 2 0 0 0,0-2 0 0 0,-1 3 0 0 0,-1 4 0 0 0,1 0 0 0 0,-1 4 0 0 0,1 2 0 0 0,-1 3 0 0 0,1 2 0 0 0,0 1 0 0 0,-3-2 0 0 0,-2-1 0 0 0,1 1 0 0 0,1 3-16383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16828 13002 16383 0 0,'0'3'0'0'0,"0"5"0"0"0,0 1-16383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16944 13002 16383 0 0,'0'3'0'0'0,"0"8"0"0"0,0 6 0 0 0,0 3 0 0 0,0 1 0 0 0,0 1 0 0 0,0 4 0 0 0,0 0 0 0 0,0-1 0 0 0,0 6 0 0 0,-4 0 0 0 0,-3-1 0 0 0,-2-2 0 0 0,-2-3 0 0 0,-3 1 0 0 0,1 0 0 0 0,3-2 0 0 0,-4 6 0 0 0,-2 4 0 0 0,-3 0 0 0 0,-1-2 0 0 0,3-4 0 0 0,4-3 0 0 0,5-2 0 0 0,0-2 0 0 0,-2-1 0 0 0,0-1 0 0 0,-4 7 0 0 0,-7 9 0 0 0,1 2 0 0 0,-1-2 0 0 0,4-4 0 0 0,2-3 0 0 0,3-4 0 0 0,3-2 0 0 0,0-1 0 0 0,2-1 0 0 0,-1-1 0 0 0,0 0 0 0 0,-5 10 0 0 0,-4 14 0 0 0,-5 6 0 0 0,1 2 0 0 0,0-5 0 0 0,4-3 0 0 0,-2-2 0 0 0,3-5 0 0 0,0 1 0 0 0,-4 9 0 0 0,-2 6 0 0 0,-3 4 0 0 0,-2-3 0 0 0,4-8 0 0 0,6-9 0 0 0,6-6 0 0 0,2 2 0 0 0,-2-2 0 0 0,-2-2 0 0 0,-5 1 0 0 0,-3-5 0 0 0,1-3 0 0 0,2-4 0 0 0,3-7-16383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13848 9086 16383 0 0,'0'3'0'0'0,"0"15"0"0"0,0 18 0 0 0,0 6 0 0 0,0 6 0 0 0,-10 8 0 0 0,-4 2 0 0 0,2 1 0 0 0,-6 3 0 0 0,-1-4 0 0 0,-2-7 0 0 0,-1-4 0 0 0,4-3 0 0 0,2-4 0 0 0,2-4 0 0 0,2-1 0 0 0,-5-1 0 0 0,-2-6 0 0 0,1-4 0 0 0,5-6-16383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17082 13027 16383 0 0,'3'0'0'0'0,"5"0"0"0"0,4 0 0 0 0,3 0 0 0 0,4 0 0 0 0,0 0 0 0 0,1 0 0 0 0,5-4 0 0 0,3-7 0 0 0,1-2 0 0 0,6 1 0 0 0,17-1 0 0 0,7 2 0 0 0,2 0 0 0 0,-1 1 0 0 0,-1-1 0 0 0,-1 2 0 0 0,-6 2 0 0 0,-9 2 0 0 0,15-5 0 0 0,8-3 0 0 0,6-1 0 0 0,-2 0 0 0 0,-3 2 0 0 0,-3 2 0 0 0,-9 1 0 0 0,-3 1 0 0 0,-5 2 0 0 0,-2 2 0 0 0,-3-5 0 0 0,-6-1 0 0 0,-4 1 0 0 0,-5 2 0 0 0,-4 3 0 0 0,-2 1 0 0 0,-1 2 0 0 0,-1 1 0 0 0,3 0 0 0 0,-2 0-16383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9941 8640 16383 0 0,'3'3'0'0'0,"1"5"0"0"0,1 17 0 0 0,2 16 0 0 0,-1 16 0 0 0,0 17 0 0 0,-1 1 0 0 0,-3-4 0 0 0,3-5 0 0 0,0-7 0 0 0,0-9 0 0 0,1-8 0 0 0,1-16 0 0 0,-1-21 0 0 0,-2-17 0 0 0,-2-20 0 0 0,0-18 0 0 0,-2-11 0 0 0,0-2 0 0 0,0-3 0 0 0,-4 6 0 0 0,0 2 0 0 0,-1 9 0 0 0,-2 9 0 0 0,-3 11 0 0 0,-4 11 0 0 0,1 11 0 0 0,-4 11 0 0 0,-3 8 0 0 0,2 5 0 0 0,1 3 0 0 0,-3 2 0 0 0,-3 0 0 0 0,8-10 0 0 0,5-11 0 0 0,11-12 0 0 0,9-11 0 0 0,7-5 0 0 0,2-1 0 0 0,0 0 0 0 0,-1 2 0 0 0,-1 5 0 0 0,2 7 0 0 0,3 5 0 0 0,1 4 0 0 0,1 3 0 0 0,-1 3 0 0 0,0-1 0 0 0,-2 2 0 0 0,0-1 0 0 0,-4 3 0 0 0,-2 1 0 0 0,1 0 0 0 0,-4 2 0 0 0,1 3 0 0 0,4 4 0 0 0,7 2 0 0 0,5-1 0 0 0,-2 0 0 0 0,-6-2-16383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12192 8027 16383 0 0,'3'0'0'0'0,"12"0"0"0"0,6 0 0 0 0,13 0 0 0 0,12 0 0 0 0,3 0 0 0 0,11 0 0 0 0,26 0 0 0 0,25 0 0 0 0,34 0 0 0 0,37 0 0 0 0,30 0 0 0 0,11 0 0 0 0,6 0 0 0 0,0 0 0 0 0,-20 0 0 0 0,-28 0 0 0 0,-32 0 0 0 0,-34 0 0 0 0,-27 0 0 0 0,-24 0 0 0 0,-21 0 0 0 0,-10 0 0 0 0,-8 0 0 0 0,0 4 0 0 0,-3 0 0 0 0,0 1 0 0 0,-2-2 0 0 0,-3-1-16383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2942 9414 16383 0 0,'10'0'0'0'0,"10"0"0"0"0,9 0 0 0 0,6 0 0 0 0,7 0 0 0 0,3 0 0 0 0,4 0 0 0 0,7 0 0 0 0,-2 0 0 0 0,0 0 0 0 0,-4 0 0 0 0,-2 0 0 0 0,-6 0 0 0 0,-8 0 0 0 0,-2 0 0 0 0,-3 0 0 0 0,-7-3 0 0 0,-13-12 0 0 0,-13-3 0 0 0,-11-5 0 0 0,-11-5 0 0 0,-3-2 0 0 0,-1 5 0 0 0,18 9 0 0 0,39 18 0 0 0,31 16 0 0 0,9 7 0 0 0,3 4 0 0 0,-6-4 0 0 0,-8-2 0 0 0,-10-3 0 0 0,-13 0 0 0 0,-18-4 0 0 0,-19-1 0 0 0,-22 3 0 0 0,-17 2 0 0 0,-5-2 0 0 0,-3-1 0 0 0,-1 0 0 0 0,-1 1 0 0 0,1 0 0 0 0,3 1 0 0 0,7 0 0 0 0,7-3 0 0 0,5 3 0 0 0,6-2 0 0 0,2-4 0 0 0,3-4 0 0 0,3-1 0 0 0,2-1 0 0 0,3-1-16383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2751 10419 16383 0 0,'-3'0'0'0'0,"2"0"0"0"0,4 3 0 0 0,10 1 0 0 0,8 1 0 0 0,17 5 0 0 0,10 1 0 0 0,13-1 0 0 0,17-2 0 0 0,4-3 0 0 0,0-2 0 0 0,-5-1 0 0 0,-9-2 0 0 0,-8 0 0 0 0,-9 0 0 0 0,-9-1 0 0 0,-2 1 0 0 0,-4-1 0 0 0,-1 1 0 0 0,3 0 0 0 0,-1 0 0 0 0,-4 0 0 0 0,-4 0 0 0 0,-4 0 0 0 0,-2 0 0 0 0,-9 0 0 0 0,-17-3 0 0 0,-11-2 0 0 0,-6-2 0 0 0,-7-5 0 0 0,1-2 0 0 0,8 0 0 0 0,11 3 0 0 0,10 7 0 0 0,8 3 0 0 0,5 3 0 0 0,0 4 0 0 0,1 1 0 0 0,1-1 0 0 0,0-1 0 0 0,-2 5 0 0 0,-5 8 0 0 0,-10 7 0 0 0,-9 3 0 0 0,-6-3 0 0 0,-5-3 0 0 0,-2-4 0 0 0,-1 0 0 0 0,0-2 0 0 0,1-4 0 0 0,0 0 0 0 0,3-3-16383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3027 14484 16383 0 0,'7'0'0'0'0,"8"0"0"0"0,6 0 0 0 0,6 0 0 0 0,5 0 0 0 0,7 0 0 0 0,7 0 0 0 0,13 0 0 0 0,13 0 0 0 0,11 0 0 0 0,12 0 0 0 0,6 0 0 0 0,-10 0 0 0 0,-11 0 0 0 0,-15 0 0 0 0,-16 0 0 0 0,-9 0 0 0 0,-1 0 0 0 0,-5 0 0 0 0,-3 0 0 0 0,-5-3 0 0 0,-3-8 0 0 0,-8-16 0 0 0,-28-20 0 0 0,-22-9 0 0 0,-11-1 0 0 0,-4 5 0 0 0,2 15 0 0 0,13 24 0 0 0,23 25 0 0 0,26 16 0 0 0,22 10 0 0 0,10 3 0 0 0,12-3 0 0 0,3-1 0 0 0,-6 1 0 0 0,-9-4 0 0 0,-13-4 0 0 0,-11 0 0 0 0,-9 1 0 0 0,-8 13 0 0 0,-4 12 0 0 0,-2 6 0 0 0,-5 7 0 0 0,-4-2 0 0 0,-4-6 0 0 0,-7-6 0 0 0,-2-6 0 0 0,2-11-16383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11815 14229 16383 0 0,'-7'-4'0'0'0,"-15"0"0"0"0,-12 6 0 0 0,-15 14 0 0 0,-15 10 0 0 0,-1 8 0 0 0,-2 8 0 0 0,6 1 0 0 0,2 2 0 0 0,7-6 0 0 0,7-6 0 0 0,10 1 0 0 0,19-1 0 0 0,28 3 0 0 0,32 3 0 0 0,23 1 0 0 0,13 0 0 0 0,7-2 0 0 0,-2-5 0 0 0,-5-2 0 0 0,-16-1 0 0 0,-16-8 0 0 0,-12-6 0 0 0,-12-6-16383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12315 14229 16383 0 0,'-7'0'0'0'0,"-9"0"0"0"0,-8 0 0 0 0,-4 0 0 0 0,-7 4 0 0 0,-1 4 0 0 0,3 0 0 0 0,-1 10 0 0 0,-1 8 0 0 0,3 3 0 0 0,2 7 0 0 0,7 4 0 0 0,4-1 0 0 0,6-1 0 0 0,4 0 0 0 0,4 3 0 0 0,2-1 0 0 0,3 2 0 0 0,1 1 0 0 0,0-3 0 0 0,0-6 0 0 0,0-1 0 0 0,-1 0 0 0 0,1 1 0 0 0,-1-1 0 0 0,3-7 0 0 0,5-4 0 0 0,4-6 0 0 0,14-6 0 0 0,12-4 0 0 0,7-4 0 0 0,2-1 0 0 0,3-2 0 0 0,-3 0 0 0 0,-3 0 0 0 0,-9-4 0 0 0,-7-3 0 0 0,-5-5 0 0 0,-6-3 0 0 0,-3-8 0 0 0,-4-5 0 0 0,-3-3 0 0 0,0 3 0 0 0,-1 4 0 0 0,-1 2 0 0 0,-2-1 0 0 0,-2-1 0 0 0,0 2 0 0 0,6 3 0 0 0,15 3 0 0 0,18-3 0 0 0,5 2 0 0 0,-5 8 0 0 0,-9 12 0 0 0,-10 12 0 0 0,-9 11 0 0 0,-6 4 0 0 0,-4 5 0 0 0,-3 2 0 0 0,0 6 0 0 0,-1-1 0 0 0,0 2 0 0 0,1 1 0 0 0,0 0 0 0 0,0-1 0 0 0,1-1 0 0 0,0-4 0 0 0,0-6 0 0 0,0-4 0 0 0,0-4 0 0 0,0-3 0 0 0,4-1 0 0 0,0-4-16383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10689 15393 16383 0 0,'4'4'0'0'0,"3"0"0"0"0,6 1 0 0 0,2 1 0 0 0,0 5 0 0 0,3-1 0 0 0,3 2 0 0 0,4 2 0 0 0,1-1 0 0 0,0-3 0 0 0,-2-3 0 0 0,3-3 0 0 0,-4 1 0 0 0,-3 0 0 0 0,0-1 0 0 0,-1-1 0 0 0,-1 3 0 0 0,1-1 0 0 0,-3 3 0 0 0,2 0 0 0 0,2-1 0 0 0,0-3 0 0 0,5-1 0 0 0,0-1 0 0 0,0-1 0 0 0,-1-1 0 0 0,-2 0 0 0 0,3-1 0 0 0,0 1 0 0 0,0 0 0 0 0,-2-1 0 0 0,-1 1 0 0 0,3 0 0 0 0,0 0 0 0 0,2 0 0 0 0,1 0 0 0 0,-2 0 0 0 0,-1 0 0 0 0,-6 0-16383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15769 4934 16383 0 0,'0'3'0'0'0,"7"5"0"0"0,9 1 0 0 0,5-1 0 0 0,5-2 0 0 0,3-3 0 0 0,2 0 0 0 0,0-2 0 0 0,4-1 0 0 0,7 0 0 0 0,9-4 0 0 0,0-4 0 0 0,-6-1 0 0 0,-7 1 0 0 0,-3 2 0 0 0,-4-1 0 0 0,-5-4 0 0 0,-2 1 0 0 0,-3 2 0 0 0,-1 3 0 0 0,-4-2 0 0 0,-4 0-16383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13335 7867 16383 0 0,'7'0'0'0'0,"8"7"0"0"0,6 8 0 0 0,6 13 0 0 0,1 8 0 0 0,-3 1 0 0 0,-3 1 0 0 0,-6-3 0 0 0,-1-3 0 0 0,-4-5 0 0 0,-3-2 0 0 0,-4-3 0 0 0,5-2 0 0 0,0 3 0 0 0,3 1 0 0 0,2 6 0 0 0,-1 1 0 0 0,1-4 0 0 0,1-7 0 0 0,-2-10 0 0 0,0-14 0 0 0,-2-12 0 0 0,1-15 0 0 0,4-7 0 0 0,0-2 0 0 0,-2 3 0 0 0,-5 4 0 0 0,1 5 0 0 0,-3 0 0 0 0,-1 2 0 0 0,1-2 0 0 0,0 0 0 0 0,-2 2 0 0 0,-2-1 0 0 0,6-3 0 0 0,1-3 0 0 0,3-3 0 0 0,1-5 0 0 0,0 0 0 0 0,-4 2 0 0 0,1 3 0 0 0,-2 8-16383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16997 5784 16383 0 0,'0'3'0'0'0,"3"8"0"0"0,12 6 0 0 0,9 6 0 0 0,15 7 0 0 0,7 0 0 0 0,20 7 0 0 0,8-1 0 0 0,-5-6 0 0 0,-4-4 0 0 0,4-8 0 0 0,7-6 0 0 0,8-5 0 0 0,2-4 0 0 0,4-6 0 0 0,-3-9 0 0 0,-7-2 0 0 0,-13 0 0 0 0,-18-3 0 0 0,-17 1-16383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16383 6707 16383 0 0,'0'-3'0'0'0,"3"-5"0"0"0,36-21 0 0 0,40-13 0 0 0,8 2-16383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11007 1445 16383 0 0,'0'3'0'0'0,"0"22"0"0"0,0 23 0 0 0,0 20 0 0 0,3 13 0 0 0,2 8 0 0 0,2 1 0 0 0,1-7 0 0 0,-1-12 0 0 0,-2-13 0 0 0,-2-5 0 0 0,-1-9 0 0 0,-1-2 0 0 0,-1-4 0 0 0,0-5 0 0 0,-1-6 0 0 0,8 4 0 0 0,2 3 0 0 0,-1 2 0 0 0,2 9 0 0 0,-1-1 0 0 0,-1-3 0 0 0,-3-6 0 0 0,-2 1 0 0 0,-2 2 0 0 0,0 4 0 0 0,-1-2 0 0 0,-1 3 0 0 0,4-3 0 0 0,1-1 0 0 0,7-1 0 0 0,1-6-16383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10964 1363 16383 0 0,'4'-4'0'0'0,"4"0"0"0"0,4-1 0 0 0,3 2 0 0 0,7 0 0 0 0,2 2 0 0 0,0 0 0 0 0,4 1 0 0 0,0-4 0 0 0,-2 0 0 0 0,2 0 0 0 0,-1 1 0 0 0,-1 0 0 0 0,2 2 0 0 0,2-6 0 0 0,7-3 0 0 0,3 2 0 0 0,6 1 0 0 0,14-1 0 0 0,15 1 0 0 0,7-3 0 0 0,11 2 0 0 0,23 1 0 0 0,25 3 0 0 0,9 1 0 0 0,13 1 0 0 0,6-2 0 0 0,7 0 0 0 0,5 0 0 0 0,5 1 0 0 0,-12 1 0 0 0,-2 1 0 0 0,3 0 0 0 0,-14 1 0 0 0,-8 0 0 0 0,-2 0 0 0 0,-18 0 0 0 0,-24 0 0 0 0,-17 0 0 0 0,-14 1 0 0 0,-10-1 0 0 0,-4 0 0 0 0,2 0 0 0 0,-8 0 0 0 0,0 0 0 0 0,7 0 0 0 0,16 0 0 0 0,28 0 0 0 0,20 0 0 0 0,13 0 0 0 0,18 0 0 0 0,11 6 0 0 0,8 10 0 0 0,-7 2 0 0 0,-30-3 0 0 0,-35 7 0 0 0,-32 3 0 0 0,-26-3 0 0 0,-14-5 0 0 0,-14-2 0 0 0,1-4 0 0 0,-1-4 0 0 0,0 5 0 0 0,3-1 0 0 0,0 1 0 0 0,1-1 0 0 0,-6-6 0 0 0,3-10 0 0 0,2-12 0 0 0,2-2 0 0 0,0-2 0 0 0,-2 3 0 0 0,2 1 0 0 0,0 4 0 0 0,3-3 0 0 0,22-2 0 0 0,17-9 0 0 0,-3-5 0 0 0,4-2 0 0 0,0 6 0 0 0,-11 0 0 0 0,-12 6 0 0 0,-11 2 0 0 0,-8 5 0 0 0,-5 5 0 0 0,-6 5-16383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17331 916 16383 0 0,'7'0'0'0'0,"5"4"0"0"0,5 0 0 0 0,9 4 0 0 0,3 0 0 0 0,4-1 0 0 0,0-2 0 0 0,0-2 0 0 0,-1-1 0 0 0,-3-1 0 0 0,0-1 0 0 0,6-4 0 0 0,3-1 0 0 0,2-3 0 0 0,14-7 0 0 0,12-7 0 0 0,12-8 0 0 0,19-11 0 0 0,-1 1 0 0 0,-8 4 0 0 0,-11 4 0 0 0,-10 9 0 0 0,-11-3 0 0 0,-11 3 0 0 0,-7 6 0 0 0,-6 5 0 0 0,-1 6 0 0 0,9 3 0 0 0,13 2 0 0 0,7 1 0 0 0,17 1 0 0 0,12 0 0 0 0,5 0 0 0 0,10 0 0 0 0,27 0 0 0 0,16-1 0 0 0,26 7 0 0 0,4 8 0 0 0,-14 3 0 0 0,15-3 0 0 0,49 7 0 0 0,56 6 0 0 0,31 2 0 0 0,9 9 0 0 0,-10-2 0 0 0,-28 3 0 0 0,-35-5 0 0 0,-50-2 0 0 0,-49-7 0 0 0,-43-4 0 0 0,-34-6 0 0 0,-15-2 0 0 0,-15-4 0 0 0,-1-3 0 0 0,5 3 0 0 0,2 4 0 0 0,6 3 0 0 0,3 2 0 0 0,8 4 0 0 0,-3-1 0 0 0,-6-2 0 0 0,-3 0 0 0 0,-4 6 0 0 0,-4 6 0 0 0,-3 0 0 0 0,1-5 0 0 0,-7-3 0 0 0,-10 0 0 0 0,-7 0 0 0 0,-6 2 0 0 0,-3 8 0 0 0,-3 4 0 0 0,-4 9 0 0 0,5 14 0 0 0,0 19 0 0 0,-1 14 0 0 0,-2 1 0 0 0,-3-13 0 0 0,-2-16 0 0 0,-14-10 0 0 0,-26-11 0 0 0,-27 1 0 0 0,-25-5 0 0 0,-25-5 0 0 0,-16-6 0 0 0,-14 5 0 0 0,-1-2 0 0 0,-7-5 0 0 0,-7 1 0 0 0,-1 2 0 0 0,14 5 0 0 0,25 0 0 0 0,13 2 0 0 0,-5-1 0 0 0,-24-1 0 0 0,-8-2 0 0 0,16-5 0 0 0,28-6 0 0 0,28-2 0 0 0,12-5 0 0 0,7-5 0 0 0,10-5 0 0 0,2-3 0 0 0,5-2 0 0 0,6-1 0 0 0,1-1 0 0 0,-18 0 0 0 0,-6 0 0 0 0,-22 10 0 0 0,-45 11 0 0 0,-35 8 0 0 0,-38 7 0 0 0,-27 6 0 0 0,-26 8 0 0 0,-1 8 0 0 0,5-2 0 0 0,-1 3 0 0 0,8-4 0 0 0,4-6 0 0 0,5-10 0 0 0,-17 1 0 0 0,-17-5 0 0 0,-15-5 0 0 0,-31-2 0 0 0,-37 6 0 0 0,-18 7 0 0 0,10 0 0 0 0,17 3 0 0 0,32-5 0 0 0,27-10 0 0 0,44-5 0 0 0,38-8 0 0 0,29-5 0 0 0,25-6 0 0 0,20-2 0 0 0,7 1 0 0 0,-4 1 0 0 0,-6-1 0 0 0,1-1 0 0 0,-1-1 0 0 0,3 0 0 0 0,5 0 0 0 0,5-1 0 0 0,-1 0 0 0 0,-13 0 0 0 0,-12-1 0 0 0,-22 1 0 0 0,-13 0 0 0 0,-9 3 0 0 0,8 2 0 0 0,20-1 0 0 0,27 0 0 0 0,30-2 0 0 0,29 0 0 0 0,23-2 0 0 0,11 1 0 0 0,8-1 0 0 0,2 0 0 0 0,1-1 0 0 0,-2-2 0 0 0,3-5 0 0 0,5-4 0 0 0,5-4 0 0 0,5-2 0 0 0,2-2 0 0 0,0 0 0 0 0,-3-4 0 0 0,-5-8 0 0 0,-2-2 0 0 0,-3 2 0 0 0,-2 2 0 0 0,-1 4 0 0 0,0 2 0 0 0,-1 2 0 0 0,1 2 0 0 0,-1 0 0 0 0,1-3 0 0 0,0 0 0 0 0,-3-1 0 0 0,2 1 0 0 0,1 4 0 0 0,-2 6 0 0 0,2 1 0 0 0,1 3 0 0 0,1 0 0 0 0,-1 1 0 0 0,4-2 0 0 0,1 2 0 0 0,-1-2 0 0 0,2-2 0 0 0,-7 0 0 0 0,-3-4 0 0 0,3-2 0 0 0,3 1-16383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23781 3723 16383 0 0,'-7'20'0'0'0,"-15"31"0"0"0,-5 19 0 0 0,-4 16 0 0 0,-10 19 0 0 0,-5 6 0 0 0,-1 1 0 0 0,0 8 0 0 0,-5 1 0 0 0,2-7 0 0 0,8-13 0 0 0,9-20 0 0 0,12-20 0 0 0,12-21 0 0 0,14-41 0 0 0,10-40 0 0 0,16-37 0 0 0,9-28 0 0 0,12-28 0 0 0,6-13 0 0 0,1-13 0 0 0,-3-3 0 0 0,2 6 0 0 0,-1 10 0 0 0,-8 23 0 0 0,-5 19 0 0 0,-4 21 0 0 0,-4 14 0 0 0,-3 13 0 0 0,1 15 0 0 0,1 33 0 0 0,4 54 0 0 0,10 50 0 0 0,3 43 0 0 0,-1 31 0 0 0,5 18 0 0 0,-4-4 0 0 0,-8-14 0 0 0,-4-28 0 0 0,-9-29 0 0 0,-10-29 0 0 0,-8-27-16383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23813 4334 16383 0 0,'3'0'0'0'0,"32"-3"0"0"0,43-5 0 0 0,39-11 0 0 0,24-6 0 0 0,-7 2 0 0 0,-18 1 0 0 0,-16 5 0 0 0,-18 4 0 0 0,-9 2 0 0 0,-14 2 0 0 0,-17 4-16383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25273 3743 16383 0 0,'3'-4'0'0'0,"5"-3"0"0"0,4-2 0 0 0,24 1 0 0 0,19 6 0 0 0,24 5 0 0 0,19 4 0 0 0,16-1 0 0 0,23 0 0 0 0,18-2 0 0 0,10-1 0 0 0,3-2 0 0 0,-6 0 0 0 0,-13-1 0 0 0,-26 0 0 0 0,-24 0 0 0 0,-22-1 0 0 0,-33-2 0 0 0,-32-9 0 0 0,-31-8 0 0 0,-13-4 0 0 0,-7 1 0 0 0,0 6 0 0 0,2 1 0 0 0,12 4 0 0 0,26 4 0 0 0,24 10 0 0 0,10 12 0 0 0,3 2 0 0 0,-4 7 0 0 0,-10 12 0 0 0,-20 14 0 0 0,-30 15 0 0 0,-22 10 0 0 0,-14 3 0 0 0,-7-1 0 0 0,-8 3 0 0 0,-4-6 0 0 0,4-11 0 0 0,13-13 0 0 0,16-15-16383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29395 3936 16383 0 0,'3'-3'0'0'0,"5"-5"0"0"0,4-1 0 0 0,7-2 0 0 0,1-6 0 0 0,-1 0 0 0 0,1 3 0 0 0,-4 7 0 0 0,-4 11 0 0 0,-5 9 0 0 0,-2 5 0 0 0,-3 3 0 0 0,1 5 0 0 0,1 1 0 0 0,0 0 0 0 0,-2 1 0 0 0,0 0 0 0 0,-1 2 0 0 0,0-1 0 0 0,-1 1 0 0 0,-4 3 0 0 0,-4-5 0 0 0,-8 7 0 0 0,-4 0 0 0 0,-2-1 0 0 0,-5-5 0 0 0,-3-2 0 0 0,-5-7 0 0 0,1-6 0 0 0,3-6 0 0 0,4-4 0 0 0,2-3 0 0 0,2-2 0 0 0,-1 0 0 0 0,-4-3 0 0 0,-7-9 0 0 0,-4-4 0 0 0,1-7 0 0 0,0-3 0 0 0,3-2 0 0 0,5 2 0 0 0,7 3 0 0 0,0-1 0 0 0,2 4 0 0 0,3 1 0 0 0,2 2 0 0 0,-3 0 0 0 0,-2 3 0 0 0,-4 4 0 0 0,-1 4 0 0 0,-3 3 0 0 0,-6 10 0 0 0,-8 12 0 0 0,0 8 0 0 0,1 9 0 0 0,-3 6 0 0 0,3 2 0 0 0,6 1 0 0 0,1 3 0 0 0,7 0 0 0 0,9-1 0 0 0,7 2 0 0 0,2-8 0 0 0,3 0 0 0 0,3-3 0 0 0,2-6 0 0 0,18-6 0 0 0,20-9 0 0 0,17-10 0 0 0,10-10 0 0 0,4-10 0 0 0,-2-10 0 0 0,-6-1 0 0 0,-3-3 0 0 0,-3-3 0 0 0,-9 0 0 0 0,0-1 0 0 0,1-6 0 0 0,4-3 0 0 0,4-1 0 0 0,2 0 0 0 0,6-3 0 0 0,3-1 0 0 0,-4 0 0 0 0,-7 6 0 0 0,-11 5 0 0 0,-4 6 0 0 0,-7 4 0 0 0,-7 3 0 0 0,-5 6 0 0 0,-6-5 0 0 0,2-13 0 0 0,8-10 0 0 0,1 2-16383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4509 11360 16383 0 0,'3'0'0'0'0,"5"0"0"0"0,7 0 0 0 0,5-4 0 0 0,6-3 0 0 0,2-6 0 0 0,-1-2 0 0 0,-5-7 0 0 0,-6-5 0 0 0,1-6 0 0 0,-2 1 0 0 0,-4-3 0 0 0,-4-1 0 0 0,-3-1 0 0 0,1-1 0 0 0,0-2 0 0 0,-1 4 0 0 0,-1 4 0 0 0,-2 4 0 0 0,0 4 0 0 0,0 2 0 0 0,-5 8 0 0 0,0 11 0 0 0,-11 8 0 0 0,-9 10 0 0 0,-4 10 0 0 0,-4 4 0 0 0,1 0 0 0 0,1-1 0 0 0,6-3 0 0 0,18-11 0 0 0,13-12 0 0 0,11-10 0 0 0,11-10 0 0 0,6-5 0 0 0,-3-3 0 0 0,1 4 0 0 0,0 5 0 0 0,-1-1 0 0 0,-3 3 0 0 0,-6 13 0 0 0,2 28 0 0 0,5 19 0 0 0,-3 3-16383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14447 8478 16383 0 0,'0'-4'0'0'0,"-3"0"0"0"0,-5 0 0 0 0,-4 0 0 0 0,-7 8 0 0 0,0 7 0 0 0,3 5 0 0 0,4 6 0 0 0,-2 10 0 0 0,1 2 0 0 0,2 0 0 0 0,4-4 0 0 0,3 1 0 0 0,2 1 0 0 0,1-1 0 0 0,8-6 0 0 0,5-7 0 0 0,5-7 0 0 0,6-5 0 0 0,3-4 0 0 0,0-5 0 0 0,-2-9 0 0 0,-3-10 0 0 0,0-10 0 0 0,-3-11 0 0 0,-5-4 0 0 0,-1-8 0 0 0,1-8 0 0 0,-2 0 0 0 0,1-3 0 0 0,1 0 0 0 0,-1 1 0 0 0,-3 5 0 0 0,-2 5 0 0 0,-4 3 0 0 0,-1 6 0 0 0,-1 5 0 0 0,-1 5 0 0 0,-4 6 0 0 0,-5 15 0 0 0,0 16 0 0 0,1 25 0 0 0,2 29 0 0 0,2 21 0 0 0,1 15 0 0 0,2-5 0 0 0,1-3 0 0 0,0-12 0 0 0,0-13 0 0 0,4-8 0 0 0,4-6 0 0 0,5-8 0 0 0,2-5 0 0 0,0-10-16383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3683 11837 16383 0 0,'7'0'0'0'0,"12"11"0"0"0,6 16 0 0 0,6 17 0 0 0,4 11 0 0 0,-3 11 0 0 0,-5-1 0 0 0,-6-7 0 0 0,-3-3 0 0 0,-6-8 0 0 0,3-5 0 0 0,2-3 0 0 0,1-5 0 0 0,2-8 0 0 0,7-15 0 0 0,5-16 0 0 0,5-15 0 0 0,-1-16 0 0 0,0-13 0 0 0,1-8 0 0 0,-6-1 0 0 0,-5 2 0 0 0,-7 4 0 0 0,-6 8 0 0 0,-6 8 0 0 0,9 13 0 0 0,16 11 0 0 0,13 10 0 0 0,8 7 0 0 0,-1 1 0 0 0,-3 3 0 0 0,-9 1-16383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4741 12515 16383 0 0,'4'7'0'0'0,"0"8"0"0"0,0 16 0 0 0,0 6 0 0 0,-2 10 0 0 0,0 7 0 0 0,-1-2 0 0 0,-1 0 0 0 0,0-2 0 0 0,0-3 0 0 0,0-2 0 0 0,0-6 0 0 0,-1-6 0 0 0,1-9-16383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4593 12176 16383 0 0,'0'0'-16383'0'0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22349 7498 16383 0 0,'0'17'0'0'0,"0"26"0"0"0,0 25 0 0 0,0 16 0 0 0,0 9 0 0 0,0-7 0 0 0,-3-8 0 0 0,-5-4 0 0 0,-1-11 0 0 0,2-13 0 0 0,1-12 0 0 0,2-12-16383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22500 7994 16383 0 0,'10'3'0'0'0,"4"26"0"0"0,2 20 0 0 0,6 16 0 0 0,2 10 0 0 0,0-1 0 0 0,0 1 0 0 0,-5-10 0 0 0,-4-8 0 0 0,-6-8 0 0 0,-5-5 0 0 0,2-10 0 0 0,-2-28 0 0 0,0-31 0 0 0,9-43 0 0 0,5-32 0 0 0,6-21 0 0 0,4-12 0 0 0,2-1 0 0 0,7 2 0 0 0,-3 21 0 0 0,-3 21 0 0 0,-5 20 0 0 0,-3 22 0 0 0,-5 16 0 0 0,-5 9 0 0 0,-3 6 0 0 0,2 6 0 0 0,1 1 0 0 0,5 15 0 0 0,11 22 0 0 0,6 18 0 0 0,7 23 0 0 0,4 13 0 0 0,-3 2 0 0 0,-5-2 0 0 0,-6-1 0 0 0,-8-2 0 0 0,-2-3 0 0 0,-4-4 0 0 0,-2-12 0 0 0,-4-11 0 0 0,-7-15 0 0 0,-5-12-16383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23220 8133 16383 0 0,'17'0'0'0'0,"32"0"0"0"0,39 0 0 0 0,21 0 0 0 0,1 0 0 0 0,-13 0 0 0 0,-24 0-16383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22602 8789 16383 0 0,'0'4'0'0'0,"0"10"0"0"0,3 11 0 0 0,2 4 0 0 0,-1 0 0 0 0,3 2 0 0 0,0 10 0 0 0,-2 4 0 0 0,0 4 0 0 0,-6 5 0 0 0,-5-4 0 0 0,-9 0 0 0 0,-5-6 0 0 0,-6-6 0 0 0,-8-7 0 0 0,-20-1 0 0 0,-16-7 0 0 0,-28-3 0 0 0,4-5-16383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23713 8767 16383 0 0,'-4'-3'0'0'0,"-14"-2"0"0"0,-17 1 0 0 0,-7 0 0 0 0,0 2 0 0 0,5 0 0 0 0,5 2 0 0 0,1-1 0 0 0,-5 8 0 0 0,2 12 0 0 0,2 3 0 0 0,0 8 0 0 0,2 6 0 0 0,3 3 0 0 0,6-1 0 0 0,6-1 0 0 0,7-3 0 0 0,3-4 0 0 0,-3 0 0 0 0,-4-3 0 0 0,0-1 0 0 0,2 1 0 0 0,3-1 0 0 0,-1-1 0 0 0,1-5-16383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23627 8662 16383 0 0,'-13'4'0'0'0,"-9"21"0"0"0,-13 26 0 0 0,-4 29 0 0 0,-3 17 0 0 0,0 6 0 0 0,3 8 0 0 0,2 4 0 0 0,0-6 0 0 0,3-14 0 0 0,7-13 0 0 0,5-10 0 0 0,3-8 0 0 0,-2-7 0 0 0,-1-8 0 0 0,0-4 0 0 0,4-7 0 0 0,4-7 0 0 0,6-1 0 0 0,-4 0 0 0 0,1-1 0 0 0,-1-2 0 0 0,1-26 0 0 0,23-37 0 0 0,27-32 0 0 0,29-32 0 0 0,4 1-16383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24015 8955 16383 0 0,'0'14'0'0'0,"0"24"0"0"0,0 16 0 0 0,0 16 0 0 0,0 6 0 0 0,0 3 0 0 0,-7-1 0 0 0,-5-7 0 0 0,-5-3 0 0 0,2-2 0 0 0,2-9 0 0 0,1-8 0 0 0,-2-8 0 0 0,3-8 0 0 0,-2-10 0 0 0,3-22 0 0 0,2-35 0 0 0,3-29 0 0 0,2-26 0 0 0,9-20 0 0 0,9-7 0 0 0,10 2 0 0 0,-1 18 0 0 0,1 14 0 0 0,-5 18 0 0 0,-6 17 0 0 0,1 16 0 0 0,3 13 0 0 0,3 10 0 0 0,17 20 0 0 0,17 28 0 0 0,17 34 0 0 0,3 18 0 0 0,2 7 0 0 0,-12-10 0 0 0,-14-6 0 0 0,-5-5 0 0 0,-7-5 0 0 0,-7-8 0 0 0,-6-1 0 0 0,-3-6 0 0 0,-3 2 0 0 0,-1 0 0 0 0,-4-6 0 0 0,-1-3 0 0 0,-6-10 0 0 0,-12-11 0 0 0,-14-12 0 0 0,-9-21 0 0 0,-9-32 0 0 0,-2-26 0 0 0,6-2-16383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15113 8843 16383 0 0,'3'-7'0'0'0,"2"-8"0"0"0,-1-16 0 0 0,-4-10 0 0 0,-6-7 0 0 0,-8-2 0 0 0,-1 3 0 0 0,-3 4 0 0 0,-4 5 0 0 0,-2 6 0 0 0,0 5 0 0 0,0 4 0 0 0,1 5 0 0 0,2 10 0 0 0,0 13 0 0 0,-6 22 0 0 0,-2 16 0 0 0,4 12 0 0 0,6 0 0 0 0,7 0 0 0 0,5-6 0 0 0,3-7 0 0 0,7-12 0 0 0,9-10 0 0 0,5-9 0 0 0,8-9 0 0 0,5-9 0 0 0,-1-13 0 0 0,-4-14 0 0 0,-5-7 0 0 0,-2-3 0 0 0,-2-9 0 0 0,-3 3 0 0 0,-1-2 0 0 0,-1 6 0 0 0,-1 3 0 0 0,-1 3 0 0 0,-2 4 0 0 0,-3-1 0 0 0,-1-5 0 0 0,1-2 0 0 0,1-1 0 0 0,-1 5 0 0 0,-1 6 0 0 0,-1 4 0 0 0,-1 18 0 0 0,0 32 0 0 0,2 28 0 0 0,8 27 0 0 0,6 15 0 0 0,6 4 0 0 0,6 1 0 0 0,2-3 0 0 0,-2-7 0 0 0,-1-14 0 0 0,-3-10 0 0 0,1-8 0 0 0,-4-13-16383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24109 9528 16383 0 0,'30'0'0'0'0,"41"0"0"0"0,45 0 0 0 0,26 0 0 0 0,10 0 0 0 0,-11-3 0 0 0,-26-5 0 0 0,-30-1 0 0 0,-22 1 0 0 0,-21 2-16383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24977 7794 16383 0 0,'3'-4'0'0'0,"12"0"0"0"0,9 0 0 0 0,18 7 0 0 0,29 3 0 0 0,36 2 0 0 0,33-2 0 0 0,24-2 0 0 0,0-1 0 0 0,-13-1 0 0 0,-27-1 0 0 0,-30-1 0 0 0,-29 0 0 0 0,-20 0 0 0 0,-20-1-16383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25421 8337 16383 0 0,'31'4'0'0'0,"60"0"0"0"0,65 0 0 0 0,47-7 0 0 0,16-7 0 0 0,-20-5 0 0 0,-39-3 0 0 0,-44-2 0 0 0,-39 2 0 0 0,-28 5 0 0 0,-20 0 0 0 0,-11 4 0 0 0,-9 2-16383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27559 6550 16383 0 0,'3'0'0'0'0,"9"0"0"0"0,14 17 0 0 0,18 35 0 0 0,17 51 0 0 0,9 26 0 0 0,-4 7 0 0 0,-4-2 0 0 0,-11-18 0 0 0,-12-24 0 0 0,-13-23 0 0 0,-6-20 0 0 0,-8-25 0 0 0,5-34 0 0 0,6-35 0 0 0,6-31 0 0 0,9-18 0 0 0,7-14 0 0 0,-1 1 0 0 0,0 2 0 0 0,-2 5 0 0 0,-4 14 0 0 0,-5 10 0 0 0,-8 15 0 0 0,-6 8 0 0 0,2 3 0 0 0,0 7 0 0 0,-4 6 0 0 0,-4 7 0 0 0,-1 5 0 0 0,4 4 0 0 0,-1 1 0 0 0,-3 1 0 0 0,-3 4-16383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28744 7426 16383 0 0,'0'-7'0'0'0,"0"-9"0"0"0,7-5 0 0 0,9-5 0 0 0,8 1 0 0 0,4 5 0 0 0,0 6 0 0 0,-1 8 0 0 0,-2 13 0 0 0,-5 15 0 0 0,-6 7 0 0 0,-5 8 0 0 0,-5 9 0 0 0,-2 3 0 0 0,-2-4 0 0 0,-1-5 0 0 0,0-4 0 0 0,0-4 0 0 0,-4-4 0 0 0,-3 0 0 0 0,-5-2 0 0 0,-6-1 0 0 0,-3 1 0 0 0,1 0 0 0 0,2-1 0 0 0,0-5 0 0 0,24-6 0 0 0,51-5 0 0 0,51-5 0 0 0,26-2 0 0 0,5-2 0 0 0,-18 0 0 0 0,-23-2 0 0 0,-17-5 0 0 0,-16-3 0 0 0,-12 1 0 0 0,-15 1-16383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27453 8493 16383 0 0,'-4'3'0'0'0,"0"5"0"0"0,6 5 0 0 0,38 9 0 0 0,61 1 0 0 0,92-2 0 0 0,104-6 0 0 0,140-5 0 0 0,56-4 0 0 0,-11-4 0 0 0,-58-1 0 0 0,-84-2 0 0 0,-83 0 0 0 0,-68 0 0 0 0,-53 1 0 0 0,-32-1 0 0 0,-21 0 0 0 0,-15 1 0 0 0,-7 0 0 0 0,-6 0 0 0 0,-7 0 0 0 0,-6 0 0 0 0,-7 0 0 0 0,-5 0 0 0 0,-9 0-16383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28536 9412 16383 0 0,'0'14'0'0'0,"-10"31"0"0"0,-3 35 0 0 0,0 17 0 0 0,-1 13 0 0 0,2-2 0 0 0,0-4 0 0 0,2-1 0 0 0,2-2 0 0 0,3-5 0 0 0,2-4 0 0 0,2-16 0 0 0,1-13 0 0 0,0-14 0 0 0,0-12 0 0 0,1-6 0 0 0,-4-8 0 0 0,-8-8 0 0 0,-5-33 0 0 0,-4-38 0 0 0,2-25 0 0 0,-6-24 0 0 0,0-13 0 0 0,6-7 0 0 0,4-13 0 0 0,6 4 0 0 0,3 14 0 0 0,4 18 0 0 0,1 19 0 0 0,0 17 0 0 0,1 13 0 0 0,0 6 0 0 0,4 6 0 0 0,3 2 0 0 0,8-4 0 0 0,4-5 0 0 0,3 7 0 0 0,0-4 0 0 0,0 2 0 0 0,2 6 0 0 0,1 5 0 0 0,3 5 0 0 0,6 4 0 0 0,4 2 0 0 0,2 5 0 0 0,1 1 0 0 0,0 4 0 0 0,-4 3 0 0 0,6 4 0 0 0,-2 2 0 0 0,-5 5 0 0 0,-8 5 0 0 0,-6 4 0 0 0,-4 5 0 0 0,-4 1 0 0 0,-6 6 0 0 0,-3 11 0 0 0,-4 10 0 0 0,-1 5 0 0 0,-2 6 0 0 0,-6 2 0 0 0,-14-4 0 0 0,-8-6 0 0 0,-4-9 0 0 0,-2-8 0 0 0,-6-5 0 0 0,4-4 0 0 0,5-5 0 0 0,12-7 0 0 0,39-3 0 0 0,37-5 0 0 0,12 2 0 0 0,-2 4 0 0 0,-9-1 0 0 0,-11 3 0 0 0,-10 3 0 0 0,-10 2 0 0 0,-7 3 0 0 0,-7 1 0 0 0,-5 1 0 0 0,-4 3 0 0 0,-2 5 0 0 0,-2 5 0 0 0,0 3 0 0 0,-4 5 0 0 0,-7 3 0 0 0,-12 4 0 0 0,-16 8 0 0 0,-10 0 0 0 0,-15-2 0 0 0,-25 3 0 0 0,-19-5 0 0 0,-7-7 0 0 0,6-9 0 0 0,11-10 0 0 0,23-9-16383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29797 9488 16383 0 0,'3'17'0'0'0,"1"22"0"0"0,7 35 0 0 0,2 22 0 0 0,-2 15 0 0 0,-3 8 0 0 0,-2 2 0 0 0,-3-17 0 0 0,-1-13 0 0 0,-1-18 0 0 0,-2-18 0 0 0,1-15 0 0 0,-1-8 0 0 0,-3-9 0 0 0,-7-9 0 0 0,-9-6 0 0 0,-5-5 0 0 0,-4-3 0 0 0,-4-8 0 0 0,3-3-16383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29443 10178 16383 0 0,'0'-3'0'0'0,"13"-2"0"0"0,39 1 0 0 0,37 0 0 0 0,27-1 0 0 0,4-5 0 0 0,-8-6 0 0 0,-13-4 0 0 0,-21 1 0 0 0,-19 4 0 0 0,-13 1 0 0 0,-15 3-16383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30586 9213 16383 0 0,'3'0'0'0'0,"5"3"0"0"0,8 8 0 0 0,7 16 0 0 0,4 17 0 0 0,0 24 0 0 0,3 7 0 0 0,-1-2 0 0 0,-2-6 0 0 0,-2-12 0 0 0,-5-16-16383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5482 7138 16383 0 0,'20'0'0'0'0,"58"0"0"0"0,55 0 0 0 0,33 0 0 0 0,18 0 0 0 0,-5 4 0 0 0,-16 0 0 0 0,-30 1 0 0 0,-26-2 0 0 0,-29-4 0 0 0,-24-2 0 0 0,-21 0-16383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31187 9340 16383 0 0,'3'0'0'0'0,"2"10"0"0"0,-1 20 0 0 0,-1 22 0 0 0,0 26 0 0 0,-2 13 0 0 0,0-6 0 0 0,-7-3 0 0 0,-3-3 0 0 0,-3 0 0 0 0,0-5 0 0 0,-4-7 0 0 0,-6-6 0 0 0,0-2 0 0 0,4-5 0 0 0,6-8 0 0 0,3-9 0 0 0,-2-3 0 0 0,-6-8 0 0 0,-7-9 0 0 0,0-6-16383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31510 9763 16383 0 0,'0'3'0'0'0,"7"9"0"0"0,2 4 0 0 0,0 14 0 0 0,4 12 0 0 0,1 2 0 0 0,-2 0 0 0 0,-4 3 0 0 0,-2-3 0 0 0,-3 4 0 0 0,-2 4 0 0 0,-1-3 0 0 0,0 4 0 0 0,-1-1 0 0 0,1 1 0 0 0,-1-6 0 0 0,-2 1 0 0 0,-6 1 0 0 0,1-4 0 0 0,0-6 0 0 0,2-4 0 0 0,-5 0 0 0 0,-7-6 0 0 0,-4-9 0 0 0,-1-10 0 0 0,-1-18 0 0 0,4-13 0 0 0,5-18 0 0 0,6-11 0 0 0,4-5 0 0 0,3-6 0 0 0,5-6 0 0 0,2-5 0 0 0,7-4 0 0 0,5 0 0 0 0,2 14 0 0 0,-1 7 0 0 0,-1 6 0 0 0,1 5 0 0 0,-4 3 0 0 0,0 5 0 0 0,1 9 0 0 0,1 9 0 0 0,4 7 0 0 0,3 6 0 0 0,4 10 0 0 0,1 15 0 0 0,2 17 0 0 0,-1 19 0 0 0,-1 21 0 0 0,-6 14 0 0 0,-7 1 0 0 0,2-4 0 0 0,-4-11 0 0 0,1-9 0 0 0,1-11 0 0 0,-2-13 0 0 0,-4-7 0 0 0,-3-7 0 0 0,-2-4 0 0 0,-2-7-16383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31851 10609 16383 0 0,'-3'0'0'0'0,"-8"0"0"0"0,-6 0 0 0 0,-3-3 0 0 0,2-2-16383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31496 10313 16383 0 0,'3'0'0'0'0,"9"0"0"0"0,4 0 0 0 0,4 0 0 0 0,5 0 0 0 0,5 0 0 0 0,1 0 0 0 0,1 0 0 0 0,0 0 0 0 0,-4 0 0 0 0,-5 0-16383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31991 8895 16383 0 0,'3'4'0'0'0,"-2"27"0"0"0,-18 40 0 0 0,-13 44 0 0 0,-8 37 0 0 0,-8 15 0 0 0,-2 11 0 0 0,-7 5 0 0 0,2-6 0 0 0,7-8 0 0 0,-2-10 0 0 0,1-11 0 0 0,1-18 0 0 0,1-7 0 0 0,6-15 0 0 0,6-8 0 0 0,1-8 0 0 0,7-9 0 0 0,0-3 0 0 0,2 0 0 0 0,-6-1 0 0 0,-1-7 0 0 0,1-13 0 0 0,2-16 0 0 0,2-15 0 0 0,2-13 0 0 0,-1-8 0 0 0,-4-6 0 0 0,-1-10 0 0 0,-1-13 0 0 0,-4-13 0 0 0,-1-15 0 0 0,1-1 0 0 0,6 4 0 0 0,5 7 0 0 0,6 7 0 0 0,7 2 0 0 0,10 20 0 0 0,10 32 0 0 0,6 22 0 0 0,7 11 0 0 0,3 4 0 0 0,1-3 0 0 0,2-3 0 0 0,6-10 0 0 0,12-20 0 0 0,10-20 0 0 0,6-17 0 0 0,2-12 0 0 0,-6-6 0 0 0,-7 3 0 0 0,-8 7 0 0 0,-13 4 0 0 0,-10 5-16383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31206 12194 16383 0 0,'-3'0'0'0'0,"-9"7"0"0"0,-14 15 0 0 0,-4 15 0 0 0,-3 11 0 0 0,3 3 0 0 0,5 8 0 0 0,5-4 0 0 0,7-4 0 0 0,6-7 0 0 0,0-5 0 0 0,1-5 0 0 0,2-5 0 0 0,2-1 0 0 0,1-2 0 0 0,4 2 0 0 0,8-1 0 0 0,6-2 0 0 0,3-5 0 0 0,2-5 0 0 0,0-6 0 0 0,7-4 0 0 0,12-4 0 0 0,8-1 0 0 0,8-11 0 0 0,-8-7 0 0 0,-1-7 0 0 0,2-6 0 0 0,-9-2 0 0 0,0-7 0 0 0,-5-2 0 0 0,-7 4 0 0 0,4-6 0 0 0,-3-5 0 0 0,-4-1 0 0 0,-6 5 0 0 0,-6 6 0 0 0,-6 3 0 0 0,-4 2 0 0 0,-3-2 0 0 0,-5 4 0 0 0,-5 2 0 0 0,-1 4 0 0 0,-12 6 0 0 0,-6 7 0 0 0,-8 5 0 0 0,-9 4 0 0 0,1 3 0 0 0,-3 1 0 0 0,4 1 0 0 0,2 4 0 0 0,4 4 0 0 0,3 7 0 0 0,2 8 0 0 0,-2 7 0 0 0,-6 4 0 0 0,-6 0 0 0 0,-3-6 0 0 0,-5-8 0 0 0,5-7-16383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4932 8811 16383 0 0,'0'10'0'0'0,"0"10"0"0"0,0 9 0 0 0,0 2 0 0 0,0 10 0 0 0,0 1 0 0 0,3 10 0 0 0,2 7 0 0 0,-1-4 0 0 0,3-8 0 0 0,0-8 0 0 0,-1-11-16383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5313 8789 16383 0 0,'0'21'0'0'0,"0"16"0"0"0,0 9 0 0 0,0 6 0 0 0,0-1 0 0 0,3-4 0 0 0,2-2 0 0 0,-1 1 0 0 0,-1-4 0 0 0,0-3 0 0 0,-2-7-16383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5652 8725 16383 0 0,'0'-4'0'0'0,"3"0"0"0"0,5-1 0 0 0,4 2 0 0 0,3 1 0 0 0,7 0 0 0 0,2 1 0 0 0,1 1 0 0 0,-1 0 0 0 0,-1 0 0 0 0,-1 4 0 0 0,-1 4 0 0 0,-4 4 0 0 0,-5 4 0 0 0,-4 2 0 0 0,-4 5 0 0 0,-2 2 0 0 0,-2 0 0 0 0,-4-1 0 0 0,-5-5 0 0 0,-1-1 0 0 0,-2-2 0 0 0,-2 1 0 0 0,-2 1 0 0 0,-2 0 0 0 0,-2-3 0 0 0,0 0 0 0 0,0-3 0 0 0,0 0 0 0 0,0-2 0 0 0,-1 1 0 0 0,5 1 0 0 0,4 3 0 0 0,4 1 0 0 0,7 2 0 0 0,7 2 0 0 0,6 0 0 0 0,4-4 0 0 0,6-3 0 0 0,7 2 0 0 0,0 2 0 0 0,0-2 0 0 0,-2-4 0 0 0,-2-3 0 0 0,-5-3-16383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4847 7329 16383 0 0,'0'3'0'0'0,"0"5"0"0"0,0 4 0 0 0,0 4 0 0 0,0 2 0 0 0,0 8 0 0 0,10 14 0 0 0,4-1-16383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27898 11111 16383 0 0,'0'3'0'0'0,"0"5"0"0"0,3 1 0 0 0,5-1 0 0 0,4 1 0 0 0,4-1 0 0 0,2-1 0 0 0,5-2 0 0 0,1-3 0 0 0,1 0 0 0 0,0-2 0 0 0,-2 0 0 0 0,-1 0 0 0 0,-1-1 0 0 0,-1 1 0 0 0,0 0 0 0 0,0 0 0 0 0,3-1 0 0 0,1 1 0 0 0,0 0 0 0 0,-1-3 0 0 0,-1-1 0 0 0,-1-4 0 0 0,-7 0 0 0 0,-9 1 0 0 0,-17-4 0 0 0,-8-5 0 0 0,-2-2 0 0 0,-3 1 0 0 0,-4 1 0 0 0,5-1 0 0 0,11 3 0 0 0,11 4 0 0 0,9 3 0 0 0,7 3 0 0 0,8 3 0 0 0,3 0 0 0 0,4 5 0 0 0,-2 5 0 0 0,-6 4 0 0 0,-11 6 0 0 0,-6 4 0 0 0,-4 1 0 0 0,-5 0 0 0 0,-6 6 0 0 0,-4 2 0 0 0,-2-6 0 0 0,1-3 0 0 0,-4 1 0 0 0,-1-3 0 0 0,0-6 0 0 0,-5-5 0 0 0,1-4 0 0 0,-1-3 0 0 0,2-3 0 0 0,5 0-16383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6922 6990 16383 0 0,'3'0'0'0'0,"5"0"0"0"0,17 10 0 0 0,12 7 0 0 0,23 14 0 0 0,15 2 0 0 0,8 5 0 0 0,-7-1 0 0 0,-13-6 0 0 0,-13-8 0 0 0,-13-9 0 0 0,-11 4 0 0 0,-15 6 0 0 0,-15 1 0 0 0,-21 1 0 0 0,-19-1 0 0 0,-10-2 0 0 0,-5-4 0 0 0,1 1 0 0 0,6-3 0 0 0,9 0 0 0 0,6-4 0 0 0,1-4 0 0 0,-3 0 0 0 0,6-1-16383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4698 7668 16383 0 0,'-3'3'0'0'0,"-1"12"0"0"0,3 6 0 0 0,8 6 0 0 0,8 3 0 0 0,6 2 0 0 0,15 3 0 0 0,6-5 0 0 0,-2-8-16383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21209 11852 16383 0 0,'10'3'0'0'0,"20"19"0"0"0,12 21 0 0 0,13 31 0 0 0,13 34 0 0 0,5 28 0 0 0,1 8 0 0 0,-9 0 0 0 0,-3-5 0 0 0,-7-25 0 0 0,-14-26 0 0 0,-7-58 0 0 0,-2-71 0 0 0,-4-63 0 0 0,-3-53 0 0 0,1-35 0 0 0,3-18 0 0 0,0 14 0 0 0,-5 22 0 0 0,-7 28 0 0 0,-2 35 0 0 0,-5 30 0 0 0,-3 29-16383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22736 12725 16383 0 0,'-7'0'0'0'0,"-5"3"0"0"0,-12 12 0 0 0,-4 6 0 0 0,-7 10 0 0 0,-6 13 0 0 0,2 6 0 0 0,7-2 0 0 0,6 0 0 0 0,7-4 0 0 0,7-6 0 0 0,9-13 0 0 0,11-18 0 0 0,9-16 0 0 0,3-17 0 0 0,0-18 0 0 0,9-21 0 0 0,3-17 0 0 0,0-8 0 0 0,-6 5 0 0 0,3 0 0 0 0,-4 4 0 0 0,-5 13 0 0 0,-4 14 0 0 0,7 30 0 0 0,5 59 0 0 0,5 48 0 0 0,3 27 0 0 0,0 7 0 0 0,-4-5 0 0 0,-6-16 0 0 0,-9-13 0 0 0,-3-21 0 0 0,-4-22-16383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24095 13055 16383 0 0,'4'6'0'0'0,"0"-24"0"0"0,0-43 0 0 0,-7-51 0 0 0,-7-41 0 0 0,-5-25 0 0 0,-6-22 0 0 0,-4-11 0 0 0,-4 0 0 0 0,3 12 0 0 0,3 30 0 0 0,5 30 0 0 0,2 32 0 0 0,0 21 0 0 0,0 24 0 0 0,0 11 0 0 0,-2-1 0 0 0,-1 5 0 0 0,-7 35 0 0 0,-2 50 0 0 0,-11 48 0 0 0,-1 40 0 0 0,2 26 0 0 0,8 4 0 0 0,5-12 0 0 0,8-23 0 0 0,6-21 0 0 0,5-33 0 0 0,3-43 0 0 0,3-50 0 0 0,1-37 0 0 0,0-22 0 0 0,11-16 0 0 0,6 5 0 0 0,3 13 0 0 0,6 13 0 0 0,0 16 0 0 0,-3 13 0 0 0,-3 10 0 0 0,2 8 0 0 0,0 0 0 0 0,0 1 0 0 0,2 1 0 0 0,1 4 0 0 0,-1 4 0 0 0,-1-1 0 0 0,-1-3 0 0 0,-2 3 0 0 0,-1 2 0 0 0,4 5 0 0 0,0 2 0 0 0,3 0 0 0 0,1-4 0 0 0,5 1 0 0 0,17 11 0 0 0,15 22 0 0 0,11 20 0 0 0,8 20 0 0 0,2 18 0 0 0,4 17 0 0 0,-7 0 0 0 0,-7-7 0 0 0,-10-11 0 0 0,-13-18 0 0 0,-8-12 0 0 0,-13-11 0 0 0,-7-10 0 0 0,-9-10-16383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27350 6603 16383 0 0,'0'4'0'0'0,"-7"3"0"0"0,-9 2 0 0 0,-8 6 0 0 0,-4 3 0 0 0,0 6 0 0 0,-2 2 0 0 0,-3 3 0 0 0,4 4 0 0 0,4-1 0 0 0,6-2 0 0 0,6 0 0 0 0,2-1 0 0 0,3-2 0 0 0,3 0 0 0 0,2 0 0 0 0,2 5 0 0 0,4-6 0 0 0,2-18 0 0 0,3-30 0 0 0,0-29 0 0 0,3-25 0 0 0,-1-14 0 0 0,-3-8 0 0 0,-1-8 0 0 0,-3 1 0 0 0,-1 5 0 0 0,-1 15 0 0 0,-1 16 0 0 0,3 30 0 0 0,14 45 0 0 0,8 35 0 0 0,7 31 0 0 0,4 6 0 0 0,-4 1 0 0 0,-4-8 0 0 0,-7-7 0 0 0,-6-16-16383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13166 5995 16383 0 0,'0'0'-16383'0'0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13166 5995 16383 0 0,'0'0'-16383'0'0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12764 6417 16383 0 0,'0'4'0'0'0,"0"7"0"0"0,0 9 0 0 0,0 11 0 0 0,0 4 0 0 0,0 6 0 0 0,0 6 0 0 0,0-2 0 0 0,0-1 0 0 0,0-5 0 0 0,0-6 0 0 0,0-5 0 0 0,3-8 0 0 0,1-3 0 0 0,7 2 0 0 0,9 5 0 0 0,3 1 0 0 0,2-4 0 0 0,0-1 0 0 0,-2-5 0 0 0,0-1 0 0 0,-1-3 0 0 0,2-4 0 0 0,4 5 0 0 0,1-1 0 0 0,-2-2 0 0 0,-1-2 0 0 0,1 1 0 0 0,-1-1 0 0 0,3 1 0 0 0,9 4 0 0 0,-2 2 0 0 0,-3-1 0 0 0,-4-2 0 0 0,-4-4 0 0 0,-2-2 0 0 0,-2-3 0 0 0,-2-1 0 0 0,0-1 0 0 0,0-1 0 0 0,4 1 0 0 0,1-1 0 0 0,3 1 0 0 0,0-4 0 0 0,0-4 0 0 0,-2-4 0 0 0,-6-4 0 0 0,2-2 0 0 0,-4-2 0 0 0,0-3 0 0 0,-1-9 0 0 0,-2-2 0 0 0,-4-2 0 0 0,-4 2 0 0 0,-2 3 0 0 0,-3 0 0 0 0,-1-1 0 0 0,0-2 0 0 0,-1 1 0 0 0,1 3 0 0 0,-1 3 0 0 0,1 3 0 0 0,-1 3 0 0 0,-6-3 0 0 0,-15 0 0 0 0,-11 0 0 0 0,-11 1 0 0 0,0 5 0 0 0,1 5 0 0 0,0 1 0 0 0,4 3 0 0 0,6 3 0 0 0,1 3 0 0 0,-7-6 0 0 0,0 0 0 0 0,2 0 0 0 0,-1 3 0 0 0,-2 2 0 0 0,-1-2 0 0 0,-3 0 0 0 0,2 1 0 0 0,2 2 0 0 0,4 1 0 0 0,8 1-16383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9356 5932 16383 0 0,'0'0'-16383'0'0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9356 5932 16383 0 0,'0'0'-16383'0'0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7641 8049 16383 0 0,'7'0'0'0'0,"19"0"0"0"0,15 0 0 0 0,24 0 0 0 0,22 0 0 0 0,16 0 0 0 0,14 0 0 0 0,10 0 0 0 0,19 0 0 0 0,7 0 0 0 0,11 0 0 0 0,-5 0 0 0 0,-19 0 0 0 0,-24 0 0 0 0,-18 0 0 0 0,-12 0 0 0 0,-14 0 0 0 0,-2 0 0 0 0,7 0 0 0 0,0 0 0 0 0,1 0 0 0 0,5 0 0 0 0,0 0 0 0 0,-6 0 0 0 0,-3 0 0 0 0,-4 0 0 0 0,-4 0 0 0 0,-6 0 0 0 0,-3 0 0 0 0,-2 0 0 0 0,-3 0 0 0 0,-3 0 0 0 0,-7 0 0 0 0,-8 0 0 0 0,-5 0 0 0 0,-5 0 0 0 0,0 0 0 0 0,0 0 0 0 0,-1 0 0 0 0,-1 0 0 0 0,-4 0-16383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7662 5424 16383 0 0,'0'3'0'0'0,"4"22"0"0"0,10 23 0 0 0,7 24 0 0 0,10 13 0 0 0,3 2 0 0 0,3 4 0 0 0,-3-8 0 0 0,-2-14 0 0 0,-4-12 0 0 0,-7-13 0 0 0,-7-20 0 0 0,2-21 0 0 0,0-24 0 0 0,-2-20 0 0 0,1-8 0 0 0,0-7 0 0 0,-3 0 0 0 0,5-5 0 0 0,2 2 0 0 0,-3 8 0 0 0,-3 8 0 0 0,-4 9 0 0 0,-4 7 0 0 0,-2 4 0 0 0,-2 3 0 0 0,2 4 0 0 0,0-1 0 0 0,1 2-16383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8424 6271 16383 0 0,'7'6'0'0'0,"2"7"0"0"0,0 7 0 0 0,-2 6 0 0 0,-3 7 0 0 0,-1 0 0 0 0,2-5 0 0 0,1-7-16383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8361 5953 16383 0 0,'0'0'-16383'0'0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8636 6165 16383 0 0,'0'3'0'0'0,"0"5"0"0"0,3 8 0 0 0,2 4 0 0 0,-1 2 0 0 0,3 4 0 0 0,0 2 0 0 0,-1 2 0 0 0,-2-1 0 0 0,-1-1 0 0 0,-2-3 0 0 0,0-2 0 0 0,-1-1 0 0 0,3-5 0 0 0,1-8 0 0 0,4-6 0 0 0,6 0 0 0 0,2 2 0 0 0,-3 2-16383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8763 6284 16383 0 0,'0'-3'0'0'0,"0"-5"0"0"0,0-7 0 0 0,7-9 0 0 0,2-3 0 0 0,3 3 0 0 0,2 13 0 0 0,3 17 0 0 0,2 12 0 0 0,1 9 0 0 0,0 8 0 0 0,-3 0 0 0 0,-4-2 0 0 0,-2 0 0 0 0,2-2 0 0 0,1-4 0 0 0,-2-5-16383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13568 5847 16383 0 0,'0'-4'0'0'0,"3"0"0"0"0,5 3 0 0 0,8 5 0 0 0,4 3 0 0 0,2 2 0 0 0,-2 4 0 0 0,-5 3 0 0 0,1-1 0 0 0,-1-1 0 0 0,-3 2 0 0 0,-5 1 0 0 0,-2 1 0 0 0,-6 1 0 0 0,-10 4 0 0 0,-6 1 0 0 0,-3 1 0 0 0,-2-5 0 0 0,-1-2 0 0 0,4-1 0 0 0,2-3 0 0 0,3-4-16383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13335 7265 16383 0 0,'7'0'0'0'0,"12"0"0"0"0,6 4 0 0 0,3 4 0 0 0,-1 0 0 0 0,-4 7 0 0 0,-7 3 0 0 0,-5 3 0 0 0,-6 0 0 0 0,-2 1 0 0 0,-3-1 0 0 0,-1 0 0 0 0,0 3 0 0 0,-3 1 0 0 0,-2-4-16383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13441 7913 16383 0 0,'3'3'0'0'0,"2"9"0"0"0,-1 4 0 0 0,-1 4 0 0 0,0 5 0 0 0,-2 1 0 0 0,0 4 0 0 0,0-1 0 0 0,-1-1 0 0 0,3-2 0 0 0,4 1 0 0 0,5-4 0 0 0,4-6 0 0 0,2-6 0 0 0,1-11 0 0 0,2-6 0 0 0,-4-6 0 0 0,-1-3 0 0 0,-3-3 0 0 0,-4-2 0 0 0,-3-1 0 0 0,-3 0 0 0 0,-2-3 0 0 0,-1-1 0 0 0,-1 0 0 0 0,0 2 0 0 0,1 0 0 0 0,-1 2 0 0 0,1 0 0 0 0,-1-3 0 0 0,1 0 0 0 0,-3 0 0 0 0,-5 1 0 0 0,-1 1 0 0 0,-5 4 0 0 0,-1 6-16383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13921 8081 16383 0 0,'-3'0'0'0'0,"-2"10"0"0"0,1 17 0 0 0,0 7 0 0 0,2 9 0 0 0,0-1 0 0 0,2 0 0 0 0,-4-1 0 0 0,-1-4 0 0 0,1-4 0 0 0,-2-5 0 0 0,-5-7 0 0 0,-2-14 0 0 0,0-19 0 0 0,3-20 0 0 0,2-15 0 0 0,4-2 0 0 0,1-4 0 0 0,6 0 0 0 0,4-3 0 0 0,6 3 0 0 0,3 9 0 0 0,-1 7 0 0 0,1 7 0 0 0,4 9 0 0 0,2 7 0 0 0,0 7 0 0 0,1 4 0 0 0,-1 3 0 0 0,-1 1 0 0 0,3 7 0 0 0,5 10 0 0 0,3 7 0 0 0,3 11 0 0 0,0 2 0 0 0,-1-2 0 0 0,-4-1 0 0 0,-6-2 0 0 0,-2-4 0 0 0,-6-3 0 0 0,-1-3 0 0 0,-4-2 0 0 0,-4-4-16383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13928 8197 16383 0 0,'0'3'0'0'0,"3"5"0"0"0,25 11 0 0 0,35 5 0 0 0,53 0 0 0 0,59-12 0 0 0,42-18 0 0 0,32-25 0 0 0,-26-7-16383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10837 8049 16383 0 0,'0'0'-16383'0'0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13480 5115 16383 0 0,'-4'-3'0'0'0,"-3"-2"0"0"0,-6 1 0 0 0,1 4 0 0 0,2 9 0 0 0,6 6 0 0 0,10 0 0 0 0,8-1 0 0 0,5-5 0 0 0,6-2 0 0 0,5-3 0 0 0,1-6 0 0 0,-1-2 0 0 0,-6-8 0 0 0,-4-1 0 0 0,-4-2 0 0 0,-7-2 0 0 0,-3-1 0 0 0,-3-1 0 0 0,-3-1 0 0 0,0 0 0 0 0,-5-4 0 0 0,-4 3 0 0 0,0 1 0 0 0,-6 1 0 0 0,-4 3 0 0 0,2 5-16383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13984 4903 16383 0 0,'0'3'0'0'0,"0"9"0"0"0,0 11 0 0 0,-3 13 0 0 0,-5 3 0 0 0,-4 1 0 0 0,0-1 0 0 0,-2-2 0 0 0,2 0 0 0 0,0-3 0 0 0,1-4 0 0 0,3-10 0 0 0,3-23 0 0 0,2-23 0 0 0,2-18 0 0 0,1-9 0 0 0,0-4 0 0 0,0 3 0 0 0,8 1 0 0 0,8 3 0 0 0,5 0 0 0 0,3 4 0 0 0,0 8 0 0 0,-1 6 0 0 0,4 9 0 0 0,2 8 0 0 0,4 20 0 0 0,3 13 0 0 0,-1 13 0 0 0,3 22 0 0 0,3 15 0 0 0,-7 0 0 0 0,-5-5 0 0 0,-1-4 0 0 0,-5-4 0 0 0,-3-9 0 0 0,-5-12-16383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13949 5163 16383 0 0,'17'-3'0'0'0,"35"-12"0"0"0,27-3 0 0 0,13-1 0 0 0,-6 1 0 0 0,-14 2 0 0 0,-20 3-16383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10329 5826 16383 0 0,'-3'0'0'0'0,"8"7"0"0"0,15 9 0 0 0,6 5 0 0 0,9 2 0 0 0,6 1 0 0 0,-1-4 0 0 0,-1-2 0 0 0,-7 0 0 0 0,-12 6 0 0 0,-19 3 0 0 0,-14 0 0 0 0,-8-1 0 0 0,-3 2 0 0 0,-5-5 0 0 0,2-1 0 0 0,4-3 0 0 0,4-3-16383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10414 7304 16383 0 0,'3'4'0'0'0,"5"0"0"0"0,4-6 0 0 0,1-14 0 0 0,0-14 0 0 0,-1-11 0 0 0,-3-7 0 0 0,-3-1 0 0 0,-2 4 0 0 0,4 4 0 0 0,2 4 0 0 0,-2 6 0 0 0,2 4 0 0 0,2 18 0 0 0,3 23 0 0 0,-2 23 0 0 0,-2 8 0 0 0,-4 4 0 0 0,-3-4 0 0 0,2-5 0 0 0,3-7 0 0 0,3-9 0 0 0,3-8 0 0 0,2-7 0 0 0,2-5 0 0 0,-2-7 0 0 0,2-9 0 0 0,2-6 0 0 0,0-7 0 0 0,-3-3 0 0 0,-5-2 0 0 0,-4-4 0 0 0,-4-3 0 0 0,-3 6-16383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10498 6609 16383 0 0,'-3'-4'0'0'0,"-2"0"-16383"0"0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13473 4048 16383 0 0,'3'0'0'0'0,"11"3"0"0"0,8 5 0 0 0,-2 8 0 0 0,1 7 0 0 0,-1 4 0 0 0,0 0 0 0 0,0 3 0 0 0,-4 3 0 0 0,-4 2 0 0 0,-8 2 0 0 0,-7 2 0 0 0,-14 4 0 0 0,-11-2 0 0 0,-10-1 0 0 0,0-4 0 0 0,5-5 0 0 0,-4 0 0 0 0,6-3 0 0 0,4-6 0 0 0,3-3 0 0 0,3-2 0 0 0,1 0 0 0 0,4-3-16383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12891 3219 16383 0 0,'0'7'0'0'0,"0"5"0"0"0,6-2 0 0 0,3-14 0 0 0,3-12 0 0 0,3-10 0 0 0,2-12 0 0 0,-2-1 0 0 0,0-2 0 0 0,-2-1 0 0 0,-4 5 0 0 0,0 3 0 0 0,2 6 0 0 0,-1 3 0 0 0,-2 0 0 0 0,-2-3 0 0 0,-3 10 0 0 0,-1 25 0 0 0,-2 18 0 0 0,0 12 0 0 0,0 6 0 0 0,-1 5 0 0 0,1-1 0 0 0,0 1 0 0 0,3 0 0 0 0,4-6 0 0 0,6-10 0 0 0,2-10 0 0 0,3-9 0 0 0,8-6 0 0 0,7-12 0 0 0,-2-4-16383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13060 2503 16383 0 0,'0'0'-16383'0'0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4212 7106 16383 0 0,'4'0'0'0'0,"7"0"0"0"0,5 0 0 0 0,4-7 0 0 0,2-8 0 0 0,0-13 0 0 0,0-21 0 0 0,-4-6 0 0 0,5-17 0 0 0,-1-20 0 0 0,-5-12 0 0 0,-1-10 0 0 0,-4-11 0 0 0,0-7 0 0 0,1 5 0 0 0,5 7 0 0 0,3 15 0 0 0,-3 17 0 0 0,0 25 0 0 0,0 12 0 0 0,-3 11 0 0 0,-1 14 0 0 0,0 10 0 0 0,9 8 0 0 0,3 5 0 0 0,4 4 0 0 0,4 8 0 0 0,3 12 0 0 0,-2 10 0 0 0,0 6 0 0 0,-5 1 0 0 0,-2 0 0 0 0,-2 0 0 0 0,-2-3 0 0 0,-5 4 0 0 0,-6 7 0 0 0,-5 0 0 0 0,-1 2 0 0 0,-1 4 0 0 0,2 2 0 0 0,-1-5 0 0 0,-2 1 0 0 0,-1 4 0 0 0,-1 0 0 0 0,1 1 0 0 0,5-2 0 0 0,-1-1 0 0 0,0 9 0 0 0,-3 7 0 0 0,2-1 0 0 0,3-2 0 0 0,0-9 0 0 0,5-7 0 0 0,0-1 0 0 0,3 4 0 0 0,10 13 0 0 0,3 13 0 0 0,7 14 0 0 0,3 14 0 0 0,2 6 0 0 0,-4-2 0 0 0,-1-7 0 0 0,-7-17 0 0 0,-6-20 0 0 0,-3-14 0 0 0,-6-13 0 0 0,1-7 0 0 0,2-4 0 0 0,0-5 0 0 0,1-5 0 0 0,0-6 0 0 0,0-6 0 0 0,7-3 0 0 0,5-9 0 0 0,1-13 0 0 0,2-18 0 0 0,-3-9 0 0 0,-2-10 0 0 0,-4-9 0 0 0,5-3 0 0 0,-4-1 0 0 0,-2 1 0 0 0,-6 6 0 0 0,-7 4 0 0 0,3 4 0 0 0,-2 4 0 0 0,-4 5 0 0 0,1 0 0 0 0,-1 3 0 0 0,0-3 0 0 0,3-2 0 0 0,-1 0 0 0 0,-2 6 0 0 0,-3-1 0 0 0,1 3 0 0 0,-1 5 0 0 0,-28 9 0 0 0,-30 8 0 0 0,-28 7 0 0 0,-16 5 0 0 0,-9 4 0 0 0,-3 1 0 0 0,-1 2 0 0 0,6 0 0 0 0,2-1 0 0 0,13 0 0 0 0,13 0 0 0 0,14-1 0 0 0,3 1 0 0 0,9-1 0 0 0,1 0 0 0 0,4 0 0 0 0,1 0 0 0 0,-2 6 0 0 0,1 3 0 0 0,3 0 0 0 0,0 1 0 0 0,2-1 0 0 0,2-1 0 0 0,-3-3 0 0 0,-2 1 0 0 0,4 0 0 0 0,3-1 0 0 0,6-2 0 0 0,4-1 0 0 0,3 0 0 0 0,-2-2 0 0 0,3 0-16383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10859 8006 16383 0 0,'3'0'0'0'0,"1"0"-16383"0"0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20493 5194 16383 0 0,'7'6'0'0'0,"5"24"0"0"0,11 32 0 0 0,5 30 0 0 0,1 20 0 0 0,-4 7 0 0 0,-3 7 0 0 0,1 3 0 0 0,0 2 0 0 0,7-3 0 0 0,4-8 0 0 0,4-9 0 0 0,5-8 0 0 0,-1-8 0 0 0,-5-12 0 0 0,2-5 0 0 0,-2-11 0 0 0,-1-4 0 0 0,-3-13 0 0 0,-8-11 0 0 0,-4-9 0 0 0,-2-7 0 0 0,2-13 0 0 0,8-22 0 0 0,8-19 0 0 0,6-18 0 0 0,2-11 0 0 0,-1-12 0 0 0,7-14 0 0 0,-2-5 0 0 0,-4-9 0 0 0,-1 1 0 0 0,-3-1 0 0 0,3-10 0 0 0,0-3 0 0 0,3-10 0 0 0,0 0 0 0 0,-4 7 0 0 0,-10 6 0 0 0,-3 9 0 0 0,-1-10 0 0 0,-1 2 0 0 0,-3 1 0 0 0,-1 0 0 0 0,4 1 0 0 0,5 2 0 0 0,-3 8 0 0 0,-1 8 0 0 0,-1 5 0 0 0,2-3 0 0 0,-2-4 0 0 0,5-17 0 0 0,3-10 0 0 0,0-2 0 0 0,10-8 0 0 0,0 9 0 0 0,3 6 0 0 0,-3 10 0 0 0,-7 16 0 0 0,0 5 0 0 0,1 10 0 0 0,3-3 0 0 0,2-2 0 0 0,2 2 0 0 0,1 6 0 0 0,2 3 0 0 0,-4 11 0 0 0,-7 9 0 0 0,1 6 0 0 0,-4 5 0 0 0,-4 10 0 0 0,-1 5 0 0 0,1-1 0 0 0,-1 4 0 0 0,-4 0 0 0 0,2 4 0 0 0,-2 4 0 0 0,-1 4 0 0 0,1 2 0 0 0,3 5 0 0 0,0 6 0 0 0,-2 2 0 0 0,-3 1 0 0 0,2 7 0 0 0,-1 7 0 0 0,3 5 0 0 0,-1 12 0 0 0,-2 5 0 0 0,2 5 0 0 0,-1 10 0 0 0,-2 9 0 0 0,-1 5 0 0 0,-2-1 0 0 0,3 9 0 0 0,-4-1 0 0 0,-1-1 0 0 0,2-8 0 0 0,1 1 0 0 0,0 1 0 0 0,-1 1 0 0 0,3 8 0 0 0,1 2 0 0 0,-2-6 0 0 0,-3-3 0 0 0,-4-3 0 0 0,-3 1 0 0 0,2 1 0 0 0,2-4 0 0 0,1-3 0 0 0,1 0 0 0 0,0-2 0 0 0,0-3 0 0 0,1-8 0 0 0,-1-4 0 0 0,-3-8 0 0 0,-5-5 0 0 0,-5-2 0 0 0,-2-4 0 0 0,0-2 0 0 0,3-2 0 0 0,0 0 0 0 0,2-1 0 0 0,0-3 0 0 0,-2-2 0 0 0,-3-2 0 0 0,-2-1 0 0 0,2-1 0 0 0,0 3 0 0 0,-1 1 0 0 0,-1 0 0 0 0,-1 2 0 0 0,-4 0 0 0 0,-15 0 0 0 0,-29-2 0 0 0,-47 8 0 0 0,-54 7 0 0 0,-54-1 0 0 0,-32 3 0 0 0,-21-2 0 0 0,-14-3 0 0 0,4-9 0 0 0,14-2 0 0 0,32-5 0 0 0,30-6 0 0 0,30-6 0 0 0,28-4 0 0 0,16-2 0 0 0,10-2 0 0 0,0-1 0 0 0,-10 0 0 0 0,-9 0 0 0 0,-7 0 0 0 0,-5 0 0 0 0,-7 1 0 0 0,11 0 0 0 0,21 0 0 0 0,25 0 0 0 0,25 0 0 0 0,18 0 0 0 0,14 0 0 0 0,7-4 0 0 0,8-3 0 0 0,6-16 0 0 0,8-12 0 0 0,3-2-16383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14169 5890 16383 0 0,'7'3'0'0'0,"9"8"0"0"0,1 13 0 0 0,2 8 0 0 0,1 9 0 0 0,-4 11 0 0 0,-3 1 0 0 0,-5 4 0 0 0,-4 6 0 0 0,-1 5 0 0 0,-3 13 0 0 0,0 8 0 0 0,-1 0 0 0 0,0-6 0 0 0,0-3 0 0 0,1-1 0 0 0,-1-9 0 0 0,1-8 0 0 0,0-8 0 0 0,0 0 0 0 0,0 1 0 0 0,0 7 0 0 0,0 12 0 0 0,0 2 0 0 0,0 2 0 0 0,0 4 0 0 0,0 2 0 0 0,0-3 0 0 0,0-12 0 0 0,0-14 0 0 0,0-10 0 0 0,0-6 0 0 0,0-3 0 0 0,0 0 0 0 0,0-1 0 0 0,0-1 0 0 0,0 2 0 0 0,0 3 0 0 0,-10 7 0 0 0,-3 4 0 0 0,-10 6 0 0 0,-5-7 0 0 0,-3 0 0 0 0,-4-3 0 0 0,-9 1 0 0 0,-8-4 0 0 0,-11 1 0 0 0,-16 0 0 0 0,-17 5 0 0 0,-13 2 0 0 0,-9 5 0 0 0,0-3 0 0 0,6-4 0 0 0,8-4 0 0 0,12-9 0 0 0,9-7 0 0 0,14-10 0 0 0,6-6 0 0 0,0-4 0 0 0,0-2 0 0 0,8-3 0 0 0,7 2 0 0 0,7-1 0 0 0,8-1 0 0 0,-1-1 0 0 0,-1-1 0 0 0,-5-1 0 0 0,-5-1 0 0 0,-6 0 0 0 0,-4 0 0 0 0,0 0 0 0 0,4 0 0 0 0,-4 0 0 0 0,-6 0 0 0 0,-6 6 0 0 0,-5 3 0 0 0,3 0 0 0 0,10-2 0 0 0,11-3 0 0 0,8 3 0 0 0,0-1 0 0 0,-4-1 0 0 0,0-2 0 0 0,0 0 0 0 0,4-2 0 0 0,6-1 0 0 0,5 0 0 0 0,1 0 0 0 0,2 3 0 0 0,5 5 0 0 0,2 7 0 0 0,-4 22 0 0 0,-10 24 0 0 0,-8 20 0 0 0,-2 15 0 0 0,1 19 0 0 0,7 10 0 0 0,-4 0 0 0 0,4 3 0 0 0,9-7 0 0 0,8-7 0 0 0,8-6 0 0 0,5-11 0 0 0,10-3 0 0 0,8 8 0 0 0,5 9 0 0 0,6 6 0 0 0,6 4 0 0 0,-2-9 0 0 0,-3-3 0 0 0,-5-17 0 0 0,0-11 0 0 0,1-8 0 0 0,-4-14 0 0 0,-4-10 0 0 0,-5-6 0 0 0,-4-8 0 0 0,-5-9 0 0 0,-7-10 0 0 0,-11-7 0 0 0,-13-8 0 0 0,-5-5 0 0 0,1-8 0 0 0,0-9 0 0 0,3-4 0 0 0,0 2 0 0 0,-2-2 0 0 0,-4-7 0 0 0,-2-4 0 0 0,5 0 0 0 0,6 6 0 0 0,-2-1 0 0 0,4 0 0 0 0,3 3 0 0 0,7 3 0 0 0,9 8 0 0 0,20 15 0 0 0,18 10 0 0 0,14 11 0 0 0,17 12 0 0 0,5 8 0 0 0,1 7 0 0 0,-3 0 0 0 0,-10-2 0 0 0,-10-5 0 0 0,-9-9 0 0 0,-7-10 0 0 0,-1-11 0 0 0,5-14 0 0 0,7-20 0 0 0,11-19 0 0 0,7-12 0 0 0,4-7 0 0 0,-1-6 0 0 0,3-12 0 0 0,-6-5 0 0 0,-6 2 0 0 0,-1 1 0 0 0,-9 5 0 0 0,-8 9 0 0 0,-2 6 0 0 0,-7 11 0 0 0,-7 6 0 0 0,1-8 0 0 0,10-12 0 0 0,8-8 0 0 0,-2 8-16383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23347 9954 16383 0 0,'3'0'0'0'0,"5"0"0"0"0,4 0 0 0 0,7 0 0 0 0,4 0 0 0 0,7 3 0 0 0,6 5 0 0 0,21 17 0 0 0,13 16 0 0 0,9 10 0 0 0,-2 0 0 0 0,2-2 0 0 0,-8-6 0 0 0,-11-7 0 0 0,-11-6 0 0 0,-7-2 0 0 0,-4-1 0 0 0,-9-3 0 0 0,-3-5 0 0 0,-1-6 0 0 0,-6-2 0 0 0,-3 1 0 0 0,-7 1 0 0 0,-15 13 0 0 0,-20 18 0 0 0,-17 9 0 0 0,-10 1 0 0 0,-6 0 0 0 0,3-8 0 0 0,1-7 0 0 0,4-4 0 0 0,6-4 0 0 0,8-4 0 0 0,7-7 0 0 0,5 0 0 0 0,3 0 0 0 0,2-3 0 0 0,5-2 0 0 0,1 4 0 0 0,0-1 0 0 0,-1 2 0 0 0,2 2 0 0 0,3-3-16383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24765 9742 16383 0 0,'0'13'0'0'0,"0"19"0"0"0,0 23 0 0 0,0 27 0 0 0,0 15 0 0 0,0 16 0 0 0,0 5 0 0 0,0-1 0 0 0,0-10 0 0 0,0-6 0 0 0,0-17 0 0 0,0-13 0 0 0,0-11 0 0 0,0-13 0 0 0,0-11 0 0 0,0-8 0 0 0,0 1 0 0 0,0 2 0 0 0,0 4 0 0 0,0 1 0 0 0,0 2 0 0 0,0-2 0 0 0,0-4 0 0 0,0-4 0 0 0,0-4 0 0 0,0-1 0 0 0,0-6-16383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5247 5992 16383 0 0,'0'-3'0'0'0,"0"-5"0"0"0,0-4 0 0 0,0-3 0 0 0,0-4 0 0 0,0-3 0 0 0,0-7 0 0 0,0-4 0 0 0,4 1 0 0 0,4 1 0 0 0,4 0 0 0 0,3 1 0 0 0,3 0 0 0 0,-2 1 0 0 0,0 2 0 0 0,4-1 0 0 0,-1 1 0 0 0,-2-2 0 0 0,1 5 0 0 0,1-2 0 0 0,0-2 0 0 0,0 4 0 0 0,4 2 0 0 0,11-2 0 0 0,7 0 0 0 0,3 0 0 0 0,-2 5 0 0 0,-6 6 0 0 0,-1 4 0 0 0,3 4 0 0 0,8 3 0 0 0,7 2 0 0 0,1 4 0 0 0,-5 5 0 0 0,-8 1 0 0 0,-10 2 0 0 0,-8 9 0 0 0,-4 8 0 0 0,-2 15 0 0 0,6 32 0 0 0,0 15 0 0 0,-5 13 0 0 0,-5 6 0 0 0,-5-3 0 0 0,-3-2 0 0 0,0-6 0 0 0,-1-9 0 0 0,0-14 0 0 0,-2-2 0 0 0,0-8 0 0 0,-1-4 0 0 0,-1-3 0 0 0,3-2 0 0 0,1-3 0 0 0,0-7 0 0 0,6-6 0 0 0,2-6 0 0 0,1-5 0 0 0,3-2 0 0 0,1-5 0 0 0,8-16 0 0 0,11-27 0 0 0,1-20 0 0 0,-1-10 0 0 0,-1-10 0 0 0,1-1 0 0 0,-2-4 0 0 0,-4 2 0 0 0,0-1 0 0 0,-6-1 0 0 0,-2-2 0 0 0,-6 7 0 0 0,-6 3 0 0 0,0 5 0 0 0,-3 8 0 0 0,-2 4 0 0 0,-2 0 0 0 0,-1-1 0 0 0,-2 0 0 0 0,-14 3 0 0 0,-58 9 0 0 0,-68 9 0 0 0,-54 8 0 0 0,-24 6 0 0 0,-2 4 0 0 0,19 2 0 0 0,31 1 0 0 0,34 1 0 0 0,26 0 0 0 0,29-1 0 0 0,21 0 0 0 0,18 0 0 0 0,12-1 0 0 0,9 0 0 0 0,3 0 0 0 0,2 0 0 0 0,-3 0 0 0 0,2 0-16383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15473 4229 16383 0 0,'10'0'0'0'0,"7"0"0"0"0,7 0 0 0 0,-1-4 0 0 0,0-4 0 0 0,-1 0 0 0 0,-4-3 0 0 0,-6-3 0 0 0,-1-2 0 0 0,-2-2 0 0 0,-3-1 0 0 0,-2-8 0 0 0,-3-9 0 0 0,0-5 0 0 0,-1-13 0 0 0,-1-10 0 0 0,1-12 0 0 0,-1-9 0 0 0,1-8 0 0 0,0 3 0 0 0,-1 2 0 0 0,1 7 0 0 0,0 13 0 0 0,0 5 0 0 0,0 3 0 0 0,7 5 0 0 0,2 2 0 0 0,0 3 0 0 0,1 3 0 0 0,-1-4 0 0 0,2-3 0 0 0,-1-6 0 0 0,-3 4 0 0 0,1 1 0 0 0,0-4 0 0 0,4-1 0 0 0,1 6 0 0 0,-2 5 0 0 0,-3 8 0 0 0,1 3 0 0 0,-2 6 0 0 0,2 1 0 0 0,-1 3 0 0 0,6-1 0 0 0,-1 1 0 0 0,2-1 0 0 0,-3 0 0 0 0,1-4 0 0 0,5-7 0 0 0,2 0 0 0 0,2 3 0 0 0,0-2 0 0 0,0-1 0 0 0,-4 3 0 0 0,-2 8 0 0 0,0 1 0 0 0,1-4 0 0 0,4 1 0 0 0,2-3 0 0 0,0 2 0 0 0,3 3 0 0 0,-3 4 0 0 0,2-2 0 0 0,3-3 0 0 0,0 5 0 0 0,2-2 0 0 0,3 2 0 0 0,2 4 0 0 0,-1 6 0 0 0,-6 13 0 0 0,-2 23 0 0 0,-1 24 0 0 0,1 33 0 0 0,0 12 0 0 0,-1 5 0 0 0,-5 0 0 0 0,-5-4 0 0 0,-3-9 0 0 0,-3-13 0 0 0,-3-7 0 0 0,-2-5 0 0 0,4-8 0 0 0,1 1 0 0 0,0 2 0 0 0,-3-2 0 0 0,-2 6 0 0 0,-1 5 0 0 0,-2 7 0 0 0,3-2 0 0 0,0-5 0 0 0,0-7 0 0 0,-1-5 0 0 0,-1-8 0 0 0,-1-7 0 0 0,3 0 0 0 0,1 1 0 0 0,3 9 0 0 0,0 6 0 0 0,-2 9 0 0 0,2 4 0 0 0,0 5 0 0 0,1 1 0 0 0,0-1 0 0 0,1 1 0 0 0,0-1 0 0 0,-3-8 0 0 0,1-1 0 0 0,0 2 0 0 0,4 5 0 0 0,1-2 0 0 0,1 9 0 0 0,-1 7 0 0 0,0 5 0 0 0,-2 5 0 0 0,0 3 0 0 0,-1 4 0 0 0,4-3 0 0 0,6 5 0 0 0,1-2 0 0 0,-5-11 0 0 0,-4-10 0 0 0,-4-10 0 0 0,-4-11 0 0 0,1-7 0 0 0,0-2 0 0 0,-1-5 0 0 0,5 3 0 0 0,2 5 0 0 0,-2 1 0 0 0,-2-2 0 0 0,-2-2 0 0 0,1 2 0 0 0,0-5 0 0 0,2-6 0 0 0,0-2 0 0 0,-2-4 0 0 0,-1-1 0 0 0,-2 2 0 0 0,2 9 0 0 0,0 0 0 0 0,-1 4 0 0 0,6 4 0 0 0,1 1 0 0 0,-1-5 0 0 0,-3-4 0 0 0,2-5 0 0 0,-2-5 0 0 0,-1-1 0 0 0,-2-3 0 0 0,-2-2 0 0 0,-1-2 0 0 0,3-2 0 0 0,0-1 0 0 0,0 0 0 0 0,-1 0 0 0 0,-1-1 0 0 0,3 0 0 0 0,3 1 0 0 0,1 0 0 0 0,-1-1 0 0 0,1-2 0 0 0,3-5 0 0 0,9-18 0 0 0,4-15 0 0 0,6-16 0 0 0,-1-7 0 0 0,0-1 0 0 0,-4-1 0 0 0,-1-2 0 0 0,-3 3 0 0 0,-4 4 0 0 0,-2 4 0 0 0,-1-1 0 0 0,1-1 0 0 0,4-4 0 0 0,3 5 0 0 0,0-1 0 0 0,-1-4 0 0 0,1 2 0 0 0,-2 2 0 0 0,3-4 0 0 0,4 0 0 0 0,1-4 0 0 0,-5 3 0 0 0,-2 3 0 0 0,-3 1 0 0 0,-4-3 0 0 0,-1 3 0 0 0,0-2 0 0 0,5-4 0 0 0,2-5 0 0 0,-2 4 0 0 0,-1-1 0 0 0,-4 1 0 0 0,0 2 0 0 0,3-5 0 0 0,0 0 0 0 0,-4 0 0 0 0,0 4 0 0 0,-3-2 0 0 0,-3 1 0 0 0,1-2 0 0 0,3-2 0 0 0,2-3 0 0 0,-1-6 0 0 0,1 4 0 0 0,-1 5 0 0 0,-4 5 0 0 0,1 2 0 0 0,-1 6 0 0 0,-2 3 0 0 0,-2 4 0 0 0,-2 3 0 0 0,-1 4 0 0 0,2 2 0 0 0,2 2 0 0 0,-1 0 0 0 0,-5 5 0 0 0,-4 3 0 0 0,-10 5 0 0 0,-8 4 0 0 0,-10 1 0 0 0,-7 2 0 0 0,-2 1 0 0 0,-2 0 0 0 0,-3-1 0 0 0,3 1 0 0 0,-2 0 0 0 0,5-1 0 0 0,2 0 0 0 0,-3 0 0 0 0,-7 0 0 0 0,-6 0 0 0 0,-3 0 0 0 0,-6 0 0 0 0,2 0 0 0 0,7 0 0 0 0,11 0 0 0 0,5 0 0 0 0,0 0 0 0 0,-22 0 0 0 0,-9 0 0 0 0,-17 0 0 0 0,0 0 0 0 0,4 0 0 0 0,10 0 0 0 0,13 0 0 0 0,15 0 0 0 0,10 0 0 0 0,6 0 0 0 0,-4 0 0 0 0,-2 0 0 0 0,-2 0 0 0 0,2 0 0 0 0,3 0 0 0 0,4 0 0 0 0,4 0 0 0 0,-2 0 0 0 0,1 0 0 0 0,-2 0 0 0 0,-4 3 0 0 0,1 2 0 0 0,-2-1 0 0 0,-2 0 0 0 0,-2 1 0 0 0,2 1 0 0 0,3 0 0 0 0,0-3 0 0 0,-4 7 0 0 0,0 0 0 0 0,-1-1 0 0 0,2-2 0 0 0,4 1 0 0 0,4 0 0 0 0,2-3 0 0 0,3-1 0 0 0,0-2 0 0 0,2-1 0 0 0,-4 0 0 0 0,0 2 0 0 0,3 1-16383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12234 5085 16383 0 0,'0'0'-16383'0'0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12086 5085 16383 0 0,'4'4'0'0'0,"3"0"0"0"0,6 0 0 0 0,2 0 0 0 0,3-2 0 0 0,2 7 0 0 0,0 0 0 0 0,1 4 0 0 0,3-2 0 0 0,1-2 0 0 0,-4 1 0 0 0,-5 2 0 0 0,-6 2 0 0 0,-4 9 0 0 0,-3 4 0 0 0,-9 0 0 0 0,-11 4 0 0 0,-5 2 0 0 0,-2-1 0 0 0,-4-3 0 0 0,-1-2 0 0 0,2-3 0 0 0,4-5-16383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12340 5741 16383 0 0,'4'-3'0'0'0,"3"-2"0"0"0,9 4 0 0 0,14 12 0 0 0,9 5 0 0 0,2 5 0 0 0,-4 3 0 0 0,-4-2 0 0 0,-8-2 0 0 0,-8 2 0 0 0,-13 12 0 0 0,-12 6 0 0 0,-7 3 0 0 0,-1-2 0 0 0,2-5 0 0 0,0-2 0 0 0,-5 4 0 0 0,-1-5 0 0 0,-2 2 0 0 0,0 2 0 0 0,0-5 0 0 0,4-9-16383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8636 5149 16383 0 0,'7'0'0'0'0,"12"3"0"0"0,6 5 0 0 0,6 1 0 0 0,1-1 0 0 0,-5 1 0 0 0,-4-1 0 0 0,-2 2 0 0 0,-5 3 0 0 0,-8 2 0 0 0,-13 2 0 0 0,-15 1 0 0 0,-11 2 0 0 0,-1 0 0 0 0,3-3 0 0 0,5-5-16383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7684 8027 16383 0 0,'0'0'-16383'0'0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8974 5784 16383 0 0,'-4'3'0'0'0,"0"5"0"0"0,0 4 0 0 0,7 4 0 0 0,7-2 0 0 0,5 2 0 0 0,3-4 0 0 0,2 1 0 0 0,1-2 0 0 0,1-4 0 0 0,-1 2 0 0 0,0 1 0 0 0,-1 0 0 0 0,1 2 0 0 0,-5 1 0 0 0,-4 2 0 0 0,-4 3 0 0 0,-7-3 0 0 0,-7-3 0 0 0,-3-1 0 0 0,-2-2 0 0 0,-4 1 0 0 0,-2 2 0 0 0,-2 2 0 0 0,0 0 0 0 0,2-1 0 0 0,1-1 0 0 0,0 0 0 0 0,2-2-16383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12140 3815 16383 0 0,'14'0'0'0'0,"14"4"0"0"0,19 4 0 0 0,26 7 0 0 0,10 5 0 0 0,-2-1 0 0 0,-8-4 0 0 0,-10-1 0 0 0,-12-3 0 0 0,-15 4 0 0 0,-20 2 0 0 0,-27 2 0 0 0,-10 1 0 0 0,-17 4 0 0 0,-7 1 0 0 0,0 0 0 0 0,-6 2 0 0 0,-1 0 0 0 0,5-1 0 0 0,8-5 0 0 0,6-7 0 0 0,2 2 0 0 0,4 2 0 0 0,2 0 0 0 0,2-2 0 0 0,2-4 0 0 0,-2 2 0 0 0,-4 3 0 0 0,-12-2 0 0 0,-15 0 0 0 0,2-3-16383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11176 3326 16383 0 0,'0'3'0'0'0,"0"5"0"0"0,0 4 0 0 0,3 4 0 0 0,9-2 0 0 0,1-5 0 0 0,2-9 0 0 0,-1-11 0 0 0,4-13 0 0 0,1-6 0 0 0,-1-8 0 0 0,-5-8 0 0 0,-4-3 0 0 0,-4 4 0 0 0,-2 6 0 0 0,-2 6 0 0 0,-2 6 0 0 0,1 3 0 0 0,-1 0 0 0 0,0 0 0 0 0,1 14 0 0 0,-1 16 0 0 0,1 21 0 0 0,0 11 0 0 0,0 7 0 0 0,0 6 0 0 0,0 1 0 0 0,0-2 0 0 0,3-6 0 0 0,8-7 0 0 0,3-10-16383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11536 3180 16383 0 0,'3'-4'0'0'0,"5"0"0"0"0,4 3 0 0 0,0 12 0 0 0,5 18 0 0 0,0 14 0 0 0,-4 13 0 0 0,-3 4 0 0 0,-4-2 0 0 0,-3-4 0 0 0,-2-4 0 0 0,-1-7 0 0 0,0-11-16383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8192 4613 16383 0 0,'0'6'0'0'0,"0"7"0"0"0,3 0 0 0 0,5-2 0 0 0,4-3 0 0 0,7-2 0 0 0,3-13 0 0 0,-1-22 0 0 0,-5-16 0 0 0,-5-7 0 0 0,-5-9 0 0 0,-2-3 0 0 0,-3 5 0 0 0,-1 6 0 0 0,-1 6 0 0 0,0 7 0 0 0,0 17 0 0 0,0 29 0 0 0,4 34 0 0 0,1 21 0 0 0,4 9 0 0 0,0 7 0 0 0,5-3 0 0 0,1-14-16383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8297 3773 16383 0 0,'0'0'-16383'0'0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8615 4471 16383 0 0,'3'4'0'0'0,"2"4"0"0"0,2 0 0 0 0,1 14 0 0 0,6 15 0 0 0,0 12 0 0 0,-2-2-16383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8954 6817 16383 0 0,'0'3'0'0'0,"3"2"0"0"0,5-1 0 0 0,4 0 0 0 0,0-5 0 0 0,2-16 0 0 0,-2-14 0 0 0,-3-10 0 0 0,-3-4 0 0 0,-3-4 0 0 0,-1 2 0 0 0,-1 3 0 0 0,-2 5 0 0 0,1 6 0 0 0,-1 2 0 0 0,1 17 0 0 0,6 23 0 0 0,3 14 0 0 0,-1 14 0 0 0,-1 6 0 0 0,-2 3 0 0 0,1-6 0 0 0,0-10-16383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8911 6144 16383 0 0,'0'0'-16383'0'0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9459 6736 16383 0 0,'6'0'0'0'0,"7"0"0"0"0,3 0 0 0 0,3 0 0 0 0,2 0 0 0 0,-4 4 0 0 0,-3 10 0 0 0,-5 7 0 0 0,-11 10 0 0 0,-11 7 0 0 0,-8 6 0 0 0,-2-4 0 0 0,1-2 0 0 0,-1-1 0 0 0,-1-3 0 0 0,4-4 0 0 0,9-7 0 0 0,20-8 0 0 0,21-6 0 0 0,23-4 0 0 0,23-18 0 0 0,8-8 0 0 0,4-2 0 0 0,-4 0 0 0 0,-8 0 0 0 0,-12 2 0 0 0,-12 0 0 0 0,-5 0 0 0 0,-11 4-16383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5680 12988 16383 0 0,'-3'3'0'0'0,"-5"2"0"0"0,-7 6 0 0 0,-2 5 0 0 0,-1-1 0 0 0,-4 5 0 0 0,2 1 0 0 0,0-2 0 0 0,4-1 0 0 0,5 3 0 0 0,1-2 0 0 0,1 2 0 0 0,4 5 0 0 0,1 1 0 0 0,2-1 0 0 0,2-1 0 0 0,0-1 0 0 0,0-2 0 0 0,1 2 0 0 0,-1 1 0 0 0,0 2 0 0 0,1 0 0 0 0,6 3 0 0 0,2 3 0 0 0,3-2 0 0 0,2-2 0 0 0,3-5 0 0 0,2-5 0 0 0,7-5 0 0 0,0-1 0 0 0,-1 0 0 0 0,-2-2 0 0 0,-2-3 0 0 0,0-2 0 0 0,-1-3 0 0 0,4-2 0 0 0,0-1 0 0 0,3 0 0 0 0,7-4 0 0 0,1-4 0 0 0,-5-5 0 0 0,-1-3 0 0 0,1-6 0 0 0,-4-5 0 0 0,-7-2 0 0 0,0 0 0 0 0,1-1 0 0 0,-1-2 0 0 0,-2 0 0 0 0,-2 0 0 0 0,-3-5 0 0 0,4-4 0 0 0,-2 3 0 0 0,-3 0 0 0 0,-3-3 0 0 0,-3-1 0 0 0,-2 3 0 0 0,-3 1 0 0 0,0 4 0 0 0,0 4 0 0 0,-1 1 0 0 0,1 2 0 0 0,-1-2 0 0 0,1-2 0 0 0,0-3 0 0 0,-1-2 0 0 0,1-5 0 0 0,0 1 0 0 0,0 3 0 0 0,0 2 0 0 0,-3 4 0 0 0,-5 3 0 0 0,-4 0 0 0 0,-3 1 0 0 0,0 2 0 0 0,0 2 0 0 0,-1 5 0 0 0,-2 5 0 0 0,0 5 0 0 0,-4 4 0 0 0,-2 2 0 0 0,0 2 0 0 0,-3 1 0 0 0,-4 0 0 0 0,-9 4 0 0 0,-2 7 0 0 0,-4 12 0 0 0,0 8 0 0 0,-4 10 0 0 0,5 0 0 0 0,5 7 0 0 0,8-2 0 0 0,7-5 0 0 0,6-3 0 0 0,3-5 0 0 0,3-5 0 0 0,2 0 0 0 0,1-3 0 0 0,4-1 0 0 0,2 1 0 0 0,1 0 0 0 0,3-4-16383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11345 2757 16383 0 0,'0'0'-16383'0'0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11811 3366 16383 0 0,'0'-3'0'0'0,"3"-1"0"0"0,12-4 0 0 0,13-3 0 0 0,5-4 0 0 0,4 1 0 0 0,-5 3-16383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12000 3159 16383 0 0,'0'3'0'0'0,"0"9"0"0"0,-3 11 0 0 0,-2 6 0 0 0,1 1 0 0 0,1-1 0 0 0,0-6-16383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12213 3381 16383 0 0,'7'-4'0'0'0,"5"-4"0"0"0,1-14 0 0 0,2-14 0 0 0,-2-4 0 0 0,-4 2 0 0 0,-2 0 0 0 0,-3 0 0 0 0,-2 0 0 0 0,-2-1 0 0 0,0 0 0 0 0,0 3 0 0 0,2-3 0 0 0,2-1 0 0 0,4 10 0 0 0,-1 26 0 0 0,0 28 0 0 0,1 13 0 0 0,0 10 0 0 0,5 8 0 0 0,0-3 0 0 0,-2-10-16383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12361 2545 16383 0 0,'0'0'-16383'0'0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12510 3307 16383 0 0,'6'0'0'0'0,"7"0"0"0"0,3 0 0 0 0,6 0 0 0 0,3 0 0 0 0,1 0 0 0 0,-2 0 0 0 0,0 4 0 0 0,-2 4 0 0 0,-4 7 0 0 0,-5 5 0 0 0,-5 6 0 0 0,-4 1 0 0 0,-3 4 0 0 0,-1 2 0 0 0,-4-3 0 0 0,-5-1 0 0 0,0-2 0 0 0,-7-2 0 0 0,-6 2 0 0 0,-3-1 0 0 0,2-1 0 0 0,3-2 0 0 0,20-4 0 0 0,32-6 0 0 0,30-5 0 0 0,11-4 0 0 0,0-2 0 0 0,-6-2 0 0 0,-7-1 0 0 0,-4 0 0 0 0,-8 0 0 0 0,-5 0 0 0 0,-7 0 0 0 0,-10 1-16383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6414 5360 16383 0 0,'3'0'0'0'0,"5"0"0"0"0,7 0 0 0 0,2 0-16383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11853 5339 16383 0 0,'0'0'-16383'0'0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7176 4196 16383 0 0,'3'0'0'0'0,"18"0"0"0"0,19 0 0 0 0,7 0 0 0 0,1 0 0 0 0,-4 0 0 0 0,-9 0-16383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7324 4323 16383 0 0,'0'7'0'0'0,"17"9"0"0"0,29 5 0 0 0,33-1 0 0 0,18 2 0 0 0,2-1 0 0 0,-13-5 0 0 0,-17-6 0 0 0,-21-3-16383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5704 13267 16383 0 0,'-3'7'0'0'0,"-5"2"0"0"0,-8-1 0 0 0,-4-1 0 0 0,-5-2 0 0 0,-3-8 0 0 0,4-8 0 0 0,6-5 0 0 0,7-3 0 0 0,4-5 0 0 0,4-2 0 0 0,2 0 0 0 0,1 1 0 0 0,1 2 0 0 0,1 1 0 0 0,-1 1 0 0 0,3 4 0 0 0,8 8 0 0 0,1 9 0 0 0,3 9 0 0 0,8 8 0 0 0,0 5 0 0 0,-1 0 0 0 0,3 1 0 0 0,0 2 0 0 0,0-5 0 0 0,-3-5 0 0 0,0-5 0 0 0,-2-5 0 0 0,3-2 0 0 0,0-3 0 0 0,4 0 0 0 0,2-8 0 0 0,1-2 0 0 0,-2-6 0 0 0,-6-8 0 0 0,-3-5 0 0 0,-2-2 0 0 0,-4 1 0 0 0,-5 2 0 0 0,-3 0 0 0 0,-3 0 0 0 0,-2-1 0 0 0,-1 1 0 0 0,-1-2 0 0 0,0 1 0 0 0,1 2 0 0 0,-1-1 0 0 0,1 4-16383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5080 3604 16383 0 0,'0'3'0'0'0,"0"12"0"0"0,0 6 0 0 0,0 13 0 0 0,3 11 0 0 0,5 8 0 0 0,1-2 0 0 0,-1-2 0 0 0,1-3 0 0 0,3-3 0 0 0,-1-5 0 0 0,1-6 0 0 0,12-12 0 0 0,2-12 0 0 0,0-14 0 0 0,-1-17 0 0 0,2-14 0 0 0,0-8 0 0 0,-5 1 0 0 0,-3 4 0 0 0,-4 5 0 0 0,-2 3 0 0 0,-3 6-16383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5630 3858 16383 0 0,'0'6'0'0'0,"0"7"0"0"0,4 3 0 0 0,0 7 0 0 0,0 2 0 0 0,0 7 0 0 0,-2 1 0 0 0,0-1 0 0 0,-1 4 0 0 0,-1-1 0 0 0,0 1 0 0 0,0-3 0 0 0,0-4 0 0 0,0 1 0 0 0,-1-2 0 0 0,1-6-16383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4466 4366 16383 0 0,'37'10'0'0'0,"56"3"0"0"0,63 0 0 0 0,49-3 0 0 0,23-2 0 0 0,-3-4 0 0 0,-27-1 0 0 0,-40-2 0 0 0,-37-1 0 0 0,-35-1 0 0 0,-26 1 0 0 0,-24-1-16383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5057 4822 16383 0 0,'7'0'0'0'0,"5"7"0"0"0,1 12 0 0 0,-1 13 0 0 0,-4 18 0 0 0,-2 14 0 0 0,-3 10 0 0 0,-2 2 0 0 0,-1-2 0 0 0,0 0 0 0 0,0 2 0 0 0,-1-3 0 0 0,-3-7 0 0 0,-1-11 0 0 0,1-8 0 0 0,0-9 0 0 0,2-8 0 0 0,0-5 0 0 0,-2-7 0 0 0,-1-26 0 0 0,-6-23 0 0 0,-1-23 0 0 0,1-15 0 0 0,3-6 0 0 0,2 2 0 0 0,3 1 0 0 0,2-1 0 0 0,0 8 0 0 0,1 6 0 0 0,1 8 0 0 0,-1 8 0 0 0,1 6 0 0 0,-1 0 0 0 0,0 3 0 0 0,4 4 0 0 0,4-3 0 0 0,4 0 0 0 0,4 3 0 0 0,2 7 0 0 0,-2 3 0 0 0,3 2 0 0 0,2 4 0 0 0,11 1 0 0 0,9-1 0 0 0,6 3 0 0 0,4 2 0 0 0,-3 3 0 0 0,0 3 0 0 0,0 2 0 0 0,-3 0 0 0 0,-5 2 0 0 0,-6 2 0 0 0,-9 6 0 0 0,-9 4 0 0 0,-6 3 0 0 0,-6 2 0 0 0,-3 2 0 0 0,-2 3 0 0 0,-8 9 0 0 0,-5 2 0 0 0,-4-1 0 0 0,-2-3 0 0 0,-4-4 0 0 0,-6-2 0 0 0,0-6 0 0 0,1-5 0 0 0,3-5 0 0 0,1-5 0 0 0,3-1 0 0 0,-2 1 0 0 0,-4 0 0 0 0,-4 0 0 0 0,3 3 0 0 0,8 7 0 0 0,9 8 0 0 0,15 7 0 0 0,9 6 0 0 0,3 0 0 0 0,3-5 0 0 0,8 2 0 0 0,-1-1 0 0 0,-1 2 0 0 0,3 1 0 0 0,-1 0 0 0 0,-4-4 0 0 0,-6-2 0 0 0,-6-7-16383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5862 5466 16383 0 0,'0'7'0'0'0,"0"16"0"0"0,0 13 0 0 0,0 12 0 0 0,0 3 0 0 0,0 1 0 0 0,0-5 0 0 0,0-8 0 0 0,0-7 0 0 0,0-5 0 0 0,-4-8 0 0 0,-3-7 0 0 0,-2-5-16383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10033 6567 16383 0 0,'7'0'0'0'0,"5"0"0"0"0,5 0 0 0 0,2 0 0 0 0,4 0 0 0 0,3 0 0 0 0,-1 0 0 0 0,0 0 0 0 0,-5 0-16383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10181 6652 16383 0 0,'0'6'0'0'0,"0"7"0"0"0,0 3 0 0 0,4 3 0 0 0,7-2 0 0 0,12-3 0 0 0,13-5 0 0 0,-1-4-16383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10562 6249 16383 0 0,'4'0'0'0'0,"3"0"0"0"0,6 0 0 0 0,2 0 0 0 0,7 7 0 0 0,-2 9 0 0 0,0 12 0 0 0,0 4 0 0 0,3 10 0 0 0,1 6 0 0 0,0 7 0 0 0,0 1 0 0 0,-2-2 0 0 0,-4 4 0 0 0,-2-6 0 0 0,-4-7 0 0 0,0-12 0 0 0,-2-28 0 0 0,-3-26 0 0 0,0-18 0 0 0,3-10 0 0 0,0-4 0 0 0,1 2 0 0 0,3-2 0 0 0,-2 5 0 0 0,1 4 0 0 0,1 3 0 0 0,6-5 0 0 0,2 1 0 0 0,-3 9-16383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11197 6629 16383 0 0,'4'0'0'0'0,"7"0"0"0"0,9 0 0 0 0,8-3 0 0 0,2-2 0 0 0,0 1 0 0 0,-3 1 0 0 0,-1 0 0 0 0,-6 5 0 0 0,-6 5 0 0 0,-6 8 0 0 0,-4 12 0 0 0,-2 5 0 0 0,-2 3 0 0 0,-5-1 0 0 0,0-2 0 0 0,-1-4 0 0 0,-1-3 0 0 0,-1-3 0 0 0,2-1 0 0 0,1-1 0 0 0,6-4 0 0 0,15-5 0 0 0,19-3 0 0 0,14-5 0 0 0,8-1 0 0 0,5-2 0 0 0,-2-1 0 0 0,-3 0 0 0 0,-9 0 0 0 0,-9 1 0 0 0,-12-1-16383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10816 7265 16383 0 0,'0'4'0'0'0,"7"4"0"0"0,5 4 0 0 0,18 3 0 0 0,17 0 0 0 0,31 0 0 0 0,30-2 0 0 0,36-4 0 0 0,17 1 0 0 0,16-2 0 0 0,-6-2 0 0 0,-22-3 0 0 0,-29-1 0 0 0,-32-1 0 0 0,-28-1 0 0 0,-23 0-16383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10541 12261 16383 0 0,'10'10'0'0'0,"10"10"0"0"0,9 5 0 0 0,19 5 0 0 0,29 1 0 0 0,41-5 0 0 0,42-7 0 0 0,27 1 0 0 0,-2-4 0 0 0,-15-5 0 0 0,-26-3 0 0 0,-24-4 0 0 0,-16-2 0 0 0,-9 5 0 0 0,0 4 0 0 0,-6 2 0 0 0,-11-3 0 0 0,-10-2 0 0 0,-12-3 0 0 0,-12 1 0 0 0,-14 0-16383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11025 8050 16383 0 0,'3'0'0'0'0,"9"0"0"0"0,4 3 0 0 0,1 5 0 0 0,-4 14 0 0 0,-3 17 0 0 0,-3 19 0 0 0,-4 10 0 0 0,-1 3 0 0 0,-2 3 0 0 0,-1-5 0 0 0,4-6 0 0 0,1-5 0 0 0,3-4 0 0 0,0-9 0 0 0,0-6 0 0 0,-2-1 0 0 0,-2-5 0 0 0,-1-5 0 0 0,-2-3 0 0 0,1-2 0 0 0,-2-3 0 0 0,1 0 0 0 0,-7-11 0 0 0,-2-21 0 0 0,-3-21 0 0 0,-7-19 0 0 0,1-10 0 0 0,3-9 0 0 0,1-5 0 0 0,2 0 0 0 0,1 2 0 0 0,1 2 0 0 0,0 1 0 0 0,1 10 0 0 0,2 13 0 0 0,2 6 0 0 0,3 5 0 0 0,1-5 0 0 0,0-3 0 0 0,2 4 0 0 0,-1 1 0 0 0,0 5 0 0 0,1 4 0 0 0,-1 2 0 0 0,4 1 0 0 0,4 3 0 0 0,4 5 0 0 0,0 3 0 0 0,2 4 0 0 0,4 5 0 0 0,10 3 0 0 0,14 3 0 0 0,9 1 0 0 0,4 2 0 0 0,-5-1 0 0 0,-8 1 0 0 0,-3 0 0 0 0,-3 3 0 0 0,-3 1 0 0 0,-8 3 0 0 0,-4 3 0 0 0,-3 4 0 0 0,-4 2 0 0 0,-5 2 0 0 0,-3 0 0 0 0,-4 5 0 0 0,-1 1 0 0 0,-1 0 0 0 0,-1 2 0 0 0,0 7 0 0 0,-3 1 0 0 0,-4-2 0 0 0,-5 0 0 0 0,-6 1 0 0 0,-11-2 0 0 0,-6-3 0 0 0,3-2 0 0 0,-1-7 0 0 0,7-3 0 0 0,4-5 0 0 0,6 0 0 0 0,6 1 0 0 0,4 1 0 0 0,8-1 0 0 0,16 10 0 0 0,9 5 0 0 0,7 1 0 0 0,8 5 0 0 0,4-2 0 0 0,-3-4 0 0 0,-2 0 0 0 0,-3-4 0 0 0,-6-4 0 0 0,-4-1 0 0 0,3 10 0 0 0,-3-1-16383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11896 8576 16383 0 0,'3'-3'0'0'0,"8"-1"0"0"0,6-1 0 0 0,3 2 0 0 0,5 0 0 0 0,1 2 0 0 0,0 3 0 0 0,-4 6 0 0 0,-6 4 0 0 0,0 7 0 0 0,-1 4 0 0 0,-4 4 0 0 0,-4 5 0 0 0,-3 4 0 0 0,-2-2 0 0 0,-2 1 0 0 0,-3-2 0 0 0,-3-4 0 0 0,15-6 0 0 0,32-8 0 0 0,22-6 0 0 0,8-4 0 0 0,-2-4 0 0 0,-9-1 0 0 0,-11-1 0 0 0,-8-21 0 0 0,-10-6-16383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11726 3264 16383 0 0,'0'-4'0'0'0,"4"0"0"0"0,4-1 0 0 0,4 2 0 0 0,3 1 0 0 0,3 0 0 0 0,2 1 0 0 0,0 1 0 0 0,1 0 0 0 0,0 3 0 0 0,-1 2 0 0 0,4 6 0 0 0,1 2 0 0 0,-1-2 0 0 0,-1-3 0 0 0,-4-2-16383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11828 3011 16383 0 0,'-3'0'0'0'0,"-2"13"0"0"0,1 19 0 0 0,1 6 0 0 0,0 8 0 0 0,2 2 0 0 0,0-4 0 0 0,-3-2 0 0 0,-4-5 0 0 0,0-5 0 0 0,0-5 0 0 0,2-4 0 0 0,2-2 0 0 0,2-2 0 0 0,1-3-16383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11790 5270 16383 0 0,'0'-3'0'0'0,"0"-5"0"0"0,0-4 0 0 0,0-4 0 0 0,0-2 0 0 0,7 5 0 0 0,5 5 0 0 0,4 4 0 0 0,0 2-16383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11642 4958 16383 0 0,'3'0'0'0'0,"8"0"0"0"0,6 7 0 0 0,6 12 0 0 0,10 17 0 0 0,2 8 0 0 0,-1 4 0 0 0,4 4 0 0 0,-2 3 0 0 0,-3-4 0 0 0,-7-8 0 0 0,-9-11-16383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12058 5064 16383 0 0,'-7'0'0'0'0,"-9"0"0"0"0,-18 17 0 0 0,-21 29 0 0 0,-11 24 0 0 0,-4 9 0 0 0,6-1 0 0 0,11-10 0 0 0,14-15 0 0 0,14-15-16383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15198 5128 16383 0 0,'6'0'0'0'0,"7"3"0"0"0,7 8 0 0 0,3 13 0 0 0,5 18 0 0 0,5 13 0 0 0,-1 6 0 0 0,5 11 0 0 0,-1 3 0 0 0,1-5 0 0 0,0-1 0 0 0,-2-12 0 0 0,-7-9 0 0 0,-6-9 0 0 0,-2-11 0 0 0,-2-7 0 0 0,-4-8-16383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15705 5169 16383 0 0,'0'-3'0'0'0,"-3"-1"0"0"0,-8 13 0 0 0,-16 32 0 0 0,-3 20 0 0 0,-7 19 0 0 0,-3 17 0 0 0,-2 1 0 0 0,2-12 0 0 0,9-14 0 0 0,9-16 0 0 0,5-17 0 0 0,3-13 0 0 0,2-9-16383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18648 3688 16383 0 0,'0'34'0'0'0,"3"51"0"0"0,8 53 0 0 0,6 45 0 0 0,3 26 0 0 0,-2 18 0 0 0,3 5 0 0 0,1-15 0 0 0,0-20 0 0 0,0-26 0 0 0,-3-23 0 0 0,-3-19 0 0 0,4-11 0 0 0,-3-16 0 0 0,-3-12 0 0 0,-4-4 0 0 0,-4-3 0 0 0,0-9 0 0 0,-1-11 0 0 0,0-12 0 0 0,1-15 0 0 0,0-13-16383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12658 12303 16383 0 0,'0'3'0'0'0,"0"9"0"0"0,0 4 0 0 0,0 8 0 0 0,0 2 0 0 0,0 0 0 0 0,0-1 0 0 0,0 6 0 0 0,0 0 0 0 0,0 3 0 0 0,0 1 0 0 0,3-5 0 0 0,5-4 0 0 0,4-3 0 0 0,4-2 0 0 0,5-2 0 0 0,10-3 0 0 0,6-5 0 0 0,7-1 0 0 0,-1 5 0 0 0,-4 0 0 0 0,-5-3 0 0 0,-2-4 0 0 0,-3-2 0 0 0,-7-10 0 0 0,-6-7 0 0 0,-3-12 0 0 0,-4-5 0 0 0,-3-9 0 0 0,-3-4 0 0 0,-2-5 0 0 0,0 1 0 0 0,-2 2 0 0 0,0 5 0 0 0,-3 6 0 0 0,-4 7 0 0 0,-5 9 0 0 0,-3 7 0 0 0,-2 5 0 0 0,2 3-16383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18436 3473 16383 0 0,'4'0'0'0'0,"7"-4"0"0"0,16 0 0 0 0,23 0 0 0 0,44 0 0 0 0,66 2 0 0 0,67 0 0 0 0,80 1 0 0 0,67 1 0 0 0,42 0 0 0 0,21 0 0 0 0,4 0 0 0 0,-17 0 0 0 0,-11 1 0 0 0,-10-1 0 0 0,8 0 0 0 0,5 0 0 0 0,-7 0 0 0 0,-13 0 0 0 0,-10 0 0 0 0,-22 0 0 0 0,-37 0 0 0 0,-50-4 0 0 0,-66-7 0 0 0,-65-2 0 0 0,-50 1 0 0 0,-32 19 0 0 0,-23 33 0 0 0,-9 39 0 0 0,-6 37 0 0 0,-1 40 0 0 0,9 32 0 0 0,9 20 0 0 0,10 3 0 0 0,0-9 0 0 0,-6-20 0 0 0,-1-27 0 0 0,-4-29 0 0 0,-7-23 0 0 0,-2-16 0 0 0,-3-5 0 0 0,-1 0 0 0 0,-1 6 0 0 0,-5 12 0 0 0,-1 2 0 0 0,-3-2 0 0 0,-5-12 0 0 0,-2-10 0 0 0,-3-13 0 0 0,-2-12 0 0 0,-4-14 0 0 0,-1-8 0 0 0,-1-4 0 0 0,-1 0 0 0 0,-1 3 0 0 0,1 0 0 0 0,-1-3 0 0 0,1 2 0 0 0,-1-2 0 0 0,-2-1 0 0 0,-5-2 0 0 0,-1-1 0 0 0,-5 1 0 0 0,-5-3 0 0 0,-8 2 0 0 0,-23 0 0 0 0,-41 7 0 0 0,-38 11 0 0 0,-32 2 0 0 0,-34 4 0 0 0,-12-2 0 0 0,-12 1 0 0 0,-1-8 0 0 0,13-6 0 0 0,10-6 0 0 0,23-3 0 0 0,11-3 0 0 0,15-5 0 0 0,13 3 0 0 0,23-3 0 0 0,13-3 0 0 0,8-4 0 0 0,-3-4 0 0 0,-4-1 0 0 0,-6-3 0 0 0,-10 3 0 0 0,6 5 0 0 0,13 0 0 0 0,17-1 0 0 0,8 1 0 0 0,6 0 0 0 0,-4-1 0 0 0,-6-3 0 0 0,-12-1 0 0 0,-7-1 0 0 0,-2-2 0 0 0,9 0 0 0 0,9 0 0 0 0,13-1 0 0 0,9 1 0 0 0,6 0 0 0 0,2 0 0 0 0,-6-1 0 0 0,-9 1 0 0 0,-12 0 0 0 0,-17 0 0 0 0,-26 0 0 0 0,-17 7 0 0 0,-3 2 0 0 0,15 0 0 0 0,22-2 0 0 0,24-3 0 0 0,19 0 0 0 0,8-3 0 0 0,-3 0 0 0 0,-18-1 0 0 0,-23 0 0 0 0,-20-1 0 0 0,-13 1 0 0 0,3-1 0 0 0,13 1 0 0 0,19 0 0 0 0,14 0 0 0 0,17 0 0 0 0,6 0 0 0 0,-3 0 0 0 0,-4 0 0 0 0,5 0 0 0 0,-2 0 0 0 0,-4 0 0 0 0,4 0 0 0 0,3-3 0 0 0,4-5 0 0 0,6-1 0 0 0,9 1 0 0 0,6 2 0 0 0,5-1 0 0 0,7-3 0 0 0,-4 0 0 0 0,-1-1 0 0 0,-4-3 0 0 0,0 2 0 0 0,1-2 0 0 0,-3 3 0 0 0,2 0 0 0 0,1 1 0 0 0,-9-1 0 0 0,-4-2 0 0 0,1 2 0 0 0,3-2 0 0 0,1-1 0 0 0,-1-2 0 0 0,3-1 0 0 0,6-2 0 0 0,2-7 0 0 0,0-10 0 0 0,2-12 0 0 0,4-11 0 0 0,-5-13 0 0 0,2 3 0 0 0,4 6 0 0 0,2 8 0 0 0,3 8 0 0 0,4 0 0 0 0,3-2 0 0 0,3-7 0 0 0,1 7-16383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10118 9885 16383 0 0,'3'0'0'0'0,"18"0"0"0"0,23 0 0 0 0,37 0 0 0 0,39 0 0 0 0,39 0 0 0 0,26 0 0 0 0,6 0 0 0 0,-13 0 0 0 0,-33 0 0 0 0,-32 0 0 0 0,-27-3 0 0 0,-26-5 0 0 0,-20-4 0 0 0,-16-4 0 0 0,-15-5 0 0 0,-10-7 0 0 0,-11-4 0 0 0,-11-1 0 0 0,-4 2 0 0 0,-2 0 0 0 0,2 4 0 0 0,-5 1 0 0 0,-1-2 0 0 0,-5 0 0 0 0,-2 2 0 0 0,2 2 0 0 0,7 8 0 0 0,10 17 0 0 0,11 22 0 0 0,14 13 0 0 0,10 5 0 0 0,9 5 0 0 0,4-2 0 0 0,-2-5 0 0 0,-3-6 0 0 0,3-1 0 0 0,-1-4 0 0 0,-3-2 0 0 0,-3-3 0 0 0,-4-1 0 0 0,2-2 0 0 0,-1-1 0 0 0,-3 1 0 0 0,-1 2 0 0 0,-2 2 0 0 0,-3 0 0 0 0,-1-1 0 0 0,-3 3 0 0 0,-8-1 0 0 0,-13-3 0 0 0,-17-3 0 0 0,-5-4 0 0 0,-7 1 0 0 0,-1-1 0 0 0,1-3 0 0 0,5-5 0 0 0,6-2 0 0 0,7-3 0 0 0,8-1-16383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11561 11444 16383 0 0,'3'0'0'0'0,"2"11"0"0"0,3 19 0 0 0,0 19 0 0 0,-2 17 0 0 0,3 12 0 0 0,-2 9 0 0 0,-1-4 0 0 0,-1-2 0 0 0,-3-11 0 0 0,0-5 0 0 0,-2-3 0 0 0,0-8 0 0 0,0-4 0 0 0,6 0 0 0 0,3-2 0 0 0,-1-2 0 0 0,2 1 0 0 0,0-4 0 0 0,-3 1 0 0 0,1 6 0 0 0,0 2 0 0 0,-2 5 0 0 0,4 13 0 0 0,2-1 0 0 0,-2-7 0 0 0,-3-6 0 0 0,-2-10 0 0 0,1-5 0 0 0,-1-8 0 0 0,3-8 0 0 0,0-5 0 0 0,2-3 0 0 0,2-1 0 0 0,3-3 0 0 0,2 0 0 0 0,9 4 0 0 0,12 6 0 0 0,8 2 0 0 0,5-2 0 0 0,-2-3 0 0 0,11 6 0 0 0,5-1 0 0 0,11-2 0 0 0,24 5 0 0 0,19 5 0 0 0,22 0 0 0 0,21 1 0 0 0,13 2 0 0 0,18-2 0 0 0,0-4 0 0 0,-7-6 0 0 0,-14-1 0 0 0,-20-5 0 0 0,-12-4 0 0 0,-9-6 0 0 0,13-3 0 0 0,16-3 0 0 0,15-2 0 0 0,17-1 0 0 0,11 0 0 0 0,-3 0 0 0 0,-11 0 0 0 0,-15 1 0 0 0,-19-1 0 0 0,-10 1 0 0 0,-6 0 0 0 0,-9 0 0 0 0,3 0 0 0 0,13 0 0 0 0,19 0 0 0 0,15 0 0 0 0,24 0 0 0 0,21 0 0 0 0,17 0 0 0 0,17 0 0 0 0,5 0 0 0 0,-5 0 0 0 0,-16 0 0 0 0,-22 0 0 0 0,-19 0 0 0 0,-10 0 0 0 0,-10 0 0 0 0,4 0 0 0 0,7 0 0 0 0,12 7 0 0 0,5 2 0 0 0,0-1 0 0 0,-12 6 0 0 0,-19 0 0 0 0,-31-2 0 0 0,-26-4 0 0 0,-27-2 0 0 0,-20-3 0 0 0,-16-2 0 0 0,-11-1 0 0 0,-10 0 0 0 0,-12-4 0 0 0,-11-15 0 0 0,-3-13 0 0 0,-2-20 0 0 0,-1-13 0 0 0,-3-10 0 0 0,4-18 0 0 0,1-11 0 0 0,-2-15 0 0 0,-2-10 0 0 0,-2-8 0 0 0,-3 4 0 0 0,-1 7 0 0 0,0 8 0 0 0,-2 10 0 0 0,1 14 0 0 0,-1 20 0 0 0,1 15 0 0 0,0 8 0 0 0,-1 8 0 0 0,1 6 0 0 0,-3 6 0 0 0,-8 0 0 0 0,-33-7 0 0 0,-49 0 0 0 0,-66 2 0 0 0,-67-3 0 0 0,-82-7 0 0 0,-64-1 0 0 0,-56-8 0 0 0,-25-2 0 0 0,5-4 0 0 0,40 4 0 0 0,55 5 0 0 0,64 9 0 0 0,60 11 0 0 0,60 11 0 0 0,48 2 0 0 0,32 5 0 0 0,16 5 0 0 0,12 3 0 0 0,2 3 0 0 0,-6 2 0 0 0,-5 2 0 0 0,-8-1 0 0 0,-17 1 0 0 0,-3 0 0 0 0,-2 0 0 0 0,10-1 0 0 0,7 0 0 0 0,10 1 0 0 0,11-1 0 0 0,6 0 0 0 0,-15 0 0 0 0,-18-1 0 0 0,-22 1 0 0 0,-25 0 0 0 0,-13 0 0 0 0,-5 0 0 0 0,6 0 0 0 0,19 0 0 0 0,21 0 0 0 0,23 0 0 0 0,14 0 0 0 0,4 0 0 0 0,-1 0 0 0 0,-13 0 0 0 0,-12 0 0 0 0,-38 0 0 0 0,-33 0 0 0 0,-30 0 0 0 0,-16 0 0 0 0,-5 0 0 0 0,10-3 0 0 0,26-1 0 0 0,40-4 0 0 0,38 0 0 0 0,31 1 0 0 0,12 2 0 0 0,-25-1 0 0 0,-49-1 0 0 0,-53 2 0 0 0,-45 2 0 0 0,-28 0 0 0 0,-4 2 0 0 0,27 1 0 0 0,39 0 0 0 0,49 0 0 0 0,50 0-16383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23156 11816 16383 0 0,'-4'4'0'0'0,"0"4"0"0"0,3 0 0 0 0,5 0 0 0 0,9-2 0 0 0,9-2 0 0 0,4-2 0 0 0,-2-1-16383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24575 11570 16383 0 0,'10'7'0'0'0,"6"12"0"0"0,5 23 0 0 0,-2 29 0 0 0,-4 18 0 0 0,-4 18 0 0 0,-5 4 0 0 0,-2 1 0 0 0,-3-3 0 0 0,-1-13 0 0 0,-1-12 0 0 0,0-10 0 0 0,0-15 0 0 0,1-14 0 0 0,2-11 0 0 0,-4-22 0 0 0,-3-29 0 0 0,-4-29 0 0 0,1-27 0 0 0,0-21 0 0 0,2-9 0 0 0,3-2 0 0 0,11-5 0 0 0,7 3 0 0 0,13 0 0 0 0,7 11 0 0 0,4 12 0 0 0,0 16 0 0 0,3 14 0 0 0,1 12 0 0 0,10 11 0 0 0,19-4 0 0 0,5 4 0 0 0,0 4 0 0 0,-11 7 0 0 0,-13 7 0 0 0,-12 5 0 0 0,-13 18 0 0 0,-11 10 0 0 0,-9 16 0 0 0,-5 15 0 0 0,-4 12 0 0 0,-8 2 0 0 0,-16 11 0 0 0,-14 2 0 0 0,-7-5 0 0 0,1-12 0 0 0,5-17 0 0 0,5-14 0 0 0,9-11 0 0 0,6-7 0 0 0,3-3 0 0 0,0 0 0 0 0,4 6 0 0 0,4 14 0 0 0,23 25 0 0 0,27 24 0 0 0,16 15 0 0 0,9 6 0 0 0,6 0 0 0 0,-2-8 0 0 0,-10-12 0 0 0,-11-16 0 0 0,-4-12 0 0 0,-10-12 0 0 0,-8-8 0 0 0,-7-10-16383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25908 12578 16383 0 0,'3'-4'0'0'0,"9"0"0"0"0,11 3 0 0 0,6 15 0 0 0,-2 16 0 0 0,-3 23 0 0 0,-5 12 0 0 0,-2 6 0 0 0,-5 7 0 0 0,-3 4 0 0 0,2 5 0 0 0,4 8 0 0 0,-1 5 0 0 0,0-2 0 0 0,-2-10 0 0 0,0-13 0 0 0,2-14 0 0 0,-2-16-16383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26670 12769 16383 0 0,'3'3'0'0'0,"5"12"0"0"0,4 9 0 0 0,4 5 0 0 0,2-3 0 0 0,-2-3 0 0 0,-3 2 0 0 0,-1 3 0 0 0,-3-2-16383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26607 12282 16383 0 0,'6'0'0'0'0,"7"0"0"0"0,30 0 0 0 0,59 0 0 0 0,56 0 0 0 0,42 0 0 0 0,3 0 0 0 0,-26 0 0 0 0,-39 0 0 0 0,-40 0 0 0 0,-37 0-16383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27030 12913 16383 0 0,'0'3'0'0'0,"3"2"0"0"0,12-1 0 0 0,23 0 0 0 0,45-2 0 0 0,47 0 0 0 0,31-2 0 0 0,4 1 0 0 0,-18-1 0 0 0,-31-4 0 0 0,-28 0 0 0 0,-20-4 0 0 0,-14-4 0 0 0,-9 1 0 0 0,-10-2 0 0 0,-7-1 0 0 0,-8 1-16383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28617 11666 16383 0 0,'0'6'0'0'0,"0"20"0"0"0,7 29 0 0 0,9 28 0 0 0,11 28 0 0 0,9 28 0 0 0,-2 14 0 0 0,-1-2 0 0 0,-5-3 0 0 0,-1 4 0 0 0,-5-7 0 0 0,-6-19 0 0 0,-6-23 0 0 0,-1-23 0 0 0,-3-15 0 0 0,-1-14 0 0 0,1-14 0 0 0,-4-12 0 0 0,-5-11 0 0 0,-9-7 0 0 0,-10-9 0 0 0,-3-21 0 0 0,-2-30 0 0 0,4-29 0 0 0,-1-22 0 0 0,4-9 0 0 0,5-9 0 0 0,5-2 0 0 0,5-5 0 0 0,2-6 0 0 0,3 8 0 0 0,0 18 0 0 0,8 14 0 0 0,9 3 0 0 0,5 14 0 0 0,2 14 0 0 0,0 13 0 0 0,3 10 0 0 0,4 8 0 0 0,6 6 0 0 0,11 1 0 0 0,11 5 0 0 0,4-1 0 0 0,-3 4 0 0 0,-7 4 0 0 0,-5 5 0 0 0,0 8 0 0 0,-9 10 0 0 0,-11 17 0 0 0,-9 25 0 0 0,-10 27 0 0 0,-5 13 0 0 0,-3 6 0 0 0,-2-11 0 0 0,-1-10 0 0 0,-1-14 0 0 0,-2-12 0 0 0,-4-10 0 0 0,-4-12 0 0 0,1-8 0 0 0,1 11 0 0 0,4 8 0 0 0,2 6 0 0 0,2 8 0 0 0,9 6 0 0 0,6-8 0 0 0,12-2 0 0 0,8 0 0 0 0,2-7 0 0 0,2-2 0 0 0,2 0 0 0 0,4 3 0 0 0,-1-2 0 0 0,-1-6 0 0 0,-1-1 0 0 0,-7-3 0 0 0,-8-7-16383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10880 15030 16383 0 0,'0'3'0'0'0,"10"5"0"0"0,7 1 0 0 0,3 2 0 0 0,-1 2 0 0 0,0 0 0 0 0,3-3 0 0 0,21-3 0 0 0,37-2 0 0 0,56-3 0 0 0,55-1 0 0 0,30-1 0 0 0,16-1 0 0 0,-7 0 0 0 0,-27 1 0 0 0,-30-4 0 0 0,-36-1 0 0 0,-29 1 0 0 0,-31 0 0 0 0,-25 2 0 0 0,-17 0 0 0 0,-12-2 0 0 0,-14-7 0 0 0,-10-3 0 0 0,-6-11 0 0 0,-2-9 0 0 0,1 2-16383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29930 13171 16383 0 0,'10'0'0'0'0,"7"0"0"0"0,10 0 0 0 0,5 0 0 0 0,-1 3 0 0 0,2 9 0 0 0,-2 4 0 0 0,-2 4 0 0 0,0 5 0 0 0,-1 1 0 0 0,-6 4 0 0 0,-6-1 0 0 0,-6-1 0 0 0,-4-2 0 0 0,-4-3 0 0 0,-2-1 0 0 0,-1 2 0 0 0,0 4 0 0 0,-1 4 0 0 0,-2-1 0 0 0,-1 2 0 0 0,-3 2 0 0 0,-4-5 0 0 0,-6-1 0 0 0,7 5 0 0 0,18-4 0 0 0,22-7 0 0 0,9-6 0 0 0,8-8 0 0 0,4-4 0 0 0,-4-3 0 0 0,-3-3 0 0 0,-2 0 0 0 0,-5 0 0 0 0,-8-4 0 0 0,-12-7 0 0 0,-9-2-16383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15304 14733 16383 0 0,'0'7'0'0'0,"0"8"0"0"0,3 10 0 0 0,5 9 0 0 0,4 14 0 0 0,10 7 0 0 0,5 3 0 0 0,1-3 0 0 0,0-14 0 0 0,-3-21 0 0 0,-4-23 0 0 0,-4-19 0 0 0,0-15 0 0 0,3-5 0 0 0,2-5 0 0 0,0 2 0 0 0,-3 1 0 0 0,-5 2 0 0 0,-5 2 0 0 0,3 3 0 0 0,5 9 0 0 0,5 9 0 0 0,4 7 0 0 0,-2 6-16383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16125 14864 16383 0 0,'0'7'0'0'0,"-3"12"0"0"0,-5 3 0 0 0,-1 1 0 0 0,1 4 0 0 0,-1 0 0 0 0,0-1 0 0 0,3-2 0 0 0,1-1 0 0 0,2 2 0 0 0,2 1 0 0 0,1-2 0 0 0,0 3 0 0 0,0 2 0 0 0,0 1 0 0 0,8-5 0 0 0,4-7 0 0 0,5-6 0 0 0,2-6 0 0 0,1-3 0 0 0,2-3 0 0 0,-1-8 0 0 0,-4-5 0 0 0,-4-15 0 0 0,2-12 0 0 0,-1-3 0 0 0,-4-5 0 0 0,1 0 0 0 0,-2 5 0 0 0,-3 5 0 0 0,-2 7 0 0 0,-1 4 0 0 0,-6 8 0 0 0,-11 7 0 0 0,-4 5-16383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16595 14737 16383 0 0,'10'0'0'0'0,"13"0"0"0"0,17 0 0 0 0,15 0 0 0 0,14 0 0 0 0,10 0 0 0 0,1 0 0 0 0,-2 0 0 0 0,-12 0 0 0 0,-14 0 0 0 0,-15 0-16383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17060 14949 16383 0 0,'7'10'0'0'0,"19"3"0"0"0,22 0 0 0 0,19-3 0 0 0,16-2 0 0 0,7-4 0 0 0,-5-1 0 0 0,-7-2 0 0 0,-6-8 0 0 0,-13-6 0 0 0,-12-4 0 0 0,-12 1 0 0 0,-10 3-16383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18161 14229 16383 0 0,'17'10'0'0'0,"5"14"0"0"0,6 16 0 0 0,5 11 0 0 0,1 4 0 0 0,-3 6 0 0 0,-3 6 0 0 0,3 12 0 0 0,-2 10 0 0 0,-1-1 0 0 0,3-1 0 0 0,-1-10 0 0 0,-3-10 0 0 0,5-23 0 0 0,4-37 0 0 0,-2-32 0 0 0,-5-30 0 0 0,1-24 0 0 0,0-17 0 0 0,-3-5 0 0 0,5-6 0 0 0,-3 5 0 0 0,-3 14 0 0 0,-6 11 0 0 0,-7 12 0 0 0,-5 17-16383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19664 14695 16383 0 0,'0'20'0'0'0,"0"17"0"0"0,3 16 0 0 0,2 5 0 0 0,2 3 0 0 0,1 2 0 0 0,6-1 0 0 0,0-6 0 0 0,-2-27 0 0 0,-4-19-16383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20172 14523 16383 0 0,'10'-4'0'0'0,"14"-3"0"0"0,5-2 0 0 0,-1-2 0 0 0,-6 0-16383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20298 14314 16383 0 0,'-4'0'0'0'0,"0"7"0"0"0,0 19 0 0 0,0 18 0 0 0,5 16 0 0 0,2 0 0 0 0,1 5 0 0 0,2 0 0 0 0,1 0 0 0 0,-1-5 0 0 0,-2-6 0 0 0,3-8 0 0 0,-1-9 0 0 0,-1-7 0 0 0,-1-9-16383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20553 14123 16383 0 0,'3'-3'0'0'0,"8"-2"0"0"0,6 4 0 0 0,13 22 0 0 0,5 25 0 0 0,0 18 0 0 0,-3 7 0 0 0,-3 3 0 0 0,-3-1 0 0 0,-3-14 0 0 0,-2-13 0 0 0,-5-11 0 0 0,-1-14 0 0 0,-3-29 0 0 0,-4-19 0 0 0,-3-18 0 0 0,-3-16 0 0 0,-1-10 0 0 0,-2 0 0 0 0,1 5 0 0 0,-1 10 0 0 0,0 12 0 0 0,1 13-16383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26363 11194 16383 0 0,'-3'0'0'0'0,"-15"0"0"0"0,-18 0 0 0 0,-6 0 0 0 0,-2 0 0 0 0,-2 0 0 0 0,5 0 0 0 0,3 0 0 0 0,3 0 0 0 0,2 0 0 0 0,-4 0 0 0 0,1 0 0 0 0,3 0 0 0 0,8-3 0 0 0,17-5 0 0 0,18-7 0 0 0,9-5 0 0 0,6 1 0 0 0,-1 0 0 0 0,1 4 0 0 0,-7 4 0 0 0,-9 4 0 0 0,-13 3 0 0 0,-13 6 0 0 0,-7 6 0 0 0,-3 1 0 0 0,1 3 0 0 0,7 9 0 0 0,14 5 0 0 0,17 4 0 0 0,18 5 0 0 0,7-5 0 0 0,7-3 0 0 0,6 0 0 0 0,1-1 0 0 0,3-2 0 0 0,-5-4 0 0 0,-8-3 0 0 0,-10-4-16383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13143 14737 16383 0 0,'0'7'0'0'0,"0"5"0"0"0,0 8 0 0 0,0 4 0 0 0,0 4 0 0 0,0 4 0 0 0,-3-3 0 0 0,-2 0 0 0 0,1 2 0 0 0,1 3 0 0 0,0 1 0 0 0,5-4 0 0 0,9-1 0 0 0,5 1 0 0 0,7-1 0 0 0,7-6 0 0 0,7-7 0 0 0,2-7 0 0 0,4-4 0 0 0,-2-4 0 0 0,6-1 0 0 0,4-6 0 0 0,1-4 0 0 0,-8-4 0 0 0,-6-7 0 0 0,-8-4 0 0 0,-11 0 0 0 0,-7-4 0 0 0,-6-3 0 0 0,-4-3 0 0 0,-3-10 0 0 0,0-3 0 0 0,-12-12 0 0 0,-5-8 0 0 0,-1 7-16383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21251 14695 16383 0 0,'4'0'0'0'0,"4"0"0"0"0,4 0 0 0 0,7 0 0 0 0,3 0 0 0 0,2 3 0 0 0,-3 5 0 0 0,-3 8 0 0 0,-3 14 0 0 0,-5 12 0 0 0,-4 17 0 0 0,-3 4 0 0 0,-2 5 0 0 0,-1 5 0 0 0,-11 3 0 0 0,-7-8 0 0 0,0-12 0 0 0,0-9 0 0 0,-2-5 0 0 0,11-11 0 0 0,16-10 0 0 0,25-11 0 0 0,19-12 0 0 0,15-9 0 0 0,13-5 0 0 0,0-4 0 0 0,-10 2 0 0 0,-10 3 0 0 0,-12 6 0 0 0,-10 2 0 0 0,-9 1 0 0 0,-4 0 0 0 0,-8-1 0 0 0,-6 0-16383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14054 9276 16383 0 0,'-3'4'0'0'0,"-2"4"0"0"0,4 0 0 0 0,9 3 0 0 0,6 0 0 0 0,1 0 0 0 0,1 0 0 0 0,5 0 0 0 0,2 2 0 0 0,1-1 0 0 0,2 1 0 0 0,1-3 0 0 0,-1 2 0 0 0,2 1 0 0 0,-1-1 0 0 0,-1-3 0 0 0,-6 1 0 0 0,-5 1 0 0 0,-6 3 0 0 0,-4 9 0 0 0,-3 4 0 0 0,-2 14 0 0 0,-8 17 0 0 0,-5 9 0 0 0,-5 0 0 0 0,-2 2 0 0 0,-4-5 0 0 0,1-9 0 0 0,2-10 0 0 0,1-10 0 0 0,-4-1 0 0 0,1-3 0 0 0,2-6-16383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13420 8679 16383 0 0,'0'4'0'0'0,"0"4"0"0"0,0 4 0 0 0,0 3 0 0 0,3 0 0 0 0,12-7 0 0 0,6-14 0 0 0,3-17 0 0 0,4-21 0 0 0,1-13 0 0 0,-1-4 0 0 0,-6-1 0 0 0,-6 2 0 0 0,-6 6 0 0 0,-1 8 0 0 0,-3 18 0 0 0,6 25 0 0 0,-1 23 0 0 0,2 17 0 0 0,2 14 0 0 0,2 7 0 0 0,5 1 0 0 0,-2-2 0 0 0,0-12 0 0 0,-4-10 0 0 0,2-10 0 0 0,1-10 0 0 0,5-8 0 0 0,8-8 0 0 0,2-7 0 0 0,-5-16 0 0 0,-8-14 0 0 0,-6-17 0 0 0,-7 0-16383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13674 7795 16383 0 0,'0'0'-16383'0'0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14920 7710 16383 0 0,'4'0'0'0'0,"0"10"0"0"0,1 20 0 0 0,-5 23 0 0 0,-9 11 0 0 0,-6 5 0 0 0,-11 5 0 0 0,-4 0 0 0 0,-1-13 0 0 0,2-3 0 0 0,-1-9 0 0 0,2-11 0 0 0,1-14 0 0 0,2-10 0 0 0,3-7 0 0 0,1-5 0 0 0,1-10 0 0 0,0-10 0 0 0,4-6 0 0 0,4-1 0 0 0,12-1 0 0 0,25 5 0 0 0,22 19 0 0 0,10 10 0 0 0,-1 3 0 0 0,-10 4 0 0 0,0-1 0 0 0,2-3 0 0 0,1-3 0 0 0,5-3 0 0 0,-7-3-16383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16574 7891 16383 0 0,'3'7'0'0'0,"8"15"0"0"0,6 11 0 0 0,6 7 0 0 0,0 3 0 0 0,-2 1 0 0 0,4 0 0 0 0,3-4 0 0 0,-2-6 0 0 0,-3-5 0 0 0,-2-8 0 0 0,3-3 0 0 0,0-6 0 0 0,3-4 0 0 0,7-4 0 0 0,1-2 0 0 0,1-2 0 0 0,-2-1 0 0 0,-3 0 0 0 0,0-6 0 0 0,-3-6 0 0 0,2-8 0 0 0,-2-3 0 0 0,-2 0 0 0 0,-5-1 0 0 0,-6 1 0 0 0,-6 2 0 0 0,-5 0 0 0 0,1-2 0 0 0,0-1 0 0 0,-2 1 0 0 0,-1 1 0 0 0,-1 1 0 0 0,0 1 0 0 0,-4 1 0 0 0,-9-4 0 0 0,-8 0 0 0 0,-4 0 0 0 0,-9-3 0 0 0,-5 1 0 0 0,-3 4 0 0 0,-1 2 0 0 0,0 5 0 0 0,3 5 0 0 0,5 4 0 0 0,6 3 0 0 0,0 3 0 0 0,1 0 0 0 0,3 1 0 0 0,-2 0 0 0 0,0 3 0 0 0,4 5 0 0 0,7 3 0 0 0,5 11 0 0 0,-2 11 0 0 0,1 10 0 0 0,2 7 0 0 0,3-1 0 0 0,2 1 0 0 0,2-5 0 0 0,1 0 0 0 0,1-2 0 0 0,1 0 0 0 0,-1-2 0 0 0,4 6 0 0 0,4 7 0 0 0,12 9 0 0 0,4 0 0 0 0,6 3 0 0 0,1-4 0 0 0,-1-12 0 0 0,1-8 0 0 0,1-5 0 0 0,10-2 0 0 0,10-3 0 0 0,14-8 0 0 0,9-8 0 0 0,2-7 0 0 0,-2-5 0 0 0,-4-4 0 0 0,-11-1 0 0 0,-8-5 0 0 0,-10-1 0 0 0,-8-3 0 0 0,-4-7 0 0 0,0-7 0 0 0,-5-3 0 0 0,-7-8 0 0 0,-3-11 0 0 0,-1-5 0 0 0,-2 0 0 0 0,-4 8-16383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17759 6769 16383 0 0,'0'14'0'0'0,"7"24"0"0"0,5 19 0 0 0,4 18 0 0 0,7 1 0 0 0,2 0 0 0 0,-3-5 0 0 0,-2-10 0 0 0,-1-19 0 0 0,-3-33 0 0 0,1-32 0 0 0,2-26 0 0 0,1-17 0 0 0,-3-9 0 0 0,-4 0 0 0 0,6 1 0 0 0,-1 7 0 0 0,-3 8 0 0 0,-1 11 0 0 0,1 7 0 0 0,-3 6 0 0 0,-2 7 0 0 0,-4 7-16383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18405 7132 16383 0 0,'0'3'0'0'0,"0"12"0"0"0,0 9 0 0 0,0 12 0 0 0,0 2 0 0 0,0 2 0 0 0,0 0 0 0 0,0 1 0 0 0,0-3 0 0 0,0-6 0 0 0,-3-4 0 0 0,-5-7 0 0 0,-1-10 0 0 0,2-21 0 0 0,1-15 0 0 0,-2-7 0 0 0,-2-5 0 0 0,0-2 0 0 0,2 1 0 0 0,2 4 0 0 0,3 2 0 0 0,1 2 0 0 0,1 3 0 0 0,1 3 0 0 0,0 2 0 0 0,8-3 0 0 0,8 5 0 0 0,8 4 0 0 0,8 2 0 0 0,4 0 0 0 0,0 2 0 0 0,0 4 0 0 0,-2 2 0 0 0,-4 3 0 0 0,3 2 0 0 0,3 1 0 0 0,-1 0 0 0 0,-7 4 0 0 0,-8 8 0 0 0,-8 5 0 0 0,-5 7 0 0 0,-4 5 0 0 0,-3 5 0 0 0,-1 7 0 0 0,-1 0 0 0 0,-6 3 0 0 0,-6-6 0 0 0,-6-6 0 0 0,-8-6 0 0 0,-15 1 0 0 0,-14 1 0 0 0,-11-3 0 0 0,-7-3 0 0 0,-8-2 0 0 0,-20 6 0 0 0,4-1 0 0 0,12-5 0 0 0,18-7 0 0 0,20-4-16383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19389 7966 16383 0 0,'3'0'0'0'0,"8"0"0"0"0,6 0 0 0 0,10 0 0 0 0,20 0 0 0 0,33-4 0 0 0,50-14 0 0 0,36-14 0 0 0,21-5 0 0 0,2-10 0 0 0,-17-1 0 0 0,-36 9 0 0 0,-36 10 0 0 0,-33 7 0 0 0,-27 8-16383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19897 8168 16383 0 0,'0'6'0'0'0,"6"3"0"0"0,20 3 0 0 0,32 0 0 0 0,50-3 0 0 0,64-3 0 0 0,47-2 0 0 0,16-8 0 0 0,-11-11 0 0 0,-37-6 0 0 0,-44-3 0 0 0,-43 0 0 0 0,-34 0 0 0 0,-26 4 0 0 0,-16 2 0 0 0,-9 1 0 0 0,-7 4-16383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3789 12974 16383 0 0,'10'0'0'0'0,"7"0"0"0"0,3 0 0 0 0,6 6 0 0 0,2 10 0 0 0,-1 15 0 0 0,-5 9 0 0 0,-3 5 0 0 0,-4-2 0 0 0,1-2 0 0 0,-1-4 0 0 0,0-6 0 0 0,-3-10 0 0 0,-4-23 0 0 0,-2-18 0 0 0,1-16 0 0 0,-2-8 0 0 0,7-3 0 0 0,0 2 0 0 0,1 0 0 0 0,0 3 0 0 0,-4 6 0 0 0,-2 5 0 0 0,-4 5 0 0 0,-1 4 0 0 0,-1 5-16383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20511 7329 16383 0 0,'3'0'0'0'0,"45"7"0"0"0,62 15 0 0 0,79 32 0 0 0,52 26 0 0 0,29 13 0 0 0,-15-2 0 0 0,-45-17 0 0 0,-53-17 0 0 0,-48-19 0 0 0,-38-12 0 0 0,-32-8 0 0 0,-18-6 0 0 0,-14 1 0 0 0,-1 6 0 0 0,2 9 0 0 0,0 3 0 0 0,-2 4 0 0 0,-1-2 0 0 0,-3-2 0 0 0,0 3 0 0 0,-2 0 0 0 0,0 3 0 0 0,-3 7 0 0 0,-6-2 0 0 0,-10 3 0 0 0,-13 3 0 0 0,-13 11 0 0 0,-7-5 0 0 0,-5-8 0 0 0,5-9 0 0 0,7-10 0 0 0,5-7 0 0 0,6-3 0 0 0,5-4 0 0 0,4-5 0 0 0,3-4 0 0 0,6-2-16383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22839 6723 16383 0 0,'0'3'0'0'0,"10"19"0"0"0,7 15 0 0 0,3 8 0 0 0,6 13 0 0 0,5 11 0 0 0,1 9 0 0 0,4 13 0 0 0,7 11 0 0 0,6 8 0 0 0,-2-1 0 0 0,-5-16 0 0 0,-8-13 0 0 0,-4-17 0 0 0,-9-16 0 0 0,-4-19 0 0 0,-1-28 0 0 0,2-35 0 0 0,10-34 0 0 0,2-19 0 0 0,4-19 0 0 0,-2-4 0 0 0,-2 0 0 0 0,-6 2 0 0 0,-4-1 0 0 0,1 5 0 0 0,1 13 0 0 0,-4 20 0 0 0,-4 14 0 0 0,-2 14 0 0 0,-3 12 0 0 0,-2 4 0 0 0,0 3 0 0 0,-1 3 0 0 0,-1 5-16383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24094 7473 16383 0 0,'0'6'0'0'0,"0"14"0"0"0,0 5 0 0 0,0 9 0 0 0,0 9 0 0 0,0 4 0 0 0,0 4 0 0 0,0-3 0 0 0,0 0 0 0 0,0-1 0 0 0,0 1 0 0 0,0 0 0 0 0,0 1 0 0 0,0-4 0 0 0,0-2 0 0 0,0-20 0 0 0,0-30 0 0 0,0-27 0 0 0,0-25 0 0 0,0-20 0 0 0,0-9 0 0 0,0 3 0 0 0,3 7 0 0 0,5 12 0 0 0,4 14 0 0 0,4 13 0 0 0,5 7 0 0 0,3 4 0 0 0,1 8 0 0 0,-1 7 0 0 0,9 5 0 0 0,3 5 0 0 0,4 3 0 0 0,0 0 0 0 0,-4 2 0 0 0,-4-1 0 0 0,-2 7 0 0 0,-5 5 0 0 0,-8 8 0 0 0,-2 6 0 0 0,-5 9 0 0 0,-3 9 0 0 0,-3 3 0 0 0,-3 3 0 0 0,0 1 0 0 0,-2 1 0 0 0,0-6 0 0 0,1 4 0 0 0,-5 3 0 0 0,-3-2 0 0 0,-11-2 0 0 0,-6-6 0 0 0,-5-4 0 0 0,-1-9 0 0 0,2-10 0 0 0,-5-5 0 0 0,0-5 0 0 0,-4-4 0 0 0,-9-4 0 0 0,-7-2 0 0 0,-1-2 0 0 0,-4 1 0 0 0,-3-5 0 0 0,3-7 0 0 0,4-9 0 0 0,12 0-16383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25597 6313 16383 0 0,'13'3'0'0'0,"9"15"0"0"0,2 21 0 0 0,-1 15 0 0 0,-5 24 0 0 0,-6 26 0 0 0,-5 19 0 0 0,-4 16 0 0 0,-15 4 0 0 0,-13-12 0 0 0,-5-14 0 0 0,2-25 0 0 0,-1-23 0 0 0,2-18 0 0 0,1-14 0 0 0,2-13 0 0 0,2-7 0 0 0,1-3 0 0 0,1-4 0 0 0,0-4 0 0 0,1-3 0 0 0,-4-2 0 0 0,-1-1 0 0 0,-3 0 0 0 0,-4-4 0 0 0,0-5 0 0 0,-2-10 0 0 0,-1-13 0 0 0,1-7 0 0 0,0-11 0 0 0,1-7 0 0 0,8 0 0 0 0,6-4 0 0 0,7 4 0 0 0,6 10 0 0 0,3 8 0 0 0,2 8 0 0 0,14 10 0 0 0,36 21 0 0 0,46 24 0 0 0,24 15 0 0 0,11 18 0 0 0,-9 2 0 0 0,-13 2 0 0 0,-21-7 0 0 0,-21-12 0 0 0,-17-3 0 0 0,-13-5 0 0 0,-5-5 0 0 0,-6-1 0 0 0,-3-1 0 0 0,-3-6 0 0 0,-4-6-16383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26903 7374 16383 0 0,'3'0'0'0'0,"5"0"0"0"0,4-3 0 0 0,17-18 0 0 0,11-20 0 0 0,4-15 0 0 0,3-19 0 0 0,-5-10 0 0 0,12-21 0 0 0,-4 1 0 0 0,-10 8 0 0 0,-8 3 0 0 0,-7 9 0 0 0,-4 4 0 0 0,-2 6 0 0 0,-5 13 0 0 0,-4 6 0 0 0,-4 6 0 0 0,-3 2 0 0 0,-2 2 0 0 0,-11 8 0 0 0,-5 39 0 0 0,-5 59 0 0 0,-10 43 0 0 0,-10 27 0 0 0,1 6 0 0 0,9-1 0 0 0,8-9 0 0 0,8-13 0 0 0,7-19 0 0 0,4-15 0 0 0,3-14 0 0 0,1-15 0 0 0,1-10 0 0 0,10 0 0 0 0,6-1 0 0 0,4-8 0 0 0,1-4 0 0 0,0-8 0 0 0,0-7 0 0 0,2-5 0 0 0,1-4 0 0 0,-1-3 0 0 0,5-4 0 0 0,8-12 0 0 0,4-20 0 0 0,2-11 0 0 0,4-10 0 0 0,-4-3 0 0 0,-2-5 0 0 0,-1 0 0 0 0,-5 9 0 0 0,-5 5 0 0 0,0 5 0 0 0,-3 2 0 0 0,0 3 0 0 0,0 5 0 0 0,-2 8 0 0 0,5 9 0 0 0,3 15 0 0 0,0 17 0 0 0,-3 21 0 0 0,-2 15 0 0 0,-8 5 0 0 0,-6 7 0 0 0,-6 7 0 0 0,-5 5 0 0 0,-3-6 0 0 0,-1-5 0 0 0,-1-5 0 0 0,0-7 0 0 0,-1-8 0 0 0,1-7 0 0 0,1-7 0 0 0,-4-12 0 0 0,-1-21 0 0 0,1-20 0 0 0,0-24 0 0 0,2-12 0 0 0,7-14 0 0 0,10-6 0 0 0,13-11 0 0 0,11-3 0 0 0,6 8 0 0 0,2 12 0 0 0,3 16 0 0 0,3 17 0 0 0,-3 23 0 0 0,-8 18 0 0 0,-7 19 0 0 0,-10 14 0 0 0,-2 14 0 0 0,-5 14 0 0 0,-6 12 0 0 0,-4 12 0 0 0,-5 8 0 0 0,-2 2 0 0 0,-1-12 0 0 0,-1-12 0 0 0,0-16 0 0 0,0-17-16383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29337 7350 16383 0 0,'7'0'0'0'0,"5"0"0"0"0,15-4 0 0 0,9-7 0 0 0,5-22 0 0 0,2-23 0 0 0,-2-15 0 0 0,-2-16 0 0 0,-4 0 0 0 0,-4 6 0 0 0,-8 1 0 0 0,-5 6 0 0 0,2 21 0 0 0,-2 47 0 0 0,-2 45 0 0 0,1 33 0 0 0,-3 13 0 0 0,-4 4 0 0 0,0-11 0 0 0,-2-15 0 0 0,-2-15 0 0 0,1-12 0 0 0,3-13 0 0 0,3-9 0 0 0,6-15 0 0 0,3-20 0 0 0,1-20 0 0 0,-3-13 0 0 0,-5 2-16383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29949 6080 16383 0 0,'-14'0'0'0'0,"-4"0"-16383"0"0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29881 6080 16383 0 0,'11'0'0'0'0,"5"0"0"0"0,12 7 0 0 0,3 9 0 0 0,-3 5 0 0 0,1 12 0 0 0,-2 1 0 0 0,-5 1 0 0 0,-7-1 0 0 0,-2 2 0 0 0,-3 7 0 0 0,0 8 0 0 0,-2 6 0 0 0,-2 11 0 0 0,-3 0 0 0 0,-1-2 0 0 0,-1-8 0 0 0,-1-4 0 0 0,0-4 0 0 0,0-5 0 0 0,-1-2 0 0 0,1 4 0 0 0,0 12 0 0 0,-7 12 0 0 0,-2 5 0 0 0,-7 5 0 0 0,-3 14 0 0 0,-6-4 0 0 0,-1-6 0 0 0,3-15 0 0 0,2-19 0 0 0,5-15 0 0 0,-2-13 0 0 0,-7-18 0 0 0,-14-16 0 0 0,-13-17 0 0 0,2-3-16383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29487 6144 16383 0 0,'-6'10'0'0'0,"-20"23"0"0"0,-9 38 0 0 0,-1 29 0 0 0,-8 28 0 0 0,3 9 0 0 0,5 2 0 0 0,9-6 0 0 0,9-18 0 0 0,8-20 0 0 0,5-12 0 0 0,3-16 0 0 0,3 0 0 0 0,1-8 0 0 0,6 0 0 0 0,3-1 0 0 0,2-2 0 0 0,6 5 0 0 0,3 3 0 0 0,-2-3 0 0 0,-5-8 0 0 0,-1-14 0 0 0,0-9 0 0 0,1-11 0 0 0,2-8 0 0 0,7-5 0 0 0,1-5-16383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29718 6313 16383 0 0,'3'0'0'0'0,"2"0"-16383"0"0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4657 13383 16383 0 0,'3'6'0'0'0,"5"10"0"0"0,4 8 0 0 0,0 4 0 0 0,-2 0 0 0 0,-2-4-16383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12573 11753 16383 0 0,'0'7'0'0'0,"0"8"0"0"0,0 13 0 0 0,0 8 0 0 0,0 7 0 0 0,0 1 0 0 0,0-8-16383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12445 12240 16383 0 0,'-3'0'0'0'0,"-1"3"0"0"0,9 5 0 0 0,9 1 0 0 0,11-2 0 0 0,5-1 0 0 0,7-2 0 0 0,8-1 0 0 0,0-2 0 0 0,-5-1 0 0 0,-9 0-16383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12425 12642 16383 0 0,'7'0'0'0'0,"12"0"0"0"0,16 0 0 0 0,13 0 0 0 0,11 0 0 0 0,6 0 0 0 0,2 0 0 0 0,0 0 0 0 0,-8 0 0 0 0,-15 0-16383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12615 13086 16383 0 0,'0'4'0'0'0,"4"0"0"0"0,10 0 0 0 0,11 0 0 0 0,0-2-16383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9608 11499 16383 0 0,'-3'0'0'0'0,"-2"10"0"0"0,4 3 0 0 0,6 10 0 0 0,1 5 0 0 0,7 3 0 0 0,1 1 0 0 0,2-6 0 0 0,-3-4 0 0 0,-2-1 0 0 0,-4 1 0 0 0,-3 1 0 0 0,-2 6 0 0 0,-1 9 0 0 0,-2 1 0 0 0,1 4 0 0 0,-1 5 0 0 0,-3 1 0 0 0,-4-4 0 0 0,-5-4 0 0 0,1-1 0 0 0,-2-5 0 0 0,-1-1 0 0 0,1-3 0 0 0,1-4 0 0 0,1-6-16383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9398 13487 16383 0 0,'7'0'0'0'0,"5"0"0"0"0,8-7 0 0 0,7-22 0 0 0,2-20 0 0 0,-3-12 0 0 0,-7-5 0 0 0,-3 1 0 0 0,-1 19 0 0 0,4 28 0 0 0,2 32 0 0 0,1 29 0 0 0,0 23 0 0 0,3 11 0 0 0,-3-1 0 0 0,-1-7 0 0 0,-5-11 0 0 0,-2-13 0 0 0,-2-17 0 0 0,2-20 0 0 0,0-18 0 0 0,-3-8-16383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9737 12599 16383 0 0,'0'0'-16383'0'0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10329 13424 16383 0 0,'0'-4'0'0'0,"7"0"0"0"0,5-1 0 0 0,12 2 0 0 0,4 1 0 0 0,7 0 0 0 0,-1 1-16383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10372 13615 16383 0 0,'0'7'0'0'0,"10"2"0"0"0,20 0 0 0 0,32-2 0 0 0,30-2 0 0 0,-2-2-16383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11134 12961 16383 0 0,'17'17'0'0'0,"12"19"0"0"0,4 13 0 0 0,1 13 0 0 0,-6-2 0 0 0,-4-4 0 0 0,-3-8 0 0 0,-2-6 0 0 0,-4-6 0 0 0,-4-6 0 0 0,5-25 0 0 0,5-27 0 0 0,0-20 0 0 0,9-29 0 0 0,1-17 0 0 0,-1-3 0 0 0,-2 4 0 0 0,1 3 0 0 0,-4 9 0 0 0,-7 14 0 0 0,-7 10 0 0 0,-1 15 0 0 0,-2 12-16383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4699 13191 16383 0 0,'0'-4'0'0'0,"0"-3"0"0"0,0-2-16383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11917 13319 16383 0 0,'7'3'0'0'0,"2"5"0"0"0,2 8 0 0 0,1 4 0 0 0,-3 6 0 0 0,1 5 0 0 0,-2 0 0 0 0,-1-1 0 0 0,-3-3 0 0 0,-1-2 0 0 0,-2 1 0 0 0,-1 0 0 0 0,0-5-16383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11980 13171 16383 0 0,'0'0'-16383'0'0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12171 13256 16383 0 0,'7'13'0'0'0,"5"8"0"0"0,1 8 0 0 0,-2 1 0 0 0,-2 3 0 0 0,-4-1 0 0 0,-2 1 0 0 0,-1-2 0 0 0,1-6 0 0 0,2-17 0 0 0,-2-14 0 0 0,4-9 0 0 0,2-5 0 0 0,5 0 0 0 0,2 4 0 0 0,5 5 0 0 0,3 7 0 0 0,1 8 0 0 0,-4 7 0 0 0,-3 8 0 0 0,-4 7 0 0 0,-4 7 0 0 0,-1 4 0 0 0,-1 2 0 0 0,0 2 0 0 0,0 4 0 0 0,-2-3 0 0 0,-2-1 0 0 0,-1-5 0 0 0,1-5 0 0 0,1 0 0 0 0,-1-3 0 0 0,-1-3 0 0 0,-1-5-16383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11472 14145 16383 0 0,'-4'3'0'0'0,"0"5"0"0"0,6 4 0 0 0,11 4 0 0 0,5-2 0 0 0,11-2 0 0 0,-1 0 0 0 0,10-3 0 0 0,14 1 0 0 0,16-1 0 0 0,19-2 0 0 0,13-2 0 0 0,12-3 0 0 0,-3-1 0 0 0,-12 0 0 0 0,-14-1 0 0 0,-17-1 0 0 0,-13 1 0 0 0,-15 3 0 0 0,-15 4 0 0 0,-17 2 0 0 0,-17-2 0 0 0,-24-1 0 0 0,-5-2-16383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11703 14528 16383 0 0,'0'3'0'0'0,"0"12"0"0"0,0 6 0 0 0,0 10 0 0 0,0 6 0 0 0,0 7 0 0 0,3 3 0 0 0,1 4 0 0 0,1 6 0 0 0,-2-3 0 0 0,0-1 0 0 0,-2-2 0 0 0,0 0 0 0 0,-1-5 0 0 0,0-4 0 0 0,0-5 0 0 0,0-3 0 0 0,0-3 0 0 0,0-4 0 0 0,-1-3 0 0 0,-5-6 0 0 0,-3-12 0 0 0,0-25 0 0 0,-1-21 0 0 0,0-19 0 0 0,3-12 0 0 0,2-4 0 0 0,2 3 0 0 0,8 1 0 0 0,7-7 0 0 0,4 2 0 0 0,4 4 0 0 0,4-3 0 0 0,6 2 0 0 0,0 6 0 0 0,2 5 0 0 0,-1 12 0 0 0,-2 12 0 0 0,-6 9 0 0 0,-4 9 0 0 0,-2 8 0 0 0,0 6 0 0 0,4 5 0 0 0,5 1 0 0 0,-2 5 0 0 0,1 5 0 0 0,-3 7 0 0 0,-5 8 0 0 0,-6 2 0 0 0,-4 5 0 0 0,-4 2 0 0 0,-3 3 0 0 0,-4-2 0 0 0,-1-3 0 0 0,-11 3 0 0 0,-5-5 0 0 0,1-4 0 0 0,-4-2 0 0 0,-3-3 0 0 0,2-1 0 0 0,2-4 0 0 0,2-2 0 0 0,10 8 0 0 0,19 9 0 0 0,13 14 0 0 0,14 15 0 0 0,5 1 0 0 0,4 8 0 0 0,7 5 0 0 0,10 0 0 0 0,-5-6 0 0 0,-2-4 0 0 0,0-10 0 0 0,-2-10 0 0 0,-7-10 0 0 0,-11-7 0 0 0,-4-5 0 0 0,-5-2 0 0 0,2-9 0 0 0,-6-6-16383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22797 9128 16383 0 0,'3'0'0'0'0,"5"0"0"0"0,4 0 0 0 0,3 0 0 0 0,7 0 0 0 0,2 0 0 0 0,7 0 0 0 0,9 3 0 0 0,21 2 0 0 0,24 3 0 0 0,21 3 0 0 0,16 0 0 0 0,7 9 0 0 0,-14 0 0 0 0,-24-3 0 0 0,-27-1 0 0 0,-31 7 0 0 0,-22-1-16383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22670 9911 16383 0 0,'13'7'0'0'0,"8"2"0"0"0,8 0 0 0 0,4 1 0 0 0,2-1 0 0 0,10-1 0 0 0,12-3 0 0 0,12-2 0 0 0,13-2 0 0 0,4 0 0 0 0,-1-1 0 0 0,-12-1 0 0 0,-16 1 0 0 0,-13 0 0 0 0,-11-1 0 0 0,-8 1 0 0 0,2 0 0 0 0,3 0 0 0 0,7-4 0 0 0,0 0 0 0 0,-6 0-16383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24448 9803 16383 0 0,'3'0'0'0'0,"11"0"0"0"0,14 0 0 0 0,19 0 0 0 0,25 0 0 0 0,23 0 0 0 0,14 0 0 0 0,4 0 0 0 0,-4-7 0 0 0,-13-2 0 0 0,-13-3 0 0 0,-20 1-16383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25506 9297 16383 0 0,'7'0'0'0'0,"5"0"0"0"0,14 0 0 0 0,17 24 0 0 0,11 31 0 0 0,6 37 0 0 0,-1 23 0 0 0,-2 8 0 0 0,-12-9 0 0 0,-10-18 0 0 0,-5-18 0 0 0,-3-19 0 0 0,-6-16 0 0 0,-4-30 0 0 0,5-39 0 0 0,0-33 0 0 0,-2-27 0 0 0,-3-8 0 0 0,-2 4 0 0 0,-3 8 0 0 0,-3 15 0 0 0,-4 15 0 0 0,-3 9 0 0 0,-1 13-16383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26581 9678 16383 0 0,'0'11'0'0'0,"0"5"0"0"0,0 8 0 0 0,-3 10 0 0 0,-5 2 0 0 0,-1 6 0 0 0,-2-2 0 0 0,1-4 0 0 0,2-1 0 0 0,2-3 0 0 0,2-4 0 0 0,2-3 0 0 0,5-6 0 0 0,1-10 0 0 0,1-13 0 0 0,-1-12 0 0 0,2-7 0 0 0,1-3 0 0 0,-2-1 0 0 0,2-2 0 0 0,4-3 0 0 0,-1 1 0 0 0,-2-2 0 0 0,2 2 0 0 0,-2 6-16383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12912 13467 16383 0 0,'3'4'0'0'0,"5"4"0"0"0,4 4 0 0 0,10 10 0 0 0,5 8 0 0 0,-2 3 0 0 0,1 9 0 0 0,0 0 0 0 0,-5 1 0 0 0,-2-5 0 0 0,-5-4 0 0 0,-4-2 0 0 0,-1-7 0 0 0,-2-3 0 0 0,-2-16 0 0 0,-2-16 0 0 0,-1-16 0 0 0,5-17 0 0 0,2-9 0 0 0,0-4 0 0 0,0 2 0 0 0,0 2 0 0 0,-2 5 0 0 0,-2 12-16383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26690 9821 16383 0 0,'-4'3'0'0'0,"0"5"0"0"0,0 8 0 0 0,0 4 0 0 0,2 6 0 0 0,0 1 0 0 0,1 0 0 0 0,1 2 0 0 0,0 0 0 0 0,0-3 0 0 0,0 2 0 0 0,1 0 0 0 0,2-6 0 0 0,2-3 0 0 0,2 3 0 0 0,5-4 0 0 0,6-3 0 0 0,13-6 0 0 0,6-3 0 0 0,6-4 0 0 0,-1-1 0 0 0,0-1 0 0 0,-2-1 0 0 0,-3-3 0 0 0,-5-5 0 0 0,-5 0 0 0 0,-3-6 0 0 0,-5-7 0 0 0,-4-3 0 0 0,-3-4 0 0 0,-5-4 0 0 0,-2 0 0 0 0,-4 0 0 0 0,0 1 0 0 0,-1 3 0 0 0,-1 3 0 0 0,0 3 0 0 0,0 1 0 0 0,-3 2 0 0 0,-7-3 0 0 0,-3-1 0 0 0,-1 4 0 0 0,-2 5 0 0 0,-2 5 0 0 0,0 5 0 0 0,-5 2 0 0 0,-7 3 0 0 0,-13 0 0 0 0,-5 1 0 0 0,-8 0 0 0 0,6 0-16383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21611 10745 16383 0 0,'7'10'0'0'0,"15"27"0"0"0,12 21 0 0 0,2 14 0 0 0,6 8 0 0 0,-1-3 0 0 0,-4-11 0 0 0,-9-13 0 0 0,-5-13 0 0 0,-4-12 0 0 0,3-29 0 0 0,3-37 0 0 0,2-26 0 0 0,-2-9 0 0 0,0-1 0 0 0,-5-3 0 0 0,-3 2 0 0 0,-4 11 0 0 0,-1 9 0 0 0,-2 7 0 0 0,0 12 0 0 0,-1 9 0 0 0,-3 5 0 0 0,2 0 0 0 0,2 0 0 0 0,0 4-16383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22373 11118 16383 0 0,'0'3'0'0'0,"0"8"0"0"0,0 6 0 0 0,0 3 0 0 0,0 8 0 0 0,0 6 0 0 0,0 5 0 0 0,0 1 0 0 0,4 5 0 0 0,3-5 0 0 0,2-7 0 0 0,-1-5 0 0 0,5-14 0 0 0,3-10 0 0 0,-1-18 0 0 0,1-18 0 0 0,-3-6 0 0 0,-3-1 0 0 0,-4 1 0 0 0,-2 2 0 0 0,-3 5 0 0 0,-1 3 0 0 0,0 4 0 0 0,-1 3 0 0 0,-3 4 0 0 0,-4 5 0 0 0,-1 6-16383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23765 10546 16383 0 0,'7'0'0'0'0,"5"0"0"0"0,1 10 0 0 0,-5 11 0 0 0,-8 0 0 0 0,-3 5 0 0 0,-5 4 0 0 0,-4 0 0 0 0,-7 3 0 0 0,-4-6 0 0 0,-4-6 0 0 0,-2-4 0 0 0,-2-5 0 0 0,1-1 0 0 0,2-2 0 0 0,3-3 0 0 0,1-2 0 0 0,-1-2 0 0 0,0-2 0 0 0,-3 0 0 0 0,-2-3 0 0 0,-1-6 0 0 0,6-3 0 0 0,13-1 0 0 0,36 13 0 0 0,38 12 0 0 0,15 12 0 0 0,-3 1 0 0 0,-7 4 0 0 0,-7-1 0 0 0,-5-1 0 0 0,-11-2 0 0 0,-7-1 0 0 0,-2 1 0 0 0,-1 0 0 0 0,-3-1 0 0 0,-3 0 0 0 0,-3-3 0 0 0,-2 4 0 0 0,-6-4-16383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24363 10862 16383 0 0,'10'-3'0'0'0,"34"-1"0"0"0,29-1 0 0 0,10 2 0 0 0,-3 0 0 0 0,-16 2-16383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25188 11878 16383 0 0,'4'0'0'0'0,"4"0"0"0"0,4 0 0 0 0,3 0 0 0 0,3 4 0 0 0,15-20 0 0 0,6-17 0 0 0,5-29 0 0 0,7-22 0 0 0,7-27 0 0 0,-3-14 0 0 0,-7-10 0 0 0,2-6 0 0 0,-8 12 0 0 0,-11 10 0 0 0,-11 15 0 0 0,-8 9 0 0 0,-7 11 0 0 0,-4 5 0 0 0,-2 10 0 0 0,-1 10 0 0 0,0 11 0 0 0,0 7 0 0 0,0 8 0 0 0,1 6 0 0 0,1 10 0 0 0,0 29 0 0 0,0 29 0 0 0,0 41 0 0 0,-7 31 0 0 0,-2 19 0 0 0,1 1 0 0 0,1-8 0 0 0,2-20 0 0 0,2-20 0 0 0,1-14 0 0 0,5-17 0 0 0,5-13 0 0 0,4-4 0 0 0,1-5 0 0 0,1-1 0 0 0,5-2 0 0 0,6 0 0 0 0,5 2 0 0 0,-2 0 0 0 0,-2-7 0 0 0,1-12 0 0 0,-1-17 0 0 0,-5-10 0 0 0,1-16 0 0 0,3-13 0 0 0,1-9 0 0 0,0-2 0 0 0,5-9 0 0 0,1 3 0 0 0,-2 9 0 0 0,-3 6 0 0 0,-2 8 0 0 0,-2 7 0 0 0,-2 5 0 0 0,0 4 0 0 0,-2 5 0 0 0,1 6 0 0 0,2 5 0 0 0,6 7 0 0 0,-4 9 0 0 0,-1 7 0 0 0,-5 11 0 0 0,1 7 0 0 0,1 4 0 0 0,-3 3 0 0 0,-1 7 0 0 0,0 6 0 0 0,-2-3 0 0 0,2-1 0 0 0,-1-2 0 0 0,1-5 0 0 0,-3-8 0 0 0,-4-3 0 0 0,-3-3 0 0 0,-2-21 0 0 0,-3-22 0 0 0,-1-19 0 0 0,0-17 0 0 0,-1-7 0 0 0,1-5 0 0 0,3 9 0 0 0,4 6 0 0 0,5 11 0 0 0,3 11 0 0 0,3 11 0 0 0,2 9 0 0 0,0 10 0 0 0,1 4 0 0 0,0 13 0 0 0,-1 6 0 0 0,1 9 0 0 0,2 11 0 0 0,12 11 0 0 0,3 8 0 0 0,-2 7 0 0 0,0 4 0 0 0,-3-6 0 0 0,-7-7 0 0 0,-4-12 0 0 0,0-5 0 0 0,0-8 0 0 0,0-3 0 0 0,-4-6 0 0 0,2 0 0 0 0,0-11 0 0 0,-2-7-16383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28006 10673 16383 0 0,'-4'-4'0'0'0,"-7"0"0"0"0,-6 3 0 0 0,-2 15 0 0 0,-6 26 0 0 0,-5 30 0 0 0,-1 26 0 0 0,-5 21 0 0 0,4 14 0 0 0,3 1 0 0 0,7 2 0 0 0,8-8 0 0 0,5-12 0 0 0,5-22 0 0 0,3-17 0 0 0,1-17 0 0 0,1-9 0 0 0,1-6 0 0 0,2 4 0 0 0,5-7 0 0 0,1 4 0 0 0,1-6 0 0 0,6-6 0 0 0,14-5 0 0 0,8-7 0 0 0,8-7 0 0 0,9-6 0 0 0,5-4 0 0 0,-4-2 0 0 0,-2-2 0 0 0,-3-4 0 0 0,-11-4 0 0 0,-12-4 0 0 0,-8-10 0 0 0,-7-2-16383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28512 11477 16383 0 0,'0'-3'0'0'0,"3"-2"0"0"0,8 4 0 0 0,2 9 0 0 0,-1 20 0 0 0,-2 18 0 0 0,-4 19 0 0 0,1 8 0 0 0,0 5 0 0 0,1-4 0 0 0,0-7 0 0 0,-2-2 0 0 0,2-2 0 0 0,-1-9 0 0 0,-1-9 0 0 0,-2-9 0 0 0,-2-8 0 0 0,-4-19 0 0 0,-2-27 0 0 0,0-11-16383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28406 11075 16383 0 0,'0'-3'0'0'0,"0"-2"-16383"0"0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28893 10821 16383 0 0,'3'0'0'0'0,"8"0"0"0"0,6 4 0 0 0,6 7 0 0 0,3 9 0 0 0,4 4 0 0 0,-1 6 0 0 0,3 6 0 0 0,2 9 0 0 0,-5 9 0 0 0,-3 2 0 0 0,-7 3 0 0 0,0-3 0 0 0,1-1 0 0 0,0 8 0 0 0,-4 6 0 0 0,-4 5 0 0 0,-4 0 0 0 0,-4-6 0 0 0,-2-1 0 0 0,-2-8 0 0 0,0-8 0 0 0,-1-6 0 0 0,0-3 0 0 0,1-3 0 0 0,-1 3 0 0 0,1-3 0 0 0,-7 3 0 0 0,-2-4 0 0 0,-3 3 0 0 0,-6 1 0 0 0,-7 4 0 0 0,-6 3 0 0 0,-4 1 0 0 0,0-5 0 0 0,-1-3 0 0 0,3-3 0 0 0,4-4 0 0 0,2-7 0 0 0,7-10-16383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13586 13785 16383 0 0,'-3'7'0'0'0,"-5"12"0"0"0,-1 6 0 0 0,2 6 0 0 0,1 1 0 0 0,2-2 0 0 0,1-2 0 0 0,2-3 0 0 0,1-2 0 0 0,3-2 0 0 0,6-1 0 0 0,0 0 0 0 0,2-4 0 0 0,3-5 0 0 0,2-3 0 0 0,6-4 0 0 0,2-3 0 0 0,0-1 0 0 0,-4-4 0 0 0,-5-4 0 0 0,-5-9 0 0 0,-5-4 0 0 0,-2-1 0 0 0,-3-2 0 0 0,-1 1 0 0 0,-3 4 0 0 0,-2-1 0 0 0,1-1 0 0 0,1 0 0 0 0,1-4 0 0 0,2 0 0 0 0,-4 0 0 0 0,-6 5 0 0 0,-6 5 0 0 0,1 6-16383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24535 12811 16383 0 0,'-4'3'0'0'0,"-10"12"0"0"0,-21 26 0 0 0,-4 11 0 0 0,-2 12 0 0 0,-4 6 0 0 0,-1-6 0 0 0,-7 3 0 0 0,-14 11 0 0 0,-6-2 0 0 0,3-10 0 0 0,6-12 0 0 0,15-13 0 0 0,11-14 0 0 0,10-10 0 0 0,5-9 0 0 0,4-5 0 0 0,2-4 0 0 0,-7-4 0 0 0,-2-6 0 0 0,-1-13 0 0 0,2-14 0 0 0,4-10 0 0 0,7-13 0 0 0,4-4 0 0 0,-1-4 0 0 0,0-1 0 0 0,2-1 0 0 0,3 4 0 0 0,2 11 0 0 0,2 10 0 0 0,5 14 0 0 0,5 12 0 0 0,8 10 0 0 0,15 13 0 0 0,12 16 0 0 0,15 25 0 0 0,16 26 0 0 0,8 20 0 0 0,13 26 0 0 0,-2 7 0 0 0,0 2 0 0 0,-12-13 0 0 0,-11-12 0 0 0,-13-20 0 0 0,-16-20 0 0 0,-13-16 0 0 0,-6-14 0 0 0,-8-4 0 0 0,-6-3 0 0 0,-4-2 0 0 0,0-2 0 0 0,20-10 0 0 0,19-14 0 0 0,3-6-16383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25188 13149 16383 0 0,'0'-4'0'0'0,"4"0"0"0"0,7 0 0 0 0,19 0 0 0 0,28 5 0 0 0,11 2 0 0 0,-3 1 0 0 0,-9-1 0 0 0,-12-1 0 0 0,-9 0 0 0 0,-7-1 0 0 0,-6-1 0 0 0,0 0 0 0 0,3 4 0 0 0,4 0 0 0 0,3 4 0 0 0,3 3 0 0 0,-4 0-16383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26374 13605 16383 0 0,'0'4'0'0'0,"3"-7"0"0"0,5-15 0 0 0,14-25 0 0 0,7-29 0 0 0,-1-13 0 0 0,4-18 0 0 0,-3-9 0 0 0,-3-2 0 0 0,1-12 0 0 0,-5 5 0 0 0,-5 13 0 0 0,-6 15 0 0 0,-5 17 0 0 0,-4 41 0 0 0,-11 67 0 0 0,-5 68 0 0 0,-7 42 0 0 0,1 19 0 0 0,3-10 0 0 0,4-24 0 0 0,6-31 0 0 0,2-28 0 0 0,4-22 0 0 0,0-16 0 0 0,9-12 0 0 0,5-17 0 0 0,11-25 0 0 0,5-15 0 0 0,4-12 0 0 0,-1-6 0 0 0,-1 2 0 0 0,0 1 0 0 0,5 0 0 0 0,0 5 0 0 0,0 4 0 0 0,-2 10 0 0 0,0 11 0 0 0,0 10 0 0 0,-1 13 0 0 0,6 21 0 0 0,-3 10 0 0 0,-4 14 0 0 0,-8 2 0 0 0,-1 1 0 0 0,-1-5 0 0 0,-4-6 0 0 0,-6-15 0 0 0,-4-29 0 0 0,-4-23 0 0 0,8-17 0 0 0,5-9 0 0 0,6-3 0 0 0,3 3 0 0 0,0 7 0 0 0,0 13 0 0 0,1 12 0 0 0,3 10 0 0 0,0 12 0 0 0,2 16 0 0 0,-5 9 0 0 0,-4 4 0 0 0,-5 5 0 0 0,-6 0 0 0 0,-2-1 0 0 0,5 7 0 0 0,2 0 0 0 0,-1 2 0 0 0,3 7 0 0 0,-1-1 0 0 0,3 6 0 0 0,1 4 0 0 0,-3-4 0 0 0,-5-11-16383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28194 12577 16383 0 0,'3'-3'0'0'0,"9"-1"0"0"0,8-1 0 0 0,14 15 0 0 0,9 33 0 0 0,16 42 0 0 0,3 24 0 0 0,-4 17 0 0 0,0 17 0 0 0,-1-1 0 0 0,-7-13 0 0 0,-7-14 0 0 0,-9-13 0 0 0,-3-17 0 0 0,-7-20 0 0 0,-7-17 0 0 0,-7-24 0 0 0,-5-26 0 0 0,-3-30 0 0 0,-3-25 0 0 0,0-21 0 0 0,0-17 0 0 0,6-16 0 0 0,3-3 0 0 0,7 1 0 0 0,7 7 0 0 0,0 11 0 0 0,0 15 0 0 0,-4 20-16383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29377 13383 16383 0 0,'3'6'0'0'0,"5"13"0"0"0,1 17 0 0 0,-1 12 0 0 0,-2 4 0 0 0,-2 5 0 0 0,-2-6 0 0 0,-1 0 0 0 0,-1-6 0 0 0,0-3 0 0 0,0-6 0 0 0,-1-6 0 0 0,1-4 0 0 0,-7-7 0 0 0,-5-7 0 0 0,-8-11 0 0 0,-1-20 0 0 0,5-7-16383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29231 13255 16383 0 0,'0'-3'0'0'0,"0"-2"-16383"0"0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29777 13256 16383 0 0,'0'10'0'0'0,"0"7"0"0"0,0 7 0 0 0,0 3 0 0 0,0 0 0 0 0,0 2 0 0 0,0 4 0 0 0,0 2 0 0 0,0 8 0 0 0,0 2 0 0 0,0-2 0 0 0,0 0 0 0 0,0-1 0 0 0,-3 2 0 0 0,-5-3 0 0 0,-4-8 0 0 0,0-13 0 0 0,2-24 0 0 0,2-28 0 0 0,3-11 0 0 0,3-10 0 0 0,1 2 0 0 0,0 6 0 0 0,2 7 0 0 0,3 7 0 0 0,4 8 0 0 0,5 9 0 0 0,6 9 0 0 0,7 20 0 0 0,-1 17 0 0 0,-1 10 0 0 0,-5 8 0 0 0,-6 2 0 0 0,-1-1 0 0 0,3-2 0 0 0,4 0 0 0 0,0-1 0 0 0,-1-2 0 0 0,-5-6 0 0 0,-4-2 0 0 0,-4-5 0 0 0,-3-4 0 0 0,-1-4 0 0 0,-2-3 0 0 0,1-5-16383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28109 14314 16383 0 0,'4'7'0'0'0,"4"5"0"0"0,7 4 0 0 0,12 0 0 0 0,18 0 0 0 0,41-2 0 0 0,44-5 0 0 0,40-2 0 0 0,28-4 0 0 0,28-1 0 0 0,13-2 0 0 0,-22 0 0 0 0,-40-1 0 0 0,-40 1 0 0 0,-40-1 0 0 0,-34 1 0 0 0,-33 6 0 0 0,-23 3-16383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28998 15053 16383 0 0,'4'0'0'0'0,"0"4"0"0"0,7 4 0 0 0,5 4 0 0 0,3 0 0 0 0,-2 8 0 0 0,-3 8 0 0 0,-5 9 0 0 0,-4 11 0 0 0,-2 5 0 0 0,-2 0 0 0 0,-1-6 0 0 0,-1-7 0 0 0,-3-14 0 0 0,-4-18 0 0 0,-2-28 0 0 0,-5-23 0 0 0,0-25 0 0 0,3-11 0 0 0,2-6 0 0 0,4-1 0 0 0,3-3 0 0 0,1 3 0 0 0,2 6 0 0 0,1 7 0 0 0,-1 12 0 0 0,4 6 0 0 0,5 10 0 0 0,0 5 0 0 0,6 6 0 0 0,3 6 0 0 0,2 7 0 0 0,9 5 0 0 0,15 4 0 0 0,14 1 0 0 0,14 2 0 0 0,5 3 0 0 0,-4 3 0 0 0,-5 4 0 0 0,-13 7 0 0 0,-16 4 0 0 0,-15 11 0 0 0,-11 4 0 0 0,-9 8 0 0 0,-4 9 0 0 0,-5 3 0 0 0,-17 3 0 0 0,-6-2 0 0 0,-13-4 0 0 0,-6-5 0 0 0,-2-7 0 0 0,-2-1 0 0 0,3-6 0 0 0,8-8 0 0 0,2-2 0 0 0,6-5 0 0 0,4-4 0 0 0,4 1 0 0 0,5 2 0 0 0,10 3 0 0 0,10 0 0 0 0,11 4 0 0 0,14 10 0 0 0,6 4 0 0 0,7 3 0 0 0,1-4 0 0 0,7 0 0 0 0,9 2 0 0 0,8-1 0 0 0,1-2 0 0 0,2-3 0 0 0,0 1 0 0 0,-12 0 0 0 0,-11-4 0 0 0,-10-7 0 0 0,-11-5-16383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4337 9763 16383 0 0,'0'7'0'0'0,"0"46"0"0"0,0 64 0 0 0,0 81 0 0 0,0 63 0 0 0,0 55 0 0 0,0 34 0 0 0,0 15 0 0 0,0-3 0 0 0,0-20 0 0 0,0-35 0 0 0,0-45 0 0 0,0-50 0 0 0,0-55 0 0 0,0-48 0 0 0,0-38 0 0 0,0-28 0 0 0,-3-18 0 0 0,-8-14 0 0 0,-3-8-16383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17801 12970 16383 0 0,'4'-4'0'0'0,"7"-7"0"0"0,2-5 0 0 0,2-4 0 0 0,3-5 0 0 0,-3-2 0 0 0,0 5 0 0 0,-3 1 0 0 0,0 2 0 0 0,2 0 0 0 0,1 1 0 0 0,2-1 0 0 0,1-4 0 0 0,1 0 0 0 0,-2-1 0 0 0,-2 4 0 0 0,1 6 0 0 0,1 4 0 0 0,4-2 0 0 0,2 1 0 0 0,-3-1 0 0 0,-1 1 0 0 0,-1 3 0 0 0,0 3 0 0 0,3-2 0 0 0,3 1 0 0 0,-1 1 0 0 0,0 2 0 0 0,-4-2 0 0 0,-2-4 0 0 0,-1 0 0 0 0,1 1 0 0 0,0 2 0 0 0,5 3 0 0 0,1 1 0 0 0,1 1 0 0 0,-1 1 0 0 0,0 0 0 0 0,-2 0 0 0 0,0-3 0 0 0,-1-1 0 0 0,0 0 0 0 0,0 1 0 0 0,3 0 0 0 0,1 2 0 0 0,0 0 0 0 0,-1 1 0 0 0,0 0 0 0 0,-2 0 0 0 0,0 0 0 0 0,-1 4 0 0 0,0 0 0 0 0,-1 1 0 0 0,8-2 0 0 0,1 0 0 0 0,4 2 0 0 0,-1 0 0 0 0,-2 3 0 0 0,-3 0 0 0 0,-2-2 0 0 0,-2-1 0 0 0,-1 2 0 0 0,-1-1 0 0 0,-1-1 0 0 0,-3 2 0 0 0,-1-1 0 0 0,0 3 0 0 0,1 0 0 0 0,5 1 0 0 0,5-1 0 0 0,2 2 0 0 0,-1-2 0 0 0,-1-2 0 0 0,-2 2 0 0 0,-2-2 0 0 0,-1-1 0 0 0,0-2 0 0 0,-2-2 0 0 0,1 3 0 0 0,3 0 0 0 0,1-1 0 0 0,3 2 0 0 0,1 4 0 0 0,-2 0 0 0 0,2 2 0 0 0,0-2 0 0 0,1 2 0 0 0,3-2 0 0 0,0 1 0 0 0,-4-1 0 0 0,-1-3 0 0 0,-3 1 0 0 0,-3 3 0 0 0,0-1 0 0 0,-5 1 0 0 0,-1 0 0 0 0,4-3 0 0 0,1 4 0 0 0,5 3 0 0 0,1 3 0 0 0,3-2 0 0 0,0-3 0 0 0,-5-5-16383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4170 12240 16383 0 0,'10'0'0'0'0,"20"0"0"0"0,36 10 0 0 0,50 13 0 0 0,59 17 0 0 0,51 5 0 0 0,38 1 0 0 0,7-4 0 0 0,-22-2 0 0 0,-47-8 0 0 0,-54-9 0 0 0,-49-9 0 0 0,-34-7 0 0 0,-22 0 0 0 0,-5-3 0 0 0,-1-1 0 0 0,-8-1-16383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4255 11774 16383 0 0,'0'3'0'0'0,"3"2"0"0"0,5-1 0 0 0,4 0 0 0 0,7 1 0 0 0,0 5 0 0 0,0 3 0 0 0,1-1 0 0 0,0-2 0 0 0,-1-2 0 0 0,1-4 0 0 0,0-1 0 0 0,0-2 0 0 0,0-1 0 0 0,0-1 0 0 0,0 1 0 0 0,-1-1 0 0 0,-2 1-16383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4149 12210 16383 0 0,'6'0'0'0'0,"7"0"0"0"0,3 0 0 0 0,10-6 0 0 0,3-14 0 0 0,1-12 0 0 0,8-31 0 0 0,2-16 0 0 0,3-10 0 0 0,2-8 0 0 0,-4 3 0 0 0,-2 10 0 0 0,-1 14 0 0 0,-3 14 0 0 0,-5 17 0 0 0,0 16 0 0 0,1 17 0 0 0,3 21 0 0 0,-6 11 0 0 0,-6 11 0 0 0,-8 13 0 0 0,-2 8 0 0 0,3 11 0 0 0,-1 7 0 0 0,-3 1 0 0 0,-3 4 0 0 0,-3-5 0 0 0,-2 2 0 0 0,-2-3 0 0 0,-1-3 0 0 0,0 2 0 0 0,-1 6 0 0 0,0 9 0 0 0,1 7 0 0 0,3 0 0 0 0,1-9 0 0 0,4-10 0 0 0,0-10 0 0 0,2-18 0 0 0,-1-9 0 0 0,2-9 0 0 0,2-10 0 0 0,-1-4 0 0 0,1-2 0 0 0,2-4 0 0 0,-3 3 0 0 0,1-1 0 0 0,5-2 0 0 0,9-10 0 0 0,4-16 0 0 0,0-11 0 0 0,1-12 0 0 0,-1-16 0 0 0,0-19 0 0 0,-4-11 0 0 0,6-8 0 0 0,1 5 0 0 0,-5 7 0 0 0,-1 4 0 0 0,-2 11 0 0 0,-5 14 0 0 0,-3 8 0 0 0,-1 9 0 0 0,-4-1 0 0 0,4 3 0 0 0,-3 3 0 0 0,1-4 0 0 0,1 1 0 0 0,5-4 0 0 0,1 0 0 0 0,1 6 0 0 0,7 16 0 0 0,-2 13 0 0 0,-2 16 0 0 0,-6 14 0 0 0,0 7 0 0 0,1 9 0 0 0,0-1 0 0 0,-4 0 0 0 0,-1 1 0 0 0,-3 1 0 0 0,-5-1 0 0 0,1-1 0 0 0,-2-2 0 0 0,-2-1 0 0 0,-1-4 0 0 0,-2 1 0 0 0,-2 2 0 0 0,0 4 0 0 0,0-3 0 0 0,3-4 0 0 0,1-2 0 0 0,4-4 0 0 0,-1 0 0 0 0,0-2 0 0 0,-2-2 0 0 0,5-3 0 0 0,4-5 0 0 0,0-7-16383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5863 13467 16383 0 0,'10'4'0'0'0,"10"4"0"0"0,6 4 0 0 0,7 7 0 0 0,3 0 0 0 0,-3 0 0 0 0,11 11 0 0 0,11 20 0 0 0,13 29 0 0 0,26 37 0 0 0,10 20 0 0 0,4 11 0 0 0,1-4 0 0 0,-9-15 0 0 0,-7-23 0 0 0,-6-23 0 0 0,-4-25 0 0 0,-13-19 0 0 0,-5-12 0 0 0,-11-11 0 0 0,-10-8 0 0 0,-9-5 0 0 0,-8-3 0 0 0,-5-1 0 0 0,-3-1 0 0 0,-1 1 0 0 0,0-6 0 0 0,-3-6 0 0 0,-5-3 0 0 0,-3 1-16383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7493 14314 16383 0 0,'0'10'0'0'0,"3"20"0"0"0,15 23 0 0 0,5 4 0 0 0,-3 7 0 0 0,-4 3 0 0 0,-4-4 0 0 0,-5-3 0 0 0,0 0 0 0 0,-2-5 0 0 0,0 0 0 0 0,-3-1 0 0 0,0-2 0 0 0,-2-3 0 0 0,0-4 0 0 0,0-5 0 0 0,0-7 0 0 0,-4-5 0 0 0,-4-8 0 0 0,-4-7 0 0 0,-4-2 0 0 0,1-3-16383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8382 14564 16383 0 0,'3'4'0'0'0,"15"4"0"0"0,8 4 0 0 0,2 0 0 0 0,1-2 0 0 0,-2-3 0 0 0,11-2 0 0 0,3-5 0 0 0,1-21 0 0 0,-3-15 0 0 0,-5-16 0 0 0,-8-6 0 0 0,-9 0 0 0 0,-6 4 0 0 0,-7 4 0 0 0,-2 7 0 0 0,-3 7 0 0 0,0 14 0 0 0,-1 27 0 0 0,10 36 0 0 0,8 25 0 0 0,1 11 0 0 0,-3 10 0 0 0,0-4 0 0 0,-3-9 0 0 0,1-13 0 0 0,-2-8 0 0 0,-3-9 0 0 0,1-11 0 0 0,2-16 0 0 0,7-21 0 0 0,10-22 0 0 0,4-18 0 0 0,0-7 0 0 0,2-6 0 0 0,11-13 0 0 0,6-2 0 0 0,4 2 0 0 0,0 5 0 0 0,-3 15 0 0 0,-3 18 0 0 0,-10 19 0 0 0,-11 18 0 0 0,-10 21 0 0 0,-2 10 0 0 0,-3 3 0 0 0,0 0 0 0 0,-2-2 0 0 0,-3-4 0 0 0,-3-5 0 0 0,2 0 0 0 0,3-8 0 0 0,7-8 0 0 0,3-5 0 0 0,6-5 0 0 0,2 2 0 0 0,0 2 0 0 0,-5 8 0 0 0,-3 11 0 0 0,-1 2 0 0 0,0-1 0 0 0,-3-1 0 0 0,-5-1 0 0 0,-3 1 0 0 0,0 1 0 0 0,-1-2 0 0 0,-2 3 0 0 0,-1-4-16383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7895 10504 16383 0 0,'0'7'0'0'0,"0"15"0"0"0,7 18 0 0 0,2 6 0 0 0,3-6 0 0 0,-1-2 0 0 0,-2-5 0 0 0,-2-8-16383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8340 10419 16383 0 0,'0'14'0'0'0,"0"21"0"0"0,0 18 0 0 0,0 3 0 0 0,0 0 0 0 0,0-8 0 0 0,0-10-16383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6897 9086 16383 0 0,'3'0'0'0'0,"5"0"0"0"0,-2 0 0 0 0,-10 3 0 0 0,-3 5 0 0 0,-15 4 0 0 0,-16 4 0 0 0,-16 5 0 0 0,-5 3 0 0 0,7 1 0 0 0,6 2 0 0 0,7-2 0 0 0,11-3 0 0 0,9 1 0 0 0,9 1 0 0 0,6 3 0 0 0,3 0 0 0 0,2 2 0 0 0,1 7 0 0 0,0 0 0 0 0,3 4 0 0 0,4-4 0 0 0,4-2 0 0 0,10 0 0 0 0,7-3 0 0 0,6-2 0 0 0,4-4 0 0 0,-6-2 0 0 0,-5-5 0 0 0,-3-2 0 0 0,-4-1 0 0 0,-2 1 0 0 0,0-3 0 0 0,-5 0 0 0 0,0 2 0 0 0,-4 1 0 0 0,-3 4 0 0 0,-3 6 0 0 0,-3 2 0 0 0,-1 0 0 0 0,-1-2 0 0 0,-1-2 0 0 0,1-2 0 0 0,-4-4 0 0 0,-5-5 0 0 0,0-6-16383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7514 9467 16383 0 0,'0'13'0'0'0,"0"19"0"0"0,0 13 0 0 0,0 6 0 0 0,0-2 0 0 0,0-6 0 0 0,0-8 0 0 0,0-9-16383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18645 8875 16383 0 0,'-4'-3'0'0'0,"-4"-5"0"0"0,-4-7 0 0 0,0-16 0 0 0,2-8 0 0 0,6-1 0 0 0,7 6 0 0 0,6 5 0 0 0,2 5 0 0 0,3 6 0 0 0,5 6 0 0 0,-1 2 0 0 0,1-1 0 0 0,0-2 0 0 0,0 2 0 0 0,3-5 0 0 0,2-2 0 0 0,0 1 0 0 0,3 4 0 0 0,-3 0 0 0 0,-3 3 0 0 0,-1 0 0 0 0,-1-2 0 0 0,0-2 0 0 0,0 0 0 0 0,-3 1 0 0 0,2 1 0 0 0,5 0 0 0 0,5 2 0 0 0,2 0 0 0 0,-2-3 0 0 0,2 1 0 0 0,-1 3 0 0 0,5 0 0 0 0,-1 1 0 0 0,-1 2 0 0 0,-4-2 0 0 0,-3 1 0 0 0,1-1 0 0 0,0-1 0 0 0,-2 3 0 0 0,-1 1 0 0 0,2 2 0 0 0,0 2 0 0 0,-4-3 0 0 0,-2 0 0 0 0,-1 0 0 0 0,-1 0 0 0 0,1 2 0 0 0,4 1 0 0 0,2 1 0 0 0,3-1 0 0 0,0 1 0 0 0,0 1 0 0 0,1 2 0 0 0,3 2 0 0 0,6 3 0 0 0,1 0 0 0 0,0 2 0 0 0,7 3 0 0 0,-1-1 0 0 0,3 1 0 0 0,3 1 0 0 0,-3 3 0 0 0,-4 0 0 0 0,-5-1 0 0 0,-2-1 0 0 0,-4 0 0 0 0,-5 2 0 0 0,-2 1 0 0 0,-3-3 0 0 0,-2 0 0 0 0,0 0 0 0 0,-1-2 0 0 0,3 0 0 0 0,2 2 0 0 0,-4 0 0 0 0,-1-1 0 0 0,-2 0 0 0 0,1-2 0 0 0,0 0 0 0 0,1 1 0 0 0,0-1 0 0 0,0 0 0 0 0,1 2 0 0 0,-3 2 0 0 0,1-2 0 0 0,6 0 0 0 0,-2 1 0 0 0,-2 1 0 0 0,0 2 0 0 0,-3-3-16383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7514 9086 16383 0 0,'0'0'-16383'0'0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7768 9192 16383 0 0,'0'6'0'0'0,"4"7"0"0"0,0 3 0 0 0,0 7 0 0 0,0 5 0 0 0,2 2 0 0 0,0-1 0 0 0,2-2 0 0 0,0 1 0 0 0,-1 2 0 0 0,-2 4 0 0 0,-2-2 0 0 0,-1 2 0 0 0,-2-3 0 0 0,0-3 0 0 0,3-5 0 0 0,2-15 0 0 0,5-18 0 0 0,6-17 0 0 0,6-15 0 0 0,9-13 0 0 0,7-1 0 0 0,7-1 0 0 0,-1 5 0 0 0,-5 13 0 0 0,-5 12 0 0 0,-6 11 0 0 0,-3 11 0 0 0,0 14 0 0 0,3 18 0 0 0,-4 9 0 0 0,-2 7 0 0 0,-4 7 0 0 0,0 2 0 0 0,-2-4 0 0 0,-4-5 0 0 0,-4-2 0 0 0,0-1 0 0 0,-1-4 0 0 0,-3-6 0 0 0,3-6 0 0 0,2-9 0 0 0,8-6 0 0 0,13-5 0 0 0,2-3-16383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9017 9403 16383 0 0,'0'10'0'0'0,"0"7"0"0"0,0 11 0 0 0,0 7 0 0 0,0 4 0 0 0,0-1 0 0 0,0 4 0 0 0,0-3 0 0 0,0-4 0 0 0,3-5 0 0 0,2-4 0 0 0,-1-3 0 0 0,6-2 0 0 0,5-5 0 0 0,3-8 0 0 0,2-6 0 0 0,1-6 0 0 0,0-3 0 0 0,0 0 0 0 0,0 1 0 0 0,-4-1 0 0 0,2-7 0 0 0,8-11 0 0 0,3-8 0 0 0,-1 2 0 0 0,-1 9 0 0 0,-3 8 0 0 0,-5 18 0 0 0,-3 17 0 0 0,0 12 0 0 0,3 7 0 0 0,5 4 0 0 0,-2-2 0 0 0,2-2 0 0 0,0-8 0 0 0,0-9 0 0 0,-2-8 0 0 0,-1-7 0 0 0,-1-5 0 0 0,3-3 0 0 0,0-4 0 0 0,0-3 0 0 0,-1-9 0 0 0,-4-9 0 0 0,1-7 0 0 0,1-12 0 0 0,0-8 0 0 0,-4 2 0 0 0,-4 1 0 0 0,-5 4 0 0 0,-4 5 0 0 0,-2 6 0 0 0,-1 10-16383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10626 8705 16383 0 0,'0'3'0'0'0,"0"19"0"0"0,0 14 0 0 0,0 16 0 0 0,0 5 0 0 0,0 7 0 0 0,0 6 0 0 0,0 4 0 0 0,0-3 0 0 0,0-1 0 0 0,0 5 0 0 0,0 3 0 0 0,6-5 0 0 0,3-7 0 0 0,0-10 0 0 0,-2-10 0 0 0,-2-9 0 0 0,1-5 0 0 0,0-4 0 0 0,3 0 0 0 0,2 1 0 0 0,3-3 0 0 0,0-3 0 0 0,0-3 0 0 0,1-4 0 0 0,5-4 0 0 0,9-6 0 0 0,10-2 0 0 0,8-3 0 0 0,7-5 0 0 0,0-8 0 0 0,-5-9 0 0 0,-8-11 0 0 0,-10-3 0 0 0,-12-3 0 0 0,-8 2 0 0 0,-6 0 0 0 0,-4 0 0 0 0,-2 6-16383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10816 9550 16383 0 0,'10'0'0'0'0,"10"-6"0"0"0,2-3-16383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4709 8705 16383 0 0,'-6'10'0'0'0,"-14"20"0"0"0,-2 22 0 0 0,-1 23 0 0 0,4 25 0 0 0,-3 16 0 0 0,4 1 0 0 0,3-11 0 0 0,6-15 0 0 0,4-19 0 0 0,2-18 0 0 0,2-12 0 0 0,2-9 0 0 0,0-11-16383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5059 9548 16383 0 0,'3'0'0'0'0,"5"0"0"0"0,8 0 0 0 0,14 0 0 0 0,19 0 0 0 0,18 0 0 0 0,15 0 0 0 0,10 0 0 0 0,0 0 0 0 0,-7 0 0 0 0,-13 0 0 0 0,-6-7 0 0 0,-10-5 0 0 0,-9-1 0 0 0,-2 2 0 0 0,-8 2-16383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5692 9192 16383 0 0,'-3'6'0'0'0,"-2"20"0"0"0,1 22 0 0 0,0 26 0 0 0,2 18 0 0 0,0 10 0 0 0,2 1 0 0 0,-1-7 0 0 0,1-13 0 0 0,0-7 0 0 0,1-13 0 0 0,-1-10 0 0 0,0-12 0 0 0,-3-11 0 0 0,-2-13-16383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20214 12726 16383 0 0,'4'0'0'0'0,"7"0"0"0"0,2 4 0 0 0,2 10 0 0 0,-1 11 0 0 0,0 10 0 0 0,-2 7 0 0 0,-3 2 0 0 0,-4 1 0 0 0,-1-4 0 0 0,-3-6 0 0 0,-1-5 0 0 0,0-4 0 0 0,-1-7-16383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20214 13125 16383 0 0,'0'3'0'0'0,"0"9"0"0"0,4 4 0 0 0,3 1 0 0 0,12-4 0 0 0,13-3 0 0 0,10-7 0 0 0,2-11 0 0 0,0-10 0 0 0,-1-10 0 0 0,-3 1 0 0 0,-10 1 0 0 0,-10 5-16383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20786 8768 16383 0 0,'6'7'0'0'0,"7"5"0"0"0,3 8 0 0 0,0 7 0 0 0,3 9 0 0 0,6 5 0 0 0,1-4 0 0 0,-3-2 0 0 0,5 0 0 0 0,0-6 0 0 0,-4-4 0 0 0,0-1 0 0 0,0 0 0 0 0,-1-1 0 0 0,-4-1 0 0 0,-3-1 0 0 0,4 0 0 0 0,-2-1 0 0 0,-1 0 0 0 0,0-1 0 0 0,1-3 0 0 0,0-4 0 0 0,1-1 0 0 0,1 1 0 0 0,-1 2 0 0 0,1-1 0 0 0,0-4 0 0 0,0-2 0 0 0,0-3 0 0 0,7-2 0 0 0,5-2 0 0 0,4 0 0 0 0,0 0 0 0 0,3-1 0 0 0,-1 0 0 0 0,3 1 0 0 0,-3 0 0 0 0,0 0 0 0 0,0 0 0 0 0,-4-1 0 0 0,-3 1 0 0 0,-1 1 0 0 0,5-1 0 0 0,6 0 0 0 0,0 0 0 0 0,-3-4 0 0 0,-3 0 0 0 0,1-4 0 0 0,-3 0 0 0 0,0-2 0 0 0,-3 1 0 0 0,-2 1 0 0 0,-4 3 0 0 0,2 1 0 0 0,6-4 0 0 0,2-5 0 0 0,-3-3 0 0 0,1-3 0 0 0,-2-1 0 0 0,-5-1 0 0 0,-2 0 0 0 0,-3 1 0 0 0,-3-4 0 0 0,0-1 0 0 0,0-3 0 0 0,-2-3 0 0 0,-2 3 0 0 0,-1 3 0 0 0,-4 3 0 0 0,0 1 0 0 0,3 5 0 0 0,-2 1 0 0 0,-1 4-16383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18076 15213 16383 0 0,'0'6'0'0'0,"0"7"0"0"0,0 3 0 0 0,4 3 0 0 0,7 2 0 0 0,6-4 0 0 0,2-3 0 0 0,3-5 0 0 0,17-14 0 0 0,19-30 0 0 0,16-39 0 0 0,9-31 0 0 0,8-31 0 0 0,2-16 0 0 0,-9-2 0 0 0,-18 17 0 0 0,-17 27 0 0 0,-11 21 0 0 0,-10 18 0 0 0,-12 16 0 0 0,-7 13 0 0 0,-6 7 0 0 0,-3 7 0 0 0,-2 17 0 0 0,-3 35 0 0 0,-2 30 0 0 0,1 19 0 0 0,1 11 0 0 0,2 1 0 0 0,1 3 0 0 0,1-3 0 0 0,1-3 0 0 0,0-8 0 0 0,0-14 0 0 0,1-13 0 0 0,-1-12 0 0 0,10-22 0 0 0,14-26 0 0 0,9-25 0 0 0,6-15 0 0 0,3-17 0 0 0,4-5 0 0 0,2-5 0 0 0,-1-4 0 0 0,-5 11 0 0 0,0 18 0 0 0,-3 19 0 0 0,-6 19 0 0 0,-4 25 0 0 0,0 25 0 0 0,-6 24 0 0 0,-3 23 0 0 0,-5 10 0 0 0,-2-2 0 0 0,-2-3 0 0 0,-4-7 0 0 0,0-8 0 0 0,0-11 0 0 0,-2-17 0 0 0,-2-28 0 0 0,6-28 0 0 0,4-23 0 0 0,3-14 0 0 0,3-16 0 0 0,5-11 0 0 0,1-1 0 0 0,0 9 0 0 0,-4 13 0 0 0,-2 13 0 0 0,-2 14 0 0 0,1 12 0 0 0,0 9 0 0 0,3 10 0 0 0,6 11 0 0 0,-2 7 0 0 0,1 10 0 0 0,0 7 0 0 0,-1 5 0 0 0,-2 4 0 0 0,2 3 0 0 0,1 2 0 0 0,-5 6 0 0 0,-6 1 0 0 0,-1-3 0 0 0,-4-3 0 0 0,0-5 0 0 0,1-9 0 0 0,0-11-16383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21227 13785 16383 0 0,'0'17'0'0'0,"-3"22"0"0"0,-5 18 0 0 0,-1 17 0 0 0,2 15 0 0 0,1 10 0 0 0,2 5 0 0 0,1 1 0 0 0,2-3 0 0 0,1-6 0 0 0,0-16 0 0 0,0-11 0 0 0,1-14 0 0 0,6-16 0 0 0,9-15 0 0 0,5-12 0 0 0,6-7 0 0 0,5-9 0 0 0,0-13 0 0 0,-5-17 0 0 0,-7-7 0 0 0,-4-9 0 0 0,-4 3-16383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21527 13848 16383 0 0,'3'0'0'0'0,"8"0"0"0"0,9 0 0 0 0,8 10 0 0 0,-1 21 0 0 0,-2 21 0 0 0,-5 19 0 0 0,-6 14 0 0 0,-5 13 0 0 0,-4-3 0 0 0,-4-1 0 0 0,-1-10 0 0 0,-1-6 0 0 0,0-9 0 0 0,0-10 0 0 0,0-7 0 0 0,1-11 0 0 0,-1-7 0 0 0,-2-8 0 0 0,-5-7 0 0 0,-8-7 0 0 0,-4-5 0 0 0,-2-5 0 0 0,-1-9 0 0 0,0-6 0 0 0,4-2-16383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21357 14406 16383 0 0,'0'-3'0'0'0,"17"-12"0"0"0,29-6 0 0 0,31 1 0 0 0,15-1 0 0 0,-5 1 0 0 0,-9 0 0 0 0,-16 3 0 0 0,-14 2 0 0 0,-3 3 0 0 0,-4 0 0 0 0,-7 3 0 0 0,-6 2 0 0 0,-3 2 0 0 0,-7 3-16383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20697 13679 16383 0 0,'-4'3'0'0'0,"-3"12"0"0"0,-6 23 0 0 0,1 19 0 0 0,2 6 0 0 0,3 9 0 0 0,2 17 0 0 0,2 19 0 0 0,2 23 0 0 0,1 15 0 0 0,0 6 0 0 0,1-5 0 0 0,-1-11 0 0 0,1-15 0 0 0,-1-18 0 0 0,0-20 0 0 0,7-13 0 0 0,9-13 0 0 0,1-12 0 0 0,9-11 0 0 0,3-10 0 0 0,6-4 0 0 0,21-4 0 0 0,29-5 0 0 0,22-5 0 0 0,24-13 0 0 0,4-19 0 0 0,-22-5-16383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22768 14420 16383 0 0,'-4'3'0'0'0,"-7"8"0"0"0,-9 16 0 0 0,-1 6 0 0 0,0-2 0 0 0,3 1 0 0 0,8 1 0 0 0,6 1 0 0 0,7 3 0 0 0,6-6 0 0 0,6-4 0 0 0,-1-4 0 0 0,1-2 0 0 0,-2 5 0 0 0,-3 2 0 0 0,4 3 0 0 0,-2-1 0 0 0,-1 2 0 0 0,-4 5 0 0 0,-2 0 0 0 0,-3 0 0 0 0,-4-6 0 0 0,-10-8 0 0 0,-5-8 0 0 0,-3-7 0 0 0,-2-5 0 0 0,-1-5 0 0 0,5-7 0 0 0,4-15 0 0 0,5-3-16383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23199 14462 16383 0 0,'3'-3'0'0'0,"2"5"0"0"0,-1 13 0 0 0,-1 7 0 0 0,0 13 0 0 0,5 14 0 0 0,2 13 0 0 0,-1 2 0 0 0,-2 0 0 0 0,-3 3 0 0 0,-1 1 0 0 0,-1-2 0 0 0,-2-2 0 0 0,0-5 0 0 0,0-9 0 0 0,-4-16 0 0 0,-1-15-16383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23199 14208 16383 0 0,'0'-4'0'0'0,"3"0"0"0"0,5 6 0 0 0,4 7 0 0 0,0 2-16383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23453 14504 16383 0 0,'0'4'0'0'0,"0"10"0"0"0,6 7 0 0 0,3 10 0 0 0,0 6 0 0 0,-2 1 0 0 0,-2-3 0 0 0,-2-5 0 0 0,2-6 0 0 0,0-5 0 0 0,-4-9 0 0 0,-2-12 0 0 0,-2-20 0 0 0,1-16 0 0 0,0-5 0 0 0,4 1 0 0 0,2 2 0 0 0,3 7 0 0 0,4 9 0 0 0,3 9 0 0 0,3 7 0 0 0,2 11 0 0 0,-2 12 0 0 0,2 11 0 0 0,2 7 0 0 0,1 8 0 0 0,-4 1 0 0 0,-5-4 0 0 0,-1-1 0 0 0,-3-4 0 0 0,-2-4 0 0 0,-3-3 0 0 0,1-7 0 0 0,3-3 0 0 0,1-4-16383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24339 14483 16383 0 0,'-3'0'0'0'0,"-2"7"0"0"0,1 9 0 0 0,0 8 0 0 0,-1 11 0 0 0,-1 12 0 0 0,0 5 0 0 0,3 8 0 0 0,0 6 0 0 0,2 3 0 0 0,4-11 0 0 0,4-15 0 0 0,9-15 0 0 0,8-18 0 0 0,3-16 0 0 0,0-9 0 0 0,0-12 0 0 0,-2-9 0 0 0,-2-4 0 0 0,-5-3 0 0 0,2-4 0 0 0,-4 3 0 0 0,-3 2 0 0 0,-1 21 0 0 0,-3 25 0 0 0,1 26 0 0 0,5 16 0 0 0,4 5 0 0 0,-2 4 0 0 0,0-1 0 0 0,1-7 0 0 0,-1-10 0 0 0,2-12 0 0 0,0-11 0 0 0,4-10 0 0 0,1-13 0 0 0,-3-12 0 0 0,-2-9 0 0 0,-4-6 0 0 0,-2-7 0 0 0,-2 1 0 0 0,3-4 0 0 0,-1-3 0 0 0,-2 0 0 0 0,-3 4 0 0 0,-3 7 0 0 0,-3 10-16383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6054 12530 16383 0 0,'0'-3'0'0'0,"0"-5"0"0"0,0-4 0 0 0,0-4 0 0 0,0-2 0 0 0,0-5 0 0 0,0-1 0 0 0,0-8 0 0 0,0-1 0 0 0,0 1 0 0 0,0 3 0 0 0,0 3 0 0 0,0 0 0 0 0,0 0 0 0 0,0 1 0 0 0,3 2 0 0 0,8 4 0 0 0,6 6 0 0 0,13 5 0 0 0,12 4 0 0 0,5 3 0 0 0,8 1 0 0 0,9 1 0 0 0,-4 0 0 0 0,2 0 0 0 0,10-1 0 0 0,14 1 0 0 0,18-1 0 0 0,3 1 0 0 0,-1-1 0 0 0,-8 0 0 0 0,-10 0 0 0 0,-14 0 0 0 0,-13 0 0 0 0,-9 0 0 0 0,-4-1 0 0 0,-4 1 0 0 0,-1 0 0 0 0,-3 0 0 0 0,0 0 0 0 0,-5 0 0 0 0,-3 0 0 0 0,-6 0 0 0 0,-2 0 0 0 0,-3 0 0 0 0,-4 0-16383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25506 13933 16383 0 0,'3'7'0'0'0,"2"15"0"0"0,2 18 0 0 0,1 19 0 0 0,-1 16 0 0 0,-2 6 0 0 0,-2 5 0 0 0,-1-1 0 0 0,-1-2 0 0 0,-1-1 0 0 0,0-12 0 0 0,3-7 0 0 0,1-11 0 0 0,0-11 0 0 0,3-9 0 0 0,-1-7 0 0 0,4-7 0 0 0,5-8 0 0 0,8-4 0 0 0,3-4 0 0 0,0-5 0 0 0,-4-6 0 0 0,-5-5 0 0 0,-7-3 0 0 0,-4-5 0 0 0,-3-3 0 0 0,-3-4 0 0 0,0 0 0 0 0,-1 5-16383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25400 14609 16383 0 0,'10'0'0'0'0,"27"0"0"0"0,24 0 0 0 0,19-4 0 0 0,9 0 0 0 0,-4-1 0 0 0,-13-1 0 0 0,-19-1-16383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26199 13912 16383 0 0,'3'10'0'0'0,"15"20"0"0"0,8 12 0 0 0,-1 9 0 0 0,-1 9 0 0 0,-1 5 0 0 0,-5-2 0 0 0,1 4 0 0 0,-2 2 0 0 0,-4 3 0 0 0,-5-8 0 0 0,-3-2 0 0 0,-2 3 0 0 0,-3-6 0 0 0,-3 6 0 0 0,-9 10 0 0 0,-13 5 0 0 0,-18 20 0 0 0,-5 2 0 0 0,-2-2 0 0 0,8-15 0 0 0,8-18 0 0 0,9-21-16383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15600 9123 16383 0 0,'0'-3'0'0'0,"0"-5"0"0"0,3-4 0 0 0,5 0 0 0 0,8 2 0 0 0,10 2 0 0 0,12 4 0 0 0,13 1 0 0 0,11 2 0 0 0,-2-3 0 0 0,-10 0-16383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15706 9319 16383 0 0,'0'3'0'0'0,"0"8"0"0"0,0 6 0 0 0,3-1 0 0 0,2-2-16383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16658 8662 16383 0 0,'0'7'0'0'0,"7"9"0"0"0,2 15 0 0 0,3 9 0 0 0,-1 5 0 0 0,-2 4 0 0 0,-2-2 0 0 0,-3-10-16383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16489 9234 16383 0 0,'7'3'0'0'0,"5"2"0"0"0,4-1 0 0 0,10 0 0 0 0,4-2 0 0 0,6 0 0 0 0,11-2 0 0 0,1 1 0 0 0,-8-1-16383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16320 9844 16383 0 0,'3'-4'0'0'0,"1"-3"0"0"0,4-2 0 0 0,3 1 0 0 0,4-1 0 0 0,2 0 0 0 0,5 3 0 0 0,3 1 0 0 0,-1 2 0 0 0,4 5 0 0 0,-4 9 0 0 0,-6 13 0 0 0,-6 5 0 0 0,-8 5 0 0 0,-5-1 0 0 0,-2 5 0 0 0,-8 0 0 0 0,-8-1 0 0 0,-4-3 0 0 0,-3-4 0 0 0,1 0 0 0 0,5-2 0 0 0,1-2 0 0 0,8-6 0 0 0,10-6 0 0 0,14-6 0 0 0,9-3 0 0 0,3-4 0 0 0,2-1 0 0 0,-1-1 0 0 0,-1 0 0 0 0,-2 0 0 0 0,2-3 0 0 0,1-2 0 0 0,-2 2 0 0 0,-4 0-16383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16595 9530 16383 0 0,'0'4'0'0'0,"6"0"0"0"0,10 0 0 0 0,5 0 0 0 0,-1-2-16383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10456 8451 16383 0 0,'4'7'0'0'0,"7"2"0"0"0,9-1 0 0 0,4-1 0 0 0,5 1 0 0 0,1 0 0 0 0,-1-2 0 0 0,1-2 0 0 0,-1-2 0 0 0,-3 3 0 0 0,-1 0 0 0 0,1-1 0 0 0,0-1 0 0 0,-2-1 0 0 0,3 6 0 0 0,-1 5 0 0 0,-4 4 0 0 0,-10 5 0 0 0,-16 3 0 0 0,-12-3 0 0 0,-5-2 0 0 0,-4 2 0 0 0,0-2 0 0 0,0-5 0 0 0,5-1 0 0 0,6-4-16383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21120 7991 16383 0 0,'0'-4'0'0'0,"0"-3"0"0"0,0-6 0 0 0,0-2 0 0 0,0-7 0 0 0,3-2 0 0 0,2-4 0 0 0,-1-4 0 0 0,-1-3 0 0 0,0 1 0 0 0,-2-1 0 0 0,0-1 0 0 0,-1 3 0 0 0,0-4 0 0 0,0-6 0 0 0,0 2 0 0 0,0-10 0 0 0,0-6 0 0 0,0-3 0 0 0,0 2 0 0 0,0 6 0 0 0,0 10 0 0 0,0 8 0 0 0,0 7 0 0 0,0 4 0 0 0,0 10 0 0 0,-4 14 0 0 0,-4 9 0 0 0,-4 11 0 0 0,-3 11 0 0 0,0 4 0 0 0,0-4 0 0 0,2-14 0 0 0,7-18 0 0 0,4-11 0 0 0,10-15 0 0 0,6-5 0 0 0,2-2 0 0 0,3 6 0 0 0,7 6 0 0 0,-2 11 0 0 0,-2 7 0 0 0,0 4 0 0 0,-2 5 0 0 0,4 5 0 0 0,3 4 0 0 0,-2 3 0 0 0,-2-2 0 0 0,-5-3-16383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9038 12197 16383 0 0,'7'0'0'0'0,"12"0"0"0"0,10 0 0 0 0,10 0 0 0 0,15 4 0 0 0,12 4 0 0 0,5 0 0 0 0,4 0 0 0 0,-1-2 0 0 0,0-2 0 0 0,6-2 0 0 0,-6-1 0 0 0,-1 3 0 0 0,-2 0 0 0 0,-11 0 0 0 0,-5-1 0 0 0,-2 0 0 0 0,-3-2 0 0 0,-4-1 0 0 0,2 1 0 0 0,-6-1 0 0 0,-2-1 0 0 0,-4 1 0 0 0,-6 0 0 0 0,-4 0 0 0 0,0 0 0 0 0,6 0 0 0 0,1 3 0 0 0,4 2 0 0 0,7-1 0 0 0,3 3 0 0 0,-1 0 0 0 0,3-1 0 0 0,-4-2 0 0 0,0 2 0 0 0,-4 0 0 0 0,-5-1 0 0 0,-2 2 0 0 0,-4 0 0 0 0,3-2 0 0 0,0-1 0 0 0,-3-1 0 0 0,-3-2 0 0 0,-2 3 0 0 0,-6 0-16383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8954 5995 16383 0 0,'0'4'0'0'0,"0"7"0"0"0,3 12 0 0 0,5 16 0 0 0,4 12 0 0 0,3 6 0 0 0,7-2 0 0 0,-1-8 0 0 0,-5-8 0 0 0,-4-11-16383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9208 6242 16383 0 0,'3'-4'0'0'0,"5"0"0"0"0,4 0 0 0 0,3 0 0 0 0,7 2 0 0 0,2 0 0 0 0,1 1 0 0 0,-1 1 0 0 0,-1 0 0 0 0,-1 0 0 0 0,6 0 0 0 0,8 1 0 0 0,2-1 0 0 0,-3 0 0 0 0,0-3 0 0 0,4-5 0 0 0,5-1 0 0 0,16-9 0 0 0,7-1 0 0 0,-3-1 0 0 0,-14 2-16383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9991 5826 16383 0 0,'0'-4'0'0'0,"3"3"0"0"0,8 15 0 0 0,9 15 0 0 0,1 6 0 0 0,7 17 0 0 0,2 10 0 0 0,0-2 0 0 0,-6-8 0 0 0,0-2 0 0 0,-1-7 0 0 0,0-4 0 0 0,-5-9-16383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10583 6059 16383 0 0,'4'0'0'0'0,"7"0"0"0"0,2 7 0 0 0,-1 8 0 0 0,-2 10 0 0 0,-4 13 0 0 0,-2 3 0 0 0,-2 9 0 0 0,-2 6 0 0 0,0 0 0 0 0,0 0 0 0 0,-1 5 0 0 0,1-1 0 0 0,-1-5 0 0 0,1-11-16383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10689 6546 16383 0 0,'4'0'0'0'0,"3"0"0"0"0,6 0 0 0 0,6 0 0 0 0,0 3 0 0 0,-3 8 0 0 0,-5 6 0 0 0,-3 6 0 0 0,-4 7 0 0 0,-2 4 0 0 0,-2 3 0 0 0,0 3 0 0 0,-1 0 0 0 0,0-2 0 0 0,0-5 0 0 0,1-4 0 0 0,0-5 0 0 0,-1-1 0 0 0,15-3 0 0 0,41-4 0 0 0,52-5 0 0 0,38-4 0 0 0,11-4 0 0 0,-14-1 0 0 0,-27-2 0 0 0,-34-1-16383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8678 7414 16383 0 0,'0'3'0'0'0,"14"12"0"0"0,41 6 0 0 0,65 3 0 0 0,64-3 0 0 0,83-4 0 0 0,69-6 0 0 0,47-4 0 0 0,6-4 0 0 0,-13-2 0 0 0,-36-1 0 0 0,-52-1 0 0 0,-69 0 0 0 0,-68 0 0 0 0,-60 0-16383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10392 7752 16383 0 0,'-4'7'0'0'0,"0"19"0"0"0,0 25 0 0 0,0 28 0 0 0,9 31 0 0 0,5 20 0 0 0,3 4 0 0 0,-3-6 0 0 0,-1-11 0 0 0,3-23 0 0 0,0-21 0 0 0,-1-29 0 0 0,-4-25 0 0 0,-2-27 0 0 0,-3-11-16383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10605 8038 16383 0 0,'6'-10'0'0'0,"7"-13"0"0"0,3-4 0 0 0,0 1 0 0 0,0 4 0 0 0,1 2 0 0 0,0 5 0 0 0,9 5 0 0 0,2 11 0 0 0,-3 8 0 0 0,-3 10 0 0 0,-5 8 0 0 0,2 7 0 0 0,0 4 0 0 0,-3 2 0 0 0,-3-3 0 0 0,-2 1 0 0 0,-2-5 0 0 0,-2-3 0 0 0,-3-4 0 0 0,-2 1 0 0 0,-2-2 0 0 0,0-7 0 0 0,0-8-16383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11025 7879 16383 0 0,'0'4'0'0'0,"0"7"0"0"0,0 6 0 0 0,0 6 0 0 0,-3 6 0 0 0,-5 2 0 0 0,-1 2 0 0 0,1-1 0 0 0,2-3 0 0 0,2-3 0 0 0,2-2 0 0 0,1-2 0 0 0,4-1 0 0 0,8-5 0 0 0,13-4 0 0 0,12-5 0 0 0,3-4 0 0 0,-1-1 0 0 0,-4-2 0 0 0,-4-1 0 0 0,-5 0 0 0 0,-2 0 0 0 0,-5 1-16383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7091 6906 16383 0 0,'10'0'0'0'0,"10"0"0"0"0,9 3 0 0 0,12 8 0 0 0,23 6 0 0 0,32-1 0 0 0,39 1 0 0 0,14-2 0 0 0,-12-5 0 0 0,-29-3-16383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5736 13742 16383 0 0,'4'0'0'0'0,"3"0"0"0"0,6 0 0 0 0,6 0 0 0 0,3 4 0 0 0,-1 17 0 0 0,-6 19 0 0 0,-4 7 0 0 0,-4 7 0 0 0,0 13 0 0 0,-2 4 0 0 0,0 1 0 0 0,1 1 0 0 0,6 6 0 0 0,2-5 0 0 0,2-1 0 0 0,-3-9 0 0 0,-2-13 0 0 0,-4-11 0 0 0,0-13 0 0 0,3 0 0 0 0,3 1 0 0 0,2-3 0 0 0,-1-3 0 0 0,1-2 0 0 0,-3-1 0 0 0,0-4 0 0 0,2-4 0 0 0,1-4 0 0 0,9-3 0 0 0,17-3 0 0 0,18-1 0 0 0,13 0 0 0 0,11-1 0 0 0,8 3 0 0 0,2 2 0 0 0,12 0 0 0 0,6-1 0 0 0,10-1 0 0 0,12 0 0 0 0,21 9 0 0 0,7 2 0 0 0,-4 0 0 0 0,-4-2 0 0 0,-5-4 0 0 0,-3-3 0 0 0,-4-1 0 0 0,-5-3 0 0 0,-12 0 0 0 0,-11 3 0 0 0,-17 1 0 0 0,-12 0 0 0 0,-10-1 0 0 0,-7-1 0 0 0,2-1 0 0 0,2 0 0 0 0,9-1 0 0 0,19 0 0 0 0,26 0 0 0 0,22 0 0 0 0,9 0 0 0 0,-4 0 0 0 0,-15 0 0 0 0,-27 0 0 0 0,-20 0 0 0 0,-10 0 0 0 0,-13 0 0 0 0,-4 0 0 0 0,1 0 0 0 0,6 0 0 0 0,1 0 0 0 0,-1 0 0 0 0,-2 0 0 0 0,-10 0 0 0 0,-7 0 0 0 0,-10 0 0 0 0,-8 3 0 0 0,-3 1 0 0 0,-3 1 0 0 0,8-2 0 0 0,10 3 0 0 0,9 3 0 0 0,4 4 0 0 0,-3 0 0 0 0,-5 0 0 0 0,-11-1-16383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7324 7541 16383 0 0,'6'3'0'0'0,"10"5"0"0"0,5 1 0 0 0,2-2 0 0 0,1-1 0 0 0,7 2 0 0 0,14-2 0 0 0,33 0 0 0 0,32-2 0 0 0,26-2 0 0 0,14-1 0 0 0,-9 0 0 0 0,-24-1 0 0 0,-33-1-16383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4020 7329 16383 0 0,'-3'0'0'0'0,"-2"3"0"0"0,1 9 0 0 0,1 8 0 0 0,0 17 0 0 0,2 14 0 0 0,0 14 0 0 0,1 10 0 0 0,0 2 0 0 0,0-5 0 0 0,0-9 0 0 0,3-10 0 0 0,5-16 0 0 0,5-13 0 0 0,2-11 0 0 0,7-7 0 0 0,5-6 0 0 0,2-9 0 0 0,7-12 0 0 0,-1-8 0 0 0,-2-4 0 0 0,0-11 0 0 0,-2 0 0 0 0,-7 3 0 0 0,-7 5 0 0 0,-6 6 0 0 0,-6 4 0 0 0,-3 3 0 0 0,-2-4 0 0 0,-1-5 0 0 0,-1 1 0 0 0,1 1 0 0 0,0 2 0 0 0,-3 0 0 0 0,-4 1 0 0 0,-5 5 0 0 0,-2 7 0 0 0,-7 5 0 0 0,-2 5 0 0 0,0 3 0 0 0,3 1-16383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4890 7752 16383 0 0,'0'0'-16383'0'0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5866 7285 16383 0 0,'7'-3'0'0'0,"5"-2"0"0"0,4 1 0 0 0,-7 1 0 0 0,-12 0 0 0 0,-9 2 0 0 0,-6 0 0 0 0,-13 1 0 0 0,-18 3 0 0 0,-11 2 0 0 0,1-1 0 0 0,8 0 0 0 0,8-2 0 0 0,9 3 0 0 0,7 7 0 0 0,7 5 0 0 0,8 13 0 0 0,5 9 0 0 0,5 3 0 0 0,2-1 0 0 0,1-5 0 0 0,1-4 0 0 0,-1-2 0 0 0,4-2 0 0 0,7-6 0 0 0,5-7 0 0 0,3-2 0 0 0,2 0 0 0 0,-4 1 0 0 0,0 1 0 0 0,-1 2 0 0 0,-3 1 0 0 0,0-2 0 0 0,-3-1 0 0 0,-4 4 0 0 0,-2 6 0 0 0,1 2 0 0 0,0-1 0 0 0,-2-1 0 0 0,-1-1 0 0 0,-1 1 0 0 0,-4 4 0 0 0,-6-3 0 0 0,-7 0 0 0 0,-9 4 0 0 0,-3-2 0 0 0,-1-4 0 0 0,-2-3 0 0 0,1-6 0 0 0,2-4 0 0 0,5-2 0 0 0,3-2 0 0 0,2-2 0 0 0,0-2 0 0 0,-4-1 0 0 0,-1-2 0 0 0,-5 0 0 0 0,0 0 0 0 0,-2-1 0 0 0,3 1-16383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15826 6524 16383 0 0,'0'-4'0'0'0,"7"0"0"0"0,8 0 0 0 0,10 4 0 0 0,2 5 0 0 0,8 2 0 0 0,5 7 0 0 0,-2 4 0 0 0,-3 2 0 0 0,-9 2 0 0 0,-7 0 0 0 0,-8-1 0 0 0,-6 4 0 0 0,-3 0 0 0 0,-9 3 0 0 0,-10 7 0 0 0,-9 4 0 0 0,-13 6 0 0 0,-14 1 0 0 0,-5-3 0 0 0,5-6 0 0 0,7-9 0 0 0,-1-22 0 0 0,6-13-16383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14806 5593 16383 0 0,'0'4'0'0'0,"0"7"0"0"0,0 6 0 0 0,0 2 0 0 0,0 6 0 0 0,0 2 0 0 0,0 2 0 0 0,0 4 0 0 0,0 6 0 0 0,0 0 0 0 0,3 0 0 0 0,1-4 0 0 0,4-3 0 0 0,0-1 0 0 0,-1-3 0 0 0,1-2 0 0 0,3-6 0 0 0,3-3 0 0 0,-1 0 0 0 0,1-4 0 0 0,4-4 0 0 0,4-4 0 0 0,3-2 0 0 0,2-1 0 0 0,-1-2 0 0 0,-1-4 0 0 0,2-8 0 0 0,-1-2 0 0 0,0-2 0 0 0,-6-2 0 0 0,-6-1 0 0 0,-5 0 0 0 0,-4-1 0 0 0,-3-1 0 0 0,-2-2 0 0 0,-4-2 0 0 0,-9-6 0 0 0,-4-1 0 0 0,-4-3 0 0 0,-1 2 0 0 0,-8 4 0 0 0,-1-1 0 0 0,1 5 0 0 0,-1 3 0 0 0,1 6 0 0 0,-4 5 0 0 0,-7 5 0 0 0,-6 3 0 0 0,-9 2 0 0 0,-8 1 0 0 0,6 1-16383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15833 5953 16383 0 0,'0'3'0'0'0,"0"2"-16383"0"0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16298 5690 16383 0 0,'0'-4'0'0'0,"0"-4"0"0"0,0-4 0 0 0,0-3 0 0 0,0-3 0 0 0,4-2 0 0 0,4 0 0 0 0,4 2 0 0 0,3 5 0 0 0,3 5 0 0 0,2 3 0 0 0,4 3 0 0 0,8 2 0 0 0,18 0 0 0 0,22 1 0 0 0,25 0 0 0 0,14 0 0 0 0,-3-1 0 0 0,-6 1 0 0 0,-20 2 0 0 0,-28 2 0 0 0,-23-1-16383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16477 5593 16383 0 0,'0'4'0'0'0,"-3"0"0"0"0,-2 4 0 0 0,1 3 0 0 0,-3 7 0 0 0,-3 7 0 0 0,-1 3 0 0 0,3 3 0 0 0,2-1 0 0 0,2-1 0 0 0,1 1 0 0 0,3-2 0 0 0,-1-1 0 0 0,8-6 0 0 0,10-10 0 0 0,4-10 0 0 0,6-5 0 0 0,5-6 0 0 0,7 0 0 0 0,1 0 0 0 0,6-3 0 0 0,6-1 0 0 0,-2 3 0 0 0,-4 2 0 0 0,-5 4 0 0 0,-7 2 0 0 0,-6 2 0 0 0,-4 1 0 0 0,-3 7 0 0 0,-5 6 0 0 0,-5 4 0 0 0,-4 6 0 0 0,-4 6 0 0 0,-6 1 0 0 0,-1-1 0 0 0,-8-2 0 0 0,-9-3 0 0 0,-6-1 0 0 0,-13 2 0 0 0,-3 0 0 0 0,-18-1 0 0 0,-12 5 0 0 0,-3 2 0 0 0,0-1 0 0 0,11-7 0 0 0,9-6 0 0 0,10-6 0 0 0,11-5 0 0 0,10-7 0 0 0,10-4-16383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17484 5782 16383 0 0,'3'-3'0'0'0,"8"-1"0"0"0,13-1 0 0 0,4 2 0 0 0,6 0 0 0 0,-1 2 0 0 0,-5 3 0 0 0,-8 6 0 0 0,-3 8 0 0 0,-6 7 0 0 0,-4 11 0 0 0,-3 6 0 0 0,-2 6 0 0 0,-2 6 0 0 0,-1-3 0 0 0,0 0 0 0 0,1-4 0 0 0,-5-4 0 0 0,0-12 0 0 0,1-14 0 0 0,0-23 0 0 0,2-14 0 0 0,0-16 0 0 0,1-9 0 0 0,5-3 0 0 0,3 0 0 0 0,6-1 0 0 0,3 8 0 0 0,-2 7 0 0 0,2 11 0 0 0,3 9 0 0 0,3 11 0 0 0,1 12 0 0 0,-4 10 0 0 0,-2 7 0 0 0,-3 11 0 0 0,-1 2 0 0 0,-3-5-16383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10776 12282 16383 0 0,'0'10'0'0'0,"0"20"0"0"0,0 12 0 0 0,-4 9 0 0 0,-3-1 0 0 0,-2 1 0 0 0,1 3 0 0 0,2-2 0 0 0,2-3 0 0 0,2-6 0 0 0,-3-1 0 0 0,1-3 0 0 0,-1-6 0 0 0,-1-1 0 0 0,-1-3 0 0 0,2-3 0 0 0,1-3 0 0 0,1-1 0 0 0,2-2 0 0 0,0 3 0 0 0,1 5 0 0 0,7 0 0 0 0,16 2 0 0 0,17 0 0 0 0,16 1 0 0 0,11 2 0 0 0,2-1 0 0 0,-5-2 0 0 0,-9-4 0 0 0,-15-2 0 0 0,-14-2 0 0 0,-14-2 0 0 0,-20 0 0 0 0,-15-4 0 0 0,-17 2 0 0 0,-16 2 0 0 0,-4 0 0 0 0,-16 7 0 0 0,-9 6 0 0 0,-13 1 0 0 0,-3 4 0 0 0,18-4 0 0 0,47-4 0 0 0,47-8 0 0 0,35-7 0 0 0,12-3 0 0 0,1-3 0 0 0,-7-4 0 0 0,-9-2 0 0 0,-4-2 0 0 0,-7-1 0 0 0,-7 3 0 0 0,-10 4 0 0 0,-5 8 0 0 0,-6 8 0 0 0,-3 3 0 0 0,-2 5 0 0 0,-1-1 0 0 0,-3-1 0 0 0,-1-2 0 0 0,1 0 0 0 0,1 7 0 0 0,1 3 0 0 0,1 10 0 0 0,1 6 0 0 0,1-2 0 0 0,0 1 0 0 0,0-3 0 0 0,1-2 0 0 0,-1-2 0 0 0,0 0 0 0 0,0 1 0 0 0,0-2 0 0 0,0-5 0 0 0,0-5 0 0 0,0-5 0 0 0,0-2 0 0 0,0 0 0 0 0,0-3 0 0 0,0-2 0 0 0,0-1 0 0 0,0 3 0 0 0,0 0 0 0 0,0 0 0 0 0,0-1 0 0 0,0-1 0 0 0,0-1 0 0 0,0-10 0 0 0,0-8-16383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18161 5289 16383 0 0,'3'0'0'0'0,"9"0"0"0"0,8 0 0 0 0,1 4 0 0 0,-3 7 0 0 0,-5 9 0 0 0,-4 8 0 0 0,-4 2 0 0 0,-3 6 0 0 0,-2 1 0 0 0,0-3 0 0 0,-1-4 0 0 0,0-3 0 0 0,0-3 0 0 0,1-10 0 0 0,-1-13 0 0 0,1-13 0 0 0,0-9 0 0 0,0-7 0 0 0,0-3 0 0 0,0-5 0 0 0,4-4 0 0 0,0 2 0 0 0,7-3 0 0 0,8-2 0 0 0,5 1 0 0 0,0 7 0 0 0,5 9 0 0 0,6 9 0 0 0,1 15 0 0 0,1 14 0 0 0,-3 15 0 0 0,1 6 0 0 0,-4 2 0 0 0,-2 4 0 0 0,-1 2 0 0 0,0-2 0 0 0,-3 2 0 0 0,-2-2 0 0 0,-1 2 0 0 0,-1 1 0 0 0,-4-3 0 0 0,-2-5 0 0 0,-7-9 0 0 0,-7-7 0 0 0,-9-8 0 0 0,-5-6 0 0 0,-1-2-16383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18330 5487 16383 0 0,'4'0'0'0'0,"4"0"0"0"0,10 0 0 0 0,7 0 0 0 0,2 0 0 0 0,-1 0 0 0 0,-1 0 0 0 0,2 0 0 0 0,7 0 0 0 0,1 0 0 0 0,0 0 0 0 0,-4 0-16383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21907 10250 16383 0 0,'0'3'0'0'0,"0"19"0"0"0,0 11 0 0 0,0 14 0 0 0,0 6 0 0 0,0 1 0 0 0,0-3 0 0 0,0 1 0 0 0,0-2 0 0 0,0-3 0 0 0,-3-6 0 0 0,-2-9-16383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21527 10991 16383 0 0,'6'7'0'0'0,"7"2"0"0"0,3-1 0 0 0,6-1 0 0 0,7-2 0 0 0,4-2 0 0 0,7-1 0 0 0,0-2 0 0 0,0 0 0 0 0,-3 0 0 0 0,-5 0 0 0 0,2-1 0 0 0,10 1 0 0 0,13 0 0 0 0,21 3 0 0 0,14 1 0 0 0,8 1 0 0 0,-2-2 0 0 0,-19-1-16383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22098 11534 16383 0 0,'3'0'0'0'0,"5"0"0"0"0,4 0 0 0 0,14-7 0 0 0,9-8 0 0 0,9-6 0 0 0,3 1 0 0 0,-3 4 0 0 0,-5 4 0 0 0,-2 5 0 0 0,-5 4 0 0 0,-4 1 0 0 0,-7 5 0 0 0,-7 6 0 0 0,-6 7 0 0 0,-4 9 0 0 0,-3 2 0 0 0,-1 1 0 0 0,-2-1 0 0 0,1 1 0 0 0,0-1 0 0 0,-4 3 0 0 0,-6 2 0 0 0,-3-1 0 0 0,-5-2 0 0 0,-6-6 0 0 0,-6-4 0 0 0,0-1 0 0 0,1-1 0 0 0,2 0 0 0 0,0-2 0 0 0,10-5 0 0 0,26-3 0 0 0,29-3 0 0 0,24-2 0 0 0,29-2 0 0 0,16 0 0 0 0,0-1 0 0 0,-4 0 0 0 0,-10 0 0 0 0,-13 1 0 0 0,-21-10 0 0 0,-19-4-16383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23072 10716 16383 0 0,'3'0'0'0'0,"5"0"0"0"0,4 0 0 0 0,7 0 0 0 0,24 0 0 0 0,35 0 0 0 0,24 0 0 0 0,15 0 0 0 0,-5 0 0 0 0,-19 0 0 0 0,-25 0-16383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23940 10308 16383 0 0,'3'0'0'0'0,"5"0"0"0"0,7 0 0 0 0,12 13 0 0 0,8 19 0 0 0,11 23 0 0 0,1 20 0 0 0,7 24 0 0 0,-7 8 0 0 0,0 3 0 0 0,-2-3 0 0 0,-9-14 0 0 0,-10-15 0 0 0,-3-32 0 0 0,2-50 0 0 0,2-41 0 0 0,8-37 0 0 0,8-25 0 0 0,-1-24 0 0 0,7-11 0 0 0,-2 13 0 0 0,-5 18 0 0 0,-11 24 0 0 0,-9 27-16383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25064 10948 16383 0 0,'-17'0'0'0'0,"-16"0"0"0"0,-8 7 0 0 0,-2 9 0 0 0,4 5 0 0 0,5 6 0 0 0,5 8 0 0 0,7 2 0 0 0,8 1 0 0 0,6-3 0 0 0,8-6 0 0 0,6-9 0 0 0,11-8 0 0 0,4-6 0 0 0,3-3 0 0 0,-3-7 0 0 0,2-5 0 0 0,0-1 0 0 0,-4-3 0 0 0,-5-2 0 0 0,-5-2 0 0 0,0-5 0 0 0,-2-2 0 0 0,-3-4 0 0 0,-1 0 0 0 0,-8 1 0 0 0,-4 2 0 0 0,-2 2 0 0 0,-1 4-16383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21484 12068 16383 0 0,'7'-4'0'0'0,"12"0"0"0"0,10 0 0 0 0,3 0 0 0 0,3 2 0 0 0,-1 0 0 0 0,4 1 0 0 0,2 4 0 0 0,11 2 0 0 0,14-1 0 0 0,29 0 0 0 0,26-1 0 0 0,23-2 0 0 0,21 0 0 0 0,-1 0 0 0 0,-14-1 0 0 0,-16-1 0 0 0,-14 1 0 0 0,-9 0 0 0 0,-8 0 0 0 0,-3 0 0 0 0,-3 0 0 0 0,4 0 0 0 0,-6 0 0 0 0,-9 0 0 0 0,-8 0 0 0 0,-7 0 0 0 0,-6 0 0 0 0,0 0 0 0 0,6 0 0 0 0,5 0 0 0 0,6 0 0 0 0,-7 0 0 0 0,-13 0 0 0 0,-14 0 0 0 0,-10 0 0 0 0,-6 0 0 0 0,-1 0 0 0 0,4 0 0 0 0,1 0 0 0 0,3 0 0 0 0,-1 0 0 0 0,-3 0 0 0 0,-1 0 0 0 0,-2-7 0 0 0,-4-2 0 0 0,4 0 0 0 0,0 3 0 0 0,-1 1 0 0 0,-7 2-16383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22415 12844 16383 0 0,'-3'0'0'0'0,"-2"-3"0"0"0,8-15 0 0 0,5-11 0 0 0,6-4 0 0 0,4-3 0 0 0,2 1 0 0 0,0 4 0 0 0,2 2 0 0 0,-1 5 0 0 0,3 1 0 0 0,11-1 0 0 0,20-7 0 0 0,11 2 0 0 0,0 2 0 0 0,0 6 0 0 0,-5 7 0 0 0,1-2 0 0 0,-7 3 0 0 0,-10 3 0 0 0,-8 3 0 0 0,-8 7 0 0 0,-5 16 0 0 0,-7 19 0 0 0,-6 7 0 0 0,-5 10 0 0 0,-4 6 0 0 0,-5 0 0 0 0,-5 1 0 0 0,-9-1 0 0 0,-8-2 0 0 0,-9-1 0 0 0,-10 0 0 0 0,-4-9 0 0 0,3-6 0 0 0,6-6 0 0 0,2-2 0 0 0,12-7 0 0 0,26-7 0 0 0,40-7 0 0 0,47-6 0 0 0,39-2 0 0 0,5-4 0 0 0,-7-3 0 0 0,-18-5 0 0 0,-17-5 0 0 0,-24 1-16383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20425 12979 16383 0 0,'-3'0'0'0'0,"-2"3"0"0"0,1 5 0 0 0,4 1 0 0 0,5 2 0 0 0,6 0 0 0 0,4-3 0 0 0,2-2 0 0 0,3-3 0 0 0,4-1 0 0 0,1-1 0 0 0,0-1 0 0 0,3-1 0 0 0,-1 1 0 0 0,-1-1 0 0 0,-1 1 0 0 0,-3 0 0 0 0,0 0 0 0 0,2-1 0 0 0,0 1 0 0 0,0 0 0 0 0,2 0 0 0 0,1 0 0 0 0,-2 1 0 0 0,-1-1 0 0 0,-1 0 0 0 0,-2 0 0 0 0,3 0 0 0 0,0 0 0 0 0,-3-4 0 0 0,-3 0 0 0 0,0-1 0 0 0,0 2 0 0 0,0 1 0 0 0,0 0 0 0 0,-2-2 0 0 0,-1-1 0 0 0,0 1 0 0 0,1 0 0 0 0,5 2 0 0 0,2 1 0 0 0,1 0 0 0 0,-1 1 0 0 0,-1 0 0 0 0,-1 0 0 0 0,4 0 0 0 0,0-3 0 0 0,-5-5 0 0 0,-1 0 0 0 0,2 0 0 0 0,2 2 0 0 0,-1 2 0 0 0,0 2 0 0 0,-1 1 0 0 0,0 0 0 0 0,3 2 0 0 0,1-1 0 0 0,-1 0 0 0 0,3 1 0 0 0,-1-1 0 0 0,0 0 0 0 0,-2 0 0 0 0,-2 0 0 0 0,0 0 0 0 0,2 0 0 0 0,0 0 0 0 0,0 0 0 0 0,-1 0 0 0 0,-1 0 0 0 0,-1 0 0 0 0,-1 0 0 0 0,1 0 0 0 0,-2 0 0 0 0,1 0 0 0 0,3 0 0 0 0,5 0 0 0 0,3 0 0 0 0,1 0 0 0 0,-2 0 0 0 0,-2 0 0 0 0,-4 0 0 0 0,-1 0 0 0 0,1 0 0 0 0,1 0 0 0 0,-5 0-16383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23876 12134 16383 0 0,'7'0'0'0'0,"5"0"0"0"0,5 3 0 0 0,2 5 0 0 0,4 11 0 0 0,3 16 0 0 0,-1 11 0 0 0,-3 13 0 0 0,-7 2 0 0 0,5 11 0 0 0,2 4 0 0 0,-2 8 0 0 0,-2 8 0 0 0,-3-2 0 0 0,-5-6 0 0 0,-4-15 0 0 0,-3-11 0 0 0,-1-16-16383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24525 12430 16383 0 0,'3'0'0'0'0,"2"10"0"0"0,-1 7 0 0 0,-1 11 0 0 0,-7 6 0 0 0,-7-1 0 0 0,-1-4 0 0 0,-2 1 0 0 0,-6-2 0 0 0,-2-3 0 0 0,2-1 0 0 0,5-2 0 0 0,8-1 0 0 0,19-1 0 0 0,10-1 0 0 0,9 1 0 0 0,6-4 0 0 0,3-1 0 0 0,1 0 0 0 0,8 8 0 0 0,-2 0 0 0 0,-1-1 0 0 0,-6-3 0 0 0,-6-6 0 0 0,-2-5 0 0 0,0-10 0 0 0,2-26 0 0 0,-6-7-16383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25485 11224 16383 0 0,'0'3'0'0'0,"3"5"0"0"0,12 4 0 0 0,6 4 0 0 0,10-2 0 0 0,6 5 0 0 0,11-2 0 0 0,10 7 0 0 0,2-1 0 0 0,15-5 0 0 0,1-4 0 0 0,-2-6 0 0 0,-11-3 0 0 0,-15-3-16383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25612 11814 16383 0 0,'0'3'0'0'0,"0"5"0"0"0,3 4 0 0 0,5 1 0 0 0,7-3 0 0 0,22-3 0 0 0,22-2 0 0 0,20-6 0 0 0,14-5 0 0 0,5-10 0 0 0,-11-1 0 0 0,-18 2 0 0 0,-12 1 0 0 0,-7 1 0 0 0,-12 5-16383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27027 11329 16383 0 0,'0'4'0'0'0,"0"10"0"0"0,0 8 0 0 0,0 5 0 0 0,0 6 0 0 0,0 7 0 0 0,-3 3 0 0 0,-5 2 0 0 0,-1 6 0 0 0,1 2 0 0 0,2-3 0 0 0,2-1 0 0 0,2-4 0 0 0,1-5 0 0 0,1-3 0 0 0,3-5 0 0 0,5-4 0 0 0,5-6 0 0 0,13-8 0 0 0,12-6 0 0 0,11-4 0 0 0,9-3 0 0 0,3-2 0 0 0,3-4 0 0 0,5-7 0 0 0,-6-9 0 0 0,-6-5 0 0 0,-11 3 0 0 0,-9 2 0 0 0,-11 1 0 0 0,-6 0 0 0 0,-1-3 0 0 0,-2-1 0 0 0,-5-6 0 0 0,-5-2 0 0 0,-2 2 0 0 0,-3-5 0 0 0,-2-3 0 0 0,-1 2 0 0 0,0 3 0 0 0,-3 4 0 0 0,-4 7 0 0 0,-8 8 0 0 0,-18 5 0 0 0,-17 2 0 0 0,-9 1 0 0 0,1 2 0 0 0,8 2 0 0 0,9 1 0 0 0,9 1 0 0 0,9 0-16383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28131 11668 16383 0 0,'0'3'0'0'0,"6"2"0"0"0,7-1 0 0 0,0 3 0 0 0,1 0 0 0 0,2 2 0 0 0,-1 0-16383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28466 11414 16383 0 0,'3'0'0'0'0,"2"3"0"0"0,-1 12 0 0 0,0 10 0 0 0,-2 3 0 0 0,-4 5 0 0 0,-2-1 0 0 0,0-2 0 0 0,1-2 0 0 0,0-4 0 0 0,2 2 0 0 0,0 0 0 0 0,4 1 0 0 0,11 7 0 0 0,14 1 0 0 0,2-2 0 0 0,-1-7 0 0 0,-5-4 0 0 0,-7-3 0 0 0,-6 3 0 0 0,-5 0 0 0 0,-4 0 0 0 0,-8 7 0 0 0,-7-2 0 0 0,-9-6 0 0 0,-2-6 0 0 0,-2-9 0 0 0,-3-8 0 0 0,1-16 0 0 0,0-9 0 0 0,7-9 0 0 0,5 3-16383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28469 11466 16383 0 0,'4'0'0'0'0,"7"0"0"0"0,12 0 0 0 0,13-4 0 0 0,20-4 0 0 0,24-10 0 0 0,19-10 0 0 0,6-4 0 0 0,-12 5 0 0 0,-18 3 0 0 0,-18 2 0 0 0,-19 5-16383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29337 11647 16383 0 0,'0'10'0'0'0,"3"4"0"0"0,9-2 0 0 0,4-1 0 0 0,4-1 0 0 0,8 3 0 0 0,3 5 0 0 0,0-1 0 0 0,-3 8 0 0 0,-2 6 0 0 0,-2 1 0 0 0,-2 1 0 0 0,2 3 0 0 0,-3-2 0 0 0,-5 0 0 0 0,-2 1 0 0 0,-4-2 0 0 0,1-3 0 0 0,-2-3 0 0 0,-3-14 0 0 0,-2-18 0 0 0,-2-16 0 0 0,-1-14 0 0 0,-1-8 0 0 0,7-6 0 0 0,5 1 0 0 0,4 5 0 0 0,-1 8 0 0 0,-3 5 0 0 0,0 8 0 0 0,2 8 0 0 0,1 7 0 0 0,2 7 0 0 0,-3 7 0 0 0,1 10 0 0 0,0 11 0 0 0,2 5 0 0 0,-3 0 0 0 0,-3 1 0 0 0,-4 1 0 0 0,-3 2 0 0 0,-2-12 0 0 0,2-21 0 0 0,0-17 0 0 0,0-10 0 0 0,2-12 0 0 0,7-6 0 0 0,5 1 0 0 0,-1 3 0 0 0,0 5 0 0 0,1 7 0 0 0,0 9 0 0 0,1 7 0 0 0,3 11 0 0 0,3 9 0 0 0,-1 6 0 0 0,2 7 0 0 0,5 9 0 0 0,6 17 0 0 0,-3-2-16383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30649 11458 16383 0 0,'4'0'0'0'0,"0"13"0"0"0,0 19 0 0 0,0 16 0 0 0,2 18 0 0 0,0 4 0 0 0,-1 4 0 0 0,-1 5 0 0 0,-2 4 0 0 0,-1 1 0 0 0,0-11 0 0 0,-1-14 0 0 0,0-13 0 0 0,0-12 0 0 0,0-8 0 0 0,-1-6 0 0 0,1-15 0 0 0,0-26 0 0 0,0-33 0 0 0,0-24 0 0 0,0-12 0 0 0,0-8 0 0 0,0-4 0 0 0,13-5 0 0 0,9-2 0 0 0,13-1 0 0 0,4 3 0 0 0,-4 18 0 0 0,-5 23 0 0 0,-4 23 0 0 0,-3 19 0 0 0,1 13 0 0 0,10 22 0 0 0,3 23 0 0 0,5 26 0 0 0,5 23 0 0 0,-1 10 0 0 0,-2 4 0 0 0,-9-12 0 0 0,-7-6 0 0 0,-8-14 0 0 0,-7-11 0 0 0,-6-12 0 0 0,-5-8 0 0 0,-2-8 0 0 0,-1-5 0 0 0,0-2 0 0 0,-4-4 0 0 0,-1-9 0 0 0,1-5-16383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20320 12917 16383 0 0,'3'0'0'0'0,"5"0"0"0"0,8 0 0 0 0,4 0 0 0 0,2-4 0 0 0,1-7 0 0 0,0-2 0 0 0,-1-2 0 0 0,-4-3 0 0 0,-1 3 0 0 0,-1 0 0 0 0,0-4 0 0 0,2-2 0 0 0,-3-1 0 0 0,-4 0 0 0 0,-1 3 0 0 0,2-1 0 0 0,-1-1 0 0 0,1 0 0 0 0,1 0 0 0 0,-1 0 0 0 0,-3 1 0 0 0,1 3 0 0 0,-2-2 0 0 0,2-1 0 0 0,2 2 0 0 0,-1 2 0 0 0,1-4 0 0 0,2 2 0 0 0,-1 0 0 0 0,0 1 0 0 0,1-2 0 0 0,2 4 0 0 0,5 4 0 0 0,2 0 0 0 0,-3-1 0 0 0,3 2 0 0 0,-1 2 0 0 0,1 2 0 0 0,6 0 0 0 0,4-4 0 0 0,1-2 0 0 0,-2 0 0 0 0,-4 2 0 0 0,-3 3 0 0 0,2 3 0 0 0,2 1 0 0 0,-1 2 0 0 0,0 1 0 0 0,0 1 0 0 0,0-1 0 0 0,-2 4 0 0 0,1 1 0 0 0,0 0 0 0 0,-2-2 0 0 0,-1 0 0 0 0,-2-2 0 0 0,-1 0 0 0 0,3 3 0 0 0,4 0 0 0 0,0 1 0 0 0,-1 1 0 0 0,-1 1 0 0 0,-3 2 0 0 0,-1 0 0 0 0,-1-2 0 0 0,-1-3 0 0 0,0 3 0 0 0,-4 2 0 0 0,-1 1 0 0 0,4 1 0 0 0,-2 2 0 0 0,0 3 0 0 0,0-2 0 0 0,1 1 0 0 0,1 0 0 0 0,0 2 0 0 0,1-3 0 0 0,-4 1 0 0 0,-1 0 0 0 0,1 1 0 0 0,1-2 0 0 0,4 0 0 0 0,1 5 0 0 0,5 1 0 0 0,1-1 0 0 0,-2-2 0 0 0,3 1 0 0 0,-2 0 0 0 0,-1 0 0 0 0,-1 1 0 0 0,-3-3 0 0 0,-4 2 0 0 0,-2 2 0 0 0,0 4 0 0 0,0 2 0 0 0,-3-1 0 0 0,-2-4-16383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30713 11720 16383 0 0,'3'0'0'0'0,"15"0"0"0"0,18 0 0 0 0,13-4 0 0 0,4-4 0 0 0,4-4 0 0 0,2-3 0 0 0,-8-3 0 0 0,-7-2 0 0 0,-4 0 0 0 0,4-8 0 0 0,3-1 0 0 0,-8 3-16383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26882 12775 16383 0 0,'3'20'0'0'0,"5"17"0"0"0,11 29 0 0 0,9 20 0 0 0,3 9 0 0 0,0 9 0 0 0,-3-10 0 0 0,2-8 0 0 0,-2-15 0 0 0,-5-16 0 0 0,0-17 0 0 0,10-29 0 0 0,12-40 0 0 0,6-34 0 0 0,4-23 0 0 0,6-24 0 0 0,0-7 0 0 0,-1-2 0 0 0,-6 12 0 0 0,-11 11 0 0 0,-7 15 0 0 0,-8 19 0 0 0,-8 17 0 0 0,-8 13 0 0 0,-5 12-16383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28096 13404 16383 0 0,'-4'0'0'0'0,"-3"3"0"0"0,-9 5 0 0 0,-4 4 0 0 0,-2 4 0 0 0,-5 5 0 0 0,0 17 0 0 0,4 4 0 0 0,2 6 0 0 0,6-2 0 0 0,4-2 0 0 0,5-5 0 0 0,3-6 0 0 0,5-9 0 0 0,13-8 0 0 0,14-7 0 0 0,5-8 0 0 0,4-8 0 0 0,-2-6 0 0 0,1-7 0 0 0,0-5 0 0 0,-3 0 0 0 0,-3 0 0 0 0,-5 1 0 0 0,-2-2 0 0 0,-6-3 0 0 0,-5-4 0 0 0,-6 1 0 0 0,-10-2 0 0 0,-8 3 0 0 0,-6 2 0 0 0,-3 3 0 0 0,1 6-16383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28681 12917 16383 0 0,'10'3'0'0'0,"7"2"0"0"0,0 2 0 0 0,8 1 0 0 0,6 6 0 0 0,4 0 0 0 0,4-2 0 0 0,-2-4 0 0 0,-4 1 0 0 0,-7-1-16383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28881 13256 16383 0 0,'-11'13'0'0'0,"-12"15"0"0"0,-14 13 0 0 0,-3 2 0 0 0,2-2 0 0 0,7-8-16383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28850 13531 16383 0 0,'14'0'0'0'0,"7"0"0"0"0,4 0 0 0 0,1 0 0 0 0,-4 0-16383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29612 12599 16383 0 0,'10'4'0'0'0,"14"17"0"0"0,9 33 0 0 0,-1 27 0 0 0,-2 13 0 0 0,-7 5 0 0 0,-3-2 0 0 0,-3-13 0 0 0,-3-15 0 0 0,-4-12 0 0 0,-8-6 0 0 0,-7-1 0 0 0,-6-2 0 0 0,-2-7 0 0 0,3-9-16383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29528 13761 16383 0 0,'0'4'0'0'0,"3"0"0"0"0,8 1 0 0 0,16-2 0 0 0,13-1 0 0 0,10-3 0 0 0,7-6 0 0 0,0-5 0 0 0,-6 0 0 0 0,-9 1 0 0 0,-11 4-16383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29676 14144 16383 0 0,'6'0'0'0'0,"7"0"0"0"0,3-4 0 0 0,3 0 0 0 0,2-1 0 0 0,0 2 0 0 0,3 4 0 0 0,-1 12 0 0 0,-6 7 0 0 0,-6 11 0 0 0,-4 6 0 0 0,-3 4 0 0 0,-6 12 0 0 0,-3 0 0 0 0,0 1 0 0 0,-3-5 0 0 0,0-7 0 0 0,-2-5 0 0 0,-3-4 0 0 0,12-9 0 0 0,32-25 0 0 0,45-18 0 0 0,46-18 0 0 0,33-14 0 0 0,-3-7 0 0 0,-17 5 0 0 0,-28 6 0 0 0,-33 13-16383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30671 13378 16383 0 0,'3'0'0'0'0,"8"0"0"0"0,12 0 0 0 0,13 0 0 0 0,13 0 0 0 0,6 0 0 0 0,9 0 0 0 0,8-4 0 0 0,9-14 0 0 0,-3-7 0 0 0,-15 0-16383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24723 13040 16383 0 0,'3'-4'0'0'0,"2"-3"0"0"0,2-6 0 0 0,4-9 0 0 0,7-8 0 0 0,1-3 0 0 0,3-5 0 0 0,-2-4 0 0 0,-1 0 0 0 0,-4 2 0 0 0,0 6 0 0 0,-1 4 0 0 0,-1-2 0 0 0,-1-2 0 0 0,2 0 0 0 0,2 4 0 0 0,1 2 0 0 0,-2 4 0 0 0,-1 2 0 0 0,2 1 0 0 0,0 1 0 0 0,2 1 0 0 0,1 0 0 0 0,0 3 0 0 0,4 1 0 0 0,2 0 0 0 0,2 2 0 0 0,5 4 0 0 0,-1 2 0 0 0,2 4 0 0 0,-2 2 0 0 0,-3 0 0 0 0,-2 2 0 0 0,1-1 0 0 0,-1 1 0 0 0,2-1 0 0 0,3 1 0 0 0,2-1 0 0 0,0 0 0 0 0,-2 0 0 0 0,-4 0 0 0 0,1 0 0 0 0,-2 0 0 0 0,-1 0 0 0 0,2 0 0 0 0,-1 0 0 0 0,-1 0 0 0 0,-1 0 0 0 0,2 4 0 0 0,2 0 0 0 0,5 4 0 0 0,-1 0 0 0 0,-2-2 0 0 0,-3 6 0 0 0,0 4 0 0 0,4-1 0 0 0,-5 0 0 0 0,4-2 0 0 0,0 0 0 0 0,2 5 0 0 0,2-2 0 0 0,-2 1 0 0 0,1 1 0 0 0,-1-3 0 0 0,-4-1 0 0 0,-3-2 0 0 0,5 3 0 0 0,7 2 0 0 0,1-1 0 0 0,0 0 0 0 0,-6 0 0 0 0,-5-2 0 0 0,-4 0 0 0 0,-2-3 0 0 0,2-3 0 0 0,3 4 0 0 0,2 6 0 0 0,-2 4 0 0 0,3-1 0 0 0,-5-2 0 0 0,-2-1 0 0 0,-2 1 0 0 0,-1-4 0 0 0,0-3 0 0 0,-1-2 0 0 0,-2 2 0 0 0,-4-1-16383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31665 12578 16383 0 0,'4'21'0'0'0,"4"29"0"0"0,0 24 0 0 0,0 9 0 0 0,1-2 0 0 0,0 1 0 0 0,4 1 0 0 0,1 2 0 0 0,-3 1 0 0 0,-3 3 0 0 0,-2-1 0 0 0,-3-11 0 0 0,-2-16 0 0 0,-1-12 0 0 0,3-10 0 0 0,1-9 0 0 0,0-2 0 0 0,-1-3 0 0 0,-1-3 0 0 0,-1-1 0 0 0,0 0 0 0 0,-1-5-16383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20447 13778 16383 0 0,'7'3'0'0'0,"5"5"0"0"0,8 21 0 0 0,7 23 0 0 0,2 15 0 0 0,0 11 0 0 0,-5 1 0 0 0,-4-5 0 0 0,-1-6 0 0 0,-1-10 0 0 0,-3-12 0 0 0,9-18 0 0 0,20-33 0 0 0,24-33 0 0 0,20-30 0 0 0,16-24 0 0 0,20-20 0 0 0,26-17 0 0 0,8-5 0 0 0,-10 15 0 0 0,-19 17 0 0 0,-29 22 0 0 0,-27 25 0 0 0,-24 22 0 0 0,-16 17 0 0 0,-10 3 0 0 0,-6 5 0 0 0,-6 4-16383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25125 8421 16383 0 0,'3'0'0'0'0,"8"3"0"0"0,16 8 0 0 0,20 23 0 0 0,19 35 0 0 0,15 37 0 0 0,10 41 0 0 0,4 32 0 0 0,6 19 0 0 0,-1 14 0 0 0,-8-9 0 0 0,-5-16 0 0 0,-18-36 0 0 0,-17-37 0 0 0,-14-35 0 0 0,-10-27 0 0 0,-4-25 0 0 0,-1-39 0 0 0,1-36 0 0 0,4-42 0 0 0,3-31 0 0 0,7-26 0 0 0,4-19 0 0 0,-2-11 0 0 0,2 1 0 0 0,-2 14 0 0 0,-5 13 0 0 0,-5 16 0 0 0,-1 10 0 0 0,-2 13 0 0 0,-2 18 0 0 0,-2 18 0 0 0,-5 18 0 0 0,-5 15 0 0 0,-6 15-16383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26843 9763 16383 0 0,'0'7'0'0'0,"0"12"0"0"0,-7 6 0 0 0,-9 20 0 0 0,-11 22 0 0 0,-12 16 0 0 0,-3 4 0 0 0,3-5 0 0 0,5-17 0 0 0,7-13 0 0 0,9-12 0 0 0,8-2 0 0 0,5-5 0 0 0,3-1 0 0 0,3-2 0 0 0,4-4 0 0 0,8-5 0 0 0,5-7 0 0 0,3-9 0 0 0,4-9 0 0 0,2-7 0 0 0,0-1 0 0 0,-2-3 0 0 0,-5-1 0 0 0,1-6 0 0 0,0-1 0 0 0,0-2 0 0 0,0-1 0 0 0,-1-2 0 0 0,1 2 0 0 0,-5-2 0 0 0,-4 1 0 0 0,3 1 0 0 0,-2 2 0 0 0,-3 2 0 0 0,-3 1 0 0 0,-19 4 0 0 0,-8 5-16383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25548 11435 16383 0 0,'0'7'0'0'0,"10"5"0"0"0,14 5 0 0 0,9 2 0 0 0,9-2 0 0 0,15-4 0 0 0,17 3 0 0 0,37 2 0 0 0,54-3 0 0 0,82-2 0 0 0,115-5 0 0 0,56-4 0 0 0,8-1 0 0 0,-45-2 0 0 0,-74-2 0 0 0,-82-3 0 0 0,-70-1 0 0 0,-57 0 0 0 0,-42 1 0 0 0,-24 1 0 0 0,-14 1 0 0 0,-7 2 0 0 0,-5-1-16383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26818 12388 16383 0 0,'0'3'0'0'0,"7"8"0"0"0,12 16 0 0 0,10 23 0 0 0,16 24 0 0 0,15 29 0 0 0,10 31 0 0 0,11 24 0 0 0,-6 7 0 0 0,-2 4 0 0 0,-10-14 0 0 0,-9-20 0 0 0,-6-19 0 0 0,-9-26 0 0 0,-11-25 0 0 0,-10-20 0 0 0,-4-18 0 0 0,-2-13 0 0 0,0-16 0 0 0,3-25 0 0 0,7-31 0 0 0,8-36 0 0 0,5-32 0 0 0,4-9 0 0 0,-2 6 0 0 0,0 10 0 0 0,-4 10 0 0 0,-3 12 0 0 0,0 7 0 0 0,-2 8 0 0 0,-6 14 0 0 0,-7 9 0 0 0,-5 8 0 0 0,-5 9 0 0 0,-3 8 0 0 0,-2 7 0 0 0,-1 4 0 0 0,0 7-16383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28321 13912 16383 0 0,'0'10'0'0'0,"7"17"0"0"0,2 10 0 0 0,3 17 0 0 0,-1 8 0 0 0,-2 8 0 0 0,1 5 0 0 0,9 20 0 0 0,1 11 0 0 0,0-6 0 0 0,1-6 0 0 0,0-9 0 0 0,-1-13 0 0 0,-3-11 0 0 0,-1-20 0 0 0,-4-26 0 0 0,-4-27 0 0 0,-2-11-16383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28279 13467 16383 0 0,'0'0'-16383'0'0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29633 10545 16383 0 0,'7'0'0'0'0,"5"0"0"0"0,5 0 0 0 0,-1-3 0 0 0,0-2 0 0 0,4 1 0 0 0,12 0 0 0 0,25 2 0 0 0,12 0 0 0 0,1 2 0 0 0,-4-1 0 0 0,-14 1-16383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29655 10821 16383 0 0,'0'4'0'0'0,"0"4"0"0"0,3 7 0 0 0,5 2 0 0 0,4-3 0 0 0,7-3 0 0 0,10-4 0 0 0,4 1 0 0 0,9-2 0 0 0,15-1 0 0 0,8-2 0 0 0,-1-1 0 0 0,-7-1 0 0 0,-7-1 0 0 0,-12 0-16383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13526 1847 16383 0 0,'0'-4'0'0'0,"6"17"0"0"0,3 25 0 0 0,7 44 0 0 0,-1 28 0 0 0,-1 29 0 0 0,-4 22 0 0 0,-4 19 0 0 0,-2 28 0 0 0,-2 15 0 0 0,-2 3 0 0 0,0-3 0 0 0,-1-9 0 0 0,0-14 0 0 0,1-24 0 0 0,-1-21 0 0 0,1-21 0 0 0,0-30 0 0 0,0-18 0 0 0,0-15 0 0 0,0-15 0 0 0,0-11 0 0 0,0-9 0 0 0,0-11-16383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30459 9848 16383 0 0,'3'0'0'0'0,"12"0"0"0"0,13 3 0 0 0,8 5 0 0 0,6 4 0 0 0,8 7 0 0 0,-1 0 0 0 0,-8 1 0 0 0,-8-1 0 0 0,-3 1 0 0 0,-7 0 0 0 0,4 3 0 0 0,-4 1 0 0 0,-5 0 0 0 0,-6 0 0 0 0,-5-2 0 0 0,-3-1 0 0 0,-3 0 0 0 0,-2 3 0 0 0,0 3 0 0 0,0 5 0 0 0,0 0 0 0 0,0-2 0 0 0,1 0 0 0 0,-4-1 0 0 0,-7 5 0 0 0,-6-4 0 0 0,-3 3 0 0 0,-1 0 0 0 0,-1-3 0 0 0,-4 1 0 0 0,4-3 0 0 0,-2 2 0 0 0,-4 2 0 0 0,3-1 0 0 0,3-5 0 0 0,5-1 0 0 0,1-2 0 0 0,5 0 0 0 0,3-1 0 0 0,3-2 0 0 0,3 0 0 0 0,1 0 0 0 0,2 3 0 0 0,-1 1 0 0 0,1 0 0 0 0,3-1 0 0 0,4 3 0 0 0,5-4 0 0 0,-1-1 0 0 0,-1 1 0 0 0,-4-2-16383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30755 11837 16383 0 0,'0'4'0'0'0,"4"4"0"0"0,3 4 0 0 0,2 3 0 0 0,2 7 0 0 0,0 5 0 0 0,-3 9 0 0 0,-2 5 0 0 0,-3 5 0 0 0,-1-4-16383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8890 10437 16383 0 0,'7'0'0'0'0,"5"10"0"0"0,5 21 0 0 0,12 24 0 0 0,5 21 0 0 0,0 17 0 0 0,4 16 0 0 0,-1 10 0 0 0,-3-5 0 0 0,-1-5 0 0 0,-2-17 0 0 0,-4-15 0 0 0,-2-14 0 0 0,-3-13 0 0 0,-1-13 0 0 0,-5-5 0 0 0,-1-6 0 0 0,3-6 0 0 0,9-17 0 0 0,14-33 0 0 0,2-24 0 0 0,2-24 0 0 0,-1-12 0 0 0,-5-7 0 0 0,-4-1 0 0 0,-6 6 0 0 0,-8 9 0 0 0,0 4 0 0 0,-1 10 0 0 0,-3 6 0 0 0,-5 10 0 0 0,-5 5 0 0 0,1-1 0 0 0,-2 6 0 0 0,-1 2 0 0 0,-3 3 0 0 0,0 3 0 0 0,-1 8-16383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9901 11270 16383 0 0,'-7'0'0'0'0,"-6"0"0"0"0,0 3 0 0 0,-1 5 0 0 0,1 7 0 0 0,3 6 0 0 0,4 1 0 0 0,2 8 0 0 0,2 5 0 0 0,1 3 0 0 0,5-4 0 0 0,4-5 0 0 0,5 3 0 0 0,3-4 0 0 0,3-7 0 0 0,4-7 0 0 0,12-6 0 0 0,10-4 0 0 0,11-3 0 0 0,3-1 0 0 0,1-1 0 0 0,-6-1 0 0 0,2 1 0 0 0,4-3 0 0 0,-1-1 0 0 0,3-14 0 0 0,-6-2 0 0 0,-13-2 0 0 0,-9-4 0 0 0,-11-3 0 0 0,-10-8 0 0 0,-6 0 0 0 0,-5 0 0 0 0,-3-5 0 0 0,-1 3 0 0 0,0 4 0 0 0,0 5 0 0 0,-6 1 0 0 0,-9-1 0 0 0,-11 1 0 0 0,-5 6 0 0 0,-10 4 0 0 0,-11 4 0 0 0,-13 0 0 0 0,-9 1 0 0 0,2 4 0 0 0,6 3 0 0 0,9 4 0 0 0,7 2 0 0 0,6 1 0 0 0,11 5 0 0 0,11 1-16383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12827 7350 16383 0 0,'7'0'0'0'0,"5"0"0"0"0,1 3 0 0 0,-2 12 0 0 0,-2 10 0 0 0,-4 13 0 0 0,-2 19 0 0 0,-1 11 0 0 0,-2 6 0 0 0,0-4 0 0 0,-1-3 0 0 0,1-7 0 0 0,-1-6 0 0 0,1-10 0 0 0,0-8 0 0 0,0-4 0 0 0,-4-4 0 0 0,0-6-16383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12319 8218 16383 0 0,'-4'3'0'0'0,"7"9"0"0"0,25 4 0 0 0,35 7 0 0 0,42 0 0 0 0,32-5 0 0 0,10-4 0 0 0,-10-6 0 0 0,-22-3 0 0 0,-23-4 0 0 0,-27 0-16383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12573 8620 16383 0 0,'3'0'0'0'0,"15"0"0"0"0,15 0 0 0 0,11 0 0 0 0,9 0 0 0 0,-6 0-16383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12615 8895 16383 0 0,'0'4'0'0'0,"4"0"0"0"0,4 0 0 0 0,7 0 0 0 0,2-2-16383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10914 6859 16383 0 0,'3'0'0'0'0,"2"-4"0"0"0,-5 0 0 0 0,-11 0 0 0 0,-11 3 0 0 0,-5 7 0 0 0,2 11 0 0 0,5 17 0 0 0,7 6 0 0 0,4 9 0 0 0,5 4 0 0 0,2-5 0 0 0,3-6 0 0 0,-1-7 0 0 0,5-7 0 0 0,4-7 0 0 0,11-8 0 0 0,8-6 0 0 0,7-4 0 0 0,4-2 0 0 0,5-2 0 0 0,-1-1 0 0 0,-5 1 0 0 0,-5-1 0 0 0,-5 1 0 0 0,-4 1 0 0 0,-6-4 0 0 0,-2-7 0 0 0,-2-13 0 0 0,2-1 0 0 0,-3-4 0 0 0,-4 0 0 0 0,-2-5 0 0 0,-4-1 0 0 0,-1-4 0 0 0,-2 2 0 0 0,-3 2 0 0 0,-6 2 0 0 0,-4 2 0 0 0,-3 7 0 0 0,-6 8 0 0 0,-5 2 0 0 0,-10 4 0 0 0,3 1 0 0 0,7 1-16383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11578 6567 16383 0 0,'7'17'0'0'0,"5"15"0"0"0,5 23 0 0 0,2 19 0 0 0,5 11 0 0 0,1 0 0 0 0,-3-4 0 0 0,-2-12 0 0 0,-4-11 0 0 0,-6-9 0 0 0,-3-9 0 0 0,3-12 0 0 0,7-10 0 0 0,10-15 0 0 0,4-29 0 0 0,1-19 0 0 0,-2-10 0 0 0,-7-8 0 0 0,-3-3 0 0 0,-5-2 0 0 0,-6 8 0 0 0,-3 11 0 0 0,0 10 0 0 0,-1 6 0 0 0,-2 4 0 0 0,3-3 0 0 0,3-2 0 0 0,1 4-16383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13674 1864 16383 0 0,'10'0'0'0'0,"37"0"0"0"0,68-3 0 0 0,92-2 0 0 0,112 1 0 0 0,106 0 0 0 0,42 2 0 0 0,-1 0 0 0 0,-43 1 0 0 0,-56 1 0 0 0,-57 0 0 0 0,-64 0 0 0 0,-57 1 0 0 0,-47-8 0 0 0,-41-2 0 0 0,-32 1 0 0 0,-9 1 0 0 0,-6 2 0 0 0,-1 2 0 0 0,7 1 0 0 0,-4 2 0 0 0,-1 0 0 0 0,-6 0 0 0 0,-5 0 0 0 0,-7 1 0 0 0,-5 6 0 0 0,-10 22 0 0 0,-7 24 0 0 0,-7 19 0 0 0,-4 14 0 0 0,-4 10 0 0 0,-1-2 0 0 0,0-3 0 0 0,-1 0 0 0 0,4-6 0 0 0,1-3 0 0 0,1-6 0 0 0,6-3 0 0 0,1 4 0 0 0,-1 2 0 0 0,1 1 0 0 0,-1-9 0 0 0,1-8 0 0 0,-2-10 0 0 0,-1-8 0 0 0,-4-4 0 0 0,3-7 0 0 0,-2-1 0 0 0,0-4 0 0 0,2 1 0 0 0,3 1 0 0 0,0-1 0 0 0,-2 5 0 0 0,-2 3 0 0 0,-3 5 0 0 0,-1 5 0 0 0,-1 2 0 0 0,-1-1 0 0 0,0-6 0 0 0,0-7 0 0 0,-1 1 0 0 0,1 1 0 0 0,0 11 0 0 0,-1 30 0 0 0,1 26 0 0 0,0 12 0 0 0,0 9 0 0 0,0-9 0 0 0,0-22 0 0 0,0-23 0 0 0,-20-25 0 0 0,-40-19 0 0 0,-41-15 0 0 0,-47-10 0 0 0,-42-5 0 0 0,-29-2 0 0 0,-18-1 0 0 0,-6 1 0 0 0,8 1 0 0 0,21 1 0 0 0,29 1 0 0 0,37 0 0 0 0,39 1 0 0 0,29 0 0 0 0,24 0 0 0 0,12 0 0 0 0,3 0 0 0 0,1 1 0 0 0,-1-1 0 0 0,-5 0 0 0 0,2 0 0 0 0,2 0 0 0 0,1 0 0 0 0,-2 0 0 0 0,-1 0 0 0 0,1 6 0 0 0,-7 3 0 0 0,-4 3 0 0 0,4 0 0 0 0,-4-3 0 0 0,4-3 0 0 0,1-2 0 0 0,2-1 0 0 0,5-3 0 0 0,7 1 0 0 0,5-2 0 0 0,6 1 0 0 0,2-1 0 0 0,-5 1 0 0 0,-4-1 0 0 0,-14 1 0 0 0,-13 0 0 0 0,-13 0 0 0 0,-5 0 0 0 0,0 0 0 0 0,4 0 0 0 0,10 0 0 0 0,12 0 0 0 0,15 4 0 0 0,3 0 0 0 0,4 0 0 0 0,-4 0 0 0 0,0 2 0 0 0,-4 0 0 0 0,1-1 0 0 0,2 2 0 0 0,4 0 0 0 0,3-2 0 0 0,6 0-16383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6541 7180 16383 0 0,'0'-3'0'0'0,"3"-2"0"0"0,15 4 0 0 0,7 6 0 0 0,14 11 0 0 0,3 7 0 0 0,1 3 0 0 0,0 0 0 0 0,-7 0 0 0 0,-3-3 0 0 0,-7 3 0 0 0,-8 0 0 0 0,-8-1 0 0 0,-4 2 0 0 0,-4 0 0 0 0,-2 1 0 0 0,-8-3 0 0 0,-10-3 0 0 0,-4-1 0 0 0,-9-2 0 0 0,-6 0 0 0 0,-4-3 0 0 0,-1 2 0 0 0,0-2 0 0 0,6-4-16383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5396 7267 16383 0 0,'-3'-7'0'0'0,"-2"-5"0"0"0,1-8 0 0 0,1-7 0 0 0,0-5 0 0 0,2-2 0 0 0,3 0 0 0 0,2 1 0 0 0,1 3 0 0 0,2 3 0 0 0,0 3 0 0 0,-1 10 0 0 0,-2 22 0 0 0,-1 22 0 0 0,-1 18 0 0 0,-2 11 0 0 0,7 6 0 0 0,2-4 0 0 0,-1-10 0 0 0,-1-4 0 0 0,1-2 0 0 0,-1-6 0 0 0,2-6 0 0 0,0-5 0 0 0,1-4 0 0 0,3-7 0 0 0,2-5 0 0 0,-2-5-16383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5461 6757 16383 0 0,'0'0'-16383'0'0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5630 7562 16383 0 0,'0'3'0'0'0,"0"12"0"0"0,0 6 0 0 0,4 6 0 0 0,0 3 0 0 0,4 5 0 0 0,7 5 0 0 0,4 4 0 0 0,2 6 0 0 0,-2-6-16383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19092 7731 16383 0 0,'4'3'0'0'0,"7"2"0"0"0,6 3 0 0 0,2 3 0 0 0,3 4 0 0 0,0 5 0 0 0,0 7 0 0 0,-1 1 0 0 0,0-3 0 0 0,0 0 0 0 0,-4 0 0 0 0,-5 2 0 0 0,-4 0 0 0 0,-4 2 0 0 0,-6 3 0 0 0,-5-4 0 0 0,-6-4 0 0 0,-4 2 0 0 0,-5-5 0 0 0,1-5-16383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12446 10779 16383 0 0,'3'0'0'0'0,"2"3"0"0"0,3 5 0 0 0,3 1 0 0 0,3-1 0 0 0,7 1 0 0 0,2 0 0 0 0,8 4 0 0 0,9 4 0 0 0,4 2 0 0 0,-2 2 0 0 0,-5-4 0 0 0,-5-4 0 0 0,-5-4 0 0 0,-3-1 0 0 0,-3 3 0 0 0,-5 1 0 0 0,-5 10 0 0 0,-11 8 0 0 0,-12 2 0 0 0,-8-2 0 0 0,-4-1 0 0 0,-4-3 0 0 0,-1-6 0 0 0,1-3 0 0 0,6-4-16383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12912 12239 16383 0 0,'3'0'0'0'0,"5"0"0"0"0,7 0 0 0 0,5-17 0 0 0,3-29 0 0 0,3-24 0 0 0,2-13 0 0 0,-2-3 0 0 0,-4 4 0 0 0,-4 4 0 0 0,-3 14 0 0 0,-6 9 0 0 0,0 16 0 0 0,2 13 0 0 0,5 38 0 0 0,7 32 0 0 0,3 20 0 0 0,0 11 0 0 0,-4 5 0 0 0,-2-4 0 0 0,-5-8 0 0 0,2-12 0 0 0,1-13 0 0 0,-2-6 0 0 0,-4-10-16383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13102 10864 16383 0 0,'0'0'-16383'0'0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13547 11964 16383 0 0,'3'4'0'0'0,"8"0"0"0"0,6 1 0 0 0,3-2 0 0 0,8-1 0 0 0,6 3 0 0 0,-2 4 0 0 0,0 7 0 0 0,-3 1 0 0 0,-5 0 0 0 0,-8 2 0 0 0,-2 0 0 0 0,-4 4 0 0 0,-4 1 0 0 0,-3 4 0 0 0,-1 0 0 0 0,-2-1 0 0 0,-1 1 0 0 0,-3 0 0 0 0,-1-2 0 0 0,-3-2 0 0 0,-4-5 0 0 0,1-2 0 0 0,1-1 0 0 0,10 0 0 0 0,22 8 0 0 0,20 0 0 0 0,13-5 0 0 0,8-5 0 0 0,6-5 0 0 0,5-4 0 0 0,-6-3 0 0 0,-5-5 0 0 0,-14-2-16383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11049 13404 16383 0 0,'3'0'0'0'0,"5"0"0"0"0,8 0 0 0 0,4 0 0 0 0,2 0 0 0 0,1 0 0 0 0,0 3 0 0 0,-1 5 0 0 0,0 4 0 0 0,2 11 0 0 0,1 4 0 0 0,3 1 0 0 0,-1 2 0 0 0,0 0 0 0 0,-2-5 0 0 0,-3-7 0 0 0,0-7 0 0 0,-1-5 0 0 0,2-3 0 0 0,4-6 0 0 0,-2-9 0 0 0,-5-10 0 0 0,-7-7 0 0 0,-5-5 0 0 0,-4-5 0 0 0,-3 2 0 0 0,-1 7-16383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15852 2895 16383 0 0,'0'7'0'0'0,"-3"29"0"0"0,-15 39 0 0 0,-24 40 0 0 0,-6 18 0 0 0,-4 13 0 0 0,7-12 0 0 0,7-21 0 0 0,10-24 0 0 0,7-23 0 0 0,7-20 0 0 0,5-11 0 0 0,2-7 0 0 0,1-13 0 0 0,2-25 0 0 0,2-25 0 0 0,1-23 0 0 0,7-15 0 0 0,3-2 0 0 0,4-6 0 0 0,-2-1 0 0 0,2-1 0 0 0,2 10 0 0 0,5-3 0 0 0,2 2 0 0 0,1 3 0 0 0,0 4 0 0 0,3-1 0 0 0,0 5 0 0 0,-4 10 0 0 0,-3 7 0 0 0,0 4 0 0 0,-5 7 0 0 0,7 12 0 0 0,9 27 0 0 0,3 22 0 0 0,-1 12 0 0 0,-2 8 0 0 0,3 7 0 0 0,1 4 0 0 0,-4 6 0 0 0,5 6 0 0 0,-2 2 0 0 0,-2 1 0 0 0,-6-7 0 0 0,-5-9 0 0 0,-2-6 0 0 0,0-6 0 0 0,-1-3 0 0 0,-2-5 0 0 0,2-2 0 0 0,2-1 0 0 0,-2 2 0 0 0,-4-2 0 0 0,-1 3 0 0 0,-3-1 0 0 0,1-6 0 0 0,2-5 0 0 0,-1-6-16383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11832 13848 16383 0 0,'7'0'0'0'0,"9"0"0"0"0,5-10 0 0 0,-2-14 0 0 0,4-15 0 0 0,1-13 0 0 0,-4-3 0 0 0,-5-2 0 0 0,-5 1 0 0 0,-4 0 0 0 0,-4 0 0 0 0,-1 6 0 0 0,-2 1 0 0 0,0 5 0 0 0,0 8 0 0 0,4 6 0 0 0,7 8 0 0 0,10 21 0 0 0,4 28 0 0 0,1 23 0 0 0,4 23 0 0 0,0 9 0 0 0,-5 1 0 0 0,-3-10 0 0 0,-5-15 0 0 0,-6-13 0 0 0,0-15 0 0 0,0-12 0 0 0,0-19 0 0 0,-3-10-16383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12065 12726 16383 0 0,'0'0'-16383'0'0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12594 13510 16383 0 0,'0'6'0'0'0,"7"10"0"0"0,5 12 0 0 0,1 4 0 0 0,2 7 0 0 0,-2 7 0 0 0,0 0 0 0 0,-2-3 0 0 0,-3-4 0 0 0,-3-5 0 0 0,-2-6 0 0 0,-1-4 0 0 0,1-3 0 0 0,2-4-16383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12954 13404 16383 0 0,'3'0'0'0'0,"5"0"0"0"0,11 0 0 0 0,26 0 0 0 0,25 0 0 0 0,15 0 0 0 0,6 0 0 0 0,-9 0 0 0 0,-18 0-16383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13822 13171 16383 0 0,'3'0'0'0'0,"5"0"0"0"0,1 7 0 0 0,-1 15 0 0 0,-3 18 0 0 0,-1 9 0 0 0,-1 6 0 0 0,-2 0 0 0 0,3 5 0 0 0,7 2 0 0 0,2-6 0 0 0,-2-3 0 0 0,-2-6 0 0 0,-3-16 0 0 0,-2-29 0 0 0,-2-15-16383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13737 12748 16383 0 0,'4'3'0'0'0,"0"5"0"0"0,0 1-16383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14118 13933 16383 0 0,'4'0'0'0'0,"7"0"0"0"0,9 0 0 0 0,8 0 0 0 0,2 3 0 0 0,-4 12 0 0 0,-6 16 0 0 0,-7 17 0 0 0,-5 10 0 0 0,-4 2 0 0 0,-3 1 0 0 0,-2-7 0 0 0,4-15 0 0 0,10-29 0 0 0,24-39 0 0 0,18-31 0 0 0,11-26 0 0 0,-6 1-16383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11070 9827 16383 0 0,'4'3'0'0'0,"3"5"0"0"0,9 7 0 0 0,4 5 0 0 0,-1 10 0 0 0,3 8 0 0 0,1-1 0 0 0,0 0 0 0 0,-4-4 0 0 0,-2-6 0 0 0,0-9 0 0 0,0-7 0 0 0,1-5 0 0 0,4-11 0 0 0,-2-8 0 0 0,-4-5 0 0 0,-2-6 0 0 0,-3-2 0 0 0,-3 0 0 0 0,0 0 0 0 0,-1 2 0 0 0,5 2 0 0 0,0-3 0 0 0,-2 3-16383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11811 9509 16383 0 0,'3'3'0'0'0,"2"12"0"0"0,-1 10 0 0 0,0 10 0 0 0,-2 7 0 0 0,0 2 0 0 0,-2 1 0 0 0,1-4 0 0 0,-1-6 0 0 0,0-5 0 0 0,-1-8-16383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11790 9234 16383 0 0,'0'0'-16383'0'0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15536 3413 16383 0 0,'7'0'0'0'0,"5"0"0"0"0,5 0 0 0 0,2 0 0 0 0,5 0 0 0 0,8 0 0 0 0,6 0 0 0 0,10 0 0 0 0,9 0 0 0 0,10 0 0 0 0,-4 0 0 0 0,-2 0 0 0 0,-8 0 0 0 0,-10 0 0 0 0,-13 0-16383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12086 9721 16383 0 0,'0'7'0'0'0,"0"8"0"0"0,0 6 0 0 0,0 2 0 0 0,0 1 0 0 0,0 0 0 0 0,0-5-16383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11769 10371 16383 0 0,'6'0'0'0'0,"7"0"0"0"0,3 0 0 0 0,7 0 0 0 0,8 0 0 0 0,10 0 0 0 0,18 0 0 0 0,13-7 0 0 0,7-8 0 0 0,-3-6 0 0 0,-11-3 0 0 0,-16 4-16383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5185 8176 16383 0 0,'-3'0'0'0'0,"-2"3"0"0"0,1 8 0 0 0,7 2 0 0 0,10 6 0 0 0,17 6 0 0 0,9 3 0 0 0,19 2 0 0 0,16 1 0 0 0,19-6 0 0 0,11-7 0 0 0,5-6 0 0 0,0-6 0 0 0,2-3 0 0 0,2-10 0 0 0,-7-3 0 0 0,-23 1-16383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15431 1254 16383 0 0,'3'0'0'0'0,"11"3"0"0"0,28 5 0 0 0,36 1 0 0 0,22-1 0 0 0,11-2 0 0 0,-4-2 0 0 0,-16-2 0 0 0,-17-1 0 0 0,-14 0 0 0 0,-11-2 0 0 0,-10 1 0 0 0,-12 0-16383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16574 767 16383 0 0,'3'-3'0'0'0,"8"5"0"0"0,2 16 0 0 0,3 22 0 0 0,-2 28 0 0 0,0 18 0 0 0,1 20 0 0 0,-2 14 0 0 0,4 4 0 0 0,-2 1 0 0 0,1-10 0 0 0,-3-15 0 0 0,-3-18 0 0 0,-4-36 0 0 0,-3-39 0 0 0,-1-38 0 0 0,-5-31 0 0 0,-5-18 0 0 0,-2-5 0 0 0,2 1 0 0 0,1 2 0 0 0,3 1 0 0 0,-2 7 0 0 0,0 7 0 0 0,1 8 0 0 0,2 3 0 0 0,1 8 0 0 0,1-1 0 0 0,0-5 0 0 0,1-8 0 0 0,7 0 0 0 0,9-3 0 0 0,5 7 0 0 0,6 6 0 0 0,5 5 0 0 0,1 11 0 0 0,-3 7 0 0 0,-2 10 0 0 0,0 7 0 0 0,0 7 0 0 0,-3 6 0 0 0,-5 14 0 0 0,-6 14 0 0 0,-5 16 0 0 0,-4 7 0 0 0,-7 8 0 0 0,-9-2 0 0 0,-10-6 0 0 0,-12-3 0 0 0,-6-8 0 0 0,-4-7 0 0 0,-1-5 0 0 0,4-9 0 0 0,5-4 0 0 0,11 9 0 0 0,31 14 0 0 0,28 10 0 0 0,20 4 0 0 0,16-1 0 0 0,5-2 0 0 0,6-7 0 0 0,-6-6 0 0 0,-14-7 0 0 0,-10-5 0 0 0,-8-3 0 0 0,-4-3 0 0 0,-9 0 0 0 0,-6 0 0 0 0,-4-4 0 0 0,-3 2 0 0 0,0 3 0 0 0,-1 0 0 0 0,-2 1 0 0 0,-5-4-16383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17632 1359 16383 0 0,'0'-4'0'0'0,"3"0"0"0"0,5 0 0 0 0,11 0 0 0 0,9 2 0 0 0,6 0 0 0 0,2 5 0 0 0,-3 1 0 0 0,3 3 0 0 0,-1 5 0 0 0,-6 3 0 0 0,-2 2 0 0 0,-1-1 0 0 0,-6 3 0 0 0,-6 1 0 0 0,-6 8 0 0 0,-3 13 0 0 0,-4 2 0 0 0,-1 5 0 0 0,-1 0 0 0 0,0-1 0 0 0,0-2 0 0 0,-3 2 0 0 0,-5-1 0 0 0,-10 6 0 0 0,-6-6 0 0 0,-1-1 0 0 0,2-5 0 0 0,17-9 0 0 0,23-9 0 0 0,14-10 0 0 0,10-9 0 0 0,2-9 0 0 0,6-10 0 0 0,-4-5 0 0 0,-4 0 0 0 0,-4 0 0 0 0,-6 2 0 0 0,-4-1 0 0 0,-3 4 0 0 0,-2 4 0 0 0,-2 4 0 0 0,3 1 0 0 0,2 1 0 0 0,-4 1-16383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16722 2940 16383 0 0,'3'4'0'0'0,"5"4"0"0"0,11 4 0 0 0,12 3 0 0 0,11 0 0 0 0,13-3 0 0 0,26-4 0 0 0,23-3 0 0 0,15-2 0 0 0,7-2 0 0 0,-1-1 0 0 0,-12-4 0 0 0,-11-11 0 0 0,-17-7 0 0 0,-12-3 0 0 0,-9 0 0 0 0,-1-3 0 0 0,-5 3 0 0 0,-9 6 0 0 0,-6 7 0 0 0,-4 4 0 0 0,-5 5 0 0 0,-4 2 0 0 0,-5 1 0 0 0,-3 1 0 0 0,-2 0 0 0 0,-4 1-16383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17486 3571 16383 0 0,'0'10'0'0'0,"0"10"0"0"0,0 15 0 0 0,0 12 0 0 0,0 15 0 0 0,0 17 0 0 0,0 12 0 0 0,0 3 0 0 0,0 7 0 0 0,0 0 0 0 0,0-11 0 0 0,0-8 0 0 0,0-10 0 0 0,-4-11 0 0 0,0-12 0 0 0,-4-12 0 0 0,-3-11 0 0 0,-7-11 0 0 0,-10-14 0 0 0,-8-28 0 0 0,0-26 0 0 0,-5-35 0 0 0,5-15 0 0 0,8-1 0 0 0,10 5 0 0 0,7 4 0 0 0,6 13 0 0 0,3 16 0 0 0,3 13 0 0 0,10 2 0 0 0,11-1 0 0 0,15-4 0 0 0,15 0 0 0 0,8-1 0 0 0,8 3 0 0 0,9 4 0 0 0,-9 7 0 0 0,-8 11 0 0 0,-6 10 0 0 0,-4 13 0 0 0,-7 18 0 0 0,-12 21 0 0 0,-10 9 0 0 0,-10 14 0 0 0,-5 12 0 0 0,-5 9 0 0 0,-13 4 0 0 0,-10 0 0 0 0,-9-7 0 0 0,-12-5 0 0 0,-6-11 0 0 0,-8-11 0 0 0,3-13 0 0 0,6-12 0 0 0,19-2 0 0 0,38 12 0 0 0,23 6 0 0 0,25-1 0 0 0,14-3 0 0 0,7 1 0 0 0,-8-2 0 0 0,-11-6 0 0 0,-10-7 0 0 0,-9-7 0 0 0,-9-1 0 0 0,-5-3 0 0 0,-5-1 0 0 0,-5-3-16383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18203 4259 16383 0 0,'0'-4'0'0'0,"4"0"0"0"0,7 0 0 0 0,9 0 0 0 0,11 8 0 0 0,4 14 0 0 0,2 23 0 0 0,-1 26 0 0 0,-4 18 0 0 0,-7 11 0 0 0,-4 3 0 0 0,-7-2 0 0 0,-4-14 0 0 0,-5-11 0 0 0,4-10 0 0 0,0-14 0 0 0,-1-11 0 0 0,-2-21 0 0 0,-3-15-16383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18881 1259 16383 0 0,'0'3'0'0'0,"3"15"0"0"0,5 11 0 0 0,1 7 0 0 0,-2 12 0 0 0,3 3 0 0 0,5 11 0 0 0,4 4 0 0 0,-2-2 0 0 0,-3-5 0 0 0,0-2 0 0 0,3 2 0 0 0,-1-2 0 0 0,1 0 0 0 0,0-1 0 0 0,-3-2 0 0 0,0-4 0 0 0,-2-7 0 0 0,-4-7 0 0 0,4-10 0 0 0,7-37 0 0 0,3-29 0 0 0,8-29 0 0 0,3-19 0 0 0,1-18 0 0 0,3-12 0 0 0,-2-2 0 0 0,0-1 0 0 0,4 3 0 0 0,-5 8 0 0 0,-7 16 0 0 0,-6 14 0 0 0,-6 17 0 0 0,-6 20-16383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18203 3846 16383 0 0,'4'0'0'0'0,"4"0"0"0"0,7 0 0 0 0,9 0 0 0 0,9 0 0 0 0,3 0 0 0 0,6 0 0 0 0,9 0 0 0 0,5 0 0 0 0,8 0 0 0 0,12 0 0 0 0,18 0 0 0 0,2 0 0 0 0,-4 0 0 0 0,-16 0 0 0 0,-12 0 0 0 0,-15 0 0 0 0,-13-7 0 0 0,-7-6 0 0 0,-11-3 0 0 0,-7-6 0 0 0,-5-3 0 0 0,-5-11 0 0 0,-2-5 0 0 0,0-3 0 0 0,-1-11 0 0 0,0-3 0 0 0,1 2 0 0 0,0 4 0 0 0,1 3 0 0 0,-1 25 0 0 0,1 28 0 0 0,0 29 0 0 0,0 14 0 0 0,0 13 0 0 0,1 7 0 0 0,5 1 0 0 0,3 0 0 0 0,0 2 0 0 0,-2-5 0 0 0,1-2 0 0 0,3-10 0 0 0,-1-6 0 0 0,2-2 0 0 0,2-7 0 0 0,-2-5 0 0 0,1-4 0 0 0,-1 0 0 0 0,-4-1 0 0 0,-3-7-16383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10876 3381 16383 0 0,'3'-3'0'0'0,"1"-9"0"0"0,1-11 0 0 0,-2-9 0 0 0,0-9 0 0 0,-2-5 0 0 0,0-1 0 0 0,-1 1 0 0 0,0 5 0 0 0,0 6 0 0 0,0 2 0 0 0,0 3 0 0 0,0 4 0 0 0,3 2 0 0 0,5 6 0 0 0,7 6 0 0 0,5 4 0 0 0,3 5 0 0 0,3 2 0 0 0,1 1 0 0 0,3 1 0 0 0,0 3 0 0 0,-6 5 0 0 0,-3 4 0 0 0,-2 10 0 0 0,-4 8 0 0 0,-2 2 0 0 0,-2-2 0 0 0,-4-2 0 0 0,-2 1 0 0 0,4 1 0 0 0,1 0 0 0 0,-2-3 0 0 0,-1 5 0 0 0,-3-1 0 0 0,-2-2 0 0 0,3 4 0 0 0,0 0 0 0 0,-1 0 0 0 0,-1-1 0 0 0,-1-4 0 0 0,-1-3 0 0 0,-1 1 0 0 0,1-2 0 0 0,2 3 0 0 0,1 0 0 0 0,0-2 0 0 0,6 1 0 0 0,5 0 0 0 0,-1 2 0 0 0,-2 0 0 0 0,-3-3 0 0 0,0 2 0 0 0,2 3 0 0 0,2 2 0 0 0,0 0 0 0 0,0 0 0 0 0,-2-1 0 0 0,1-7 0 0 0,1-4 0 0 0,3-9 0 0 0,1-10 0 0 0,-2-8 0 0 0,-1-7 0 0 0,2-8 0 0 0,-3-4 0 0 0,1-1 0 0 0,-3 1 0 0 0,0-2 0 0 0,-1-1 0 0 0,0-1 0 0 0,-1 0 0 0 0,2-1 0 0 0,-2 1 0 0 0,1-2 0 0 0,-1 2 0 0 0,-2 2 0 0 0,-2 2 0 0 0,1 2 0 0 0,0-2 0 0 0,-1 1 0 0 0,2 0 0 0 0,-1-3 0 0 0,3-2 0 0 0,3-8 0 0 0,-1 0 0 0 0,-2-1 0 0 0,-3 3 0 0 0,-12 8 0 0 0,-22 7 0 0 0,-17 8 0 0 0,-10 6 0 0 0,-13 4 0 0 0,-8 2 0 0 0,1 1 0 0 0,4 1 0 0 0,11-1 0 0 0,8 1 0 0 0,11-1 0 0 0,7-1 0 0 0,8 0 0 0 0,4 0 0 0 0,2 0 0 0 0,-2 0 0 0 0,0 0 0 0 0,0 0 0 0 0,-4 0 0 0 0,0 0 0 0 0,-5 0 0 0 0,-2 0 0 0 0,5 0-16383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19854 1847 16383 0 0,'0'13'0'0'0,"0"12"0"0"0,0 15 0 0 0,0 10 0 0 0,10 18 0 0 0,4 10 0 0 0,-1-5 0 0 0,-3-4 0 0 0,-3-8 0 0 0,-2-13-16383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19727 1677 16383 0 0,'0'-3'0'0'0,"0"-2"-16383"0"0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17760 189 16383 0 0,'0'7'0'0'0,"0"19"0"0"0,3 18 0 0 0,9 23 0 0 0,8 22 0 0 0,4 11 0 0 0,2 5 0 0 0,9 14 0 0 0,7 8 0 0 0,8 6 0 0 0,3 7 0 0 0,6-3 0 0 0,0-9 0 0 0,-7-15 0 0 0,-5-17 0 0 0,-5-8 0 0 0,-5-5 0 0 0,4 10 0 0 0,-1-4 0 0 0,2 6 0 0 0,-2 8 0 0 0,-5-8 0 0 0,-5-9 0 0 0,0-6 0 0 0,-3-6 0 0 0,-2-6 0 0 0,-2-8 0 0 0,-2-7 0 0 0,0-2 0 0 0,-1-1 0 0 0,-1-4 0 0 0,-3-4 0 0 0,2 1 0 0 0,2-3 0 0 0,-3 2 0 0 0,-1 3 0 0 0,1 5 0 0 0,-3 0 0 0 0,-4 9 0 0 0,-1 1 0 0 0,0 0 0 0 0,-4-6 0 0 0,3 0 0 0 0,-2-4 0 0 0,-1-9 0 0 0,-1-3 0 0 0,-2-3 0 0 0,-1-3 0 0 0,-1 0 0 0 0,0 4 0 0 0,0 3 0 0 0,0 9 0 0 0,-1 8 0 0 0,1 0 0 0 0,3 3 0 0 0,2 1 0 0 0,-1-5 0 0 0,0 0 0 0 0,-2-1 0 0 0,-1-4 0 0 0,0-3 0 0 0,0 3 0 0 0,-1 4 0 0 0,0-4 0 0 0,-1 0 0 0 0,1-3 0 0 0,0-2 0 0 0,0-1 0 0 0,-4 1 0 0 0,-3-4 0 0 0,-9 5 0 0 0,-7 2 0 0 0,-8 2 0 0 0,-4 0 0 0 0,-7 1 0 0 0,1-4 0 0 0,0-4 0 0 0,1-2 0 0 0,-4-5 0 0 0,3-2 0 0 0,2-6 0 0 0,-3-6 0 0 0,-1-5 0 0 0,-4-3 0 0 0,-6-3 0 0 0,-12-4 0 0 0,-5-4 0 0 0,-7-1 0 0 0,-8-2 0 0 0,1 0 0 0 0,1-1 0 0 0,1 1 0 0 0,8-1 0 0 0,-4-6 0 0 0,2-2 0 0 0,-4-4 0 0 0,-5-1 0 0 0,-8-3 0 0 0,-2-6 0 0 0,2-1 0 0 0,7 0 0 0 0,0 0 0 0 0,9-2 0 0 0,11 0 0 0 0,-8-3 0 0 0,3-3 0 0 0,9 4 0 0 0,-4 0 0 0 0,8-1 0 0 0,5-1 0 0 0,1 0 0 0 0,-5-7 0 0 0,-5-2 0 0 0,-3-6 0 0 0,0-2 0 0 0,3 1 0 0 0,11 5 0 0 0,9 2 0 0 0,8 5 0 0 0,4 1 0 0 0,7-1 0 0 0,1-11 0 0 0,0-8 0 0 0,1-5 0 0 0,0-10 0 0 0,-6-10 0 0 0,-5-18 0 0 0,-1-11 0 0 0,2 0 0 0 0,7 8 0 0 0,3 4 0 0 0,6 11 0 0 0,5 7 0 0 0,4 3 0 0 0,-3-3 0 0 0,-1-6 0 0 0,2-5 0 0 0,3-7 0 0 0,1-6 0 0 0,2-1 0 0 0,1-1 0 0 0,0 3 0 0 0,2 13 0 0 0,-1 7 0 0 0,1 4 0 0 0,-1 1 0 0 0,0-3 0 0 0,0 5 0 0 0,0-6 0 0 0,0 4 0 0 0,4 1 0 0 0,0 4 0 0 0,7-4 0 0 0,5 4 0 0 0,3 7 0 0 0,2 2 0 0 0,0-1 0 0 0,-3 5 0 0 0,5-1 0 0 0,-1 4 0 0 0,0 3 0 0 0,1-4 0 0 0,5-3 0 0 0,1-2 0 0 0,5-7 0 0 0,0 5 0 0 0,9 1 0 0 0,-1 6 0 0 0,3-9 0 0 0,-2 1 0 0 0,-6 6 0 0 0,-2 0 0 0 0,0 7 0 0 0,-3 8 0 0 0,-4 1 0 0 0,1 4 0 0 0,2 2 0 0 0,5-4 0 0 0,11-4 0 0 0,4-3 0 0 0,3 0 0 0 0,-7 5 0 0 0,-9 9 0 0 0,-4 7 0 0 0,-4 4 0 0 0,0 2 0 0 0,1 1 0 0 0,5 1 0 0 0,1 2 0 0 0,3 4 0 0 0,-1 5 0 0 0,-4 2 0 0 0,2 2 0 0 0,-2 2 0 0 0,3 1 0 0 0,-1-1 0 0 0,7 1 0 0 0,5 0 0 0 0,-2-1 0 0 0,2 1 0 0 0,-2-1 0 0 0,2 3 0 0 0,-4 5 0 0 0,-3 4 0 0 0,-6 4 0 0 0,-4-2 0 0 0,-6 1 0 0 0,1 2 0 0 0,-6 0 0 0 0,-1-2 0 0 0,1 3 0 0 0,-2 1 0 0 0,-1-1 0 0 0,-4-5-16383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4614 7222 16383 0 0,'10'-4'0'0'0,"34"0"0"0"0,33 0 0 0 0,20 0 0 0 0,11 2 0 0 0,-3 0 0 0 0,-17 1 0 0 0,-22 1-16383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4805 7541 16383 0 0,'7'10'0'0'0,"18"7"0"0"0,20 3 0 0 0,18-1 0 0 0,12-4 0 0 0,4-4 0 0 0,-9-5 0 0 0,-16-2-16383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3090 6673 16383 0 0,'4'0'0'0'0,"4"0"0"0"0,10 0 0 0 0,7 10 0 0 0,2 20 0 0 0,-1 22 0 0 0,3 23 0 0 0,-1 11 0 0 0,2 16 0 0 0,6 9 0 0 0,0-6 0 0 0,1-1 0 0 0,0-12 0 0 0,-5-11 0 0 0,-5-6 0 0 0,-4-12 0 0 0,1-10 0 0 0,-4-11 0 0 0,-1-10 0 0 0,-1-15 0 0 0,3-29 0 0 0,1-33 0 0 0,-2-21 0 0 0,-2-10 0 0 0,0-13 0 0 0,6-4 0 0 0,0-3 0 0 0,-5 4 0 0 0,-5 5 0 0 0,-5 10 0 0 0,-1 11 0 0 0,-2 14 0 0 0,-1 9 0 0 0,-2 8 0 0 0,1 7 0 0 0,1 8-16383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4085 7519 16383 0 0,'4'0'0'0'0,"0"7"0"0"0,4 6 0 0 0,3 10 0 0 0,7 11 0 0 0,4 8 0 0 0,-3 2 0 0 0,-3 8 0 0 0,-6 12 0 0 0,-3 8 0 0 0,-4 6 0 0 0,-2 6 0 0 0,-1-4 0 0 0,-1-6 0 0 0,1-9 0 0 0,-1-15-16383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2752 8557 16383 0 0,'0'3'0'0'0,"0"8"0"0"0,6 9 0 0 0,10 5 0 0 0,19 0 0 0 0,26 11 0 0 0,34 5 0 0 0,34-4 0 0 0,36 2 0 0 0,34-6 0 0 0,16-9 0 0 0,6-7 0 0 0,-11-8 0 0 0,-28-5 0 0 0,-42-3 0 0 0,-37-2 0 0 0,-30-1 0 0 0,-17 1 0 0 0,-15-4 0 0 0,-14-1-16383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3630 9175 16383 0 0,'0'7'0'0'0,"0"12"0"0"0,0 10 0 0 0,0 10 0 0 0,0 5 0 0 0,0 12 0 0 0,0 3 0 0 0,0 9 0 0 0,0 5 0 0 0,0 9 0 0 0,0-1 0 0 0,0-3 0 0 0,0-2 0 0 0,0-1 0 0 0,0 2 0 0 0,0-7 0 0 0,-3-1 0 0 0,-2-9 0 0 0,1-12 0 0 0,-3-13 0 0 0,0-10 0 0 0,-2-5 0 0 0,-6-7 0 0 0,-1-19 0 0 0,-1-18 0 0 0,-1-12 0 0 0,-1-13 0 0 0,3-16 0 0 0,4-19 0 0 0,5-20 0 0 0,6-13 0 0 0,17-9 0 0 0,9 6 0 0 0,10 7 0 0 0,10 12 0 0 0,11 4 0 0 0,5 7 0 0 0,6 10 0 0 0,-1 14 0 0 0,-9 16 0 0 0,-4 12 0 0 0,-4 10 0 0 0,3 6 0 0 0,-4 7 0 0 0,-3 6 0 0 0,-6 4 0 0 0,-7 3 0 0 0,-1 2 0 0 0,-3 2 0 0 0,-3 2 0 0 0,-6 5 0 0 0,-5 4 0 0 0,-6 7 0 0 0,-4 6 0 0 0,-3 3 0 0 0,-1 3 0 0 0,-1 2 0 0 0,-7 6 0 0 0,-12 6 0 0 0,-27 3 0 0 0,-11-2 0 0 0,-10 0 0 0 0,0-6 0 0 0,8-7 0 0 0,11-8 0 0 0,10-9 0 0 0,6-8 0 0 0,4-5 0 0 0,1-3 0 0 0,-5 2 0 0 0,-7 3 0 0 0,-1 1 0 0 0,5 2 0 0 0,7 11 0 0 0,19 18 0 0 0,18 6 0 0 0,21 12 0 0 0,16 7 0 0 0,7-3 0 0 0,5-3 0 0 0,-1-4 0 0 0,-7-4 0 0 0,-7-10 0 0 0,-9-9 0 0 0,-5-6 0 0 0,-9-3 0 0 0,-6-6-16383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4360 9741 16383 0 0,'0'-3'0'0'0,"7"-1"0"0"0,9 3 0 0 0,5 5 0 0 0,2 16 0 0 0,1 14 0 0 0,-4 9 0 0 0,-5 6 0 0 0,-5 9 0 0 0,-1 4 0 0 0,-3 3 0 0 0,-1-1 0 0 0,-2-4 0 0 0,-2-2 0 0 0,0-7 0 0 0,-1-13-16383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10689 4450 16383 0 0,'0'4'0'0'0,"0"4"0"0"0,0 4 0 0 0,0 3 0 0 0,4 7 0 0 0,0 5 0 0 0,4 6 0 0 0,0 3 0 0 0,-2 6 0 0 0,3 3 0 0 0,-2 3 0 0 0,0 4 0 0 0,-3-3 0 0 0,5 3 0 0 0,5-1 0 0 0,-1 2 0 0 0,2-8 0 0 0,-2-6 0 0 0,-4-5 0 0 0,4-3 0 0 0,3 1 0 0 0,2-1 0 0 0,-2-4 0 0 0,0-2 0 0 0,0-6 0 0 0,5-12 0 0 0,8-22 0 0 0,3-14 0 0 0,-4-13 0 0 0,-7-2 0 0 0,-7-1 0 0 0,-6 1 0 0 0,-4 4 0 0 0,-3 3 0 0 0,-1 0 0 0 0,-1 3 0 0 0,-1 2 0 0 0,1-2 0 0 0,0 2 0 0 0,1 3 0 0 0,-1 0 0 0 0,1-2 0 0 0,-3 1 0 0 0,-5 5 0 0 0,-1 4 0 0 0,1 2 0 0 0,-1 4 0 0 0,4 5 0 0 0,10 4 0 0 0,17 3 0 0 0,15-1 0 0 0,8-4 0 0 0,4-7 0 0 0,-8-1-16383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2074 8345 16383 0 0,'17'0'0'0'0,"29"0"0"0"0,7 0-16383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2286 8789 16383 0 0,'0'7'0'0'0,"0"6"0"0"0,0 6 0 0 0,7 8 0 0 0,19 3 0 0 0,18-2 0 0 0,16-4 0 0 0,0-7 0 0 0,-6-6 0 0 0,-12-5-16383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8176 16383 0 0,'0'3'0'0'0,"10"5"0"0"0,13 4 0 0 0,17 7 0 0 0,8 0 0 0 0,9-3 0 0 0,6-1 0 0 0,1-3 0 0 0,-3-3 0 0 0,-8-4 0 0 0,-10-2 0 0 0,-13-2-16383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1101 7511 16383 0 0,'0'20'0'0'0,"0"24"0"0"0,0 31 0 0 0,0 20 0 0 0,3 17 0 0 0,8 17 0 0 0,3-4 0 0 0,1-9 0 0 0,-1-15 0 0 0,0-10 0 0 0,-2-15 0 0 0,0-16 0 0 0,1-19 0 0 0,2-26 0 0 0,-1-33 0 0 0,3-26 0 0 0,9-23 0 0 0,4-10 0 0 0,0-9 0 0 0,1-10 0 0 0,3-9 0 0 0,-2-4 0 0 0,5-6 0 0 0,5-5 0 0 0,-1 9 0 0 0,-7 19 0 0 0,-2 19 0 0 0,-8 19 0 0 0,-3 14 0 0 0,-7 15-16383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1755 8628 16383 0 0,'-3'3'0'0'0,"-1"5"0"0"0,-1 7 0 0 0,2 9 0 0 0,0 6 0 0 0,2 2 0 0 0,0-2 0 0 0,1 2 0 0 0,3-2 0 0 0,5-6 0 0 0,8-7 0 0 0,7-6 0 0 0,8-6 0 0 0,4-2 0 0 0,4-3 0 0 0,-3-1 0 0 0,-2-4 0 0 0,-5-4 0 0 0,-4-1 0 0 0,-2-2 0 0 0,-5-6 0 0 0,-7-2 0 0 0,3-9 0 0 0,-1-3 0 0 0,-4-2 0 0 0,-2 1 0 0 0,-3 2 0 0 0,-2 1 0 0 0,-5 1 0 0 0,-12 3 0 0 0,-13-5 0 0 0,-13 0 0 0 0,-5 1 0 0 0,1 7 0 0 0,5 6 0 0 0,6 7 0 0 0,6 4 0 0 0,3 4 0 0 0,-6 2 0 0 0,1 1-16383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826 9573 16383 0 0,'3'3'0'0'0,"11"5"0"0"0,11 4 0 0 0,10 4 0 0 0,27 12 0 0 0,20 5 0 0 0,29 0 0 0 0,36-2 0 0 0,38-6 0 0 0,33-8 0 0 0,25-6 0 0 0,-6-6 0 0 0,-26-3 0 0 0,-36-2 0 0 0,-44-1 0 0 0,-44 0-16383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1545 10267 16383 0 0,'0'13'0'0'0,"0"22"0"0"0,7 22 0 0 0,2 14 0 0 0,-1 12 0 0 0,-1-5 0 0 0,2 2 0 0 0,-2-10 0 0 0,-1-6 0 0 0,-2-11 0 0 0,-1-8 0 0 0,-2-8 0 0 0,-1-14 0 0 0,0-20 0 0 0,0-15 0 0 0,0-19 0 0 0,-1-13 0 0 0,1-7 0 0 0,0-5 0 0 0,10-3 0 0 0,7-1 0 0 0,3 6 0 0 0,10 2 0 0 0,-2 7 0 0 0,2 0 0 0 0,3 5 0 0 0,8-4 0 0 0,5 1 0 0 0,-2 6 0 0 0,-2 8 0 0 0,2 3 0 0 0,-4 5 0 0 0,3 7 0 0 0,3 5 0 0 0,8 5 0 0 0,4 3 0 0 0,-3 1 0 0 0,-9 1 0 0 0,-12 7 0 0 0,-11 9 0 0 0,-10 8 0 0 0,-11 10 0 0 0,-15 6 0 0 0,-29 3 0 0 0,-22 0 0 0 0,-12 0 0 0 0,-8-5 0 0 0,8-8 0 0 0,13-10 0 0 0,14-8 0 0 0,12-4 0 0 0,12 5 0 0 0,10 5 0 0 0,15 14 0 0 0,17 14 0 0 0,13 10 0 0 0,15 9 0 0 0,2-5 0 0 0,1-4 0 0 0,-1-10 0 0 0,-3-9 0 0 0,-7-11-16383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2556 10821 16383 0 0,'10'0'0'0'0,"7"0"0"0"0,7 0 0 0 0,3 0 0 0 0,0 0 0 0 0,9 4 0 0 0,2 4 0 0 0,-2 4 0 0 0,-7 7 0 0 0,-9 7 0 0 0,-8 5 0 0 0,-5 12 0 0 0,-5 8 0 0 0,-19 9 0 0 0,-20 12 0 0 0,-11-4 0 0 0,-7-3 0 0 0,-1-6 0 0 0,6-10 0 0 0,7-9 0 0 0,9-12 0 0 0,12-4 0 0 0,25-5 0 0 0,31-7 0 0 0,34-5 0 0 0,32-4 0 0 0,16-2 0 0 0,1-2 0 0 0,6-7 0 0 0,-6-5 0 0 0,-19-2 0 0 0,-16-3 0 0 0,-18-4 0 0 0,-21 4-16383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20680 2593 16383 0 0,'7'24'0'0'0,"15"51"0"0"0,15 61 0 0 0,17 53 0 0 0,13 40 0 0 0,-1 0 0 0 0,-8-24 0 0 0,-12-42 0 0 0,-9-44 0 0 0,-5-42 0 0 0,3-35 0 0 0,19-28 0 0 0,47-43 0 0 0,78-57 0 0 0,85-61 0 0 0,80-56 0 0 0,61-48 0 0 0,3-5 0 0 0,-31 15 0 0 0,-59 27 0 0 0,-74 34 0 0 0,-68 37 0 0 0,-57 36 0 0 0,-42 29 0 0 0,-35 26 0 0 0,-20 17 0 0 0,-11 15 0 0 0,-4 10 0 0 0,0 8 0 0 0,6 4 0 0 0,8 1 0 0 0,13-3 0 0 0,1-1-16383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13674 9615 16383 0 0,'0'3'0'0'0,"0"5"0"0"0,0 1-16383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11536 5403 16383 0 0,'3'0'0'0'0,"5"3"0"0"0,4 5 0 0 0,4 8 0 0 0,-2 14 0 0 0,-2 16 0 0 0,-4 16 0 0 0,-2 2 0 0 0,-4 0 0 0 0,-1-4 0 0 0,-1-6 0 0 0,0-9 0 0 0,2-8 0 0 0,2-4 0 0 0,0 0 0 0 0,-1-4 0 0 0,-1-2 0 0 0,0-3 0 0 0,-2-5-16383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13780 9615 16383 0 0,'0'0'-16383'0'0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21493 1057 16383 0 0,'-7'0'0'0'0,"-5"0"0"0"0,-4 0 0 0 0,-7 0 0 0 0,-2 3 0 0 0,3 5 0 0 0,2 7 0 0 0,4 9 0 0 0,2 3 0 0 0,3 3 0 0 0,3 1 0 0 0,4 8 0 0 0,1 4 0 0 0,3 2 0 0 0,0 0 0 0 0,0 2 0 0 0,1-3 0 0 0,0 1 0 0 0,-1-1 0 0 0,7-4 0 0 0,6-9 0 0 0,3-10 0 0 0,7-8 0 0 0,8-7 0 0 0,4-4 0 0 0,8-2 0 0 0,11-2 0 0 0,-1 1 0 0 0,12-5 0 0 0,0-3 0 0 0,4-7 0 0 0,-4-5 0 0 0,-2-8 0 0 0,-3-10 0 0 0,-7-5 0 0 0,-13 2 0 0 0,-7 1 0 0 0,-5 4 0 0 0,-7 19 0 0 0,-8 26 0 0 0,-6 14 0 0 0,-4 15 0 0 0,-2 10 0 0 0,-2 4 0 0 0,3-3 0 0 0,1-3 0 0 0,3-6 0 0 0,5-6 0 0 0,3-5 0 0 0,2-4 0 0 0,10-7 0 0 0,13-5 0 0 0,7-5 0 0 0,5-4 0 0 0,12-3 0 0 0,4 0 0 0 0,-1-1 0 0 0,-3-7 0 0 0,-2-9 0 0 0,-4-5 0 0 0,-2-8 0 0 0,-6-7 0 0 0,-3-3 0 0 0,-1-5 0 0 0,-2-2 0 0 0,-5 1 0 0 0,-6 1 0 0 0,-7 5 0 0 0,-9 5 0 0 0,-7 7 0 0 0,-5 3 0 0 0,-3 0 0 0 0,-2 1 0 0 0,0-6 0 0 0,-1-5 0 0 0,1 1 0 0 0,-4-1 0 0 0,-7-1 0 0 0,-5 2 0 0 0,-3 6 0 0 0,2 6 0 0 0,-3-1 0 0 0,-1 4 0 0 0,3 4-16383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20278 2418 16383 0 0,'0'4'0'0'0,"0"4"0"0"0,0 4 0 0 0,0 3 0 0 0,10 3 0 0 0,34 9 0 0 0,66 12 0 0 0,83 4 0 0 0,95 7 0 0 0,74 6 0 0 0,39-6 0 0 0,5-13 0 0 0,-22-12 0 0 0,-43-10 0 0 0,-39-8 0 0 0,-30-5 0 0 0,-34-3 0 0 0,-25-1 0 0 0,-24 0 0 0 0,-31 0 0 0 0,-32 0 0 0 0,-27 1 0 0 0,-14 0 0 0 0,-5 1 0 0 0,8 0 0 0 0,13 0 0 0 0,-4 0 0 0 0,-6 0 0 0 0,-14 0 0 0 0,-17 0 0 0 0,-19 0-16383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21234 3646 16383 0 0,'-4'0'0'0'0,"-10"0"0"0"0,-11 0 0 0 0,-7 0 0 0 0,-1 0 0 0 0,0 0 0 0 0,4 0 0 0 0,3 0 0 0 0,2 3 0 0 0,6 5 0 0 0,5 4 0 0 0,6 7 0 0 0,3 4 0 0 0,3 1 0 0 0,4 0 0 0 0,13 5 0 0 0,6-1 0 0 0,10-2 0 0 0,6-3 0 0 0,4-1 0 0 0,0-2 0 0 0,5-3 0 0 0,7-6 0 0 0,4 0 0 0 0,0-3 0 0 0,-4-2 0 0 0,-4-3 0 0 0,-11 2 0 0 0,-8 4 0 0 0,-10 3 0 0 0,-8 7 0 0 0,-7 3 0 0 0,-4 1 0 0 0,-2 0 0 0 0,-2 0 0 0 0,-3-1 0 0 0,-8 0 0 0 0,-8-5 0 0 0,-8-1 0 0 0,-2-4 0 0 0,1-4 0 0 0,-1-2 0 0 0,1-4 0 0 0,-1-1 0 0 0,2-1 0 0 0,1-1 0 0 0,0 0 0 0 0,1 1 0 0 0,-2-4 0 0 0,1-8 0 0 0,2-1 0 0 0,5 1-16383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21527 3201 16383 0 0,'13'0'0'0'0,"15"0"0"0"0,6 0 0 0 0,1 0 0 0 0,-3 4 0 0 0,-7 4 0 0 0,-3 0 0 0 0,-7 7 0 0 0,-4 10 0 0 0,-6 4 0 0 0,-2 11 0 0 0,-3 6 0 0 0,-1 1 0 0 0,0-4 0 0 0,0-2 0 0 0,0-5 0 0 0,21-6 0 0 0,16-7 0 0 0,17-7 0 0 0,5-11 0 0 0,3-6 0 0 0,-5-2 0 0 0,-3-1 0 0 0,-6 0 0 0 0,-11 1-16383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22691 3899 16383 0 0,'3'0'0'0'0,"5"0"0"0"0,4 4 0 0 0,10 0 0 0 0,19 0 0 0 0,5 0 0 0 0,8-2 0 0 0,6 0 0 0 0,-5-1 0 0 0,3-1 0 0 0,-3 0 0 0 0,0-7 0 0 0,-9-6 0 0 0,-13 0-16383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22987 3625 16383 0 0,'0'7'0'0'0,"0"12"0"0"0,0 13 0 0 0,0 18 0 0 0,0 14 0 0 0,0 6 0 0 0,0 2 0 0 0,0-2 0 0 0,0-3 0 0 0,0-8 0 0 0,0-12 0 0 0,0-11 0 0 0,0-7 0 0 0,3-9 0 0 0,2-8-16383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23802 3709 16383 0 0,'-4'4'0'0'0,"-4"7"0"0"0,-7 12 0 0 0,-5 10 0 0 0,1 1 0 0 0,0 3 0 0 0,4 1 0 0 0,-2-2 0 0 0,1-4 0 0 0,3-5 0 0 0,5 1 0 0 0,3 2 0 0 0,2 3 0 0 0,3-1 0 0 0,3-3 0 0 0,6-6 0 0 0,7-7 0 0 0,15-6 0 0 0,5-5 0 0 0,7-3 0 0 0,-1-2 0 0 0,0-1 0 0 0,-4-1 0 0 0,-6-2 0 0 0,-7-5 0 0 0,-6-4 0 0 0,-5-3 0 0 0,-5-2 0 0 0,-1-2 0 0 0,-2-1 0 0 0,-2 1 0 0 0,-1-1 0 0 0,-2-3 0 0 0,0 13 0 0 0,-1 21 0 0 0,3 17 0 0 0,1 6 0 0 0,3 4 0 0 0,1 0 0 0 0,2-3 0 0 0,6-1 0 0 0,0-3 0 0 0,1-6 0 0 0,1-7 0 0 0,1-7 0 0 0,4-5 0 0 0,1-3 0 0 0,4-2 0 0 0,-1-1 0 0 0,0-1 0 0 0,-2 1 0 0 0,-2-3 0 0 0,-4-5 0 0 0,-6-7 0 0 0,-2-8 0 0 0,-3-6 0 0 0,-2-5 0 0 0,-2-7 0 0 0,-3 1 0 0 0,0 0 0 0 0,-2 4 0 0 0,1 5 0 0 0,-1 1 0 0 0,1 2 0 0 0,0 3 0 0 0,-1 3 0 0 0,1 1 0 0 0,0 2 0 0 0,-3 0 0 0 0,-2 4-16383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24617 3392 16383 0 0,'3'0'0'0'0,"5"0"0"0"0,4 3 0 0 0,4 5 0 0 0,5 8 0 0 0,0 4 0 0 0,-1 2 0 0 0,-3 1 0 0 0,-6 0 0 0 0,0-1 0 0 0,-2 0 0 0 0,-3-1 0 0 0,-3-1 0 0 0,-1 3 0 0 0,-1 2 0 0 0,-1-1 0 0 0,-1-1 0 0 0,1-1 0 0 0,-1-1 0 0 0,-2 0 0 0 0,-2-1 0 0 0,7 0 0 0 0,21-4 0 0 0,15-4 0 0 0,6-5 0 0 0,-2-2 0 0 0,-5-4 0 0 0,-1 0 0 0 0,-4-2 0 0 0,-4 0 0 0 0,0 0 0 0 0,-5 0-16383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15937 1402 16383 0 0,'-3'0'0'0'0,"-2"10"0"0"0,1 17 0 0 0,1 21 0 0 0,0 12 0 0 0,2 10 0 0 0,0 2 0 0 0,0-3 0 0 0,1-8 0 0 0,7 0 0 0 0,2-7 0 0 0,0-6 0 0 0,-2-5 0 0 0,-2-5 0 0 0,2-7 0 0 0,-1-5 0 0 0,-1 0 0 0 0,-2-1 0 0 0,3-2 0 0 0,23 0 0 0 0,27-6 0 0 0,35-4 0 0 0,12-6 0 0 0,-9-2 0 0 0,-13-4 0 0 0,-17-1 0 0 0,-19-1-16383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11430 4895 16383 0 0,'0'0'-16383'0'0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16872 1106 16383 0 0,'-14'7'0'0'0,"-10"8"0"0"0,-9 10 0 0 0,-5 3 0 0 0,-7 17 0 0 0,2 1 0 0 0,8 6 0 0 0,9 1 0 0 0,10-2 0 0 0,7-6 0 0 0,6-4 0 0 0,2-2 0 0 0,3-1 0 0 0,0 0 0 0 0,-1 6 0 0 0,1 7 0 0 0,-1 4 0 0 0,7 3 0 0 0,4 2 0 0 0,8-2 0 0 0,4-9 0 0 0,-3-8 0 0 0,-1-8 0 0 0,-1-6 0 0 0,1-9 0 0 0,-1-6 0 0 0,0-5 0 0 0,0-5 0 0 0,-3-2-16383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17009 1614 16383 0 0,'-4'0'0'0'0,"-4"0"0"0"0,-4 0 0 0 0,-3 0 0 0 0,-3 0 0 0 0,-2 0 0 0 0,0 3 0 0 0,2 5 0 0 0,6 4 0 0 0,3 4 0 0 0,4 2 0 0 0,7 2 0 0 0,5 0 0 0 0,9 4 0 0 0,5 1 0 0 0,2 0 0 0 0,1-1 0 0 0,-1-5 0 0 0,0-5 0 0 0,-1 1 0 0 0,-1 2 0 0 0,-1-2 0 0 0,0-4 0 0 0,-4 0 0 0 0,-4 1 0 0 0,-4 3 0 0 0,-4 1 0 0 0,-2 5 0 0 0,-6 2 0 0 0,-4-2 0 0 0,-8-5 0 0 0,-5-6 0 0 0,-2-4 0 0 0,-1-3 0 0 0,4-2-16383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17272 1572 16383 0 0,'3'0'0'0'0,"5"0"0"0"0,1 3 0 0 0,-1 5 0 0 0,-2 7 0 0 0,-2 9 0 0 0,-2 3 0 0 0,-1 3 0 0 0,-1 8 0 0 0,0 3 0 0 0,0-1 0 0 0,0-5 0 0 0,-1-8-16383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17187 1233 16383 0 0,'0'0'-16383'0'0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17463 1614 16383 0 0,'3'3'0'0'0,"1"12"0"0"0,4 9 0 0 0,0 5 0 0 0,-1 0 0 0 0,1 3 0 0 0,0-2 0 0 0,-2 1 0 0 0,-2 3 0 0 0,-1-2 0 0 0,-2-3 0 0 0,0-2 0 0 0,-1 3 0 0 0,3-2 0 0 0,1-14 0 0 0,7-19 0 0 0,4-18 0 0 0,7-13 0 0 0,0-6 0 0 0,-5 0 0 0 0,-1 4 0 0 0,0 8 0 0 0,4 13 0 0 0,5 20 0 0 0,-1 19 0 0 0,-5 12 0 0 0,-6 11 0 0 0,-5 5 0 0 0,-4-4 0 0 0,-2-8-16383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18115 1821 16383 0 0,'0'-3'0'0'0,"-4"2"0"0"0,-4 11 0 0 0,-4 18 0 0 0,0 7 0 0 0,2 5 0 0 0,2-2 0 0 0,4-3 0 0 0,1-5 0 0 0,2-3 0 0 0,7-7 0 0 0,7-7 0 0 0,4-5 0 0 0,3-8 0 0 0,-3-7 0 0 0,0-6 0 0 0,0 10 0 0 0,-3 12 0 0 0,0 4 0 0 0,-2 3 0 0 0,-4 3 0 0 0,0-2 0 0 0,3-4 0 0 0,2-4 0 0 0,3-7 0 0 0,5-11 0 0 0,2-14 0 0 0,-2-9 0 0 0,-6-7 0 0 0,-4 1 0 0 0,-5 2 0 0 0,-3 2 0 0 0,-2 2 0 0 0,-1 4 0 0 0,-1-3 0 0 0,0-8 0 0 0,0-2 0 0 0,0 4-16383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18584 1466 16383 0 0,'7'0'0'0'0,"2"7"0"0"0,0 8 0 0 0,-2 10 0 0 0,-3 9 0 0 0,-1 17 0 0 0,-1 6 0 0 0,-1 3 0 0 0,-1 6 0 0 0,-1-6 0 0 0,1-3 0 0 0,0 3 0 0 0,-1-6 0 0 0,1-2 0 0 0,0-2 0 0 0,0-8 0 0 0,0-6 0 0 0,0-7 0 0 0,3-4 0 0 0,5-7 0 0 0,4-7 0 0 0,7-8 0 0 0,4-8 0 0 0,-3-10 0 0 0,-4-5 0 0 0,-5-4 0 0 0,-4 3-16383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18521 2035 16383 0 0,'7'0'0'0'0,"8"0"0"0"0,13 0 0 0 0,4 0 0 0 0,-3-3 0 0 0,-3-5 0 0 0,-2-1 0 0 0,-3 1 0 0 0,-4 2-16383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19084 1148 16383 0 0,'7'7'0'0'0,"9"16"0"0"0,1 6 0 0 0,2 7 0 0 0,1-1 0 0 0,-3 8 0 0 0,-2 3 0 0 0,-2 14 0 0 0,-4 10 0 0 0,-3 11 0 0 0,-4 7 0 0 0,0 7 0 0 0,-2 0 0 0 0,-4 1 0 0 0,-5-3 0 0 0,-4 1 0 0 0,-3-4 0 0 0,-6-5 0 0 0,-5-5 0 0 0,-3-9 0 0 0,2-10 0 0 0,5-11 0 0 0,3-15 0 0 0,1-13 0 0 0,1-11 0 0 0,0-6 0 0 0,4-5-16383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19452 1741 16383 0 0,'4'0'0'0'0,"3"3"0"0"0,6 5 0 0 0,2 4 0 0 0,3 1 0 0 0,2-3 0 0 0,0-3 0 0 0,1-2 0 0 0,-4-2-16383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11430 4895 16383 0 0,'0'0'-16383'0'0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19537 2143 16383 0 0,'0'3'0'0'0,"3"5"0"0"0,5 1 0 0 0,8-1 0 0 0,4-2 0 0 0,2-2 0 0 0,4-2 0 0 0,2-1 0 0 0,-5 0-16383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19600 1803 16383 0 0,'0'0'0'0'0,"0"-3"0"0"0,4-1 0 0 0,4-1 0 0 0,0 2-16383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7154 7795 16383 0 0,'7'3'0'0'0,"5"12"0"0"0,5 9 0 0 0,2 15 0 0 0,5 7 0 0 0,1 9 0 0 0,-3 6 0 0 0,-2 2 0 0 0,-4-6 0 0 0,1-2 0 0 0,-1-8 0 0 0,-1-8 0 0 0,-3-8 0 0 0,-3-5 0 0 0,-3-4 0 0 0,-3-5-16383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7662 7837 16383 0 0,'4'0'0'0'0,"7"13"0"0"0,2 19 0 0 0,6 13 0 0 0,3 13 0 0 0,-3 3 0 0 0,-4-2 0 0 0,-1 3 0 0 0,7 4 0 0 0,-1-6 0 0 0,-2-10 0 0 0,-6-6 0 0 0,-4-11-16383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4593 6038 16383 0 0,'-3'13'0'0'0,"5"22"0"0"0,16 42 0 0 0,19 28 0 0 0,19 19 0 0 0,7 10 0 0 0,11 2 0 0 0,-6-13 0 0 0,-6-19 0 0 0,-14-25 0 0 0,-12-19 0 0 0,-5-16 0 0 0,2-19 0 0 0,5-27 0 0 0,0-27 0 0 0,-3-19 0 0 0,-7-14 0 0 0,-6-4 0 0 0,1-4 0 0 0,-4 4 0 0 0,-5-2 0 0 0,-5 9 0 0 0,-4 6 0 0 0,-3 7 0 0 0,-1 0 0 0 0,-2 5 0 0 0,0 6 0 0 0,0 2 0 0 0,0 7-16383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5800 6948 16383 0 0,'3'3'0'0'0,"8"15"0"0"0,6 11 0 0 0,3 14 0 0 0,-2 7 0 0 0,-1 1 0 0 0,-2-5 0 0 0,-5-2 0 0 0,0-7 0 0 0,-2-9-16383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6646 6122 16383 0 0,'0'7'0'0'0,"0"16"0"0"0,0 10 0 0 0,0 7 0 0 0,0 3 0 0 0,0 4 0 0 0,0-2 0 0 0,0 1 0 0 0,0 0 0 0 0,0-2 0 0 0,0-4 0 0 0,0-6 0 0 0,4-9 0 0 0,14-8 0 0 0,7-8 0 0 0,10-5 0 0 0,6-3 0 0 0,3-1 0 0 0,0-5 0 0 0,-4-12 0 0 0,-9-5 0 0 0,-2-7 0 0 0,-7-1 0 0 0,-7 1 0 0 0,-5 2 0 0 0,-6 9 0 0 0,1 24 0 0 0,-1 15 0 0 0,3 10 0 0 0,6 7 0 0 0,5 0 0 0 0,2-2 0 0 0,2-5 0 0 0,0-4 0 0 0,0-7 0 0 0,2-6 0 0 0,5-9 0 0 0,-3-9 0 0 0,-3-11 0 0 0,-5-9 0 0 0,2-11 0 0 0,-4-6 0 0 0,-4 1 0 0 0,-3 0 0 0 0,-5-3 0 0 0,-2 2 0 0 0,-1-2 0 0 0,-5 3 0 0 0,-8-2 0 0 0,-2 7-16383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8128 5297 16383 0 0,'3'0'0'0'0,"2"27"0"0"0,-1 53 0 0 0,0 53 0 0 0,-2 44 0 0 0,0 27 0 0 0,-2 11 0 0 0,1-10 0 0 0,-1-16 0 0 0,0-24 0 0 0,-1-29 0 0 0,1-32 0 0 0,0-26 0 0 0,0-23 0 0 0,0-18 0 0 0,0-15-16383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9008 5932 16383 0 0,'-13'3'0'0'0,"-12"9"0"0"0,-15 14 0 0 0,-24 35 0 0 0,-11 26 0 0 0,3 12 0 0 0,12 6 0 0 0,14 2 0 0 0,17-3 0 0 0,12-7 0 0 0,9-9 0 0 0,6-9 0 0 0,7 2 0 0 0,6-14 0 0 0,4-3 0 0 0,7-7 0 0 0,6-9 0 0 0,2-9 0 0 0,-2-6 0 0 0,3-7 0 0 0,-2-5 0 0 0,-2-6 0 0 0,8-6 0 0 0,8-4 0 0 0,7-3 0 0 0,2-6 0 0 0,1-4 0 0 0,-7-2-16383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9505 6567 16383 0 0,'-4'0'0'0'0,"-10"0"0"0"0,-11 3 0 0 0,-10 5 0 0 0,-7 11 0 0 0,-2 6 0 0 0,2 1 0 0 0,6 1 0 0 0,8-2 0 0 0,9-1 0 0 0,9 5 0 0 0,4 8 0 0 0,5 1 0 0 0,8 4 0 0 0,7-5 0 0 0,1-6 0 0 0,11 0 0 0 0,12-4 0 0 0,-1-1 0 0 0,-4-7 0 0 0,-3-5 0 0 0,-4-3 0 0 0,-3 1 0 0 0,-5 2 0 0 0,-6 1 0 0 0,-5 9 0 0 0,-7 3 0 0 0,-10 1 0 0 0,-7-5 0 0 0,-4-5 0 0 0,-5-7 0 0 0,-8-2 0 0 0,2 2 0 0 0,2-2 0 0 0,4-2 0 0 0,2-2 0 0 0,2-9 0 0 0,5-4-16383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20106 3154 16383 0 0,'3'0'0'0'0,"5"0"0"0"0,4-4 0 0 0,4-3 0 0 0,2-9 0 0 0,-2-4 0 0 0,-3-9 0 0 0,-5-10 0 0 0,-3-11 0 0 0,-2-5 0 0 0,-2-2 0 0 0,-1-6 0 0 0,-1 5 0 0 0,4-4 0 0 0,0-3 0 0 0,8-6 0 0 0,1-2 0 0 0,2-1 0 0 0,-1-6 0 0 0,0-2 0 0 0,-2-4 0 0 0,1 2 0 0 0,-2 5 0 0 0,-2 10 0 0 0,3 10 0 0 0,1 11 0 0 0,1 4 0 0 0,2-1 0 0 0,2 4 0 0 0,4-1 0 0 0,3-4 0 0 0,0-4 0 0 0,3 0 0 0 0,0 5 0 0 0,-1 3 0 0 0,-5 6 0 0 0,4 1 0 0 0,1 5 0 0 0,7-7 0 0 0,7 2 0 0 0,1 5 0 0 0,-4 7 0 0 0,-1 8 0 0 0,3 5 0 0 0,9 13 0 0 0,3 11 0 0 0,-1 18 0 0 0,-8 9 0 0 0,-6 9 0 0 0,-1 8 0 0 0,-3 6 0 0 0,-1 7 0 0 0,-2 3 0 0 0,-3 2 0 0 0,-2 2 0 0 0,-2 4 0 0 0,-1 1 0 0 0,-4 5 0 0 0,1-1 0 0 0,-2 10 0 0 0,0 5 0 0 0,-3 5 0 0 0,-4 1 0 0 0,-3-1 0 0 0,-3-1 0 0 0,-2-2 0 0 0,-1 4 0 0 0,0 9 0 0 0,-1 10 0 0 0,0 15 0 0 0,1 2 0 0 0,-1-8 0 0 0,1-15 0 0 0,3-14 0 0 0,2-19 0 0 0,2-10 0 0 0,1-3 0 0 0,6-2 0 0 0,3 2 0 0 0,3 9 0 0 0,1 13 0 0 0,10 11 0 0 0,4-6 0 0 0,-4-10 0 0 0,-5-18 0 0 0,-2-18 0 0 0,-3-12 0 0 0,-1-9 0 0 0,-1-5 0 0 0,0 0 0 0 0,10-2 0 0 0,7 1 0 0 0,4-2 0 0 0,-1-4 0 0 0,-1-3 0 0 0,4-2 0 0 0,-3-1 0 0 0,6-2 0 0 0,9-5 0 0 0,9-3 0 0 0,0-4 0 0 0,-4-1 0 0 0,-5-2 0 0 0,-8-4 0 0 0,-2-8 0 0 0,-2-9 0 0 0,2-11 0 0 0,-2-10 0 0 0,0-11 0 0 0,1-7 0 0 0,-7-7 0 0 0,-10-9 0 0 0,-5 6 0 0 0,-7 0 0 0 0,1-1 0 0 0,-2-5 0 0 0,-3-6 0 0 0,-4-1 0 0 0,-2-1 0 0 0,-2-5 0 0 0,-2 0 0 0 0,0-1 0 0 0,-1-4 0 0 0,1 6 0 0 0,-1 13 0 0 0,1 7 0 0 0,-1 7 0 0 0,1 11 0 0 0,0 11 0 0 0,0 9 0 0 0,0 2 0 0 0,0 3 0 0 0,-3 5 0 0 0,-12 4 0 0 0,-40-4 0 0 0,-44 3 0 0 0,-43 4 0 0 0,-27 4 0 0 0,-6 3 0 0 0,18 4 0 0 0,21 1 0 0 0,24 1 0 0 0,28 1 0 0 0,21 0 0 0 0,18-1 0 0 0,6 1 0 0 0,4-1 0 0 0,-6 1 0 0 0,-7-1 0 0 0,2 0 0 0 0,3 0 0 0 0,4 0 0 0 0,6 0 0 0 0,5 0 0 0 0,0 0 0 0 0,2 0 0 0 0,2 0 0 0 0,-5 0 0 0 0,-11 0 0 0 0,-9 0 0 0 0,-3 0 0 0 0,1 0 0 0 0,5 0 0 0 0,8 0 0 0 0,6 0 0 0 0,6 0 0 0 0,3 0 0 0 0,3 0 0 0 0,1 0 0 0 0,-6 0 0 0 0,-2 0 0 0 0,-4 0 0 0 0,1 0 0 0 0,1 0 0 0 0,0 0 0 0 0,-3 0 0 0 0,-2 0 0 0 0,-2 0 0 0 0,-9 0 0 0 0,-3 0 0 0 0,-4 0 0 0 0,-3 0 0 0 0,5 0 0 0 0,10 0-16383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9694 6249 16383 0 0,'7'0'0'0'0,"5"0"0"0"0,5 7 0 0 0,5 6 0 0 0,3 6 0 0 0,-3 5 0 0 0,-5 1 0 0 0,-6-1 0 0 0,-4 3 0 0 0,0 4 0 0 0,-2-1 0 0 0,-1-2 0 0 0,-2-2 0 0 0,0 2 0 0 0,-2-2 0 0 0,0 3 0 0 0,7-1 0 0 0,19-6 0 0 0,8-5 0 0 0,8-7 0 0 0,1-7 0 0 0,-7-5-16383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10202 7094 16383 0 0,'0'3'0'0'0,"7"2"0"0"0,12-1 0 0 0,10-1 0 0 0,13 0 0 0 0,3-2 0 0 0,-2-3 0 0 0,-3-2 0 0 0,-4-4 0 0 0,-5-3 0 0 0,-8-4 0 0 0,-7 1-16383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10180 6757 16383 0 0,'-3'0'0'0'0,"-2"4"0"0"0,1 17 0 0 0,8 19 0 0 0,5 17 0 0 0,10 4 0 0 0,3 6 0 0 0,3 5 0 0 0,-1-6 0 0 0,-3-8 0 0 0,0-3 0 0 0,1-2 0 0 0,0-6 0 0 0,-4-10-16383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10919 6541 16383 0 0,'4'0'0'0'0,"0"7"0"0"0,-3 9 0 0 0,-5 8 0 0 0,-3 11 0 0 0,-2 5 0 0 0,-1 4 0 0 0,2 0 0 0 0,2 3 0 0 0,3-3 0 0 0,1-2 0 0 0,1-5 0 0 0,1-6 0 0 0,0-4 0 0 0,4-7 0 0 0,4-7 0 0 0,4-5 0 0 0,4-5 0 0 0,2-2 0 0 0,2-2 0 0 0,1-7 0 0 0,-4-6 0 0 0,-4-10 0 0 0,-5-5 0 0 0,-3 0 0 0 0,4 4 0 0 0,0 10 0 0 0,3 10 0 0 0,-2 11 0 0 0,5 3 0 0 0,7-3 0 0 0,-1-5 0 0 0,-4-8 0 0 0,-5-8 0 0 0,-4-8 0 0 0,-3-11 0 0 0,-4-3 0 0 0,0-2 0 0 0,-2-1 0 0 0,-3 0 0 0 0,-12-1 0 0 0,-6-6 0 0 0,-6-5 0 0 0,2 5-16383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11197 6249 16383 0 0,'4'0'0'0'0,"3"0"0"0"0,6 0 0 0 0,2 0 0 0 0,3 0 0 0 0,5 0 0 0 0,2 4 0 0 0,-3 7 0 0 0,-6 9 0 0 0,-5 8 0 0 0,-5 9 0 0 0,-3 2 0 0 0,-2 0 0 0 0,-5-2 0 0 0,2-8 0 0 0,4-8 0 0 0,10-12 0 0 0,4-7 0 0 0,5-8 0 0 0,1-8 0 0 0,3-10 0 0 0,-1-4 0 0 0,-3-3 0 0 0,-4 2-16383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11993 5636 16383 0 0,'3'0'0'0'0,"8"0"0"0"0,9 6 0 0 0,8 13 0 0 0,2 10 0 0 0,-3 7 0 0 0,-4 0 0 0 0,-2 4 0 0 0,-1 3 0 0 0,-1 3 0 0 0,-3 1 0 0 0,-5 3 0 0 0,-4 3 0 0 0,4 2 0 0 0,-1 6 0 0 0,-1 2 0 0 0,-3 4 0 0 0,-2 1 0 0 0,-1-1 0 0 0,-6 8 0 0 0,-11 8 0 0 0,-11 1 0 0 0,-7 2 0 0 0,-9-3 0 0 0,-1-5 0 0 0,0-10 0 0 0,5-13 0 0 0,4-15 0 0 0,8-12 0 0 0,5-7 0 0 0,2-7 0 0 0,2-2 0 0 0,-5-4 0 0 0,-1-3 0 0 0,3-2-16383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6308 11732 16383 0 0,'10'3'0'0'0,"7"1"0"0"0,3 4 0 0 0,-1 3 0 0 0,3 4 0 0 0,1 6 0 0 0,3 12 0 0 0,1 8 0 0 0,2 7 0 0 0,0 2 0 0 0,5 3 0 0 0,7-2 0 0 0,10 2 0 0 0,3-6 0 0 0,-4-10 0 0 0,-5-11 0 0 0,-8-11-16383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6879 11753 16383 0 0,'0'-4'0'0'0,"10"6"0"0"0,7 13 0 0 0,14 21 0 0 0,5 10 0 0 0,0 5 0 0 0,-3-7 0 0 0,-7-10-16383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7472 12343 16383 0 0,'10'17'0'0'0,"7"12"0"0"0,3 18 0 0 0,3 8 0 0 0,0-2 0 0 0,0-6 0 0 0,-1-6 0 0 0,-1-8 0 0 0,0-8 0 0 0,-4-20 0 0 0,-5-32 0 0 0,2-29 0 0 0,-1-17 0 0 0,-3-4 0 0 0,-3-2 0 0 0,1-1 0 0 0,-1 0 0 0 0,-2 3 0 0 0,-2 11 0 0 0,-1 14 0 0 0,-1 15-16383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8149 12578 16383 0 0,'4'4'0'0'0,"3"0"0"0"0,6-3 0 0 0,2-2 0 0 0,3-1 0 0 0,8 0 0 0 0,4 7 0 0 0,-4 7 0 0 0,-7 7 0 0 0,-5 10 0 0 0,-6 5 0 0 0,-5 6 0 0 0,-1 3 0 0 0,-6 1 0 0 0,-5-4 0 0 0,-1-5 0 0 0,-3-9 0 0 0,6-5 0 0 0,19-6 0 0 0,19-6 0 0 0,20-4 0 0 0,9-3 0 0 0,1-2 0 0 0,-1-1 0 0 0,-6 0 0 0 0,1-7 0 0 0,1-6 0 0 0,-5 1 0 0 0,-9 1 0 0 0,-10 4-16383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25060 3476 16383 0 0,'-3'7'0'0'0,"-2"22"0"0"0,1 20 0 0 0,0 19 0 0 0,2 14 0 0 0,0 27 0 0 0,2 12 0 0 0,3 9 0 0 0,8 19 0 0 0,16 9 0 0 0,20 7 0 0 0,9-4 0 0 0,8-9 0 0 0,0-24 0 0 0,-4-13 0 0 0,-5-23 0 0 0,-13-21 0 0 0,-6-11 0 0 0,-2-10 0 0 0,-5-7 0 0 0,-2-6 0 0 0,-4-8 0 0 0,-1-4 0 0 0,4-7 0 0 0,6-6 0 0 0,11-5 0 0 0,4-11 0 0 0,1-11 0 0 0,3-14 0 0 0,-1-8 0 0 0,-2-11 0 0 0,-2-8 0 0 0,-7-5 0 0 0,-8-4 0 0 0,-7-6 0 0 0,-8-1 0 0 0,-3-4 0 0 0,4 0 0 0 0,1-4 0 0 0,2-5 0 0 0,7-2 0 0 0,-1 1 0 0 0,2-9 0 0 0,0-8 0 0 0,1-4 0 0 0,0-4 0 0 0,1 4 0 0 0,6-4 0 0 0,-4 7 0 0 0,-3 4 0 0 0,-3 6 0 0 0,3 1 0 0 0,1-2 0 0 0,-1-4 0 0 0,-3-4 0 0 0,5-5 0 0 0,7-7 0 0 0,7-6 0 0 0,6-8 0 0 0,5-2 0 0 0,9 0 0 0 0,1 2 0 0 0,-5 14 0 0 0,-2 12 0 0 0,-4 17 0 0 0,-2 16 0 0 0,1 11 0 0 0,-3 7 0 0 0,-6 4 0 0 0,-1-1 0 0 0,-4 4 0 0 0,1 1 0 0 0,-4 4 0 0 0,-3 8 0 0 0,-2 7 0 0 0,-3 4 0 0 0,-2 6 0 0 0,-4 1 0 0 0,-1 4 0 0 0,2 4 0 0 0,0 2 0 0 0,0 2 0 0 0,9 5 0 0 0,9 12 0 0 0,4 13 0 0 0,1 9 0 0 0,3 15 0 0 0,-1 6 0 0 0,-1 6 0 0 0,-6 5 0 0 0,-4 2 0 0 0,0 2 0 0 0,-8 2 0 0 0,-5-5 0 0 0,-4-4 0 0 0,2 3 0 0 0,3-3 0 0 0,1-2 0 0 0,-4 4 0 0 0,0 1 0 0 0,1-5 0 0 0,-5-6 0 0 0,-2-3 0 0 0,0 3 0 0 0,-4-2 0 0 0,-3 0 0 0 0,0 0 0 0 0,-2-3 0 0 0,-3-6 0 0 0,2-2 0 0 0,0-1 0 0 0,-2-2 0 0 0,-2-4 0 0 0,-1-6 0 0 0,-1-4 0 0 0,3-4 0 0 0,1-3 0 0 0,-1-1 0 0 0,-1-1 0 0 0,-1 3 0 0 0,-1 2 0 0 0,0 2 0 0 0,-1 1 0 0 0,0 0 0 0 0,0-3 0 0 0,0-1 0 0 0,0-1 0 0 0,-1-1 0 0 0,1-1 0 0 0,0 3 0 0 0,-3 1 0 0 0,-5-4 0 0 0,-7-4 0 0 0,-16-7 0 0 0,-18-3 0 0 0,-25-3 0 0 0,-34-3 0 0 0,-31 0 0 0 0,-31-1 0 0 0,-15 0 0 0 0,-11 0 0 0 0,11 0 0 0 0,21 1 0 0 0,24-1 0 0 0,26 1 0 0 0,26 0 0 0 0,10 0 0 0 0,-1-3 0 0 0,-4-2 0 0 0,-2 1 0 0 0,7 1 0 0 0,7 0 0 0 0,8 2 0 0 0,9 0 0 0 0,10 1 0 0 0,5 0 0 0 0,3 0 0 0 0,-2 0 0 0 0,-2 0 0 0 0,-11 0 0 0 0,-10 0 0 0 0,-12 1 0 0 0,-7-1 0 0 0,-3 0 0 0 0,9 0 0 0 0,14 0 0 0 0,6 0 0 0 0,0 3 0 0 0,-1 5 0 0 0,4 1 0 0 0,9-2 0 0 0,4 6 0 0 0,5 0 0 0 0,5-2 0 0 0,4-3 0 0 0,0-3 0 0 0,-11-2 0 0 0,-5-8 0 0 0,4-4-16383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8973 12340 16383 0 0,'-3'3'0'0'0,"-2"8"0"0"0,1 6 0 0 0,1 3 0 0 0,0 1 0 0 0,2 1 0 0 0,0 0 0 0 0,1 3 0 0 0,0 1 0 0 0,3-5 0 0 0,5-5 0 0 0,4-6 0 0 0,4-4 0 0 0,2-3 0 0 0,2-3 0 0 0,4 0 0 0 0,4-1 0 0 0,2-4 0 0 0,-2-4 0 0 0,-2 0 0 0 0,-5-3 0 0 0,-3 2 0 0 0,-5 8 0 0 0,0 8 0 0 0,0 7 0 0 0,-2 5 0 0 0,4 1 0 0 0,3-1 0 0 0,8-4 0 0 0,0-8 0 0 0,-1-8 0 0 0,2-11 0 0 0,-1-13 0 0 0,-4-9 0 0 0,-6-2 0 0 0,-2-4 0 0 0,-1-6 0 0 0,-2 1 0 0 0,-3 6 0 0 0,-2 3 0 0 0,-4 8-16383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8107 13226 16383 0 0,'3'3'0'0'0,"8"5"0"0"0,13 1 0 0 0,11-2 0 0 0,25 3 0 0 0,41-2 0 0 0,59-1 0 0 0,58-9 0 0 0,57-25 0 0 0,36-21 0 0 0,15-15 0 0 0,-17-11 0 0 0,-45 3 0 0 0,-46 2 0 0 0,-54 11 0 0 0,-48 16 0 0 0,-37 15 0 0 0,-22 12 0 0 0,-17 9 0 0 0,-16 5-16383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9238 13869 16383 0 0,'-4'0'0'0'0,"-4"4"0"0"0,-7 7 0 0 0,2 6 0 0 0,6 3 0 0 0,8 1 0 0 0,8 4 0 0 0,1 5 0 0 0,0 0 0 0 0,-2-1 0 0 0,-3-2 0 0 0,-2-3 0 0 0,-1-2 0 0 0,-1 3 0 0 0,-1 3 0 0 0,-7 3 0 0 0,-6-2 0 0 0,-1-4 0 0 0,-1-3 0 0 0,-4-4 0 0 0,-4-6 0 0 0,0-5 0 0 0,0-3 0 0 0,-3-3 0 0 0,4-2-16383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9335 13637 16383 0 0,'3'0'0'0'0,"5"0"0"0"0,4 0 0 0 0,7 0 0 0 0,0 6 0 0 0,-3 10 0 0 0,-4 12 0 0 0,-5 11 0 0 0,-3 6 0 0 0,-2-2 0 0 0,-1-4 0 0 0,-2-6 0 0 0,14-5 0 0 0,27-7 0 0 0,22-7 0 0 0,9-6 0 0 0,-3-5 0 0 0,-7-2 0 0 0,-11-2 0 0 0,-13 0-16383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9948 14029 16383 0 0,'7'0'0'0'0,"19"0"0"0"0,22 0 0 0 0,23-10 0 0 0,13-10 0 0 0,-1-5 0 0 0,-12 1 0 0 0,-13 6 0 0 0,-15 2 0 0 0,-13 0 0 0 0,-13 3-16383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10372 13764 16383 0 0,'0'3'0'0'0,"0"12"0"0"0,0 9 0 0 0,3 11 0 0 0,2 4 0 0 0,-1 1 0 0 0,-1-3 0 0 0,0-4 0 0 0,-2-5 0 0 0,0-6-16383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10837 13524 16383 0 0,'0'7'0'0'0,"0"12"0"0"0,0 10 0 0 0,0 10 0 0 0,0 1 0 0 0,0 2 0 0 0,0-1 0 0 0,0-3 0 0 0,0-5 0 0 0,0-5 0 0 0,4-7 0 0 0,7-10 0 0 0,6-14 0 0 0,-1-10 0 0 0,-2-6 0 0 0,2-3 0 0 0,6 2 0 0 0,-1 8 0 0 0,3 9 0 0 0,-3 9 0 0 0,-2 3 0 0 0,4 0 0 0 0,0-2 0 0 0,0-1 0 0 0,-1-2 0 0 0,0-2 0 0 0,-1-1 0 0 0,-1-5 0 0 0,4-4 0 0 0,0-8 0 0 0,0-8 0 0 0,-1-3 0 0 0,-4 0 0 0 0,-6-3 0 0 0,-4-3 0 0 0,-5 1 0 0 0,-2 3 0 0 0,-2-1 0 0 0,0 2 0 0 0,-2 1 0 0 0,1 3 0 0 0,-6 2 0 0 0,-3 1 0 0 0,1 4-16383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11472 13086 16383 0 0,'7'0'0'0'0,"5"0"0"0"0,1 4 0 0 0,2 4 0 0 0,-2 4 0 0 0,-3 10 0 0 0,-4 12 0 0 0,-2 10 0 0 0,-2 0 0 0 0,-1 1 0 0 0,-2-5 0 0 0,4-6 0 0 0,4-8 0 0 0,5-9 0 0 0,3-7 0 0 0,3-9 0 0 0,1-8 0 0 0,-2-6 0 0 0,-4-7 0 0 0,-4-1-16383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11851 12853 16383 0 0,'0'11'0'0'0,"7"19"0"0"0,5 12 0 0 0,1 9 0 0 0,2 2 0 0 0,-2-4 0 0 0,0-4 0 0 0,-2-3 0 0 0,-3-4 0 0 0,-3-4 0 0 0,-2 11 0 0 0,-1 11 0 0 0,-2 12 0 0 0,0 19 0 0 0,-14 18 0 0 0,-25 18 0 0 0,-23 15 0 0 0,-10-9 0 0 0,-4-9 0 0 0,8-23 0 0 0,6-27 0 0 0,-1-25 0 0 0,1-21 0 0 0,0-14 0 0 0,-2-9 0 0 0,-4-5 0 0 0,9-1-16383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8805 13679 16383 0 0,'4'7'0'0'0,"0"19"0"0"0,0 15 0 0 0,0 17 0 0 0,-2 20 0 0 0,0 6 0 0 0,-1 3 0 0 0,6 2 0 0 0,9-6 0 0 0,8-10 0 0 0,7-9 0 0 0,8-10 0 0 0,21-9 0 0 0,35-12 0 0 0,34-10 0 0 0,-5-11-16383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9335 4735 16383 0 0,'0'3'0'0'0,"16"2"0"0"0,17-1 0 0 0,15 0 0 0 0,10-2 0 0 0,6 0 0 0 0,-2-2 0 0 0,-5 1 0 0 0,-8-1 0 0 0,-10 0 0 0 0,-4-1 0 0 0,-5 1 0 0 0,-4 0 0 0 0,-6-7 0 0 0,-8-5 0 0 0,-4-11 0 0 0,-5-12 0 0 0,-2-7 0 0 0,-5-2 0 0 0,-2 16 0 0 0,4 26 0 0 0,5 24 0 0 0,13 21 0 0 0,3 14 0 0 0,2-3 0 0 0,-3-7 0 0 0,-4-5 0 0 0,-4 0 0 0 0,-5 11 0 0 0,-9 19 0 0 0,-24 24 0 0 0,-25 10 0 0 0,-13-3 0 0 0,1-16 0 0 0,12-22-16383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9313 9382 16383 0 0,'4'3'0'0'0,"14"9"0"0"0,4 4 0 0 0,9 8 0 0 0,2 5 0 0 0,-1 5 0 0 0,-3 0 0 0 0,1 1 0 0 0,-2-2 0 0 0,-5-3 0 0 0,-13 0 0 0 0,-16-2 0 0 0,-23-2 0 0 0,-7-6-16383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9208 10462 16383 0 0,'10'6'0'0'0,"6"10"0"0"0,2 5 0 0 0,7 2 0 0 0,-1 1 0 0 0,2 0 0 0 0,4 2 0 0 0,4-3 0 0 0,-1 1 0 0 0,0 0 0 0 0,-1-4 0 0 0,-7-2 0 0 0,-3-4 0 0 0,-4 2 0 0 0,-3 5 0 0 0,-5 3 0 0 0,-4 3 0 0 0,-3 5 0 0 0,-6 3 0 0 0,-15 6 0 0 0,-18-1 0 0 0,-17-4 0 0 0,-13-4 0 0 0,2-5 0 0 0,11-6-16383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10880 7922 16383 0 0,'3'3'0'0'0,"2"5"0"0"0,-1 4 0 0 0,-1 7 0 0 0,0 7 0 0 0,-2 2 0 0 0,0 4 0 0 0,-1-1 0 0 0,0 4 0 0 0,0 1 0 0 0,0-4 0 0 0,0-6-16383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10435 8408 16383 0 0,'0'4'0'0'0,"0"4"0"0"0,24 4 0 0 0,38 10 0 0 0,35 9 0 0 0,32 5 0 0 0,17-4 0 0 0,1-3 0 0 0,-11-7 0 0 0,-18-7 0 0 0,-27-6 0 0 0,-21-5 0 0 0,-19-3 0 0 0,-16-1 0 0 0,-13-2-16383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11428 8853 16383 0 0,'-4'0'0'0'0,"-7"0"0"0"0,-5 0 0 0 0,-14 0 0 0 0,-2 3 0 0 0,2 5 0 0 0,2 4 0 0 0,2 1 0 0 0,6 0 0 0 0,7 2 0 0 0,5 6 0 0 0,3 1 0 0 0,4 2 0 0 0,1 2 0 0 0,5 1 0 0 0,4-4 0 0 0,4-3 0 0 0,3-1 0 0 0,0-1 0 0 0,-4 0 0 0 0,-4 0 0 0 0,-9 5 0 0 0,-9 0 0 0 0,-9-2 0 0 0,-8-6 0 0 0,-6-5 0 0 0,-8 0 0 0 0,0-3 0 0 0,7-2-16383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11684 10821 16383 0 0,'7'0'0'0'0,"5"4"0"0"0,1 4 0 0 0,-2 7 0 0 0,-2 9 0 0 0,0 9 0 0 0,-2 3 0 0 0,-1 9 0 0 0,-2 7 0 0 0,-2-2 0 0 0,2-6 0 0 0,1-8 0 0 0,2-2 0 0 0,1-8-16383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11832 11539 16383 0 0,'31'0'0'0'0,"26"0"0"0"0,21 0 0 0 0,17 0 0 0 0,9-4 0 0 0,1 0 0 0 0,-14-4 0 0 0,-20 0 0 0 0,-14 2 0 0 0,-18 1-16383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11935 11732 16383 0 0,'4'3'0'0'0,"0"5"0"0"0,0 7 0 0 0,-4 5 0 0 0,-5-1 0 0 0,-2 3 0 0 0,0 1 0 0 0,-2-3 0 0 0,1 5 0 0 0,1 1 0 0 0,2 7 0 0 0,2 8 0 0 0,1 0 0 0 0,5-3 0 0 0,5-6 0 0 0,5-7 0 0 0,9-8 0 0 0,6-7 0 0 0,0-6 0 0 0,0-2 0 0 0,-3-3 0 0 0,-4-4 0 0 0,-7-1-16383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12438 11795 16383 0 0,'0'3'0'0'0,"-3"12"0"0"0,-5 6 0 0 0,-4 3 0 0 0,-1 1 0 0 0,0 0 0 0 0,1-2 0 0 0,3 0 0 0 0,3-2 0 0 0,2-1 0 0 0,2 1 0 0 0,5-2 0 0 0,9-2 0 0 0,8 1 0 0 0,5-1 0 0 0,1-1 0 0 0,-6 0 0 0 0,-15 5 0 0 0,-17 1 0 0 0,-14-2 0 0 0,-2-2 0 0 0,0-3 0 0 0,-2-8 0 0 0,4-6-16383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18775 5212 16383 0 0,'7'0'0'0'0,"5"0"0"0"0,8 10 0 0 0,3 14 0 0 0,2 12 0 0 0,-4 8 0 0 0,-5 5 0 0 0,-6-1 0 0 0,-4-6 0 0 0,-3-3 0 0 0,1-9 0 0 0,0-8-16383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20083 6195 16383 0 0,'0'-14'0'0'0,"0"-21"0"0"0,3-24 0 0 0,8-27 0 0 0,6-15 0 0 0,3-11 0 0 0,5-10 0 0 0,1-7 0 0 0,-3 11 0 0 0,-3 5 0 0 0,-4 19 0 0 0,-5 18 0 0 0,-4 16 0 0 0,-1 11 0 0 0,0 10 0 0 0,-2 6 0 0 0,5 1 0 0 0,5-4 0 0 0,-1 1 0 0 0,-1-4 0 0 0,-4 1 0 0 0,-10 11 0 0 0,-17 23 0 0 0,-27 33 0 0 0,-21 28 0 0 0,-4 8 0 0 0,8-4 0 0 0,20-22 0 0 0,36-35 0 0 0,24-25 0 0 0,24-19 0 0 0,11-9 0 0 0,4 0 0 0 0,-1 9 0 0 0,-7 10 0 0 0,-7 12 0 0 0,-5 7 0 0 0,5 7 0 0 0,7 13 0 0 0,0 10 0 0 0,4 10 0 0 0,-8 5 0 0 0,-1 6 0 0 0,-5 6 0 0 0,-5 3 0 0 0,-1 2 0 0 0,-7-3 0 0 0,-7-7 0 0 0,-7-10-16383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18457 5819 16383 0 0,'14'0'0'0'0,"27"0"0"0"0,35 0 0 0 0,20 0 0 0 0,15 0 0 0 0,5-10 0 0 0,-7-7 0 0 0,-12 0 0 0 0,-15-1 0 0 0,-19 3 0 0 0,-17 3 0 0 0,-12 5 0 0 0,-9 3 0 0 0,-2 2 0 0 0,-4 1-16383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18861 6142 16383 0 0,'-4'0'0'0'0,"0"-3"0"0"0,-7-2 0 0 0,-5 1 0 0 0,-3 1 0 0 0,-2 0 0 0 0,0 2 0 0 0,0 0 0 0 0,0 1 0 0 0,0 0 0 0 0,0 0 0 0 0,1 3 0 0 0,0 9 0 0 0,3 11 0 0 0,2 6 0 0 0,0 5 0 0 0,2 2 0 0 0,3 7 0 0 0,4 1 0 0 0,3 1 0 0 0,1-4 0 0 0,2-2 0 0 0,4-5 0 0 0,4-4 0 0 0,8-5 0 0 0,15-5 0 0 0,9-4 0 0 0,0-4 0 0 0,-2-4 0 0 0,-5-1 0 0 0,-1 0 0 0 0,-3-3 0 0 0,-2-1 0 0 0,-7-1-16383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19389 6207 16383 0 0,'-4'0'0'0'0,"-3"0"0"0"0,-9 0 0 0 0,-4 0 0 0 0,-2 0 0 0 0,-5 0 0 0 0,0 0 0 0 0,0 0 0 0 0,6 7 0 0 0,5 5 0 0 0,7 5 0 0 0,7 5 0 0 0,7 3 0 0 0,4 0 0 0 0,0 0 0 0 0,1-5 0 0 0,10 5 0 0 0,1 1 0 0 0,4-4 0 0 0,1-6 0 0 0,-4-1 0 0 0,1 2 0 0 0,-4 3 0 0 0,-4 4 0 0 0,-9 1 0 0 0,-8-3 0 0 0,-14-2 0 0 0,-12-2 0 0 0,-10-3 0 0 0,-10-4 0 0 0,-6 2 0 0 0,0 0 0 0 0,4-3 0 0 0,12-3-16383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8931 8176 16383 0 0,'0'3'0'0'0,"-3"15"0"0"0,-2 11 0 0 0,1 4 0 0 0,0 0 0 0 0,2 0 0 0 0,0 3 0 0 0,2-3 0 0 0,-1 1 0 0 0,1-3 0 0 0,0-6-16383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8636 8152 16383 0 0,'0'-4'0'0'0,"20"0"0"0"0,21 0 0 0 0,12 0 0 0 0,5 2 0 0 0,-1 0 0 0 0,-3-2 0 0 0,-8-1 0 0 0,-8 1 0 0 0,0 1 0 0 0,-4 0 0 0 0,-4 2 0 0 0,-3 0 0 0 0,-7 1-16383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8721 8408 16383 0 0,'0'4'0'0'0,"3"0"0"0"0,5 1 0 0 0,7-2 0 0 0,12 3 0 0 0,25 7 0 0 0,10 1 0 0 0,8-2 0 0 0,5-3 0 0 0,-6-2 0 0 0,-11-4 0 0 0,-13-1 0 0 0,-14-1-16383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9589 8196 16383 0 0,'0'-3'0'0'0,"6"2"0"0"0,3 5 0 0 0,0 8 0 0 0,-2 9 0 0 0,-2 7 0 0 0,-2 3 0 0 0,-2 3 0 0 0,0 9 0 0 0,-1 7 0 0 0,0 2 0 0 0,-1 5 0 0 0,1-6-16383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8847 9784 16383 0 0,'0'4'0'0'0,"0"7"0"0"0,0 9 0 0 0,0 11 0 0 0,0 4 0 0 0,0 2 0 0 0,0-1 0 0 0,0-4 0 0 0,0 0 0 0 0,0-3 0 0 0,-7 1 0 0 0,-2-4-16383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8551 9700 16383 0 0,'4'0'0'0'0,"4"0"0"0"0,10 0 0 0 0,17 3 0 0 0,15 1 0 0 0,10 1 0 0 0,1-2 0 0 0,0 0 0 0 0,-7-2 0 0 0,-9 0 0 0 0,-8-1 0 0 0,-12 0-16383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8594 10123 16383 0 0,'0'3'0'0'0,"0"5"0"0"0,3 1 0 0 0,5-1 0 0 0,11-2 0 0 0,15-2 0 0 0,7-2 0 0 0,-2-1 0 0 0,0-1 0 0 0,-7 0-16383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9652 8402 16383 0 0,'7'0'0'0'0,"8"0"0"0"0,13-7 0 0 0,11-5 0 0 0,9-5 0 0 0,7-8 0 0 0,4-15 0 0 0,9-30 0 0 0,6-24 0 0 0,1-26 0 0 0,4-19 0 0 0,9-18 0 0 0,-6 16 0 0 0,-5 11 0 0 0,-5 15 0 0 0,-7 15 0 0 0,-6 13 0 0 0,-2 10 0 0 0,0 5 0 0 0,-8 8 0 0 0,-4 8 0 0 0,-10 11 0 0 0,-8 8 0 0 0,-5 9 0 0 0,-3 7 0 0 0,5 19 0 0 0,13 33 0 0 0,10 28 0 0 0,10 21 0 0 0,2 16 0 0 0,-2 17 0 0 0,3 15 0 0 0,5 10 0 0 0,-6-5 0 0 0,-6-12 0 0 0,-12-19 0 0 0,-6-24 0 0 0,-9-19 0 0 0,-6-15 0 0 0,-2-13 0 0 0,-5-7 0 0 0,-1-2 0 0 0,1 3 0 0 0,1 3 0 0 0,-1 1 0 0 0,0-2 0 0 0,-2-1 0 0 0,1-3 0 0 0,18-7 0 0 0,14-38 0 0 0,20-56 0 0 0,13-37 0 0 0,0-20 0 0 0,0-11 0 0 0,-13 10 0 0 0,-7 11 0 0 0,-3 10 0 0 0,-5 17 0 0 0,1 6 0 0 0,-6 11 0 0 0,-10 13 0 0 0,0-2 0 0 0,-4 4 0 0 0,1-7 0 0 0,2 2 0 0 0,-2 3 0 0 0,-3 3 0 0 0,-5 9 0 0 0,-1 11 0 0 0,0 13 0 0 0,6 12 0 0 0,5 16 0 0 0,7 32 0 0 0,10 32 0 0 0,4 19 0 0 0,-1 10 0 0 0,-3 3 0 0 0,-3-8 0 0 0,-2-7 0 0 0,-3-4 0 0 0,-5-7 0 0 0,-2-2 0 0 0,-3-4 0 0 0,-1-3 0 0 0,-2-1 0 0 0,1 0 0 0 0,-2-5 0 0 0,-2-9 0 0 0,-5-5 0 0 0,0 6 0 0 0,4-2 0 0 0,1-5 0 0 0,-5-4 0 0 0,-2-5 0 0 0,-4-7-16383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9351 9911 16383 0 0,'7'0'0'0'0,"9"0"0"0"0,1 4 0 0 0,-1 4 0 0 0,-4 7 0 0 0,-4 5 0 0 0,-4 9 0 0 0,-5 7 0 0 0,-6-4 0 0 0,-5-3 0 0 0,-8 0 0 0 0,-3-2 0 0 0,1-1 0 0 0,-1-3 0 0 0,-1-1 0 0 0,11-5 0 0 0,28-5 0 0 0,35-4 0 0 0,28-4 0 0 0,23-3 0 0 0,10-1 0 0 0,-11-1 0 0 0,-14 0 0 0 0,-17 0 0 0 0,-15 1 0 0 0,-14-1 0 0 0,-11 1 0 0 0,-10 0-16383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23431 5741 16383 0 0,'-3'14'0'0'0,"-2"21"0"0"0,4 28 0 0 0,9 31 0 0 0,6 9 0 0 0,4 0 0 0 0,3-3 0 0 0,8-2 0 0 0,1-11 0 0 0,7 0 0 0 0,0-11 0 0 0,-2-13 0 0 0,-8-12 0 0 0,-5-16 0 0 0,-6-10 0 0 0,1-16 0 0 0,1-17 0 0 0,0-16 0 0 0,8-15 0 0 0,3-7 0 0 0,3-10 0 0 0,3-2 0 0 0,-2 3 0 0 0,-5 0 0 0 0,-2-4 0 0 0,-1 4 0 0 0,-2 2 0 0 0,-1 0 0 0 0,-5 5 0 0 0,-5 11-16383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21864 6080 16383 0 0,'-4'0'0'0'0,"0"14"0"0"0,0 14 0 0 0,0 23 0 0 0,2 26 0 0 0,0 17 0 0 0,1 16 0 0 0,1 3 0 0 0,0-11 0 0 0,0-13 0 0 0,0-8 0 0 0,1-14 0 0 0,-1-12 0 0 0,0-12 0 0 0,3-7 0 0 0,2-9-16383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21590 6165 16383 0 0,'27'0'0'0'0,"43"0"0"0"0,29 0 0 0 0,15 0 0 0 0,5 0 0 0 0,-7 0 0 0 0,-14 0 0 0 0,-19 0 0 0 0,-20 0 0 0 0,-20 0-16383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21632 7011 16383 0 0,'0'7'0'0'0,"0"6"0"0"0,24 3 0 0 0,17 0 0 0 0,20-4 0 0 0,5-3 0 0 0,5-3 0 0 0,-2-3 0 0 0,-10-2 0 0 0,-12-1 0 0 0,-13-1-16383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22458 6800 16383 0 0,'3'3'0'0'0,"2"12"0"0"0,-1 6 0 0 0,-1 10 0 0 0,0 3 0 0 0,-2 2 0 0 0,7 2 0 0 0,1 2 0 0 0,0 3 0 0 0,-2 5 0 0 0,-3-2 0 0 0,-1 1 0 0 0,-1-5 0 0 0,-2-8-16383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22775 6461 16383 0 0,'4'0'0'0'0,"17"0"0"0"0,23 0 0 0 0,10 0 0 0 0,2 0 0 0 0,-4 0 0 0 0,-11 0-16383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22924 6736 16383 0 0,'0'7'0'0'0,"0"5"0"0"0,10 1 0 0 0,20-1 0 0 0,22-4 0 0 0,26-3 0 0 0,13-1 0 0 0,-2-3 0 0 0,-7-1 0 0 0,-13 0 0 0 0,-18 0-16383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24511 6525 16383 0 0,'3'0'0'0'0,"5"0"0"0"0,1 3 0 0 0,-1 8 0 0 0,-2 6 0 0 0,-2 3 0 0 0,-2 1 0 0 0,-1 1 0 0 0,-1 4 0 0 0,0 0 0 0 0,0-1 0 0 0,0-1 0 0 0,-1-5-16383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24827 6206 16383 0 0,'3'3'0'0'0,"2"5"0"0"0,-1 4 0 0 0,0 7 0 0 0,-5 0 0 0 0,-6 7 0 0 0,-1 3 0 0 0,1-1 0 0 0,1-1 0 0 0,2-2 0 0 0,2-3 0 0 0,0 0 0 0 0,5-5 0 0 0,5-5 0 0 0,8-4 0 0 0,4-5 0 0 0,-1-4 0 0 0,-3-7 0 0 0,-5-5 0 0 0,-4-4 0 0 0,-4-2 0 0 0,5 2 0 0 0,4 8 0 0 0,4 4 0 0 0,-1 8 0 0 0,0 9 0 0 0,1 3 0 0 0,-2 2 0 0 0,0 1 0 0 0,1-1 0 0 0,1-5 0 0 0,1-4 0 0 0,2-3 0 0 0,0-3 0 0 0,4-1 0 0 0,2-1 0 0 0,-1-1 0 0 0,-4-3 0 0 0,-2-5 0 0 0,-4-3 0 0 0,-4-4 0 0 0,-1-6 0 0 0,-2-6 0 0 0,1-7 0 0 0,0-3 0 0 0,-2 3 0 0 0,-2 4 0 0 0,-1 3 0 0 0,-2 4 0 0 0,-1 2 0 0 0,0 5-16383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19156 3285 16383 0 0,'0'-3'0'0'0,"3"-2"0"0"0,8 1 0 0 0,13 4 0 0 0,5 6 0 0 0,4 1 0 0 0,11 10 0 0 0,4 2 0 0 0,7-2 0 0 0,-2-1 0 0 0,-6-3 0 0 0,-9-4 0 0 0,0-3 0 0 0,-3 1 0 0 0,-1 5 0 0 0,-3 2 0 0 0,4-3 0 0 0,-2 1 0 0 0,2-2 0 0 0,-3-2 0 0 0,-3-3 0 0 0,4 4 0 0 0,-1 5 0 0 0,-2 3 0 0 0,-6 2 0 0 0,-8 1 0 0 0,-6 0 0 0 0,-4 8 0 0 0,-8 1 0 0 0,-6 0 0 0 0,-5 2 0 0 0,-4-2 0 0 0,-6 9 0 0 0,-2 0 0 0 0,0 5 0 0 0,0-6 0 0 0,2-5 0 0 0,1-5 0 0 0,0-7 0 0 0,-5 3 0 0 0,-12 5 0 0 0,-3 0 0 0 0,6 0 0 0 0,6-6 0 0 0,-3 4 0 0 0,5 1 0 0 0,4-5 0 0 0,2-1 0 0 0,2 1 0 0 0,1-3 0 0 0,0 3 0 0 0,3 0 0 0 0,1-3 0 0 0,4-5-16383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20849 8888 16383 0 0,'0'3'0'0'0,"4"2"0"0"0,7-1 0 0 0,5 0 0 0 0,4-2 0 0 0,15-14 0 0 0,5-36 0 0 0,9-32 0 0 0,0-24 0 0 0,-2-18 0 0 0,-2-8 0 0 0,1 2 0 0 0,-3-2 0 0 0,-3 11 0 0 0,-1 9 0 0 0,-4 4 0 0 0,2 5 0 0 0,-1 0 0 0 0,6-9 0 0 0,-4-1 0 0 0,-2-4 0 0 0,4-13 0 0 0,4-2 0 0 0,-1 8 0 0 0,5 5 0 0 0,-2 11 0 0 0,-9 11 0 0 0,-4 15 0 0 0,-4 10 0 0 0,0 8 0 0 0,1 3 0 0 0,0 10 0 0 0,-3 1 0 0 0,1 0 0 0 0,0-2 0 0 0,4-10 0 0 0,4-1 0 0 0,-4 6 0 0 0,-4 10 0 0 0,-4 8 0 0 0,-5 4 0 0 0,-4 5 0 0 0,0 6 0 0 0,11 11 0 0 0,28 37 0 0 0,28 52 0 0 0,24 39 0 0 0,11 24 0 0 0,2 18 0 0 0,-12 2 0 0 0,-15-6 0 0 0,-12-16 0 0 0,-10-7 0 0 0,-13-17 0 0 0,-13-14 0 0 0,-1-4 0 0 0,-1-2 0 0 0,-3-3 0 0 0,-3-4 0 0 0,0-7 0 0 0,-3-4 0 0 0,0-1 0 0 0,-3-7 0 0 0,-3-5 0 0 0,-5-10 0 0 0,2-1 0 0 0,2 1 0 0 0,-1-2 0 0 0,2 0 0 0 0,4 2 0 0 0,-1-2 0 0 0,-2-3 0 0 0,2-3 0 0 0,-5-6 0 0 0,-4-7 0 0 0,-1-5 0 0 0,-1-4 0 0 0,0 1 0 0 0,-4-1 0 0 0,0-1 0 0 0,-1 2 0 0 0,2 4 0 0 0,12-10 0 0 0,3-18 0 0 0,15-36 0 0 0,5-26 0 0 0,-2-20 0 0 0,7-32 0 0 0,-2-15 0 0 0,3-12 0 0 0,-5-6 0 0 0,2 5 0 0 0,-1 7 0 0 0,4-2 0 0 0,-5 12 0 0 0,-7 8 0 0 0,-8 6 0 0 0,-4 2 0 0 0,-4 2 0 0 0,0 6 0 0 0,-2-4 0 0 0,1-1 0 0 0,0 17 0 0 0,8 4 0 0 0,2 5 0 0 0,7 4 0 0 0,0 10 0 0 0,2 6 0 0 0,-7 11 0 0 0,-6 9 0 0 0,-7 4 0 0 0,4-1 0 0 0,-2-1 0 0 0,-1-6 0 0 0,1 3 0 0 0,2 0 0 0 0,6-3 0 0 0,1 0 0 0 0,-7 3 0 0 0,-6 5 0 0 0,1 9 0 0 0,12 8 0 0 0,31 35 0 0 0,43 61 0 0 0,30 62 0 0 0,24 54 0 0 0,12 31 0 0 0,-12 11 0 0 0,-13-8 0 0 0,-20-11 0 0 0,-25-31 0 0 0,-21-32 0 0 0,-19-29 0 0 0,-14-19 0 0 0,-2-11 0 0 0,-4-11 0 0 0,0 3 0 0 0,6 8 0 0 0,0 1 0 0 0,1-6 0 0 0,-5-8 0 0 0,-12-14 0 0 0,-12-13 0 0 0,-10-12 0 0 0,-5-13 0 0 0,0-8 0 0 0,0-8 0 0 0,0-4 0 0 0,0-2 0 0 0,5 3 0 0 0,4 4 0 0 0,5 2 0 0 0,5 2 0 0 0,-3 1 0 0 0,-2 4 0 0 0,0 8 0 0 0,1-2 0 0 0,-2 2 0 0 0,6 4 0 0 0,-2 4 0 0 0,-3-2 0 0 0,-3-4 0 0 0,-4-5 0 0 0,-9-3 0 0 0,-9-7 0 0 0,-15-6 0 0 0,-5-5-16383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26120 5720 16383 0 0,'-4'0'0'0'0,"-4"0"0"0"0,-7 0 0 0 0,-5 0 0 0 0,-3 4 0 0 0,0 4 0 0 0,1 4 0 0 0,-1 3 0 0 0,5 3 0 0 0,2 2 0 0 0,-4 7 0 0 0,-1 6 0 0 0,0-3 0 0 0,2 1 0 0 0,6-2 0 0 0,4-2 0 0 0,-3 3 0 0 0,1 8 0 0 0,2 8 0 0 0,3 2 0 0 0,2-1 0 0 0,2 3 0 0 0,1-4 0 0 0,1-4 0 0 0,0-4 0 0 0,1 0 0 0 0,2 1 0 0 0,9-3 0 0 0,8-1 0 0 0,5-2 0 0 0,4-8 0 0 0,8-4 0 0 0,1-6 0 0 0,-3-5 0 0 0,-1-5 0 0 0,1-3 0 0 0,8-2 0 0 0,14 0 0 0 0,10-1 0 0 0,4-1 0 0 0,-3 1 0 0 0,-10 1 0 0 0,-15-4 0 0 0,-15-4 0 0 0,-11-1-16383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26956 6017 16383 0 0,'-4'0'0'0'0,"-4"3"0"0"0,0 5 0 0 0,0 4 0 0 0,-1 7 0 0 0,0 7 0 0 0,2 2 0 0 0,3 0 0 0 0,1-1 0 0 0,2-2 0 0 0,4 1 0 0 0,8 0 0 0 0,13 2 0 0 0,8 3 0 0 0,7 0 0 0 0,-2-6 0 0 0,-2-3 0 0 0,-8-2 0 0 0,-8-2 0 0 0,-7 0 0 0 0,-6 1 0 0 0,-5 0 0 0 0,-1 0 0 0 0,-1 3 0 0 0,-1 6 0 0 0,-9 0 0 0 0,-7-4 0 0 0,-11-6 0 0 0,-16-6 0 0 0,-15-5 0 0 0,-14 3 0 0 0,-7 3 0 0 0,-4-1 0 0 0,5-2 0 0 0,11 0 0 0 0,16-4 0 0 0,17-17 0 0 0,16-7-16383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23749 7485 16383 0 0,'3'0'0'0'0,"5"0"0"0"0,11 0 0 0 0,23 0 0 0 0,50 0 0 0 0,79 0 0 0 0,103-6 0 0 0,91-10 0 0 0,63-2 0 0 0,13 3 0 0 0,-17 3 0 0 0,-41-9 0 0 0,-55-2 0 0 0,-67 0 0 0 0,-60 4 0 0 0,-54 2 0 0 0,-46 4 0 0 0,-40 4-16383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24817 8341 16383 0 0,'-4'-10'0'0'0,"-4"-3"0"0"0,-4 0 0 0 0,-7 2 0 0 0,-3 4 0 0 0,-2 6 0 0 0,4 6 0 0 0,4 7 0 0 0,6 3 0 0 0,4 4 0 0 0,10 4 0 0 0,8-1 0 0 0,2-1 0 0 0,8 3 0 0 0,4-3 0 0 0,1 1 0 0 0,3 1 0 0 0,3 4 0 0 0,-1-4 0 0 0,-3-2 0 0 0,-5 2 0 0 0,-8 1 0 0 0,-6 3 0 0 0,-8-3 0 0 0,-8-3 0 0 0,-10-4 0 0 0,-9-6 0 0 0,-10-4 0 0 0,-9-3 0 0 0,-4-3 0 0 0,3-1 0 0 0,5-1 0 0 0,7 0 0 0 0,8 0-16383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24998 7963 16383 0 0,'0'-4'0'0'0,"3"0"0"0"0,8 0 0 0 0,6 0 0 0 0,13 2 0 0 0,5 4 0 0 0,3 5 0 0 0,-1 1 0 0 0,-4 0 0 0 0,-7 1 0 0 0,-5 3 0 0 0,-3 3 0 0 0,0 9 0 0 0,-4 6 0 0 0,-5 3 0 0 0,-3-2 0 0 0,-2-2 0 0 0,0-3 0 0 0,24 1 0 0 0,24-5 0 0 0,13-2 0 0 0,6-4 0 0 0,4-5 0 0 0,3-5 0 0 0,-8-3 0 0 0,-17-2-16383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25908 8678 16383 0 0,'3'0'0'0'0,"5"3"0"0"0,11 2 0 0 0,19-1 0 0 0,20 0 0 0 0,21-2 0 0 0,3 0 0 0 0,-9-5 0 0 0,-7-5 0 0 0,-10 0 0 0 0,-3-4 0 0 0,5-5 0 0 0,-6 0 0 0 0,-7 2 0 0 0,-12 1 0 0 0,-11 3-16383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26542 8387 16383 0 0,'-4'0'0'0'0,"0"4"0"0"0,-1 17 0 0 0,2 19 0 0 0,1 20 0 0 0,0 3 0 0 0,1 3 0 0 0,1-1 0 0 0,0-9 0 0 0,0-8 0 0 0,0-8 0 0 0,0-7 0 0 0,1-10-16383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27197 8218 16383 0 0,'0'6'0'0'0,"0"14"0"0"0,-4 8 0 0 0,-4 11 0 0 0,0 5 0 0 0,0-1 0 0 0,2-2 0 0 0,2-4 0 0 0,2-5 0 0 0,4-8 0 0 0,9-8 0 0 0,9-7 0 0 0,8-5 0 0 0,6-3 0 0 0,7-1 0 0 0,1-2 0 0 0,-1-3 0 0 0,-1-7 0 0 0,-3-6 0 0 0,-8-3 0 0 0,-9-1 0 0 0,-8 0 0 0 0,-6 0 0 0 0,-4 1 0 0 0,1 3 0 0 0,0 9 0 0 0,6 15 0 0 0,2 11 0 0 0,2 6 0 0 0,-1 5 0 0 0,1 1 0 0 0,1 7 0 0 0,3-4 0 0 0,0-7 0 0 0,15-7 0 0 0,19-14 0 0 0,8-18 0 0 0,3-13 0 0 0,-5-9 0 0 0,-6-5 0 0 0,-7 5 0 0 0,-12-2 0 0 0,-12 2 0 0 0,-8 1 0 0 0,-7 2 0 0 0,-4 1 0 0 0,-6 5 0 0 0,-5 4 0 0 0,-1 6-16383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28131 7879 16383 0 0,'3'0'0'0'0,"8"0"0"0"0,6 0 0 0 0,3 0 0 0 0,1 0 0 0 0,1 0 0 0 0,0 0 0 0 0,0 7 0 0 0,-5 5 0 0 0,-4 12 0 0 0,-5 4 0 0 0,-4 7 0 0 0,-2 2 0 0 0,-5-2 0 0 0,-2-4 0 0 0,17-7 0 0 0,36-11 0 0 0,38-22 0 0 0,10-11 0 0 0,-4-4 0 0 0,-8-4 0 0 0,-11-3 0 0 0,-11-1 0 0 0,-17 5-16383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26564 3223 16383 0 0,'0'6'0'0'0,"4"17"0"0"0,10 13 0 0 0,14 12 0 0 0,9 4 0 0 0,-3-7-16383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9893 6294 16383 0 0,'-4'4'0'0'0,"-10"3"0"0"0,-4 6 0 0 0,-2-1 0 0 0,0-2 0 0 0,-1 1 0 0 0,0 1 0 0 0,-4 3 0 0 0,4 2 0 0 0,1 1 0 0 0,4-5 0 0 0,15-9 0 0 0,21-8 0 0 0,17-14 0 0 0,10-10 0 0 0,-1-4 0 0 0,-4-3 0 0 0,1-6 0 0 0,-4-3 0 0 0,-5 3 0 0 0,-1 2 0 0 0,-7 3 0 0 0,-4 6 0 0 0,-6 3 0 0 0,-2 4 0 0 0,-4-1 0 0 0,4-4 0 0 0,-2 0 0 0 0,-1 2 0 0 0,-1 1 0 0 0,0 2 0 0 0,0-6 0 0 0,-2-1 0 0 0,-1-1 0 0 0,-2-1 0 0 0,-6 7 0 0 0,-6 7 0 0 0,-4 7 0 0 0,-8 4 0 0 0,-8 8 0 0 0,-5 4 0 0 0,3 3 0 0 0,-5 8 0 0 0,1 1 0 0 0,6 1 0 0 0,7 1 0 0 0,11 0 0 0 0,10 1 0 0 0,8 0 0 0 0,6 0 0 0 0,1 0 0 0 0,-3 7 0 0 0,-3 5 0 0 0,-4 5 0 0 0,-6 2 0 0 0,-16 1 0 0 0,-23 1 0 0 0,-14-3 0 0 0,1-9-16383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26945 3159 16383 0 0,'0'14'0'0'0,"0"20"0"0"0,0 30 0 0 0,0 26 0 0 0,4 22 0 0 0,0 19 0 0 0,0 7 0 0 0,0-13 0 0 0,-2-10 0 0 0,0-16 0 0 0,2-17 0 0 0,1-23-16383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26289 3138 16383 0 0,'20'0'0'0'0,"38"0"0"0"0,51 0 0 0 0,49 0 0 0 0,18 0 0 0 0,9 0 0 0 0,-17 0 0 0 0,-30 0 0 0 0,-32 0 0 0 0,-31 0 0 0 0,-20 0 0 0 0,-11 3 0 0 0,-9 2 0 0 0,-7-1 0 0 0,-1 0 0 0 0,-2 1 0 0 0,1 1 0 0 0,0-1 0 0 0,-5-1-16383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26374 4048 16383 0 0,'0'3'0'0'0,"0"5"0"0"0,0 8 0 0 0,3 7 0 0 0,5 1 0 0 0,1-1 0 0 0,5-5 0 0 0,8 2 0 0 0,16 1 0 0 0,19-3 0 0 0,17-2 0 0 0,26-3 0 0 0,22-4 0 0 0,9-3 0 0 0,1-3 0 0 0,-15-2 0 0 0,-20-1 0 0 0,-23-1 0 0 0,-22 0 0 0 0,-12 1 0 0 0,-6-1 0 0 0,-6 1 0 0 0,-4-4 0 0 0,-6-1-16383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28131 3666 16383 0 0,'3'0'0'0'0,"8"0"0"0"0,23 0 0 0 0,28 0 0 0 0,25-3 0 0 0,4-2 0 0 0,-11 1 0 0 0,-14 0 0 0 0,-20 2-16383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28173 3977 16383 0 0,'0'3'0'0'0,"7"2"0"0"0,15-1 0 0 0,21 0 0 0 0,17-9 0 0 0,12-9 0 0 0,7-6 0 0 0,3-10 0 0 0,2-3 0 0 0,-14 4-16383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29718 2801 16383 0 0,'7'0'0'0'0,"5"0"0"0"0,8 6 0 0 0,7 17 0 0 0,9 23 0 0 0,-2 16 0 0 0,-3 9 0 0 0,0 17 0 0 0,-2 3 0 0 0,-2-6 0 0 0,-7-12 0 0 0,-5-15 0 0 0,0-13 0 0 0,19-32 0 0 0,23-41 0 0 0,19-46 0 0 0,7-28 0 0 0,2-10 0 0 0,-9 4 0 0 0,-14 7 0 0 0,-19 14 0 0 0,-9 8 0 0 0,-3 7 0 0 0,-8 13 0 0 0,-7 13 0 0 0,-3 8 0 0 0,-1 6 0 0 0,-2 9-16383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29168 4312 16383 0 0,'0'7'0'0'0,"6"5"0"0"0,7 1 0 0 0,7-2 0 0 0,10-2 0 0 0,7-4 0 0 0,28-2 0 0 0,25-1 0 0 0,40-2 0 0 0,20 0 0 0 0,1-4 0 0 0,0-4 0 0 0,3-12 0 0 0,0-5 0 0 0,-13-2 0 0 0,-7 1 0 0 0,-9-3 0 0 0,-6 1 0 0 0,-16 5 0 0 0,-19 6 0 0 0,-21 3 0 0 0,-20 3-16383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29887 5022 16383 0 0,'0'3'0'0'0,"0"5"0"0"0,4 4 0 0 0,10 0 0 0 0,21-1 0 0 0,14-4 0 0 0,2-2 0 0 0,-4-3 0 0 0,-7 3 0 0 0,-10 3 0 0 0,-7 0 0 0 0,-4 3 0 0 0,-5 2 0 0 0,2 0 0 0 0,1-4 0 0 0,2-2 0 0 0,0-3 0 0 0,-3 9 0 0 0,-10 14 0 0 0,-14 14 0 0 0,-12 10 0 0 0,-9-1 0 0 0,-3-2 0 0 0,4-5 0 0 0,-1-8 0 0 0,3-2 0 0 0,1-3 0 0 0,5-4 0 0 0,-4 4 0 0 0,-1 0 0 0 0,0 2 0 0 0,1-1 0 0 0,1-3 0 0 0,1-2 0 0 0,5-3 0 0 0,11-5 0 0 0,38-5 0 0 0,36-5 0 0 0,21-5 0 0 0,-2-1 0 0 0,-12-3 0 0 0,-16 1 0 0 0,-10-2 0 0 0,2-2 0 0 0,-3-1 0 0 0,-4 0 0 0 0,-5 1 0 0 0,-7 2 0 0 0,-4 0 0 0 0,-5 1 0 0 0,-2 1 0 0 0,2 0 0 0 0,3 0 0 0 0,8-3 0 0 0,-1-1-16383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23135 9700 16383 0 0,'0'10'0'0'0,"0"17"0"0"0,0 10 0 0 0,0 6 0 0 0,0-1 0 0 0,0-4 0 0 0,0-9-16383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22860 9506 16383 0 0,'7'-3'0'0'0,"8"-1"0"0"0,6-1 0 0 0,3-2 0 0 0,0 0 0 0 0,3 2 0 0 0,0 0 0 0 0,-1 3 0 0 0,8 0 0 0 0,10 1 0 0 0,2 1 0 0 0,5 0 0 0 0,-3 1 0 0 0,-7-1 0 0 0,-7 0 0 0 0,-9 1-16383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8340 6588 16383 0 0,'3'0'0'0'0,"5"0"0"0"0,4 0 0 0 0,0 3 0 0 0,2 2 0 0 0,-2 3 0 0 0,-3 10 0 0 0,-3 15 0 0 0,-3 13 0 0 0,-1 15 0 0 0,-1 11 0 0 0,-2 3 0 0 0,1-4 0 0 0,-1 2 0 0 0,1-1 0 0 0,-1-9 0 0 0,1-2 0 0 0,0-1 0 0 0,0-8 0 0 0,0 2 0 0 0,0-6 0 0 0,0-1 0 0 0,0-1 0 0 0,3-2 0 0 0,2-5 0 0 0,3-6 0 0 0,-1-5 0 0 0,4-11 0 0 0,-2-11 0 0 0,-1-18 0 0 0,-3-15 0 0 0,-2-12 0 0 0,-1-4 0 0 0,-1-6 0 0 0,-2 5-16383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23093 9996 16383 0 0,'0'3'0'0'0,"3"2"0"0"0,5 6 0 0 0,4 1 0 0 0,7-1 0 0 0,7-2 0 0 0,2-4 0 0 0,1-1 0 0 0,-3-3 0 0 0,-5 0-16383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23601 9909 16383 0 0,'3'-4'0'0'0,"8"-4"0"0"0,6 0 0 0 0,3 0 0 0 0,5 2 0 0 0,1 2 0 0 0,0 2 0 0 0,-4 4 0 0 0,-6 5 0 0 0,-6 6 0 0 0,-5 6 0 0 0,-3 11 0 0 0,-1 6 0 0 0,-5-2 0 0 0,-5-1 0 0 0,-1-2 0 0 0,-2-6 0 0 0,1-2 0 0 0,9 0 0 0 0,11-4 0 0 0,19-6 0 0 0,17-5 0 0 0,11-4 0 0 0,3-5 0 0 0,-8-11 0 0 0,-14-2-16383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24829 9446 16383 0 0,'3'0'0'0'0,"5"0"0"0"0,7 0 0 0 0,9 0 0 0 0,9 0 0 0 0,14 0 0 0 0,4 0 0 0 0,2 0 0 0 0,-3 0 0 0 0,1 0 0 0 0,-5 0 0 0 0,-3 0 0 0 0,-6 0 0 0 0,-13 6 0 0 0,-10 3-16383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24871 9845 16383 0 0,'0'3'0'0'0,"0"5"0"0"0,3 8 0 0 0,12 0 0 0 0,13-1 0 0 0,18-4 0 0 0,16-4 0 0 0,10-6 0 0 0,3-7 0 0 0,3-6 0 0 0,0-7 0 0 0,-5-1 0 0 0,-8 0 0 0 0,-9 3 0 0 0,-7 5 0 0 0,-9 4 0 0 0,-11 4-16383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26204 9721 16383 0 0,'10'3'0'0'0,"7"12"0"0"0,7 16 0 0 0,7 23 0 0 0,0 20 0 0 0,10 17 0 0 0,-3 7 0 0 0,-1 3 0 0 0,-3-8 0 0 0,-1-14 0 0 0,-6-13 0 0 0,-8-11 0 0 0,-3-15 0 0 0,2-32 0 0 0,1-26 0 0 0,-2-21 0 0 0,-4-14 0 0 0,-2-11 0 0 0,-1-2 0 0 0,0 1 0 0 0,-2 1 0 0 0,2 8 0 0 0,2 3 0 0 0,-1 4 0 0 0,1 4 0 0 0,-1 6 0 0 0,-3 6 0 0 0,-3 6 0 0 0,2 3 0 0 0,-1 7-16383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27115 10311 16383 0 0,'3'4'0'0'0,"8"7"0"0"0,6 2 0 0 0,6-1 0 0 0,0 1 0 0 0,2 1 0 0 0,-3 2 0 0 0,-5 2 0 0 0,-6 0 0 0 0,-4 5 0 0 0,-4 1 0 0 0,-2 4 0 0 0,-1 4 0 0 0,-1 6 0 0 0,-4 4 0 0 0,-3 1 0 0 0,-5 0 0 0 0,-3 0 0 0 0,1-5 0 0 0,-1-4 0 0 0,0-6 0 0 0,26-20 0 0 0,48-33 0 0 0,38-28 0 0 0,40-25 0 0 0,17-17 0 0 0,9-16 0 0 0,-12-5 0 0 0,-32 16-16383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24729 5463 16383 0 0,'-7'0'0'0'0,"-1"7"0"0"0,-4 16 0 0 0,-7 13 0 0 0,-2 15 0 0 0,1 16 0 0 0,2 12 0 0 0,-1 18 0 0 0,4 11 0 0 0,4-2 0 0 0,4-5 0 0 0,4-13 0 0 0,1-19 0 0 0,2-17 0 0 0,0-15 0 0 0,1-9 0 0 0,0 0 0 0 0,0 5 0 0 0,-1 1 0 0 0,0 5 0 0 0,1-1 0 0 0,-1-4 0 0 0,0-1 0 0 0,0-2 0 0 0,0 0 0 0 0,0 1 0 0 0,0 6 0 0 0,-1-1 0 0 0,1-2 0 0 0,0 2 0 0 0,7 5 0 0 0,2-1 0 0 0,0 2 0 0 0,-2 2 0 0 0,-2-2 0 0 0,-2 4 0 0 0,-2 2 0 0 0,0-2 0 0 0,-1-1 0 0 0,0-3 0 0 0,-1-3 0 0 0,1-5 0 0 0,0-4 0 0 0,-1 1 0 0 0,1 0 0 0 0,0 1 0 0 0,0 1 0 0 0,-3 5 0 0 0,-2 3 0 0 0,-2 8 0 0 0,-1 2 0 0 0,-2-1 0 0 0,-3-3 0 0 0,1-6 0 0 0,2-3 0 0 0,3-5 0 0 0,3-5 0 0 0,2-4 0 0 0,1 1 0 0 0,1-2 0 0 0,1 0 0 0 0,-4 5 0 0 0,-1 1 0 0 0,0 0 0 0 0,1-3 0 0 0,1-3 0 0 0,0-1 0 0 0,2-2 0 0 0,-1-1 0 0 0,1 0 0 0 0,0 3 0 0 0,4 4 0 0 0,7 8 0 0 0,3 1 0 0 0,1-5 0 0 0,9-8 0 0 0,7-5 0 0 0,15 2 0 0 0,10 0 0 0 0,2 1 0 0 0,5-1 0 0 0,-5-3 0 0 0,-3-4 0 0 0,-3-5 0 0 0,-1-4 0 0 0,2-2 0 0 0,1-1 0 0 0,8-2 0 0 0,5 0 0 0 0,3 0 0 0 0,4 0 0 0 0,-4 1 0 0 0,0 0 0 0 0,1-1 0 0 0,-5 1 0 0 0,4 0 0 0 0,-4 0 0 0 0,-6 0 0 0 0,-10 0 0 0 0,-7 0 0 0 0,-3 0 0 0 0,-6 0 0 0 0,-2 0 0 0 0,1 0 0 0 0,-2 0 0 0 0,-3 0 0 0 0,0 0 0 0 0,-1 0 0 0 0,2 0 0 0 0,3 0 0 0 0,5 0 0 0 0,1 0 0 0 0,-4 0 0 0 0,0 0 0 0 0,1 0 0 0 0,4 0 0 0 0,-1 0 0 0 0,3 0 0 0 0,9 0 0 0 0,12 0 0 0 0,12 0 0 0 0,11 0 0 0 0,8 0 0 0 0,4 0 0 0 0,4 0 0 0 0,-7 0 0 0 0,-4 0 0 0 0,-9 0 0 0 0,-13 0 0 0 0,-6 0 0 0 0,-10 0 0 0 0,-3 0 0 0 0,3 0 0 0 0,3 0 0 0 0,2 0 0 0 0,5 0 0 0 0,9 0 0 0 0,3-3 0 0 0,-2-8 0 0 0,-6-2 0 0 0,-11 1 0 0 0,-11-1 0 0 0,-4-5 0 0 0,-7-2 0 0 0,3 1 0 0 0,-1-2 0 0 0,0-4 0 0 0,2-5 0 0 0,-3-1 0 0 0,-4-2 0 0 0,-3-5 0 0 0,-6 1 0 0 0,-4 6 0 0 0,-5-2 0 0 0,-3 2 0 0 0,-5-8 0 0 0,-2-7 0 0 0,-1-3 0 0 0,-2-9 0 0 0,0-26 0 0 0,-3-12 0 0 0,-5-16 0 0 0,-7-10 0 0 0,-11-4 0 0 0,-8-5 0 0 0,-11 8 0 0 0,-5 3 0 0 0,-4 12 0 0 0,5 15 0 0 0,3 9 0 0 0,3 16 0 0 0,10 13 0 0 0,6 8 0 0 0,2 10 0 0 0,-2 4 0 0 0,1 0 0 0 0,-5-3 0 0 0,2-3 0 0 0,4 2 0 0 0,-1 0 0 0 0,-3 0 0 0 0,-9-7 0 0 0,-6-3 0 0 0,-4 0 0 0 0,-11 0 0 0 0,-9-4 0 0 0,-13-7 0 0 0,1 2 0 0 0,0 8 0 0 0,1 2 0 0 0,1 5 0 0 0,-18 6 0 0 0,-8 7 0 0 0,-27 6 0 0 0,-21-5 0 0 0,-19 2 0 0 0,-4-3 0 0 0,5-9 0 0 0,8-1 0 0 0,4-9 0 0 0,13 1 0 0 0,21 8 0 0 0,24 7 0 0 0,24 9 0 0 0,7 9 0 0 0,-1 2 0 0 0,-19 3 0 0 0,-17 4 0 0 0,-18 2 0 0 0,-2 1 0 0 0,15 1 0 0 0,23 0 0 0 0,20 1 0 0 0,21 0-16383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28427 7003 16383 0 0,'3'0'0'0'0,"5"7"0"0"0,4 5 0 0 0,4 1 0 0 0,2-2 0 0 0,1 1 0 0 0,12 8 0 0 0,3 4 0 0 0,0-1 0 0 0,0-6 0 0 0,-2-5 0 0 0,-3-5 0 0 0,-3-3 0 0 0,-3-3 0 0 0,-1-1 0 0 0,5-1 0 0 0,1 0 0 0 0,0 0 0 0 0,-2 1 0 0 0,-2-1 0 0 0,-4-3 0 0 0,-7-4 0 0 0,-5-11 0 0 0,-4-9 0 0 0,-2-3 0 0 0,-2 1 0 0 0,-1-2 0 0 0,0-2 0 0 0,0 1 0 0 0,-4 7 0 0 0,4 4 0 0 0,7 9 0 0 0,7 7 0 0 0,5 7 0 0 0,2 8 0 0 0,1 9 0 0 0,0 4 0 0 0,1-1 0 0 0,-4 2 0 0 0,-5 4 0 0 0,-5 8 0 0 0,-3 5 0 0 0,-10 12 0 0 0,-7 7 0 0 0,-15 14 0 0 0,-14 9 0 0 0,-2-4 0 0 0,2-15 0 0 0,9-18-16383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29443 6503 16383 0 0,'7'0'0'0'0,"5"0"0"0"0,8 4 0 0 0,7 17 0 0 0,2 26 0 0 0,6 22 0 0 0,-2 12 0 0 0,-7 20 0 0 0,-8 6 0 0 0,-7-2 0 0 0,-6-5 0 0 0,-3-13 0 0 0,-2-7 0 0 0,-1-5 0 0 0,-1-11 0 0 0,1-9 0 0 0,-1-12 0 0 0,2-12-16383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30055 6757 16383 0 0,'4'0'0'0'0,"0"4"0"0"0,0 14 0 0 0,-10 14 0 0 0,-9 9 0 0 0,-14 10 0 0 0,-6 4 0 0 0,-7 3 0 0 0,-4-3 0 0 0,-3 1 0 0 0,3-7 0 0 0,9-8 0 0 0,11-7 0 0 0,10-7 0 0 0,11-7 0 0 0,13-4 0 0 0,12-2 0 0 0,13 4 0 0 0,7 3 0 0 0,4 0 0 0 0,1 0 0 0 0,0 1 0 0 0,-5-1 0 0 0,-6 0 0 0 0,-8-5-16383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8361 5826 16383 0 0,'0'0'-16383'0'0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28109 9488 16383 0 0,'7'0'0'0'0,"9"0"0"0"0,5 0 0 0 0,2 10 0 0 0,1 17 0 0 0,0 14 0 0 0,-2 17 0 0 0,10 18 0 0 0,-1 4 0 0 0,-2 2 0 0 0,-3 6 0 0 0,-5-4 0 0 0,-4-4 0 0 0,-4-1 0 0 0,2-1 0 0 0,2 4 0 0 0,-1-7 0 0 0,-5-11 0 0 0,0-11 0 0 0,-1-10 0 0 0,0-13 0 0 0,-2-25 0 0 0,5-37 0 0 0,11-36 0 0 0,7-21 0 0 0,2-2 0 0 0,-1 5 0 0 0,-6 14 0 0 0,-4 5 0 0 0,4-6 0 0 0,2-1 0 0 0,-5 12-16383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28964 9530 16383 0 0,'3'0'0'0'0,"2"4"0"0"0,-1 4 0 0 0,0 7 0 0 0,-2 12 0 0 0,-4 11 0 0 0,-5 9 0 0 0,-11 14 0 0 0,-7 3 0 0 0,2-3 0 0 0,4-8 0 0 0,6-10 0 0 0,-2-8 0 0 0,-2-4 0 0 0,2-4 0 0 0,0-6 0 0 0,3-1 0 0 0,0-2 0 0 0,-1-3 0 0 0,4-2 0 0 0,35-4 0 0 0,16-4 0 0 0,8-2 0 0 0,-2-2 0 0 0,5-1 0 0 0,0 2 0 0 0,-2 2 0 0 0,-3 0 0 0 0,-3-1 0 0 0,-6-1 0 0 0,-6-1 0 0 0,-5 0 0 0 0,-1 2 0 0 0,-1 5 0 0 0,-2 4 0 0 0,-6 0-16383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13928 6757 16383 0 0,'3'0'0'0'0,"5"0"0"0"0,4 0 0 0 0,7 0 0 0 0,4 0 0 0 0,7 0 0 0 0,10 0 0 0 0,-3 4 0 0 0,0 4 0 0 0,-4 0 0 0 0,-4 4 0 0 0,-3-2 0 0 0,1 2 0 0 0,-5 1 0 0 0,8 10 0 0 0,2 0 0 0 0,2 0 0 0 0,6 5 0 0 0,2 3 0 0 0,-2-2 0 0 0,-1-1 0 0 0,-7-4 0 0 0,-10-1 0 0 0,-8 9 0 0 0,-23 8 0 0 0,-24 9 0 0 0,-16 5 0 0 0,-10 0 0 0 0,-2 2 0 0 0,-11-6 0 0 0,-2-5 0 0 0,3-9 0 0 0,8-12 0 0 0,7-5 0 0 0,11-7 0 0 0,2-6 0 0 0,8-3-16383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14182 5318 16383 0 0,'0'3'0'0'0,"0"22"0"0"0,0 13 0 0 0,0 17 0 0 0,0 13 0 0 0,0 14 0 0 0,3 12 0 0 0,2 8 0 0 0,2 5 0 0 0,1 1 0 0 0,-1-2 0 0 0,-2-4 0 0 0,-2-7 0 0 0,-1-16 0 0 0,-1-8 0 0 0,-1-12 0 0 0,3-13 0 0 0,1-15-16383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14034 5402 16383 0 0,'3'0'0'0'0,"5"0"0"0"0,4-4 0 0 0,7 0 0 0 0,17 0 0 0 0,16 0 0 0 0,16 5 0 0 0,3 5 0 0 0,6 9 0 0 0,4 5 0 0 0,2 2 0 0 0,3 1 0 0 0,-6-3 0 0 0,-7-5 0 0 0,-12-3 0 0 0,-16-2-16383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14182 6503 16383 0 0,'3'0'0'0'0,"5"4"0"0"0,1 4 0 0 0,5 0 0 0 0,18 0 0 0 0,20-2 0 0 0,14-2 0 0 0,10-2 0 0 0,-1 0 0 0 0,-10-2 0 0 0,-13 0 0 0 0,-15-1-16383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15062 6312 16383 0 0,'3'0'0'0'0,"5"0"0"0"0,8-3 0 0 0,4-2 0 0 0,2 1 0 0 0,-2 4 0 0 0,-5 9 0 0 0,-16 9 0 0 0,-13 2 0 0 0,-15 5 0 0 0,-6 4 0 0 0,0 1 0 0 0,2-2 0 0 0,4-5 0 0 0,3-7 0 0 0,2-5 0 0 0,13-6 0 0 0,14-3 0 0 0,18-2 0 0 0,7 6 0 0 0,7 5 0 0 0,0 1 0 0 0,-2-2 0 0 0,4-2 0 0 0,-2 0 0 0 0,0 3 0 0 0,1 6 0 0 0,-5 3 0 0 0,-9 2 0 0 0,-7 1 0 0 0,-7-1 0 0 0,-5 0 0 0 0,-12-4 0 0 0,-19-5 0 0 0,-14 1 0 0 0,-4 3 0 0 0,-1-2 0 0 0,5-4 0 0 0,5-3 0 0 0,7-3 0 0 0,4-3 0 0 0,0-1 0 0 0,1-2 0 0 0,5 1-16383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21695 11562 16383 0 0,'-4'0'0'0'0,"0"4"0"0"0,-1 10 0 0 0,2 21 0 0 0,1 27 0 0 0,10 27 0 0 0,5 12 0 0 0,6 3 0 0 0,4-7 0 0 0,-3-13 0 0 0,-4-14 0 0 0,-1-19 0 0 0,-1-18 0 0 0,5-15 0 0 0,9-24 0 0 0,0-20 0 0 0,-2-17 0 0 0,-2-18 0 0 0,-1-11 0 0 0,5-15 0 0 0,-2 2 0 0 0,-5 7 0 0 0,-3 8 0 0 0,-2 12 0 0 0,-2 13 0 0 0,-2 10 0 0 0,-1 12-16383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22886 12237 16383 0 0,'-10'0'0'0'0,"-7"0"0"0"0,-3 0 0 0 0,-3 0 0 0 0,-3 0 0 0 0,-1 0 0 0 0,4 3 0 0 0,2 1 0 0 0,3 4 0 0 0,3 3 0 0 0,1 4 0 0 0,3 2 0 0 0,3 2 0 0 0,4 1 0 0 0,1 0 0 0 0,2 1 0 0 0,1 3 0 0 0,1 4 0 0 0,-1 4 0 0 0,1 1 0 0 0,10 0 0 0 0,9-4 0 0 0,6-2 0 0 0,4-4 0 0 0,4-6 0 0 0,3-7 0 0 0,2-4 0 0 0,-2-4 0 0 0,-1-2 0 0 0,1-1 0 0 0,0-3 0 0 0,-3-5 0 0 0,-6-8 0 0 0,-6-7 0 0 0,-6-3 0 0 0,-5-4 0 0 0,-6-4 0 0 0,-2 2 0 0 0,-3-1 0 0 0,-1 2 0 0 0,0 3 0 0 0,0-4 0 0 0,-4-2 0 0 0,-6 4 0 0 0,-10 4 0 0 0,-4 7 0 0 0,-7 6 0 0 0,-3 6 0 0 0,6 5-16383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23686 12195 16383 0 0,'3'-3'0'0'0,"8"-5"0"0"0,9-4 0 0 0,1-1-16383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8361 5826 16383 0 0,'0'0'-16383'0'0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23728 12324 16383 0 0,'0'4'0'0'0,"0"4"0"0"0,0 4 0 0 0,13 0 0 0 0,15-2 0 0 0,6-3 0 0 0,1-2 0 0 0,1-2 0 0 0,-3-2 0 0 0,-3-1 0 0 0,-6 0-16383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25231 11772 16383 0 0,'3'0'0'0'0,"8"0"0"0"0,6 0 0 0 0,3 0 0 0 0,5-3 0 0 0,5-1 0 0 0,4-4 0 0 0,-4 0-16383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25866 11393 16383 0 0,'-3'0'0'0'0,"-5"0"0"0"0,-4 0 0 0 0,-4 0 0 0 0,-8 7 0 0 0,-15 8 0 0 0,-7 10 0 0 0,-2 6 0 0 0,7 8 0 0 0,10 8 0 0 0,10-1 0 0 0,10 3 0 0 0,5-5 0 0 0,5-6 0 0 0,2-3 0 0 0,1-4 0 0 0,0-3 0 0 0,0-1 0 0 0,6 3 0 0 0,9-5 0 0 0,11-2 0 0 0,11-2 0 0 0,-1-2 0 0 0,-3-3 0 0 0,-2-5 0 0 0,-2-4 0 0 0,0-7 0 0 0,-2-3 0 0 0,-2-1 0 0 0,-7 0-16383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26077 11567 16383 0 0,'0'-3'0'0'0,"7"1"0"0"0,2 9 0 0 0,3 10 0 0 0,6 8 0 0 0,0 7 0 0 0,4 2 0 0 0,-2-2 0 0 0,-4-4 0 0 0,-6-2 0 0 0,0-6 0 0 0,-2-9 0 0 0,4-14 0 0 0,1-17 0 0 0,4-14 0 0 0,6-9 0 0 0,3-6 0 0 0,6-13 0 0 0,2-2 0 0 0,-1 10 0 0 0,-7 10 0 0 0,-8 10 0 0 0,-3 11 0 0 0,-1 5 0 0 0,0 3 0 0 0,-2 4-16383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26712 11562 16383 0 0,'4'4'0'0'0,"0"4"0"0"0,7 17 0 0 0,2 9 0 0 0,1 4 0 0 0,-1 7 0 0 0,-3 2 0 0 0,-3 3 0 0 0,0-4 0 0 0,0-5 0 0 0,-2-8 0 0 0,-2-5 0 0 0,-1-4 0 0 0,6 4 0 0 0,1 7 0 0 0,-1-2-16383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27453 11710 16383 0 0,'4'0'0'0'0,"3"0"0"0"0,9 0 0 0 0,7 0 0 0 0,11 0 0 0 0,2 0 0 0 0,2 0 0 0 0,-2 0 0 0 0,7 0 0 0 0,-5 0-16383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27728 11478 16383 0 0,'0'10'0'0'0,"0"10"0"0"0,0 12 0 0 0,0 17 0 0 0,0 14 0 0 0,0 0 0 0 0,0-1 0 0 0,0-5 0 0 0,0-4 0 0 0,0-5 0 0 0,0-8 0 0 0,0-10-16383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27898 11414 16383 0 0,'3'0'0'0'0,"5"0"0"0"0,7 0 0 0 0,5 10 0 0 0,3 21 0 0 0,0 11 0 0 0,-4 2 0 0 0,-1-3 0 0 0,6-9 0 0 0,6-16 0 0 0,1-14 0 0 0,9-22 0 0 0,-3-13 0 0 0,-7-5 0 0 0,-6 4 0 0 0,-6 8-16383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28528 11816 16383 0 0,'-3'0'0'0'0,"-8"0"0"0"0,-2-7 0 0 0,1 5 0 0 0,-1 12 0 0 0,-1 15 0 0 0,-2 14 0 0 0,-22 23 0 0 0,-8 1 0 0 0,-2 4 0 0 0,-1 0 0 0 0,2-4 0 0 0,6-13 0 0 0,12-15 0 0 0,36-14 0 0 0,46-9 0 0 0,35-15 0 0 0,6-10 0 0 0,-7-5 0 0 0,-15-1 0 0 0,-12 0 0 0 0,-13 4 0 0 0,-12 3 0 0 0,-11 2 0 0 0,-10-2 0 0 0,-4-2 0 0 0,3-6 0 0 0,-1 2-16383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28871 11139 16383 0 0,'17'3'0'0'0,"23"22"0"0"0,17 13 0 0 0,3 7 0 0 0,-2 2 0 0 0,-8 7 0 0 0,-12 5 0 0 0,-9-2 0 0 0,-3 4 0 0 0,-3 1 0 0 0,-1 4 0 0 0,-2 13 0 0 0,-3 2 0 0 0,-6 12 0 0 0,-3-1 0 0 0,-5 6 0 0 0,-1-3 0 0 0,-2-8 0 0 0,-1-11 0 0 0,0-16 0 0 0,0-14 0 0 0,0-13 0 0 0,1-7 0 0 0,-4-9 0 0 0,-11-7 0 0 0,-12-5 0 0 0,-13-4 0 0 0,-3-1 0 0 0,-3-8 0 0 0,5-6 0 0 0,10-1-16383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12510 9784 16383 0 0,'3'0'0'0'0,"5"10"0"0"0,4 27 0 0 0,0 41 0 0 0,-2 48 0 0 0,-2 36 0 0 0,-4 21 0 0 0,-1 13 0 0 0,-2 10 0 0 0,-1-6 0 0 0,0-3 0 0 0,0 5 0 0 0,-1-5 0 0 0,1-12 0 0 0,-1-14 0 0 0,1-16 0 0 0,0-24 0 0 0,0-17 0 0 0,7-15 0 0 0,2-11 0 0 0,3-6 0 0 0,-1-1 0 0 0,-2-7 0 0 0,-2-10 0 0 0,-3-12 0 0 0,-2-11 0 0 0,-1-17 0 0 0,-1-42 0 0 0,-1-52 0 0 0,1-14-16383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30599 10852 16383 0 0,'3'0'0'0'0,"-5"7"0"0"0,-6 15 0 0 0,-2 18 0 0 0,-8 16 0 0 0,-3 4 0 0 0,4 7 0 0 0,0 1 0 0 0,4-4 0 0 0,4-6 0 0 0,3-10 0 0 0,3-9 0 0 0,5-8 0 0 0,6-7 0 0 0,1-3 0 0 0,0-2 0 0 0,1-4 0 0 0,5 2 0 0 0,15-2 0 0 0,18-10 0 0 0,8-10 0 0 0,-2-13 0 0 0,-7-8 0 0 0,-8-6 0 0 0,-4-4 0 0 0,-4-6 0 0 0,-8-3 0 0 0,-8 3 0 0 0,-3 2 0 0 0,0 11 0 0 0,-2 14 0 0 0,4 13 0 0 0,0 10 0 0 0,0 7 0 0 0,2 4 0 0 0,1 0 0 0 0,8-5 0 0 0,3-3 0 0 0,4-5 0 0 0,9-6 0 0 0,5-7 0 0 0,2-1 0 0 0,-2-8 0 0 0,-7-3 0 0 0,-5-9 0 0 0,-4-6 0 0 0,3-8 0 0 0,2-17 0 0 0,-1-1 0 0 0,1-12 0 0 0,-3 8 0 0 0,-7 7 0 0 0,-7 10 0 0 0,-7 9 0 0 0,-6 6 0 0 0,-2 7-16383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29909 12000 16383 0 0,'6'0'0'0'0,"20"0"0"0"0,62-17 0 0 0,61-9 0 0 0,85-10 0 0 0,91-16 0 0 0,21-6 0 0 0,-26 8 0 0 0,-43 4 0 0 0,-51 4 0 0 0,-52 9 0 0 0,-47 10 0 0 0,-40 10 0 0 0,-20 2 0 0 0,-12 4 0 0 0,1 3 0 0 0,2 2 0 0 0,1 2 0 0 0,1 0 0 0 0,-7 1 0 0 0,-9-4 0 0 0,-8-1 0 0 0,-8 7 0 0 0,-31 30 0 0 0,-16 9-16383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30831 12621 16383 0 0,'-11'0'0'0'0,"-12"0"0"0"0,-10 3 0 0 0,-3 5 0 0 0,2 4 0 0 0,7 4 0 0 0,7 2 0 0 0,4 1 0 0 0,5 5 0 0 0,4 1 0 0 0,7 0 0 0 0,10 6 0 0 0,7-3 0 0 0,6-2 0 0 0,4-6 0 0 0,1-3 0 0 0,-2-4 0 0 0,-5-1 0 0 0,-6 1 0 0 0,-9 4 0 0 0,-6 4 0 0 0,-9 4 0 0 0,-7-1 0 0 0,-3-6 0 0 0,-3-2 0 0 0,-7 3 0 0 0,-2-1 0 0 0,0-5 0 0 0,3-4 0 0 0,-1 0 0 0 0,1-2 0 0 0,2-1 0 0 0,2-3 0 0 0,-1-1 0 0 0,-8-5 0 0 0,0-1 0 0 0,5-1-16383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30776 12451 16383 0 0,'14'0'0'0'0,"7"0"0"0"0,14 0 0 0 0,5 0 0 0 0,-2 4 0 0 0,-4 0 0 0 0,0 4 0 0 0,-7 6 0 0 0,-7 6 0 0 0,-8 8 0 0 0,-5 6 0 0 0,-4 8 0 0 0,-3 11 0 0 0,-1-2 0 0 0,6-8 0 0 0,6-15 0 0 0,1-13-16383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31538 13141 16383 0 0,'4'0'0'0'0,"7"0"0"0"0,6 0 0 0 0,9-3 0 0 0,8-2 0 0 0,15 1 0 0 0,12 0 0 0 0,6-1 0 0 0,2-5 0 0 0,6-6 0 0 0,-7-5 0 0 0,-7-1 0 0 0,-12-1 0 0 0,-13 4-16383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32036 12790 16383 0 0,'-3'7'0'0'0,"-12"12"0"0"0,-6 13 0 0 0,0 15 0 0 0,1 16 0 0 0,3 4 0 0 0,5 17 0 0 0,1-1 0 0 0,-2-12 0 0 0,3-12 0 0 0,2-12 0 0 0,3-10 0 0 0,5-9 0 0 0,6-15 0 0 0,3-11-16383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32343 12494 16383 0 0,'3'0'0'0'0,"5"0"0"0"0,1 6 0 0 0,-2 17 0 0 0,-1 7 0 0 0,-2 12 0 0 0,-1 5 0 0 0,-2-1 0 0 0,-1-5 0 0 0,0-14 0 0 0,0-17 0 0 0,-1-15 0 0 0,1-9 0 0 0,0-9 0 0 0,6-1 0 0 0,3 11 0 0 0,3 14 0 0 0,-1 14 0 0 0,2 7 0 0 0,5 4 0 0 0,2-3 0 0 0,9-2 0 0 0,2-1 0 0 0,0-4 0 0 0,-2-4 0 0 0,-4-5 0 0 0,-1-4 0 0 0,-6-1-16383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32195 12489 16383 0 0,'10'0'0'0'0,"6"3"0"0"0,2 8 0 0 0,0 6 0 0 0,-3 6 0 0 0,-4 6 0 0 0,-3 2 0 0 0,-1-1 0 0 0,0-3 0 0 0,4 8 0 0 0,5 2 0 0 0,-2-3 0 0 0,8 0 0 0 0,4-2 0 0 0,0-8 0 0 0,-1-6 0 0 0,2-4 0 0 0,1-4 0 0 0,-3-4 0 0 0,0-3 0 0 0,-3-1 0 0 0,-1-9 0 0 0,3-9 0 0 0,1-3 0 0 0,-5-4 0 0 0,-5-5 0 0 0,-5-1 0 0 0,-4 1 0 0 0,-4 1 0 0 0,-2 0 0 0 0,3 0 0 0 0,4 5 0 0 0,4 6 0 0 0,0 9 0 0 0,6 13 0 0 0,2 5 0 0 0,2 1 0 0 0,1-2 0 0 0,-1-2 0 0 0,4-7 0 0 0,-3-6 0 0 0,-5-5 0 0 0,-6-6 0 0 0,-4-2 0 0 0,0-2 0 0 0,-1-1 0 0 0,-2-3 0 0 0,-2-5 0 0 0,-1-11 0 0 0,-3-5 0 0 0,-3 5-16383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32978 11964 16383 0 0,'3'0'0'0'0,"5"0"0"0"0,4 0 0 0 0,4 0 0 0 0,-2 4 0 0 0,-2 7 0 0 0,0 6 0 0 0,-3 3 0 0 0,-2 4 0 0 0,-2 3 0 0 0,-3 2 0 0 0,-1 1 0 0 0,3-2 0 0 0,13-6 0 0 0,22-10 0 0 0,17-10 0 0 0,6-6 0 0 0,2-5 0 0 0,-2-5 0 0 0,1-6 0 0 0,-7 0 0 0 0,-9-1 0 0 0,-9 5 0 0 0,-11 4-16383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16045 3032 16383 0 0,'14'0'0'0'0,"7"0"0"0"0,14 0 0 0 0,11 0 0 0 0,12 0 0 0 0,2 0 0 0 0,8 0 0 0 0,9 7 0 0 0,-2 5 0 0 0,-6 5 0 0 0,-9 5 0 0 0,-11 3 0 0 0,-4-3 0 0 0,1-2 0 0 0,10 9 0 0 0,21 7 0 0 0,39 10 0 0 0,64 18 0 0 0,48 8 0 0 0,42 6 0 0 0,17-2 0 0 0,-14-8 0 0 0,-33-11 0 0 0,-47-14 0 0 0,-54-15 0 0 0,-43-12 0 0 0,-34-5 0 0 0,-15-1 0 0 0,-12-3 0 0 0,2 2 0 0 0,15 5 0 0 0,2 0 0 0 0,-5-1 0 0 0,-8-4 0 0 0,-7 1 0 0 0,-6 1 0 0 0,50 9 0 0 0,79 2 0 0 0,70 6 0 0 0,47 3 0 0 0,14 5 0 0 0,-25-2 0 0 0,-44-5 0 0 0,-49-7 0 0 0,-36-6 0 0 0,-35-8 0 0 0,-23 3 0 0 0,-9 0 0 0 0,9 4 0 0 0,1 3 0 0 0,1-2 0 0 0,-9-3 0 0 0,0-4 0 0 0,23-4 0 0 0,25-2 0 0 0,14-2 0 0 0,14-1 0 0 0,-10-1 0 0 0,-18 1 0 0 0,-23-1 0 0 0,-13 0 0 0 0,0 1 0 0 0,9-4 0 0 0,-3 0 0 0 0,0-1 0 0 0,-5-1 0 0 0,-13-1 0 0 0,-14 1 0 0 0,-10-2 0 0 0,-7-6 0 0 0,9-4 0 0 0,5-2 0 0 0,14-2 0 0 0,17-3 0 0 0,-3-1 0 0 0,-8 4 0 0 0,-14 5 0 0 0,-8 0 0 0 0,-8-2 0 0 0,1-3 0 0 0,9-2 0 0 0,16-14 0 0 0,6 0 0 0 0,-2 0 0 0 0,-10 2 0 0 0,-9 5 0 0 0,-7-7 0 0 0,-4 1 0 0 0,1-1 0 0 0,-4 6 0 0 0,-5 5 0 0 0,-8 5 0 0 0,-6 4 0 0 0,2 0 0 0 0,-4 0 0 0 0,5-5 0 0 0,-1-1 0 0 0,-1-1 0 0 0,-4-2 0 0 0,2-6 0 0 0,1-9 0 0 0,-3 0 0 0 0,-1-9 0 0 0,0-7 0 0 0,12-4 0 0 0,-1-14 0 0 0,-3-18 0 0 0,-3-10 0 0 0,-5-11 0 0 0,-6-20 0 0 0,-4-14 0 0 0,8-21 0 0 0,3-13 0 0 0,4 11 0 0 0,-3 11 0 0 0,-4 17 0 0 0,-4 15 0 0 0,-5 14 0 0 0,-5 5 0 0 0,-4 8 0 0 0,-4 11 0 0 0,-4 12 0 0 0,-3 11 0 0 0,-7 12 0 0 0,2 7 0 0 0,0 10 0 0 0,-4 8 0 0 0,-6 5 0 0 0,-3 8 0 0 0,-2-1 0 0 0,-9 1 0 0 0,-10 2 0 0 0,-3 1 0 0 0,2 4 0 0 0,6 2 0 0 0,-1 4 0 0 0,-20 2 0 0 0,-27 2 0 0 0,-26 1 0 0 0,-38 1 0 0 0,-2-1 0 0 0,3 1 0 0 0,9-1 0 0 0,22-6 0 0 0,24-3 0 0 0,17 1 0 0 0,5 1 0 0 0,0 2 0 0 0,-22 2 0 0 0,-44 1 0 0 0,-55 2 0 0 0,-52 0 0 0 0,-62 0 0 0 0,-2-3 0 0 0,12-8 0 0 0,14-2 0 0 0,24 1 0 0 0,38 3 0 0 0,47 3 0 0 0,53 2 0 0 0,35 2 0 0 0,3 1 0 0 0,-16 2 0 0 0,-43-1 0 0 0,-63 1 0 0 0,-76-1 0 0 0,-69 0 0 0 0,-54 1 0 0 0,-4-1 0 0 0,46 0 0 0 0,76 0 0 0 0,78 0 0 0 0,67 0 0 0 0,55-3 0 0 0,35-2 0 0 0,13 1 0 0 0,-4 0 0 0 0,-7 2 0 0 0,-14 0 0 0 0,-24 2 0 0 0,-13-1 0 0 0,7 1 0 0 0,3 0 0 0 0,9 1 0 0 0,17-1 0 0 0,14 0 0 0 0,7 0 0 0 0,10 0 0 0 0,9 0 0 0 0,7 0 0 0 0,5 0 0 0 0,-1 0 0 0 0,-2 0 0 0 0,-11 20 0 0 0,-6 21 0 0 0,-2 16 0 0 0,0 12 0 0 0,7-2 0 0 0,7-6 0 0 0,2-6 0 0 0,3 0 0 0 0,5-5 0 0 0,4 2 0 0 0,0 13 0 0 0,4 5 0 0 0,4 8 0 0 0,3 7 0 0 0,3 3 0 0 0,2-7 0 0 0,1-7 0 0 0,1-13 0 0 0,-1-6 0 0 0,1-7 0 0 0,0-3 0 0 0,-1 6 0 0 0,0 9 0 0 0,0 10 0 0 0,0 4 0 0 0,0 0 0 0 0,0-10 0 0 0,10 8 0 0 0,4-2 0 0 0,2-5 0 0 0,-1-8 0 0 0,0-10 0 0 0,-3-12-16383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12446 9784 16383 0 0,'0'-4'0'0'0,"3"0"0"0"0,9 3 0 0 0,18 15 0 0 0,31 26 0 0 0,33 23 0 0 0,30 18 0 0 0,18 18 0 0 0,15 9 0 0 0,8 1 0 0 0,-11-13 0 0 0,-18-18 0 0 0,-18-13 0 0 0,-16-11 0 0 0,-6 0 0 0 0,-4-4 0 0 0,-6 1 0 0 0,4-6 0 0 0,-4-6 0 0 0,-9-4 0 0 0,-9-4 0 0 0,-4-4 0 0 0,-4-3 0 0 0,-2 1 0 0 0,-7 2 0 0 0,-3 5 0 0 0,-2 3 0 0 0,5-2 0 0 0,-4-2 0 0 0,-2-7 0 0 0,-6-4 0 0 0,-7-1 0 0 0,-1-6 0 0 0,-2 0 0 0 0,3-2 0 0 0,0-1 0 0 0,-2 2 0 0 0,-7 3 0 0 0,-6 1 0 0 0,-7 5 0 0 0,-11 6 0 0 0,-23 9 0 0 0,-11 0 0 0 0,-19 6 0 0 0,-14 1 0 0 0,-9 1 0 0 0,-2 3 0 0 0,3-4 0 0 0,11-1 0 0 0,9-9 0 0 0,12-6 0 0 0,2-1 0 0 0,-1 5 0 0 0,-7 7 0 0 0,-6 5 0 0 0,-12 7 0 0 0,-6 7 0 0 0,-3 2 0 0 0,-3 6 0 0 0,10-9 0 0 0,6-7 0 0 0,14-8 0 0 0,12-8 0 0 0,10-6 0 0 0,5-1 0 0 0,1 1 0 0 0,-7 4 0 0 0,-5 6 0 0 0,0 8 0 0 0,3 1 0 0 0,-1-2 0 0 0,2-6 0 0 0,0-2 0 0 0,4-2 0 0 0,0 2 0 0 0,-5 0 0 0 0,-5 5 0 0 0,-6 9 0 0 0,1-1 0 0 0,4-9 0 0 0,1-4 0 0 0,4-5 0 0 0,3-5 0 0 0,4-6 0 0 0,3-3 0 0 0,5-2 0 0 0,-2-3 0 0 0,0 0 0 0 0,-1-2 0 0 0,-4 0 0 0 0,0-1 0 0 0,-8-2 0 0 0,0-2 0 0 0,4-3-16383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19643 14020 16383 0 0,'10'0'0'0'0,"10"0"0"0"0,5 7 0 0 0,2 5 0 0 0,-1 1 0 0 0,-4 8 0 0 0,-3 5 0 0 0,-1 7 0 0 0,-4 5 0 0 0,0-1 0 0 0,0-6 0 0 0,1-2 0 0 0,2-6 0 0 0,34-24 0 0 0,47-35 0 0 0,60-38 0 0 0,43-31 0 0 0,16-17 0 0 0,-17-2 0 0 0,-22 10 0 0 0,-27 19 0 0 0,-36 17 0 0 0,-38 19 0 0 0,-29 20 0 0 0,-21 17-16383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8974 5297 16383 0 0,'-4'17'0'0'0,"0"22"0"0"0,0 35 0 0 0,4 46 0 0 0,2 22 0 0 0,0 11 0 0 0,4-7 0 0 0,1-16 0 0 0,-1-12 0 0 0,-2-19 0 0 0,-1-24 0 0 0,-1-24-16383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8382 5289 16383 0 0,'0'-4'0'0'0,"10"0"0"0"0,24-4 0 0 0,16-3 0 0 0,23-7 0 0 0,23-4 0 0 0,-2 3 0 0 0,-10 3 0 0 0,-15 5 0 0 0,-10 5 0 0 0,-5 3 0 0 0,5 2 0 0 0,4 1 0 0 0,-7 0 0 0 0,-6 1 0 0 0,-10 0-16383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8763 6719 16383 0 0,'3'0'0'0'0,"19"0"0"0"0,35 0 0 0 0,42 0 0 0 0,44-14 0 0 0,22-7 0 0 0,17-14 0 0 0,-3-5 0 0 0,-21 2 0 0 0,-32 4 0 0 0,-32 7 0 0 0,-24 5 0 0 0,-19 3 0 0 0,-19 5-16383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10490 6355 16383 0 0,'4'0'0'0'0,"7"0"0"0"0,5 0 0 0 0,1 7 0 0 0,-4 12 0 0 0,-9 17 0 0 0,-21 8 0 0 0,-9 1 0 0 0,-4-1 0 0 0,-1-8 0 0 0,2-7 0 0 0,13-1 0 0 0,15-2 0 0 0,15-6 0 0 0,16-6 0 0 0,5-5 0 0 0,4-5 0 0 0,2 1 0 0 0,4 0 0 0 0,-2 5 0 0 0,-9 4 0 0 0,-3 4 0 0 0,-3 2 0 0 0,-4 4 0 0 0,-5 5 0 0 0,-6 0 0 0 0,-6 3 0 0 0,-3 3 0 0 0,-3 1 0 0 0,-1-1 0 0 0,-1-1 0 0 0,-7 8 0 0 0,-9-3 0 0 0,-12-8 0 0 0,-10-10 0 0 0,-17-8 0 0 0,-7-6 0 0 0,-1-5 0 0 0,-3-2 0 0 0,7-5 0 0 0,13-2-16383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11113 5826 16383 0 0,'3'0'0'0'0,"5"0"0"0"0,17 0 0 0 0,39 0 0 0 0,32 0 0 0 0,26 0 0 0 0,10 0 0 0 0,-11 0 0 0 0,-23 0 0 0 0,-28 3 0 0 0,-25 19 0 0 0,-32 15 0 0 0,-17 1-16383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11218 6499 16383 0 0,'7'0'0'0'0,"16"0"0"0"0,20 0 0 0 0,24 0 0 0 0,17 0 0 0 0,24-4 0 0 0,5-3 0 0 0,-8-6 0 0 0,-17 1 0 0 0,-18-1 0 0 0,-17 1 0 0 0,-17 3-16383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13335 5551 16383 0 0,'0'13'0'0'0,"0"19"0"0"0,3 16 0 0 0,5 25 0 0 0,1 6 0 0 0,-1 3 0 0 0,4 1 0 0 0,1 4 0 0 0,2 0 0 0 0,0 9 0 0 0,-1 5 0 0 0,-3-1 0 0 0,-4-8 0 0 0,-2-15 0 0 0,-3-18 0 0 0,-2-16 0 0 0,0-15-16383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12891 5868 16383 0 0,'10'-7'0'0'0,"17"-12"0"0"0,10-9 0 0 0,23-4 0 0 0,22-3 0 0 0,23-10 0 0 0,7 4 0 0 0,-8 5 0 0 0,-11 6 0 0 0,-20 4 0 0 0,-14 9 0 0 0,-14 12 0 0 0,-15 7-16383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13187 6736 16383 0 0,'0'4'0'0'0,"3"0"0"0"0,5 4 0 0 0,8 0 0 0 0,10 5 0 0 0,9 5 0 0 0,1-2 0 0 0,2-3 0 0 0,-3-4 0 0 0,-1-3 0 0 0,2-3 0 0 0,-3-6 0 0 0,-7-1-16383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12785 12510 16383 0 0,'0'-3'0'0'0,"3"-2"0"0"0,5 1 0 0 0,4 1 0 0 0,4 0 0 0 0,2 2 0 0 0,5 0 0 0 0,1 1 0 0 0,1-4 0 0 0,3 0 0 0 0,3 0 0 0 0,3-3 0 0 0,-1 0 0 0 0,1 2 0 0 0,-2 0 0 0 0,-3-1 0 0 0,-7 0-16383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14245 6249 16383 0 0,'4'7'0'0'0,"0"9"0"0"0,0 15 0 0 0,0 12 0 0 0,-2 3 0 0 0,0 3 0 0 0,-1 1 0 0 0,-1-6 0 0 0,0-3 0 0 0,0-5 0 0 0,-4-5 0 0 0,-1-9-16383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14923 5949 16383 0 0,'3'-3'0'0'0,"8"-2"0"0"0,19 1 0 0 0,38 1 0 0 0,42 0 0 0 0,45 2 0 0 0,14 0 0 0 0,1-3 0 0 0,-18 0 0 0 0,-28-4 0 0 0,-31-3 0 0 0,-33 0-16383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15494 5509 16383 0 0,'0'13'0'0'0,"0"22"0"0"0,3 21 0 0 0,5 22 0 0 0,14 21 0 0 0,8 14 0 0 0,0 5 0 0 0,7 12 0 0 0,-4-12 0 0 0,-3-16 0 0 0,-8-16 0 0 0,-7-15 0 0 0,-6-17 0 0 0,-5-13 0 0 0,1-15 0 0 0,-1-11-16383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16955 5318 16383 0 0,'10'3'0'0'0,"6"12"0"0"0,5 20 0 0 0,2 27 0 0 0,-4 24 0 0 0,-1 14 0 0 0,-3 3 0 0 0,-5 2 0 0 0,-4-11 0 0 0,-3-12 0 0 0,5-5 0 0 0,1-13 0 0 0,-1-14 0 0 0,-2-8 0 0 0,-2-9 0 0 0,-2-2 0 0 0,-1-4 0 0 0,0-6-16383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16489 5584 16383 0 0,'0'-3'0'0'0,"7"-2"0"0"0,12-2 0 0 0,33-5 0 0 0,42-6 0 0 0,35-7 0 0 0,9 1 0 0 0,-15 4 0 0 0,-26 6 0 0 0,-29 5-16383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16722 6567 16383 0 0,'3'3'0'0'0,"8"2"0"0"0,6-1 0 0 0,10 0 0 0 0,13 5 0 0 0,4 1 0 0 0,1 0 0 0 0,3-3 0 0 0,-3-2 0 0 0,-3-2 0 0 0,-8-2-16383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17568 6502 16383 0 0,'7'-4'0'0'0,"9"-4"0"0"0,5 0 0 0 0,12 0 0 0 0,5 9 0 0 0,-5 7 0 0 0,-8 10 0 0 0,-8 14 0 0 0,-7 13 0 0 0,-5 5 0 0 0,-11 14 0 0 0,-3 0 0 0 0,-18-1 0 0 0,-4-5 0 0 0,0-8 0 0 0,2-10 0 0 0,2-11 0 0 0,3-8 0 0 0,8-7 0 0 0,17-5 0 0 0,16-6 0 0 0,14-2 0 0 0,10-2 0 0 0,7 0 0 0 0,-1 0 0 0 0,-2-1 0 0 0,-5 1 0 0 0,-6-3 0 0 0,-5-1 0 0 0,-5 1 0 0 0,-2 1 0 0 0,-2 0 0 0 0,-2 2 0 0 0,5 0 0 0 0,0-3 0 0 0,3 0 0 0 0,2 0 0 0 0,1 0 0 0 0,0 2 0 0 0,-5 1-16383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19135 5360 16383 0 0,'10'0'0'0'0,"27"4"0"0"0,31 4 0 0 0,44 7 0 0 0,27 5 0 0 0,0-1 0 0 0,-11 0 0 0 0,-23-1 0 0 0,-29-2-16383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19241 6038 16383 0 0,'97'10'0'0'0,"40"3"0"0"0,0 0 0 0 0,-21-2 0 0 0,-29-4-16383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21720 5085 16383 0 0,'-3'17'0'0'0,"-12"16"0"0"0,-6 25 0 0 0,-6 17 0 0 0,-13 23 0 0 0,-2 17 0 0 0,2 14 0 0 0,9 2 0 0 0,8-12 0 0 0,9-16 0 0 0,7-18 0 0 0,4-21 0 0 0,3-14 0 0 0,2-6 0 0 0,0-6 0 0 0,6-4 0 0 0,6 3 0 0 0,0-2 0 0 0,4-2 0 0 0,3-9 0 0 0,-2-6-16383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13039 12282 16383 0 0,'0'3'0'0'0,"0"12"0"0"0,0 9 0 0 0,0 5 0 0 0,0 4 0 0 0,0-1 0 0 0,0-2 0 0 0,0-2 0 0 0,0-4 0 0 0,0 2 0 0 0,0-1 0 0 0,0-4-16383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21992 5487 16383 0 0,'7'0'0'0'0,"12"7"0"0"0,10 16 0 0 0,10 17 0 0 0,11 22 0 0 0,2 14 0 0 0,-9 5 0 0 0,-8-3 0 0 0,-4-6 0 0 0,-6-10 0 0 0,-5-11 0 0 0,-1-15 0 0 0,-2-13 0 0 0,7-21 0 0 0,-1-24 0 0 0,6-15 0 0 0,2-12 0 0 0,1-10 0 0 0,10-16 0 0 0,4-9 0 0 0,-6 4 0 0 0,-9 15-16383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22839 6186 16383 0 0,'3'10'0'0'0,"8"14"0"0"0,6 15 0 0 0,3 9 0 0 0,5 13 0 0 0,-2 6 0 0 0,-5 2 0 0 0,-2-11 0 0 0,-3-12 0 0 0,-5-7 0 0 0,-3-7 0 0 0,-3-5 0 0 0,-1-8-16383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23347 5909 16383 0 0,'3'-3'0'0'0,"19"-5"0"0"0,11-1 0 0 0,1 1-16383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23220 5487 16383 0 0,'0'4'0'0'0,"0"10"0"0"0,0 21 0 0 0,0 21 0 0 0,3 24 0 0 0,2 2 0 0 0,-1-2 0 0 0,3-6 0 0 0,0-1 0 0 0,5-6 0 0 0,2-12 0 0 0,-3-4 0 0 0,1-2 0 0 0,-2-4 0 0 0,-3-2 0 0 0,1 1 0 0 0,0-9-16383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23178 5972 16383 0 0,'0'-3'0'0'0,"6"-2"0"0"0,17 1 0 0 0,7 0 0 0 0,5 2 0 0 0,0 0 0 0 0,5 2 0 0 0,-2-1 0 0 0,-4 1 0 0 0,3-6 0 0 0,-5-3-16383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23897 5316 16383 0 0,'10'6'0'0'0,"14"40"0"0"0,2 22 0 0 0,4 20 0 0 0,0 18 0 0 0,-5 2 0 0 0,-7-8 0 0 0,-3-11 0 0 0,-4-16 0 0 0,-4-12 0 0 0,-3-12 0 0 0,-2-11 0 0 0,-2-9 0 0 0,0-5 0 0 0,-1-11 0 0 0,10-35 0 0 0,11-30 0 0 0,5-29 0 0 0,4-22 0 0 0,2-11 0 0 0,-2 9 0 0 0,-2 7 0 0 0,-2 18 0 0 0,-2 22 0 0 0,-6 15 0 0 0,-1 7 0 0 0,-1 7 0 0 0,1 1 0 0 0,5-1 0 0 0,4-3 0 0 0,0 5-16383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24682 6355 16383 0 0,'-4'0'0'0'0,"0"7"0"0"0,3 5 0 0 0,5 12 0 0 0,3 7 0 0 0,-8 9 0 0 0,-10 12 0 0 0,-6 3 0 0 0,-11-8 0 0 0,-10-1 0 0 0,-3-6 0 0 0,-3-6 0 0 0,-3-5 0 0 0,8-4 0 0 0,4-4 0 0 0,34-4 0 0 0,52-6 0 0 0,33-5 0 0 0,7-3 0 0 0,-10-2 0 0 0,-8-1 0 0 0,-6-1 0 0 0,-5 0 0 0 0,-9 0 0 0 0,-10-7 0 0 0,-13-15 0 0 0,-11-3-16383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25649 4768 16383 0 0,'21'17'0'0'0,"12"15"0"0"0,12 20 0 0 0,5 7 0 0 0,-7 4 0 0 0,-10 5 0 0 0,-4-6 0 0 0,-7 0 0 0 0,-7 6 0 0 0,0 6 0 0 0,-2 13 0 0 0,-3 5 0 0 0,-4-5 0 0 0,-2-5 0 0 0,-6 7 0 0 0,-12 13 0 0 0,-8-1 0 0 0,-9-1 0 0 0,-4-15 0 0 0,2-14 0 0 0,5-16 0 0 0,9-14 0 0 0,3-14 0 0 0,1-8 0 0 0,0-1 0 0 0,0-3 0 0 0,-2-4 0 0 0,2-1 0 0 0,0-2 0 0 0,-3-3 0 0 0,-6-1 0 0 0,-13-2 0 0 0,1-1-16383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27093 4979 16383 0 0,'7'14'0'0'0,"5"17"0"0"0,8 21 0 0 0,0 19 0 0 0,11 26 0 0 0,3 22 0 0 0,9 17 0 0 0,11 15 0 0 0,6 7 0 0 0,-3-1 0 0 0,-9-10 0 0 0,-5-9 0 0 0,-10-23 0 0 0,-7-26 0 0 0,-5-22 0 0 0,-6-19 0 0 0,-5-14 0 0 0,-5-10 0 0 0,-3-5 0 0 0,-2-6-16383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27661 5763 16383 0 0,'4'0'0'0'0,"0"6"0"0"0,0 7 0 0 0,0 7 0 0 0,-5 10 0 0 0,-2 4 0 0 0,-7 5 0 0 0,-6 1 0 0 0,1-4 0 0 0,2-1 0 0 0,4 3 0 0 0,6-1 0 0 0,14 0 0 0 0,16 1 0 0 0,9-1 0 0 0,9-2 0 0 0,10 3 0 0 0,13 2 0 0 0,5-3 0 0 0,0-4 0 0 0,-9-5 0 0 0,-12-6 0 0 0,-14-8-16383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13081 10799 16383 0 0,'10'-3'0'0'0,"27"-2"0"0"0,24 1 0 0 0,16 0 0 0 0,4 2 0 0 0,-12 0-16383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6646 6292 16383 0 0,'4'0'0'0'0,"7"0"0"0"0,6 0 0 0 0,2 0 0 0 0,13 0 0 0 0,27 0 0 0 0,11 0 0 0 0,9 0 0 0 0,3 0 0 0 0,-10 0 0 0 0,-14 0 0 0 0,-17 0-16383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6731 6630 16383 0 0,'0'7'0'0'0,"13"6"0"0"0,29 0 0 0 0,30-2 0 0 0,30-3 0 0 0,18-2 0 0 0,-8-3 0 0 0,-19-2 0 0 0,-27 0-16383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4276 6434 16383 0 0,'13'-3'0'0'0,"56"-2"0"0"0,76 1 0 0 0,64 0 0 0 0,24-1 0 0 0,-8-8 0 0 0,-31-5 0 0 0,-50-2 0 0 0,-48 2-16383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5821 5678 16383 0 0,'0'3'0'0'0,"0"19"0"0"0,0 18 0 0 0,0 16 0 0 0,0 6 0 0 0,3 1 0 0 0,2 2 0 0 0,2-2 0 0 0,1-3 0 0 0,9 0 0 0 0,2-6 0 0 0,-3-9 0 0 0,-1-8 0 0 0,1-15 0 0 0,5-24 0 0 0,8-25 0 0 0,-1-18 0 0 0,-4-12 0 0 0,3-6 0 0 0,0 4 0 0 0,-4 6 0 0 0,-2 4 0 0 0,-6 8 0 0 0,-4 8 0 0 0,-2 5 0 0 0,-1 4 0 0 0,-3 7-16383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6233 6334 16383 0 0,'-3'0'0'0'0,"-5"3"0"0"0,-1 5 0 0 0,-2 4 0 0 0,-3 1 0 0 0,-2 7 0 0 0,-2 11 0 0 0,-1 7 0 0 0,-1 0 0 0 0,3-3 0 0 0,5-4 0 0 0,4-3 0 0 0,3-4 0 0 0,3-3 0 0 0,5-4 0 0 0,9-5 0 0 0,9-5 0 0 0,7-4 0 0 0,3-2 0 0 0,3-1 0 0 0,2-11 0 0 0,-2-7 0 0 0,-3-4 0 0 0,-3 3 0 0 0,-3 0 0 0 0,-7 0 0 0 0,-1 0 0 0 0,-5 0 0 0 0,-1-3 0 0 0,-2-6 0 0 0,-3 0 0 0 0,-2 1 0 0 0,-2 1 0 0 0,-11 5 0 0 0,-25 7 0 0 0,-19 5 0 0 0,-15 4 0 0 0,1 4 0 0 0,12 1-16383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4995 7225 16383 0 0,'24'0'0'0'0,"65"0"0"0"0,111-4 0 0 0,121-20 0 0 0,82-18 0 0 0,10-4 0 0 0,-41 3 0 0 0,-57-6 0 0 0,-69 2 0 0 0,-76 10-16383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5841 7583 16383 0 0,'-3'3'0'0'0,"-2"12"0"0"0,1 23 0 0 0,0 29 0 0 0,5 23 0 0 0,2 17 0 0 0,7 13 0 0 0,6 11 0 0 0,-1-5 0 0 0,2-9 0 0 0,-4-8 0 0 0,-2-12 0 0 0,-1-20 0 0 0,-2-19 0 0 0,-2-13 0 0 0,2-14 0 0 0,-2-12-16383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7172 7922 16383 0 0,'3'3'0'0'0,"2"12"0"0"0,-8 16 0 0 0,-19 27 0 0 0,-24 30 0 0 0,-10 14 0 0 0,-12 17 0 0 0,-2 4 0 0 0,-2-1 0 0 0,0-5 0 0 0,10-9 0 0 0,12-12 0 0 0,8-9 0 0 0,3-10 0 0 0,6-10 0 0 0,9-11 0 0 0,7-11 0 0 0,8-10 0 0 0,1-7 0 0 0,3-9-16383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7558 8916 16383 0 0,'-4'0'0'0'0,"-7"7"0"0"0,-16 12 0 0 0,-6 3 0 0 0,-5 5 0 0 0,1 4 0 0 0,4 3 0 0 0,3 0 0 0 0,4 1 0 0 0,7-2 0 0 0,2-4 0 0 0,5 0 0 0 0,4 2 0 0 0,3 0 0 0 0,3-4 0 0 0,2-1 0 0 0,0-3 0 0 0,1-1 0 0 0,10-5 0 0 0,10-5 0 0 0,12-5 0 0 0,3-3 0 0 0,2-3 0 0 0,-1-1 0 0 0,-4-1 0 0 0,-1 0 0 0 0,-3 0 0 0 0,5 0 0 0 0,2 1 0 0 0,-4 0-16383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8050 9107 16383 0 0,'0'-4'0'0'0,"-4"3"0"0"0,-4 1 0 0 0,0 8 0 0 0,0 5 0 0 0,2 8 0 0 0,2 3 0 0 0,2 2 0 0 0,1 2 0 0 0,0 0 0 0 0,1 6 0 0 0,1 0 0 0 0,2 1 0 0 0,6 1 0 0 0,3-2 0 0 0,4-6 0 0 0,2-2 0 0 0,-2-2 0 0 0,-3 2 0 0 0,-5 0 0 0 0,-3-1 0 0 0,-2 2 0 0 0,-12 2 0 0 0,-12 1 0 0 0,-8-5 0 0 0,-10 0 0 0 0,-5-2 0 0 0,2-3 0 0 0,5-6 0 0 0,1-6 0 0 0,8-3-16383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6" name="Google Shape;33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4" name="Google Shape;35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" name="Google Shape;3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7" name="Google Shape;3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3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8" name="Google Shape;42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904490" y="488061"/>
            <a:ext cx="3335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6461506" y="4065676"/>
            <a:ext cx="970915" cy="1078229"/>
          </a:xfrm>
          <a:custGeom>
            <a:avLst/>
            <a:gdLst/>
            <a:ahLst/>
            <a:cxnLst/>
            <a:rect l="l" t="t" r="r" b="b"/>
            <a:pathLst>
              <a:path w="970915" h="1078229" extrusionOk="0">
                <a:moveTo>
                  <a:pt x="433324" y="0"/>
                </a:moveTo>
                <a:lnTo>
                  <a:pt x="0" y="216230"/>
                </a:lnTo>
                <a:lnTo>
                  <a:pt x="430149" y="1078066"/>
                </a:lnTo>
                <a:lnTo>
                  <a:pt x="970915" y="1077287"/>
                </a:lnTo>
                <a:lnTo>
                  <a:pt x="43332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7363205" y="3197859"/>
            <a:ext cx="1756409" cy="1945639"/>
          </a:xfrm>
          <a:custGeom>
            <a:avLst/>
            <a:gdLst/>
            <a:ahLst/>
            <a:cxnLst/>
            <a:rect l="l" t="t" r="r" b="b"/>
            <a:pathLst>
              <a:path w="1756409" h="1945639" extrusionOk="0">
                <a:moveTo>
                  <a:pt x="785368" y="0"/>
                </a:moveTo>
                <a:lnTo>
                  <a:pt x="0" y="391921"/>
                </a:lnTo>
                <a:lnTo>
                  <a:pt x="775521" y="1945639"/>
                </a:lnTo>
                <a:lnTo>
                  <a:pt x="1756284" y="1945639"/>
                </a:lnTo>
                <a:lnTo>
                  <a:pt x="785368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7276338" y="4239120"/>
            <a:ext cx="817245" cy="904875"/>
          </a:xfrm>
          <a:custGeom>
            <a:avLst/>
            <a:gdLst/>
            <a:ahLst/>
            <a:cxnLst/>
            <a:rect l="l" t="t" r="r" b="b"/>
            <a:pathLst>
              <a:path w="817245" h="904875" extrusionOk="0">
                <a:moveTo>
                  <a:pt x="365759" y="0"/>
                </a:moveTo>
                <a:lnTo>
                  <a:pt x="0" y="182562"/>
                </a:lnTo>
                <a:lnTo>
                  <a:pt x="360221" y="904379"/>
                </a:lnTo>
                <a:lnTo>
                  <a:pt x="817114" y="904379"/>
                </a:lnTo>
                <a:lnTo>
                  <a:pt x="365759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172200" y="2657474"/>
            <a:ext cx="2971800" cy="2486025"/>
          </a:xfrm>
          <a:custGeom>
            <a:avLst/>
            <a:gdLst/>
            <a:ahLst/>
            <a:cxnLst/>
            <a:rect l="l" t="t" r="r" b="b"/>
            <a:pathLst>
              <a:path w="2971800" h="2486025" extrusionOk="0">
                <a:moveTo>
                  <a:pt x="458546" y="2486025"/>
                </a:moveTo>
                <a:lnTo>
                  <a:pt x="205486" y="1978990"/>
                </a:lnTo>
                <a:lnTo>
                  <a:pt x="0" y="2081542"/>
                </a:lnTo>
                <a:lnTo>
                  <a:pt x="201828" y="2486025"/>
                </a:lnTo>
                <a:lnTo>
                  <a:pt x="458546" y="2486025"/>
                </a:lnTo>
                <a:close/>
              </a:path>
              <a:path w="2971800" h="2486025" extrusionOk="0">
                <a:moveTo>
                  <a:pt x="2971800" y="846328"/>
                </a:moveTo>
                <a:lnTo>
                  <a:pt x="2549271" y="0"/>
                </a:lnTo>
                <a:lnTo>
                  <a:pt x="2114550" y="207010"/>
                </a:lnTo>
                <a:lnTo>
                  <a:pt x="2971800" y="1924050"/>
                </a:lnTo>
                <a:lnTo>
                  <a:pt x="2971800" y="846328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1260358" y="0"/>
            <a:ext cx="410210" cy="454025"/>
          </a:xfrm>
          <a:custGeom>
            <a:avLst/>
            <a:gdLst/>
            <a:ahLst/>
            <a:cxnLst/>
            <a:rect l="l" t="t" r="r" b="b"/>
            <a:pathLst>
              <a:path w="410210" h="454025" extrusionOk="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5988" y="0"/>
            <a:ext cx="866775" cy="957580"/>
          </a:xfrm>
          <a:custGeom>
            <a:avLst/>
            <a:gdLst/>
            <a:ahLst/>
            <a:cxnLst/>
            <a:rect l="l" t="t" r="r" b="b"/>
            <a:pathLst>
              <a:path w="866775" h="957580" extrusionOk="0">
                <a:moveTo>
                  <a:pt x="485862" y="0"/>
                </a:moveTo>
                <a:lnTo>
                  <a:pt x="0" y="0"/>
                </a:lnTo>
                <a:lnTo>
                  <a:pt x="477705" y="957199"/>
                </a:lnTo>
                <a:lnTo>
                  <a:pt x="866706" y="763015"/>
                </a:lnTo>
                <a:lnTo>
                  <a:pt x="48586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640331" y="0"/>
            <a:ext cx="1010285" cy="1119505"/>
          </a:xfrm>
          <a:custGeom>
            <a:avLst/>
            <a:gdLst/>
            <a:ahLst/>
            <a:cxnLst/>
            <a:rect l="l" t="t" r="r" b="b"/>
            <a:pathLst>
              <a:path w="1010285" h="1119505" extrusionOk="0">
                <a:moveTo>
                  <a:pt x="563676" y="0"/>
                </a:moveTo>
                <a:lnTo>
                  <a:pt x="0" y="0"/>
                </a:lnTo>
                <a:lnTo>
                  <a:pt x="558612" y="1119251"/>
                </a:lnTo>
                <a:lnTo>
                  <a:pt x="1009906" y="894079"/>
                </a:lnTo>
                <a:lnTo>
                  <a:pt x="563676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706556" y="0"/>
            <a:ext cx="457200" cy="504190"/>
          </a:xfrm>
          <a:custGeom>
            <a:avLst/>
            <a:gdLst/>
            <a:ahLst/>
            <a:cxnLst/>
            <a:rect l="l" t="t" r="r" b="b"/>
            <a:pathLst>
              <a:path w="457200" h="504190" extrusionOk="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57150"/>
            <a:ext cx="381000" cy="857250"/>
          </a:xfrm>
          <a:custGeom>
            <a:avLst/>
            <a:gdLst/>
            <a:ahLst/>
            <a:cxnLst/>
            <a:rect l="l" t="t" r="r" b="b"/>
            <a:pathLst>
              <a:path w="381000" h="857250" extrusionOk="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217800" y="678243"/>
            <a:ext cx="4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938149" y="1091882"/>
            <a:ext cx="72678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 b="0" i="0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217800" y="678243"/>
            <a:ext cx="4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8" name="Google Shape;48;p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8.png"/><Relationship Id="rId21" Type="http://schemas.openxmlformats.org/officeDocument/2006/relationships/image" Target="../media/image92.png"/><Relationship Id="rId42" Type="http://schemas.openxmlformats.org/officeDocument/2006/relationships/customXml" Target="../ink/ink97.xml"/><Relationship Id="rId47" Type="http://schemas.openxmlformats.org/officeDocument/2006/relationships/image" Target="../media/image104.png"/><Relationship Id="rId63" Type="http://schemas.openxmlformats.org/officeDocument/2006/relationships/image" Target="../media/image112.png"/><Relationship Id="rId68" Type="http://schemas.openxmlformats.org/officeDocument/2006/relationships/customXml" Target="../ink/ink110.xml"/><Relationship Id="rId84" Type="http://schemas.openxmlformats.org/officeDocument/2006/relationships/customXml" Target="../ink/ink118.xml"/><Relationship Id="rId89" Type="http://schemas.openxmlformats.org/officeDocument/2006/relationships/image" Target="../media/image125.png"/><Relationship Id="rId112" Type="http://schemas.openxmlformats.org/officeDocument/2006/relationships/customXml" Target="../ink/ink132.xml"/><Relationship Id="rId16" Type="http://schemas.openxmlformats.org/officeDocument/2006/relationships/image" Target="../media/image90.png"/><Relationship Id="rId107" Type="http://schemas.openxmlformats.org/officeDocument/2006/relationships/image" Target="../media/image133.png"/><Relationship Id="rId11" Type="http://schemas.openxmlformats.org/officeDocument/2006/relationships/customXml" Target="../ink/ink80.xml"/><Relationship Id="rId32" Type="http://schemas.openxmlformats.org/officeDocument/2006/relationships/customXml" Target="../ink/ink91.xml"/><Relationship Id="rId37" Type="http://schemas.openxmlformats.org/officeDocument/2006/relationships/customXml" Target="../ink/ink94.xml"/><Relationship Id="rId53" Type="http://schemas.openxmlformats.org/officeDocument/2006/relationships/image" Target="../media/image107.png"/><Relationship Id="rId58" Type="http://schemas.openxmlformats.org/officeDocument/2006/relationships/customXml" Target="../ink/ink105.xml"/><Relationship Id="rId74" Type="http://schemas.openxmlformats.org/officeDocument/2006/relationships/customXml" Target="../ink/ink113.xml"/><Relationship Id="rId79" Type="http://schemas.openxmlformats.org/officeDocument/2006/relationships/image" Target="../media/image120.png"/><Relationship Id="rId102" Type="http://schemas.openxmlformats.org/officeDocument/2006/relationships/customXml" Target="../ink/ink127.xml"/><Relationship Id="rId123" Type="http://schemas.openxmlformats.org/officeDocument/2006/relationships/image" Target="../media/image141.png"/><Relationship Id="rId128" Type="http://schemas.openxmlformats.org/officeDocument/2006/relationships/customXml" Target="../ink/ink140.xml"/><Relationship Id="rId5" Type="http://schemas.openxmlformats.org/officeDocument/2006/relationships/customXml" Target="../ink/ink77.xml"/><Relationship Id="rId90" Type="http://schemas.openxmlformats.org/officeDocument/2006/relationships/customXml" Target="../ink/ink121.xml"/><Relationship Id="rId95" Type="http://schemas.openxmlformats.org/officeDocument/2006/relationships/image" Target="../media/image127.png"/><Relationship Id="rId22" Type="http://schemas.openxmlformats.org/officeDocument/2006/relationships/customXml" Target="../ink/ink86.xml"/><Relationship Id="rId27" Type="http://schemas.openxmlformats.org/officeDocument/2006/relationships/image" Target="../media/image95.png"/><Relationship Id="rId43" Type="http://schemas.openxmlformats.org/officeDocument/2006/relationships/image" Target="../media/image102.png"/><Relationship Id="rId48" Type="http://schemas.openxmlformats.org/officeDocument/2006/relationships/customXml" Target="../ink/ink100.xml"/><Relationship Id="rId64" Type="http://schemas.openxmlformats.org/officeDocument/2006/relationships/customXml" Target="../ink/ink108.xml"/><Relationship Id="rId69" Type="http://schemas.openxmlformats.org/officeDocument/2006/relationships/image" Target="../media/image115.png"/><Relationship Id="rId113" Type="http://schemas.openxmlformats.org/officeDocument/2006/relationships/image" Target="../media/image136.png"/><Relationship Id="rId118" Type="http://schemas.openxmlformats.org/officeDocument/2006/relationships/customXml" Target="../ink/ink135.xml"/><Relationship Id="rId80" Type="http://schemas.openxmlformats.org/officeDocument/2006/relationships/customXml" Target="../ink/ink116.xml"/><Relationship Id="rId85" Type="http://schemas.openxmlformats.org/officeDocument/2006/relationships/image" Target="../media/image123.png"/><Relationship Id="rId12" Type="http://schemas.openxmlformats.org/officeDocument/2006/relationships/image" Target="../media/image88.png"/><Relationship Id="rId17" Type="http://schemas.openxmlformats.org/officeDocument/2006/relationships/customXml" Target="../ink/ink83.xml"/><Relationship Id="rId33" Type="http://schemas.openxmlformats.org/officeDocument/2006/relationships/image" Target="../media/image98.png"/><Relationship Id="rId38" Type="http://schemas.openxmlformats.org/officeDocument/2006/relationships/customXml" Target="../ink/ink95.xml"/><Relationship Id="rId59" Type="http://schemas.openxmlformats.org/officeDocument/2006/relationships/image" Target="../media/image110.png"/><Relationship Id="rId103" Type="http://schemas.openxmlformats.org/officeDocument/2006/relationships/image" Target="../media/image131.png"/><Relationship Id="rId108" Type="http://schemas.openxmlformats.org/officeDocument/2006/relationships/customXml" Target="../ink/ink130.xml"/><Relationship Id="rId124" Type="http://schemas.openxmlformats.org/officeDocument/2006/relationships/customXml" Target="../ink/ink138.xml"/><Relationship Id="rId129" Type="http://schemas.openxmlformats.org/officeDocument/2006/relationships/image" Target="../media/image144.png"/><Relationship Id="rId54" Type="http://schemas.openxmlformats.org/officeDocument/2006/relationships/customXml" Target="../ink/ink103.xml"/><Relationship Id="rId70" Type="http://schemas.openxmlformats.org/officeDocument/2006/relationships/customXml" Target="../ink/ink111.xml"/><Relationship Id="rId75" Type="http://schemas.openxmlformats.org/officeDocument/2006/relationships/image" Target="../media/image118.png"/><Relationship Id="rId91" Type="http://schemas.openxmlformats.org/officeDocument/2006/relationships/image" Target="../media/image60.png"/><Relationship Id="rId96" Type="http://schemas.openxmlformats.org/officeDocument/2006/relationships/customXml" Target="../ink/ink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customXml" Target="../ink/ink89.xml"/><Relationship Id="rId49" Type="http://schemas.openxmlformats.org/officeDocument/2006/relationships/image" Target="../media/image105.png"/><Relationship Id="rId114" Type="http://schemas.openxmlformats.org/officeDocument/2006/relationships/customXml" Target="../ink/ink133.xml"/><Relationship Id="rId119" Type="http://schemas.openxmlformats.org/officeDocument/2006/relationships/image" Target="../media/image139.png"/><Relationship Id="rId44" Type="http://schemas.openxmlformats.org/officeDocument/2006/relationships/customXml" Target="../ink/ink98.xml"/><Relationship Id="rId60" Type="http://schemas.openxmlformats.org/officeDocument/2006/relationships/customXml" Target="../ink/ink106.xml"/><Relationship Id="rId65" Type="http://schemas.openxmlformats.org/officeDocument/2006/relationships/image" Target="../media/image113.png"/><Relationship Id="rId81" Type="http://schemas.openxmlformats.org/officeDocument/2006/relationships/image" Target="../media/image121.png"/><Relationship Id="rId86" Type="http://schemas.openxmlformats.org/officeDocument/2006/relationships/customXml" Target="../ink/ink119.xml"/><Relationship Id="rId13" Type="http://schemas.openxmlformats.org/officeDocument/2006/relationships/customXml" Target="../ink/ink81.xml"/><Relationship Id="rId18" Type="http://schemas.openxmlformats.org/officeDocument/2006/relationships/image" Target="../media/image91.png"/><Relationship Id="rId39" Type="http://schemas.openxmlformats.org/officeDocument/2006/relationships/image" Target="../media/image100.png"/><Relationship Id="rId109" Type="http://schemas.openxmlformats.org/officeDocument/2006/relationships/image" Target="../media/image134.png"/><Relationship Id="rId34" Type="http://schemas.openxmlformats.org/officeDocument/2006/relationships/customXml" Target="../ink/ink92.xml"/><Relationship Id="rId50" Type="http://schemas.openxmlformats.org/officeDocument/2006/relationships/customXml" Target="../ink/ink101.xml"/><Relationship Id="rId55" Type="http://schemas.openxmlformats.org/officeDocument/2006/relationships/image" Target="../media/image108.png"/><Relationship Id="rId76" Type="http://schemas.openxmlformats.org/officeDocument/2006/relationships/customXml" Target="../ink/ink114.xml"/><Relationship Id="rId97" Type="http://schemas.openxmlformats.org/officeDocument/2006/relationships/image" Target="../media/image128.png"/><Relationship Id="rId104" Type="http://schemas.openxmlformats.org/officeDocument/2006/relationships/customXml" Target="../ink/ink128.xml"/><Relationship Id="rId120" Type="http://schemas.openxmlformats.org/officeDocument/2006/relationships/customXml" Target="../ink/ink136.xml"/><Relationship Id="rId125" Type="http://schemas.openxmlformats.org/officeDocument/2006/relationships/image" Target="../media/image142.png"/><Relationship Id="rId7" Type="http://schemas.openxmlformats.org/officeDocument/2006/relationships/customXml" Target="../ink/ink78.xml"/><Relationship Id="rId71" Type="http://schemas.openxmlformats.org/officeDocument/2006/relationships/image" Target="../media/image116.png"/><Relationship Id="rId92" Type="http://schemas.openxmlformats.org/officeDocument/2006/relationships/customXml" Target="../ink/ink122.xml"/><Relationship Id="rId2" Type="http://schemas.openxmlformats.org/officeDocument/2006/relationships/notesSlide" Target="../notesSlides/notesSlide10.xml"/><Relationship Id="rId29" Type="http://schemas.openxmlformats.org/officeDocument/2006/relationships/image" Target="../media/image96.png"/><Relationship Id="rId24" Type="http://schemas.openxmlformats.org/officeDocument/2006/relationships/customXml" Target="../ink/ink87.xml"/><Relationship Id="rId40" Type="http://schemas.openxmlformats.org/officeDocument/2006/relationships/customXml" Target="../ink/ink96.xml"/><Relationship Id="rId45" Type="http://schemas.openxmlformats.org/officeDocument/2006/relationships/image" Target="../media/image103.png"/><Relationship Id="rId66" Type="http://schemas.openxmlformats.org/officeDocument/2006/relationships/customXml" Target="../ink/ink109.xml"/><Relationship Id="rId87" Type="http://schemas.openxmlformats.org/officeDocument/2006/relationships/image" Target="../media/image124.png"/><Relationship Id="rId110" Type="http://schemas.openxmlformats.org/officeDocument/2006/relationships/customXml" Target="../ink/ink131.xml"/><Relationship Id="rId115" Type="http://schemas.openxmlformats.org/officeDocument/2006/relationships/image" Target="../media/image137.png"/><Relationship Id="rId61" Type="http://schemas.openxmlformats.org/officeDocument/2006/relationships/image" Target="../media/image111.png"/><Relationship Id="rId82" Type="http://schemas.openxmlformats.org/officeDocument/2006/relationships/customXml" Target="../ink/ink117.xml"/><Relationship Id="rId19" Type="http://schemas.openxmlformats.org/officeDocument/2006/relationships/customXml" Target="../ink/ink84.xml"/><Relationship Id="rId14" Type="http://schemas.openxmlformats.org/officeDocument/2006/relationships/image" Target="../media/image89.png"/><Relationship Id="rId30" Type="http://schemas.openxmlformats.org/officeDocument/2006/relationships/customXml" Target="../ink/ink90.xml"/><Relationship Id="rId35" Type="http://schemas.openxmlformats.org/officeDocument/2006/relationships/image" Target="../media/image99.png"/><Relationship Id="rId56" Type="http://schemas.openxmlformats.org/officeDocument/2006/relationships/customXml" Target="../ink/ink104.xml"/><Relationship Id="rId77" Type="http://schemas.openxmlformats.org/officeDocument/2006/relationships/image" Target="../media/image119.png"/><Relationship Id="rId100" Type="http://schemas.openxmlformats.org/officeDocument/2006/relationships/customXml" Target="../ink/ink126.xml"/><Relationship Id="rId105" Type="http://schemas.openxmlformats.org/officeDocument/2006/relationships/image" Target="../media/image132.png"/><Relationship Id="rId126" Type="http://schemas.openxmlformats.org/officeDocument/2006/relationships/customXml" Target="../ink/ink139.xml"/><Relationship Id="rId8" Type="http://schemas.openxmlformats.org/officeDocument/2006/relationships/image" Target="../media/image86.png"/><Relationship Id="rId51" Type="http://schemas.openxmlformats.org/officeDocument/2006/relationships/image" Target="../media/image106.png"/><Relationship Id="rId72" Type="http://schemas.openxmlformats.org/officeDocument/2006/relationships/customXml" Target="../ink/ink112.xml"/><Relationship Id="rId93" Type="http://schemas.openxmlformats.org/officeDocument/2006/relationships/image" Target="../media/image126.png"/><Relationship Id="rId98" Type="http://schemas.openxmlformats.org/officeDocument/2006/relationships/customXml" Target="../ink/ink125.xml"/><Relationship Id="rId121" Type="http://schemas.openxmlformats.org/officeDocument/2006/relationships/image" Target="../media/image140.png"/><Relationship Id="rId3" Type="http://schemas.openxmlformats.org/officeDocument/2006/relationships/customXml" Target="../ink/ink76.xml"/><Relationship Id="rId25" Type="http://schemas.openxmlformats.org/officeDocument/2006/relationships/image" Target="../media/image94.png"/><Relationship Id="rId46" Type="http://schemas.openxmlformats.org/officeDocument/2006/relationships/customXml" Target="../ink/ink99.xml"/><Relationship Id="rId67" Type="http://schemas.openxmlformats.org/officeDocument/2006/relationships/image" Target="../media/image114.png"/><Relationship Id="rId116" Type="http://schemas.openxmlformats.org/officeDocument/2006/relationships/customXml" Target="../ink/ink134.xml"/><Relationship Id="rId20" Type="http://schemas.openxmlformats.org/officeDocument/2006/relationships/customXml" Target="../ink/ink85.xml"/><Relationship Id="rId41" Type="http://schemas.openxmlformats.org/officeDocument/2006/relationships/image" Target="../media/image101.png"/><Relationship Id="rId62" Type="http://schemas.openxmlformats.org/officeDocument/2006/relationships/customXml" Target="../ink/ink107.xml"/><Relationship Id="rId83" Type="http://schemas.openxmlformats.org/officeDocument/2006/relationships/image" Target="../media/image122.png"/><Relationship Id="rId88" Type="http://schemas.openxmlformats.org/officeDocument/2006/relationships/customXml" Target="../ink/ink120.xml"/><Relationship Id="rId111" Type="http://schemas.openxmlformats.org/officeDocument/2006/relationships/image" Target="../media/image135.png"/><Relationship Id="rId15" Type="http://schemas.openxmlformats.org/officeDocument/2006/relationships/customXml" Target="../ink/ink82.xml"/><Relationship Id="rId36" Type="http://schemas.openxmlformats.org/officeDocument/2006/relationships/customXml" Target="../ink/ink93.xml"/><Relationship Id="rId57" Type="http://schemas.openxmlformats.org/officeDocument/2006/relationships/image" Target="../media/image109.png"/><Relationship Id="rId106" Type="http://schemas.openxmlformats.org/officeDocument/2006/relationships/customXml" Target="../ink/ink129.xml"/><Relationship Id="rId127" Type="http://schemas.openxmlformats.org/officeDocument/2006/relationships/image" Target="../media/image143.png"/><Relationship Id="rId10" Type="http://schemas.openxmlformats.org/officeDocument/2006/relationships/image" Target="../media/image87.png"/><Relationship Id="rId31" Type="http://schemas.openxmlformats.org/officeDocument/2006/relationships/image" Target="../media/image97.png"/><Relationship Id="rId52" Type="http://schemas.openxmlformats.org/officeDocument/2006/relationships/customXml" Target="../ink/ink102.xml"/><Relationship Id="rId73" Type="http://schemas.openxmlformats.org/officeDocument/2006/relationships/image" Target="../media/image117.png"/><Relationship Id="rId78" Type="http://schemas.openxmlformats.org/officeDocument/2006/relationships/customXml" Target="../ink/ink115.xml"/><Relationship Id="rId94" Type="http://schemas.openxmlformats.org/officeDocument/2006/relationships/customXml" Target="../ink/ink123.xml"/><Relationship Id="rId99" Type="http://schemas.openxmlformats.org/officeDocument/2006/relationships/image" Target="../media/image129.png"/><Relationship Id="rId101" Type="http://schemas.openxmlformats.org/officeDocument/2006/relationships/image" Target="../media/image130.png"/><Relationship Id="rId122" Type="http://schemas.openxmlformats.org/officeDocument/2006/relationships/customXml" Target="../ink/ink137.xml"/><Relationship Id="rId4" Type="http://schemas.openxmlformats.org/officeDocument/2006/relationships/image" Target="../media/image84.png"/><Relationship Id="rId9" Type="http://schemas.openxmlformats.org/officeDocument/2006/relationships/customXml" Target="../ink/ink79.xml"/><Relationship Id="rId26" Type="http://schemas.openxmlformats.org/officeDocument/2006/relationships/customXml" Target="../ink/ink8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5.xml"/><Relationship Id="rId18" Type="http://schemas.openxmlformats.org/officeDocument/2006/relationships/image" Target="../media/image153.png"/><Relationship Id="rId26" Type="http://schemas.openxmlformats.org/officeDocument/2006/relationships/image" Target="../media/image157.png"/><Relationship Id="rId39" Type="http://schemas.openxmlformats.org/officeDocument/2006/relationships/customXml" Target="../ink/ink158.xml"/><Relationship Id="rId21" Type="http://schemas.openxmlformats.org/officeDocument/2006/relationships/customXml" Target="../ink/ink149.xml"/><Relationship Id="rId34" Type="http://schemas.openxmlformats.org/officeDocument/2006/relationships/image" Target="../media/image161.png"/><Relationship Id="rId42" Type="http://schemas.openxmlformats.org/officeDocument/2006/relationships/image" Target="../media/image165.png"/><Relationship Id="rId47" Type="http://schemas.openxmlformats.org/officeDocument/2006/relationships/customXml" Target="../ink/ink162.xml"/><Relationship Id="rId50" Type="http://schemas.openxmlformats.org/officeDocument/2006/relationships/image" Target="../media/image168.png"/><Relationship Id="rId55" Type="http://schemas.openxmlformats.org/officeDocument/2006/relationships/customXml" Target="../ink/ink166.xml"/><Relationship Id="rId63" Type="http://schemas.openxmlformats.org/officeDocument/2006/relationships/customXml" Target="../ink/ink170.xml"/><Relationship Id="rId7" Type="http://schemas.openxmlformats.org/officeDocument/2006/relationships/customXml" Target="../ink/ink142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52.png"/><Relationship Id="rId29" Type="http://schemas.openxmlformats.org/officeDocument/2006/relationships/customXml" Target="../ink/ink153.xml"/><Relationship Id="rId11" Type="http://schemas.openxmlformats.org/officeDocument/2006/relationships/customXml" Target="../ink/ink144.xml"/><Relationship Id="rId24" Type="http://schemas.openxmlformats.org/officeDocument/2006/relationships/image" Target="../media/image156.png"/><Relationship Id="rId32" Type="http://schemas.openxmlformats.org/officeDocument/2006/relationships/image" Target="../media/image160.png"/><Relationship Id="rId37" Type="http://schemas.openxmlformats.org/officeDocument/2006/relationships/customXml" Target="../ink/ink157.xml"/><Relationship Id="rId40" Type="http://schemas.openxmlformats.org/officeDocument/2006/relationships/image" Target="../media/image164.png"/><Relationship Id="rId45" Type="http://schemas.openxmlformats.org/officeDocument/2006/relationships/customXml" Target="../ink/ink161.xml"/><Relationship Id="rId53" Type="http://schemas.openxmlformats.org/officeDocument/2006/relationships/customXml" Target="../ink/ink165.xml"/><Relationship Id="rId58" Type="http://schemas.openxmlformats.org/officeDocument/2006/relationships/image" Target="../media/image172.png"/><Relationship Id="rId5" Type="http://schemas.openxmlformats.org/officeDocument/2006/relationships/customXml" Target="../ink/ink141.xml"/><Relationship Id="rId61" Type="http://schemas.openxmlformats.org/officeDocument/2006/relationships/customXml" Target="../ink/ink169.xml"/><Relationship Id="rId19" Type="http://schemas.openxmlformats.org/officeDocument/2006/relationships/customXml" Target="../ink/ink148.xml"/><Relationship Id="rId14" Type="http://schemas.openxmlformats.org/officeDocument/2006/relationships/image" Target="../media/image151.png"/><Relationship Id="rId22" Type="http://schemas.openxmlformats.org/officeDocument/2006/relationships/image" Target="../media/image155.png"/><Relationship Id="rId27" Type="http://schemas.openxmlformats.org/officeDocument/2006/relationships/customXml" Target="../ink/ink152.xml"/><Relationship Id="rId30" Type="http://schemas.openxmlformats.org/officeDocument/2006/relationships/image" Target="../media/image159.png"/><Relationship Id="rId35" Type="http://schemas.openxmlformats.org/officeDocument/2006/relationships/customXml" Target="../ink/ink156.xml"/><Relationship Id="rId43" Type="http://schemas.openxmlformats.org/officeDocument/2006/relationships/customXml" Target="../ink/ink160.xml"/><Relationship Id="rId48" Type="http://schemas.openxmlformats.org/officeDocument/2006/relationships/image" Target="../media/image167.png"/><Relationship Id="rId56" Type="http://schemas.openxmlformats.org/officeDocument/2006/relationships/image" Target="../media/image171.png"/><Relationship Id="rId64" Type="http://schemas.openxmlformats.org/officeDocument/2006/relationships/image" Target="../media/image175.png"/><Relationship Id="rId8" Type="http://schemas.openxmlformats.org/officeDocument/2006/relationships/image" Target="../media/image148.png"/><Relationship Id="rId51" Type="http://schemas.openxmlformats.org/officeDocument/2006/relationships/customXml" Target="../ink/ink164.xml"/><Relationship Id="rId3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customXml" Target="../ink/ink147.xml"/><Relationship Id="rId25" Type="http://schemas.openxmlformats.org/officeDocument/2006/relationships/customXml" Target="../ink/ink151.xml"/><Relationship Id="rId33" Type="http://schemas.openxmlformats.org/officeDocument/2006/relationships/customXml" Target="../ink/ink155.xml"/><Relationship Id="rId38" Type="http://schemas.openxmlformats.org/officeDocument/2006/relationships/image" Target="../media/image163.png"/><Relationship Id="rId46" Type="http://schemas.openxmlformats.org/officeDocument/2006/relationships/image" Target="../media/image166.png"/><Relationship Id="rId59" Type="http://schemas.openxmlformats.org/officeDocument/2006/relationships/customXml" Target="../ink/ink168.xml"/><Relationship Id="rId20" Type="http://schemas.openxmlformats.org/officeDocument/2006/relationships/image" Target="../media/image154.png"/><Relationship Id="rId41" Type="http://schemas.openxmlformats.org/officeDocument/2006/relationships/customXml" Target="../ink/ink159.xml"/><Relationship Id="rId54" Type="http://schemas.openxmlformats.org/officeDocument/2006/relationships/image" Target="../media/image170.png"/><Relationship Id="rId62" Type="http://schemas.openxmlformats.org/officeDocument/2006/relationships/image" Target="../media/image1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7.png"/><Relationship Id="rId15" Type="http://schemas.openxmlformats.org/officeDocument/2006/relationships/customXml" Target="../ink/ink146.xml"/><Relationship Id="rId23" Type="http://schemas.openxmlformats.org/officeDocument/2006/relationships/customXml" Target="../ink/ink150.xml"/><Relationship Id="rId28" Type="http://schemas.openxmlformats.org/officeDocument/2006/relationships/image" Target="../media/image158.png"/><Relationship Id="rId36" Type="http://schemas.openxmlformats.org/officeDocument/2006/relationships/image" Target="../media/image162.png"/><Relationship Id="rId49" Type="http://schemas.openxmlformats.org/officeDocument/2006/relationships/customXml" Target="../ink/ink163.xml"/><Relationship Id="rId57" Type="http://schemas.openxmlformats.org/officeDocument/2006/relationships/customXml" Target="../ink/ink167.xml"/><Relationship Id="rId10" Type="http://schemas.openxmlformats.org/officeDocument/2006/relationships/image" Target="../media/image149.png"/><Relationship Id="rId31" Type="http://schemas.openxmlformats.org/officeDocument/2006/relationships/customXml" Target="../ink/ink154.xml"/><Relationship Id="rId44" Type="http://schemas.openxmlformats.org/officeDocument/2006/relationships/image" Target="../media/image60.png"/><Relationship Id="rId52" Type="http://schemas.openxmlformats.org/officeDocument/2006/relationships/image" Target="../media/image169.png"/><Relationship Id="rId60" Type="http://schemas.openxmlformats.org/officeDocument/2006/relationships/image" Target="../media/image173.png"/><Relationship Id="rId4" Type="http://schemas.openxmlformats.org/officeDocument/2006/relationships/image" Target="../media/image146.png"/><Relationship Id="rId9" Type="http://schemas.openxmlformats.org/officeDocument/2006/relationships/customXml" Target="../ink/ink143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2.xml"/><Relationship Id="rId21" Type="http://schemas.openxmlformats.org/officeDocument/2006/relationships/image" Target="../media/image184.png"/><Relationship Id="rId42" Type="http://schemas.openxmlformats.org/officeDocument/2006/relationships/customXml" Target="../ink/ink190.xml"/><Relationship Id="rId47" Type="http://schemas.openxmlformats.org/officeDocument/2006/relationships/image" Target="../media/image197.png"/><Relationship Id="rId63" Type="http://schemas.openxmlformats.org/officeDocument/2006/relationships/image" Target="../media/image205.png"/><Relationship Id="rId68" Type="http://schemas.openxmlformats.org/officeDocument/2006/relationships/customXml" Target="../ink/ink203.xml"/><Relationship Id="rId84" Type="http://schemas.openxmlformats.org/officeDocument/2006/relationships/customXml" Target="../ink/ink211.xml"/><Relationship Id="rId89" Type="http://schemas.openxmlformats.org/officeDocument/2006/relationships/image" Target="../media/image218.png"/><Relationship Id="rId16" Type="http://schemas.openxmlformats.org/officeDocument/2006/relationships/customXml" Target="../ink/ink177.xml"/><Relationship Id="rId11" Type="http://schemas.openxmlformats.org/officeDocument/2006/relationships/image" Target="../media/image180.png"/><Relationship Id="rId32" Type="http://schemas.openxmlformats.org/officeDocument/2006/relationships/customXml" Target="../ink/ink185.xml"/><Relationship Id="rId37" Type="http://schemas.openxmlformats.org/officeDocument/2006/relationships/image" Target="../media/image192.png"/><Relationship Id="rId53" Type="http://schemas.openxmlformats.org/officeDocument/2006/relationships/image" Target="../media/image200.png"/><Relationship Id="rId58" Type="http://schemas.openxmlformats.org/officeDocument/2006/relationships/customXml" Target="../ink/ink198.xml"/><Relationship Id="rId74" Type="http://schemas.openxmlformats.org/officeDocument/2006/relationships/customXml" Target="../ink/ink206.xml"/><Relationship Id="rId79" Type="http://schemas.openxmlformats.org/officeDocument/2006/relationships/image" Target="../media/image213.png"/><Relationship Id="rId5" Type="http://schemas.openxmlformats.org/officeDocument/2006/relationships/image" Target="../media/image177.png"/><Relationship Id="rId90" Type="http://schemas.openxmlformats.org/officeDocument/2006/relationships/customXml" Target="../ink/ink214.xml"/><Relationship Id="rId95" Type="http://schemas.openxmlformats.org/officeDocument/2006/relationships/image" Target="../media/image221.png"/><Relationship Id="rId22" Type="http://schemas.openxmlformats.org/officeDocument/2006/relationships/customXml" Target="../ink/ink180.xml"/><Relationship Id="rId27" Type="http://schemas.openxmlformats.org/officeDocument/2006/relationships/image" Target="../media/image187.png"/><Relationship Id="rId43" Type="http://schemas.openxmlformats.org/officeDocument/2006/relationships/image" Target="../media/image195.png"/><Relationship Id="rId48" Type="http://schemas.openxmlformats.org/officeDocument/2006/relationships/customXml" Target="../ink/ink193.xml"/><Relationship Id="rId64" Type="http://schemas.openxmlformats.org/officeDocument/2006/relationships/customXml" Target="../ink/ink201.xml"/><Relationship Id="rId69" Type="http://schemas.openxmlformats.org/officeDocument/2006/relationships/image" Target="../media/image208.png"/><Relationship Id="rId80" Type="http://schemas.openxmlformats.org/officeDocument/2006/relationships/customXml" Target="../ink/ink209.xml"/><Relationship Id="rId85" Type="http://schemas.openxmlformats.org/officeDocument/2006/relationships/image" Target="../media/image216.png"/><Relationship Id="rId3" Type="http://schemas.openxmlformats.org/officeDocument/2006/relationships/image" Target="../media/image176.png"/><Relationship Id="rId12" Type="http://schemas.openxmlformats.org/officeDocument/2006/relationships/customXml" Target="../ink/ink175.xml"/><Relationship Id="rId17" Type="http://schemas.openxmlformats.org/officeDocument/2006/relationships/image" Target="../media/image182.png"/><Relationship Id="rId25" Type="http://schemas.openxmlformats.org/officeDocument/2006/relationships/image" Target="../media/image186.png"/><Relationship Id="rId33" Type="http://schemas.openxmlformats.org/officeDocument/2006/relationships/image" Target="../media/image190.png"/><Relationship Id="rId38" Type="http://schemas.openxmlformats.org/officeDocument/2006/relationships/customXml" Target="../ink/ink188.xml"/><Relationship Id="rId46" Type="http://schemas.openxmlformats.org/officeDocument/2006/relationships/customXml" Target="../ink/ink192.xml"/><Relationship Id="rId59" Type="http://schemas.openxmlformats.org/officeDocument/2006/relationships/image" Target="../media/image203.png"/><Relationship Id="rId67" Type="http://schemas.openxmlformats.org/officeDocument/2006/relationships/image" Target="../media/image207.png"/><Relationship Id="rId20" Type="http://schemas.openxmlformats.org/officeDocument/2006/relationships/customXml" Target="../ink/ink179.xml"/><Relationship Id="rId41" Type="http://schemas.openxmlformats.org/officeDocument/2006/relationships/image" Target="../media/image194.png"/><Relationship Id="rId54" Type="http://schemas.openxmlformats.org/officeDocument/2006/relationships/customXml" Target="../ink/ink196.xml"/><Relationship Id="rId62" Type="http://schemas.openxmlformats.org/officeDocument/2006/relationships/customXml" Target="../ink/ink200.xml"/><Relationship Id="rId70" Type="http://schemas.openxmlformats.org/officeDocument/2006/relationships/customXml" Target="../ink/ink204.xml"/><Relationship Id="rId75" Type="http://schemas.openxmlformats.org/officeDocument/2006/relationships/image" Target="../media/image211.png"/><Relationship Id="rId83" Type="http://schemas.openxmlformats.org/officeDocument/2006/relationships/image" Target="../media/image215.png"/><Relationship Id="rId88" Type="http://schemas.openxmlformats.org/officeDocument/2006/relationships/customXml" Target="../ink/ink213.xml"/><Relationship Id="rId91" Type="http://schemas.openxmlformats.org/officeDocument/2006/relationships/image" Target="../media/image219.png"/><Relationship Id="rId96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.xml"/><Relationship Id="rId15" Type="http://schemas.openxmlformats.org/officeDocument/2006/relationships/image" Target="../media/image60.png"/><Relationship Id="rId23" Type="http://schemas.openxmlformats.org/officeDocument/2006/relationships/image" Target="../media/image185.png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49" Type="http://schemas.openxmlformats.org/officeDocument/2006/relationships/image" Target="../media/image198.png"/><Relationship Id="rId57" Type="http://schemas.openxmlformats.org/officeDocument/2006/relationships/image" Target="../media/image202.png"/><Relationship Id="rId10" Type="http://schemas.openxmlformats.org/officeDocument/2006/relationships/customXml" Target="../ink/ink174.xml"/><Relationship Id="rId31" Type="http://schemas.openxmlformats.org/officeDocument/2006/relationships/image" Target="../media/image189.png"/><Relationship Id="rId44" Type="http://schemas.openxmlformats.org/officeDocument/2006/relationships/customXml" Target="../ink/ink191.xml"/><Relationship Id="rId52" Type="http://schemas.openxmlformats.org/officeDocument/2006/relationships/customXml" Target="../ink/ink195.xml"/><Relationship Id="rId60" Type="http://schemas.openxmlformats.org/officeDocument/2006/relationships/customXml" Target="../ink/ink199.xml"/><Relationship Id="rId65" Type="http://schemas.openxmlformats.org/officeDocument/2006/relationships/image" Target="../media/image206.png"/><Relationship Id="rId73" Type="http://schemas.openxmlformats.org/officeDocument/2006/relationships/image" Target="../media/image210.png"/><Relationship Id="rId78" Type="http://schemas.openxmlformats.org/officeDocument/2006/relationships/customXml" Target="../ink/ink208.xml"/><Relationship Id="rId81" Type="http://schemas.openxmlformats.org/officeDocument/2006/relationships/image" Target="../media/image214.png"/><Relationship Id="rId86" Type="http://schemas.openxmlformats.org/officeDocument/2006/relationships/customXml" Target="../ink/ink212.xml"/><Relationship Id="rId94" Type="http://schemas.openxmlformats.org/officeDocument/2006/relationships/customXml" Target="../ink/ink216.xml"/><Relationship Id="rId4" Type="http://schemas.openxmlformats.org/officeDocument/2006/relationships/customXml" Target="../ink/ink171.xml"/><Relationship Id="rId9" Type="http://schemas.openxmlformats.org/officeDocument/2006/relationships/image" Target="../media/image179.png"/><Relationship Id="rId13" Type="http://schemas.openxmlformats.org/officeDocument/2006/relationships/image" Target="../media/image181.png"/><Relationship Id="rId18" Type="http://schemas.openxmlformats.org/officeDocument/2006/relationships/customXml" Target="../ink/ink178.xml"/><Relationship Id="rId39" Type="http://schemas.openxmlformats.org/officeDocument/2006/relationships/image" Target="../media/image193.png"/><Relationship Id="rId34" Type="http://schemas.openxmlformats.org/officeDocument/2006/relationships/customXml" Target="../ink/ink186.xml"/><Relationship Id="rId50" Type="http://schemas.openxmlformats.org/officeDocument/2006/relationships/customXml" Target="../ink/ink194.xml"/><Relationship Id="rId55" Type="http://schemas.openxmlformats.org/officeDocument/2006/relationships/image" Target="../media/image201.png"/><Relationship Id="rId76" Type="http://schemas.openxmlformats.org/officeDocument/2006/relationships/customXml" Target="../ink/ink207.xml"/><Relationship Id="rId97" Type="http://schemas.openxmlformats.org/officeDocument/2006/relationships/image" Target="../media/image222.png"/><Relationship Id="rId7" Type="http://schemas.openxmlformats.org/officeDocument/2006/relationships/image" Target="../media/image178.png"/><Relationship Id="rId71" Type="http://schemas.openxmlformats.org/officeDocument/2006/relationships/image" Target="../media/image209.png"/><Relationship Id="rId92" Type="http://schemas.openxmlformats.org/officeDocument/2006/relationships/customXml" Target="../ink/ink215.xml"/><Relationship Id="rId2" Type="http://schemas.openxmlformats.org/officeDocument/2006/relationships/notesSlide" Target="../notesSlides/notesSlide14.xml"/><Relationship Id="rId29" Type="http://schemas.openxmlformats.org/officeDocument/2006/relationships/image" Target="../media/image188.png"/><Relationship Id="rId24" Type="http://schemas.openxmlformats.org/officeDocument/2006/relationships/customXml" Target="../ink/ink181.xml"/><Relationship Id="rId40" Type="http://schemas.openxmlformats.org/officeDocument/2006/relationships/customXml" Target="../ink/ink189.xml"/><Relationship Id="rId45" Type="http://schemas.openxmlformats.org/officeDocument/2006/relationships/image" Target="../media/image196.png"/><Relationship Id="rId66" Type="http://schemas.openxmlformats.org/officeDocument/2006/relationships/customXml" Target="../ink/ink202.xml"/><Relationship Id="rId87" Type="http://schemas.openxmlformats.org/officeDocument/2006/relationships/image" Target="../media/image217.png"/><Relationship Id="rId61" Type="http://schemas.openxmlformats.org/officeDocument/2006/relationships/image" Target="../media/image204.png"/><Relationship Id="rId82" Type="http://schemas.openxmlformats.org/officeDocument/2006/relationships/customXml" Target="../ink/ink210.xml"/><Relationship Id="rId19" Type="http://schemas.openxmlformats.org/officeDocument/2006/relationships/image" Target="../media/image183.png"/><Relationship Id="rId14" Type="http://schemas.openxmlformats.org/officeDocument/2006/relationships/customXml" Target="../ink/ink176.xml"/><Relationship Id="rId30" Type="http://schemas.openxmlformats.org/officeDocument/2006/relationships/customXml" Target="../ink/ink184.xml"/><Relationship Id="rId35" Type="http://schemas.openxmlformats.org/officeDocument/2006/relationships/image" Target="../media/image191.png"/><Relationship Id="rId56" Type="http://schemas.openxmlformats.org/officeDocument/2006/relationships/customXml" Target="../ink/ink197.xml"/><Relationship Id="rId77" Type="http://schemas.openxmlformats.org/officeDocument/2006/relationships/image" Target="../media/image212.png"/><Relationship Id="rId8" Type="http://schemas.openxmlformats.org/officeDocument/2006/relationships/customXml" Target="../ink/ink173.xml"/><Relationship Id="rId51" Type="http://schemas.openxmlformats.org/officeDocument/2006/relationships/image" Target="../media/image199.png"/><Relationship Id="rId72" Type="http://schemas.openxmlformats.org/officeDocument/2006/relationships/customXml" Target="../ink/ink205.xml"/><Relationship Id="rId93" Type="http://schemas.openxmlformats.org/officeDocument/2006/relationships/image" Target="../media/image220.png"/><Relationship Id="rId98" Type="http://schemas.openxmlformats.org/officeDocument/2006/relationships/customXml" Target="../ink/ink2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4.png"/><Relationship Id="rId4" Type="http://schemas.openxmlformats.org/officeDocument/2006/relationships/customXml" Target="../ink/ink219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png"/><Relationship Id="rId18" Type="http://schemas.openxmlformats.org/officeDocument/2006/relationships/customXml" Target="../ink/ink227.xml"/><Relationship Id="rId26" Type="http://schemas.openxmlformats.org/officeDocument/2006/relationships/customXml" Target="../ink/ink231.xml"/><Relationship Id="rId21" Type="http://schemas.openxmlformats.org/officeDocument/2006/relationships/image" Target="../media/image234.png"/><Relationship Id="rId34" Type="http://schemas.openxmlformats.org/officeDocument/2006/relationships/customXml" Target="../ink/ink235.xml"/><Relationship Id="rId7" Type="http://schemas.openxmlformats.org/officeDocument/2006/relationships/image" Target="../media/image227.png"/><Relationship Id="rId12" Type="http://schemas.openxmlformats.org/officeDocument/2006/relationships/customXml" Target="../ink/ink224.xml"/><Relationship Id="rId17" Type="http://schemas.openxmlformats.org/officeDocument/2006/relationships/image" Target="../media/image232.png"/><Relationship Id="rId25" Type="http://schemas.openxmlformats.org/officeDocument/2006/relationships/image" Target="../media/image236.png"/><Relationship Id="rId33" Type="http://schemas.openxmlformats.org/officeDocument/2006/relationships/image" Target="../media/image240.png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226.xml"/><Relationship Id="rId20" Type="http://schemas.openxmlformats.org/officeDocument/2006/relationships/customXml" Target="../ink/ink228.xml"/><Relationship Id="rId29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Relationship Id="rId11" Type="http://schemas.openxmlformats.org/officeDocument/2006/relationships/image" Target="../media/image229.png"/><Relationship Id="rId24" Type="http://schemas.openxmlformats.org/officeDocument/2006/relationships/customXml" Target="../ink/ink230.xml"/><Relationship Id="rId32" Type="http://schemas.openxmlformats.org/officeDocument/2006/relationships/customXml" Target="../ink/ink234.xml"/><Relationship Id="rId37" Type="http://schemas.openxmlformats.org/officeDocument/2006/relationships/image" Target="../media/image242.png"/><Relationship Id="rId5" Type="http://schemas.openxmlformats.org/officeDocument/2006/relationships/image" Target="../media/image226.png"/><Relationship Id="rId15" Type="http://schemas.openxmlformats.org/officeDocument/2006/relationships/image" Target="../media/image231.png"/><Relationship Id="rId23" Type="http://schemas.openxmlformats.org/officeDocument/2006/relationships/image" Target="../media/image235.png"/><Relationship Id="rId28" Type="http://schemas.openxmlformats.org/officeDocument/2006/relationships/customXml" Target="../ink/ink232.xml"/><Relationship Id="rId36" Type="http://schemas.openxmlformats.org/officeDocument/2006/relationships/customXml" Target="../ink/ink236.xml"/><Relationship Id="rId10" Type="http://schemas.openxmlformats.org/officeDocument/2006/relationships/customXml" Target="../ink/ink223.xml"/><Relationship Id="rId19" Type="http://schemas.openxmlformats.org/officeDocument/2006/relationships/image" Target="../media/image233.png"/><Relationship Id="rId31" Type="http://schemas.openxmlformats.org/officeDocument/2006/relationships/image" Target="../media/image239.png"/><Relationship Id="rId4" Type="http://schemas.openxmlformats.org/officeDocument/2006/relationships/customXml" Target="../ink/ink220.xml"/><Relationship Id="rId9" Type="http://schemas.openxmlformats.org/officeDocument/2006/relationships/image" Target="../media/image228.png"/><Relationship Id="rId14" Type="http://schemas.openxmlformats.org/officeDocument/2006/relationships/customXml" Target="../ink/ink225.xml"/><Relationship Id="rId22" Type="http://schemas.openxmlformats.org/officeDocument/2006/relationships/customXml" Target="../ink/ink229.xml"/><Relationship Id="rId27" Type="http://schemas.openxmlformats.org/officeDocument/2006/relationships/image" Target="../media/image237.png"/><Relationship Id="rId30" Type="http://schemas.openxmlformats.org/officeDocument/2006/relationships/customXml" Target="../ink/ink233.xml"/><Relationship Id="rId35" Type="http://schemas.openxmlformats.org/officeDocument/2006/relationships/image" Target="../media/image241.png"/><Relationship Id="rId8" Type="http://schemas.openxmlformats.org/officeDocument/2006/relationships/customXml" Target="../ink/ink222.xml"/><Relationship Id="rId3" Type="http://schemas.openxmlformats.org/officeDocument/2006/relationships/image" Target="../media/image225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8.xml"/><Relationship Id="rId21" Type="http://schemas.openxmlformats.org/officeDocument/2006/relationships/image" Target="../media/image252.png"/><Relationship Id="rId34" Type="http://schemas.openxmlformats.org/officeDocument/2006/relationships/customXml" Target="../ink/ink252.xml"/><Relationship Id="rId42" Type="http://schemas.openxmlformats.org/officeDocument/2006/relationships/customXml" Target="../ink/ink256.xml"/><Relationship Id="rId47" Type="http://schemas.openxmlformats.org/officeDocument/2006/relationships/image" Target="../media/image263.png"/><Relationship Id="rId50" Type="http://schemas.openxmlformats.org/officeDocument/2006/relationships/customXml" Target="../ink/ink260.xml"/><Relationship Id="rId55" Type="http://schemas.openxmlformats.org/officeDocument/2006/relationships/image" Target="../media/image267.png"/><Relationship Id="rId63" Type="http://schemas.openxmlformats.org/officeDocument/2006/relationships/image" Target="../media/image271.png"/><Relationship Id="rId7" Type="http://schemas.openxmlformats.org/officeDocument/2006/relationships/image" Target="../media/image245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243.xml"/><Relationship Id="rId29" Type="http://schemas.openxmlformats.org/officeDocument/2006/relationships/image" Target="../media/image255.png"/><Relationship Id="rId11" Type="http://schemas.openxmlformats.org/officeDocument/2006/relationships/image" Target="../media/image247.png"/><Relationship Id="rId24" Type="http://schemas.openxmlformats.org/officeDocument/2006/relationships/customXml" Target="../ink/ink247.xml"/><Relationship Id="rId32" Type="http://schemas.openxmlformats.org/officeDocument/2006/relationships/customXml" Target="../ink/ink251.xml"/><Relationship Id="rId37" Type="http://schemas.openxmlformats.org/officeDocument/2006/relationships/image" Target="../media/image258.png"/><Relationship Id="rId40" Type="http://schemas.openxmlformats.org/officeDocument/2006/relationships/customXml" Target="../ink/ink255.xml"/><Relationship Id="rId45" Type="http://schemas.openxmlformats.org/officeDocument/2006/relationships/image" Target="../media/image262.png"/><Relationship Id="rId53" Type="http://schemas.openxmlformats.org/officeDocument/2006/relationships/image" Target="../media/image266.png"/><Relationship Id="rId58" Type="http://schemas.openxmlformats.org/officeDocument/2006/relationships/customXml" Target="../ink/ink264.xml"/><Relationship Id="rId66" Type="http://schemas.openxmlformats.org/officeDocument/2006/relationships/customXml" Target="../ink/ink268.xml"/><Relationship Id="rId5" Type="http://schemas.openxmlformats.org/officeDocument/2006/relationships/image" Target="../media/image244.png"/><Relationship Id="rId61" Type="http://schemas.openxmlformats.org/officeDocument/2006/relationships/image" Target="../media/image270.png"/><Relationship Id="rId19" Type="http://schemas.openxmlformats.org/officeDocument/2006/relationships/image" Target="../media/image251.png"/><Relationship Id="rId14" Type="http://schemas.openxmlformats.org/officeDocument/2006/relationships/customXml" Target="../ink/ink242.xml"/><Relationship Id="rId22" Type="http://schemas.openxmlformats.org/officeDocument/2006/relationships/customXml" Target="../ink/ink246.xml"/><Relationship Id="rId27" Type="http://schemas.openxmlformats.org/officeDocument/2006/relationships/image" Target="../media/image254.png"/><Relationship Id="rId30" Type="http://schemas.openxmlformats.org/officeDocument/2006/relationships/customXml" Target="../ink/ink250.xml"/><Relationship Id="rId35" Type="http://schemas.openxmlformats.org/officeDocument/2006/relationships/image" Target="../media/image257.png"/><Relationship Id="rId43" Type="http://schemas.openxmlformats.org/officeDocument/2006/relationships/image" Target="../media/image261.png"/><Relationship Id="rId48" Type="http://schemas.openxmlformats.org/officeDocument/2006/relationships/customXml" Target="../ink/ink259.xml"/><Relationship Id="rId56" Type="http://schemas.openxmlformats.org/officeDocument/2006/relationships/customXml" Target="../ink/ink263.xml"/><Relationship Id="rId64" Type="http://schemas.openxmlformats.org/officeDocument/2006/relationships/customXml" Target="../ink/ink267.xml"/><Relationship Id="rId8" Type="http://schemas.openxmlformats.org/officeDocument/2006/relationships/customXml" Target="../ink/ink239.xml"/><Relationship Id="rId51" Type="http://schemas.openxmlformats.org/officeDocument/2006/relationships/image" Target="../media/image265.png"/><Relationship Id="rId3" Type="http://schemas.openxmlformats.org/officeDocument/2006/relationships/image" Target="../media/image243.png"/><Relationship Id="rId12" Type="http://schemas.openxmlformats.org/officeDocument/2006/relationships/customXml" Target="../ink/ink241.xml"/><Relationship Id="rId17" Type="http://schemas.openxmlformats.org/officeDocument/2006/relationships/image" Target="../media/image250.png"/><Relationship Id="rId25" Type="http://schemas.openxmlformats.org/officeDocument/2006/relationships/image" Target="../media/image217.png"/><Relationship Id="rId33" Type="http://schemas.openxmlformats.org/officeDocument/2006/relationships/image" Target="../media/image60.png"/><Relationship Id="rId38" Type="http://schemas.openxmlformats.org/officeDocument/2006/relationships/customXml" Target="../ink/ink254.xml"/><Relationship Id="rId46" Type="http://schemas.openxmlformats.org/officeDocument/2006/relationships/customXml" Target="../ink/ink258.xml"/><Relationship Id="rId59" Type="http://schemas.openxmlformats.org/officeDocument/2006/relationships/image" Target="../media/image269.png"/><Relationship Id="rId67" Type="http://schemas.openxmlformats.org/officeDocument/2006/relationships/image" Target="../media/image273.png"/><Relationship Id="rId20" Type="http://schemas.openxmlformats.org/officeDocument/2006/relationships/customXml" Target="../ink/ink245.xml"/><Relationship Id="rId41" Type="http://schemas.openxmlformats.org/officeDocument/2006/relationships/image" Target="../media/image260.png"/><Relationship Id="rId54" Type="http://schemas.openxmlformats.org/officeDocument/2006/relationships/customXml" Target="../ink/ink262.xml"/><Relationship Id="rId62" Type="http://schemas.openxmlformats.org/officeDocument/2006/relationships/customXml" Target="../ink/ink26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38.xml"/><Relationship Id="rId15" Type="http://schemas.openxmlformats.org/officeDocument/2006/relationships/image" Target="../media/image249.png"/><Relationship Id="rId23" Type="http://schemas.openxmlformats.org/officeDocument/2006/relationships/image" Target="../media/image253.png"/><Relationship Id="rId28" Type="http://schemas.openxmlformats.org/officeDocument/2006/relationships/customXml" Target="../ink/ink249.xml"/><Relationship Id="rId36" Type="http://schemas.openxmlformats.org/officeDocument/2006/relationships/customXml" Target="../ink/ink253.xml"/><Relationship Id="rId49" Type="http://schemas.openxmlformats.org/officeDocument/2006/relationships/image" Target="../media/image264.png"/><Relationship Id="rId57" Type="http://schemas.openxmlformats.org/officeDocument/2006/relationships/image" Target="../media/image268.png"/><Relationship Id="rId10" Type="http://schemas.openxmlformats.org/officeDocument/2006/relationships/customXml" Target="../ink/ink240.xml"/><Relationship Id="rId31" Type="http://schemas.openxmlformats.org/officeDocument/2006/relationships/image" Target="../media/image256.png"/><Relationship Id="rId44" Type="http://schemas.openxmlformats.org/officeDocument/2006/relationships/customXml" Target="../ink/ink257.xml"/><Relationship Id="rId52" Type="http://schemas.openxmlformats.org/officeDocument/2006/relationships/customXml" Target="../ink/ink261.xml"/><Relationship Id="rId60" Type="http://schemas.openxmlformats.org/officeDocument/2006/relationships/customXml" Target="../ink/ink265.xml"/><Relationship Id="rId65" Type="http://schemas.openxmlformats.org/officeDocument/2006/relationships/image" Target="../media/image272.png"/><Relationship Id="rId4" Type="http://schemas.openxmlformats.org/officeDocument/2006/relationships/customXml" Target="../ink/ink237.xml"/><Relationship Id="rId9" Type="http://schemas.openxmlformats.org/officeDocument/2006/relationships/image" Target="../media/image246.png"/><Relationship Id="rId13" Type="http://schemas.openxmlformats.org/officeDocument/2006/relationships/image" Target="../media/image248.png"/><Relationship Id="rId18" Type="http://schemas.openxmlformats.org/officeDocument/2006/relationships/customXml" Target="../ink/ink244.xml"/><Relationship Id="rId39" Type="http://schemas.openxmlformats.org/officeDocument/2006/relationships/image" Target="../media/image259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0.xml"/><Relationship Id="rId117" Type="http://schemas.openxmlformats.org/officeDocument/2006/relationships/image" Target="../media/image330.png"/><Relationship Id="rId21" Type="http://schemas.openxmlformats.org/officeDocument/2006/relationships/image" Target="../media/image283.png"/><Relationship Id="rId42" Type="http://schemas.openxmlformats.org/officeDocument/2006/relationships/customXml" Target="../ink/ink288.xml"/><Relationship Id="rId47" Type="http://schemas.openxmlformats.org/officeDocument/2006/relationships/image" Target="../media/image295.png"/><Relationship Id="rId63" Type="http://schemas.openxmlformats.org/officeDocument/2006/relationships/image" Target="../media/image303.png"/><Relationship Id="rId68" Type="http://schemas.openxmlformats.org/officeDocument/2006/relationships/customXml" Target="../ink/ink301.xml"/><Relationship Id="rId84" Type="http://schemas.openxmlformats.org/officeDocument/2006/relationships/customXml" Target="../ink/ink309.xml"/><Relationship Id="rId89" Type="http://schemas.openxmlformats.org/officeDocument/2006/relationships/image" Target="../media/image316.png"/><Relationship Id="rId112" Type="http://schemas.openxmlformats.org/officeDocument/2006/relationships/customXml" Target="../ink/ink323.xml"/><Relationship Id="rId16" Type="http://schemas.openxmlformats.org/officeDocument/2006/relationships/customXml" Target="../ink/ink275.xml"/><Relationship Id="rId107" Type="http://schemas.openxmlformats.org/officeDocument/2006/relationships/image" Target="../media/image325.png"/><Relationship Id="rId11" Type="http://schemas.openxmlformats.org/officeDocument/2006/relationships/image" Target="../media/image278.png"/><Relationship Id="rId32" Type="http://schemas.openxmlformats.org/officeDocument/2006/relationships/customXml" Target="../ink/ink283.xml"/><Relationship Id="rId37" Type="http://schemas.openxmlformats.org/officeDocument/2006/relationships/image" Target="../media/image291.png"/><Relationship Id="rId53" Type="http://schemas.openxmlformats.org/officeDocument/2006/relationships/image" Target="../media/image298.png"/><Relationship Id="rId58" Type="http://schemas.openxmlformats.org/officeDocument/2006/relationships/customXml" Target="../ink/ink296.xml"/><Relationship Id="rId74" Type="http://schemas.openxmlformats.org/officeDocument/2006/relationships/customXml" Target="../ink/ink304.xml"/><Relationship Id="rId79" Type="http://schemas.openxmlformats.org/officeDocument/2006/relationships/image" Target="../media/image311.png"/><Relationship Id="rId102" Type="http://schemas.openxmlformats.org/officeDocument/2006/relationships/customXml" Target="../ink/ink318.xml"/><Relationship Id="rId123" Type="http://schemas.openxmlformats.org/officeDocument/2006/relationships/image" Target="../media/image333.png"/><Relationship Id="rId5" Type="http://schemas.openxmlformats.org/officeDocument/2006/relationships/image" Target="../media/image275.png"/><Relationship Id="rId90" Type="http://schemas.openxmlformats.org/officeDocument/2006/relationships/customXml" Target="../ink/ink312.xml"/><Relationship Id="rId95" Type="http://schemas.openxmlformats.org/officeDocument/2006/relationships/image" Target="../media/image319.png"/><Relationship Id="rId22" Type="http://schemas.openxmlformats.org/officeDocument/2006/relationships/customXml" Target="../ink/ink278.xml"/><Relationship Id="rId27" Type="http://schemas.openxmlformats.org/officeDocument/2006/relationships/image" Target="../media/image286.png"/><Relationship Id="rId43" Type="http://schemas.openxmlformats.org/officeDocument/2006/relationships/image" Target="../media/image293.png"/><Relationship Id="rId48" Type="http://schemas.openxmlformats.org/officeDocument/2006/relationships/customXml" Target="../ink/ink291.xml"/><Relationship Id="rId64" Type="http://schemas.openxmlformats.org/officeDocument/2006/relationships/customXml" Target="../ink/ink299.xml"/><Relationship Id="rId69" Type="http://schemas.openxmlformats.org/officeDocument/2006/relationships/image" Target="../media/image306.png"/><Relationship Id="rId113" Type="http://schemas.openxmlformats.org/officeDocument/2006/relationships/image" Target="../media/image328.png"/><Relationship Id="rId118" Type="http://schemas.openxmlformats.org/officeDocument/2006/relationships/customXml" Target="../ink/ink326.xml"/><Relationship Id="rId80" Type="http://schemas.openxmlformats.org/officeDocument/2006/relationships/customXml" Target="../ink/ink307.xml"/><Relationship Id="rId85" Type="http://schemas.openxmlformats.org/officeDocument/2006/relationships/image" Target="../media/image314.png"/><Relationship Id="rId12" Type="http://schemas.openxmlformats.org/officeDocument/2006/relationships/customXml" Target="../ink/ink273.xml"/><Relationship Id="rId17" Type="http://schemas.openxmlformats.org/officeDocument/2006/relationships/image" Target="../media/image281.png"/><Relationship Id="rId33" Type="http://schemas.openxmlformats.org/officeDocument/2006/relationships/image" Target="../media/image289.png"/><Relationship Id="rId38" Type="http://schemas.openxmlformats.org/officeDocument/2006/relationships/customXml" Target="../ink/ink286.xml"/><Relationship Id="rId59" Type="http://schemas.openxmlformats.org/officeDocument/2006/relationships/image" Target="../media/image301.png"/><Relationship Id="rId103" Type="http://schemas.openxmlformats.org/officeDocument/2006/relationships/image" Target="../media/image323.png"/><Relationship Id="rId108" Type="http://schemas.openxmlformats.org/officeDocument/2006/relationships/customXml" Target="../ink/ink321.xml"/><Relationship Id="rId54" Type="http://schemas.openxmlformats.org/officeDocument/2006/relationships/customXml" Target="../ink/ink294.xml"/><Relationship Id="rId70" Type="http://schemas.openxmlformats.org/officeDocument/2006/relationships/customXml" Target="../ink/ink302.xml"/><Relationship Id="rId75" Type="http://schemas.openxmlformats.org/officeDocument/2006/relationships/image" Target="../media/image309.png"/><Relationship Id="rId91" Type="http://schemas.openxmlformats.org/officeDocument/2006/relationships/image" Target="../media/image317.png"/><Relationship Id="rId96" Type="http://schemas.openxmlformats.org/officeDocument/2006/relationships/customXml" Target="../ink/ink3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0.xml"/><Relationship Id="rId23" Type="http://schemas.openxmlformats.org/officeDocument/2006/relationships/image" Target="../media/image284.png"/><Relationship Id="rId28" Type="http://schemas.openxmlformats.org/officeDocument/2006/relationships/customXml" Target="../ink/ink281.xml"/><Relationship Id="rId49" Type="http://schemas.openxmlformats.org/officeDocument/2006/relationships/image" Target="../media/image296.png"/><Relationship Id="rId114" Type="http://schemas.openxmlformats.org/officeDocument/2006/relationships/customXml" Target="../ink/ink324.xml"/><Relationship Id="rId119" Type="http://schemas.openxmlformats.org/officeDocument/2006/relationships/image" Target="../media/image331.png"/><Relationship Id="rId44" Type="http://schemas.openxmlformats.org/officeDocument/2006/relationships/customXml" Target="../ink/ink289.xml"/><Relationship Id="rId60" Type="http://schemas.openxmlformats.org/officeDocument/2006/relationships/customXml" Target="../ink/ink297.xml"/><Relationship Id="rId65" Type="http://schemas.openxmlformats.org/officeDocument/2006/relationships/image" Target="../media/image304.png"/><Relationship Id="rId81" Type="http://schemas.openxmlformats.org/officeDocument/2006/relationships/image" Target="../media/image312.png"/><Relationship Id="rId86" Type="http://schemas.openxmlformats.org/officeDocument/2006/relationships/customXml" Target="../ink/ink310.xml"/><Relationship Id="rId4" Type="http://schemas.openxmlformats.org/officeDocument/2006/relationships/customXml" Target="../ink/ink269.xml"/><Relationship Id="rId9" Type="http://schemas.openxmlformats.org/officeDocument/2006/relationships/image" Target="../media/image277.png"/><Relationship Id="rId13" Type="http://schemas.openxmlformats.org/officeDocument/2006/relationships/image" Target="../media/image279.png"/><Relationship Id="rId18" Type="http://schemas.openxmlformats.org/officeDocument/2006/relationships/customXml" Target="../ink/ink276.xml"/><Relationship Id="rId39" Type="http://schemas.openxmlformats.org/officeDocument/2006/relationships/image" Target="../media/image292.png"/><Relationship Id="rId109" Type="http://schemas.openxmlformats.org/officeDocument/2006/relationships/image" Target="../media/image326.png"/><Relationship Id="rId34" Type="http://schemas.openxmlformats.org/officeDocument/2006/relationships/customXml" Target="../ink/ink284.xml"/><Relationship Id="rId50" Type="http://schemas.openxmlformats.org/officeDocument/2006/relationships/customXml" Target="../ink/ink292.xml"/><Relationship Id="rId55" Type="http://schemas.openxmlformats.org/officeDocument/2006/relationships/image" Target="../media/image299.png"/><Relationship Id="rId76" Type="http://schemas.openxmlformats.org/officeDocument/2006/relationships/customXml" Target="../ink/ink305.xml"/><Relationship Id="rId97" Type="http://schemas.openxmlformats.org/officeDocument/2006/relationships/image" Target="../media/image320.png"/><Relationship Id="rId104" Type="http://schemas.openxmlformats.org/officeDocument/2006/relationships/customXml" Target="../ink/ink319.xml"/><Relationship Id="rId120" Type="http://schemas.openxmlformats.org/officeDocument/2006/relationships/customXml" Target="../ink/ink327.xml"/><Relationship Id="rId7" Type="http://schemas.openxmlformats.org/officeDocument/2006/relationships/image" Target="../media/image276.png"/><Relationship Id="rId71" Type="http://schemas.openxmlformats.org/officeDocument/2006/relationships/image" Target="../media/image307.png"/><Relationship Id="rId92" Type="http://schemas.openxmlformats.org/officeDocument/2006/relationships/customXml" Target="../ink/ink313.xml"/><Relationship Id="rId2" Type="http://schemas.openxmlformats.org/officeDocument/2006/relationships/notesSlide" Target="../notesSlides/notesSlide18.xml"/><Relationship Id="rId29" Type="http://schemas.openxmlformats.org/officeDocument/2006/relationships/image" Target="../media/image287.png"/><Relationship Id="rId24" Type="http://schemas.openxmlformats.org/officeDocument/2006/relationships/customXml" Target="../ink/ink279.xml"/><Relationship Id="rId40" Type="http://schemas.openxmlformats.org/officeDocument/2006/relationships/customXml" Target="../ink/ink287.xml"/><Relationship Id="rId45" Type="http://schemas.openxmlformats.org/officeDocument/2006/relationships/image" Target="../media/image294.png"/><Relationship Id="rId66" Type="http://schemas.openxmlformats.org/officeDocument/2006/relationships/customXml" Target="../ink/ink300.xml"/><Relationship Id="rId87" Type="http://schemas.openxmlformats.org/officeDocument/2006/relationships/image" Target="../media/image315.png"/><Relationship Id="rId110" Type="http://schemas.openxmlformats.org/officeDocument/2006/relationships/customXml" Target="../ink/ink322.xml"/><Relationship Id="rId115" Type="http://schemas.openxmlformats.org/officeDocument/2006/relationships/image" Target="../media/image329.png"/><Relationship Id="rId61" Type="http://schemas.openxmlformats.org/officeDocument/2006/relationships/image" Target="../media/image302.png"/><Relationship Id="rId82" Type="http://schemas.openxmlformats.org/officeDocument/2006/relationships/customXml" Target="../ink/ink308.xml"/><Relationship Id="rId19" Type="http://schemas.openxmlformats.org/officeDocument/2006/relationships/image" Target="../media/image282.png"/><Relationship Id="rId14" Type="http://schemas.openxmlformats.org/officeDocument/2006/relationships/customXml" Target="../ink/ink274.xml"/><Relationship Id="rId30" Type="http://schemas.openxmlformats.org/officeDocument/2006/relationships/customXml" Target="../ink/ink282.xml"/><Relationship Id="rId35" Type="http://schemas.openxmlformats.org/officeDocument/2006/relationships/image" Target="../media/image290.png"/><Relationship Id="rId56" Type="http://schemas.openxmlformats.org/officeDocument/2006/relationships/customXml" Target="../ink/ink295.xml"/><Relationship Id="rId77" Type="http://schemas.openxmlformats.org/officeDocument/2006/relationships/image" Target="../media/image310.png"/><Relationship Id="rId100" Type="http://schemas.openxmlformats.org/officeDocument/2006/relationships/customXml" Target="../ink/ink317.xml"/><Relationship Id="rId105" Type="http://schemas.openxmlformats.org/officeDocument/2006/relationships/image" Target="../media/image324.png"/><Relationship Id="rId8" Type="http://schemas.openxmlformats.org/officeDocument/2006/relationships/customXml" Target="../ink/ink271.xml"/><Relationship Id="rId51" Type="http://schemas.openxmlformats.org/officeDocument/2006/relationships/image" Target="../media/image297.png"/><Relationship Id="rId72" Type="http://schemas.openxmlformats.org/officeDocument/2006/relationships/customXml" Target="../ink/ink303.xml"/><Relationship Id="rId93" Type="http://schemas.openxmlformats.org/officeDocument/2006/relationships/image" Target="../media/image318.png"/><Relationship Id="rId98" Type="http://schemas.openxmlformats.org/officeDocument/2006/relationships/customXml" Target="../ink/ink316.xml"/><Relationship Id="rId121" Type="http://schemas.openxmlformats.org/officeDocument/2006/relationships/image" Target="../media/image332.png"/><Relationship Id="rId3" Type="http://schemas.openxmlformats.org/officeDocument/2006/relationships/image" Target="../media/image274.png"/><Relationship Id="rId25" Type="http://schemas.openxmlformats.org/officeDocument/2006/relationships/image" Target="../media/image285.png"/><Relationship Id="rId46" Type="http://schemas.openxmlformats.org/officeDocument/2006/relationships/customXml" Target="../ink/ink290.xml"/><Relationship Id="rId67" Type="http://schemas.openxmlformats.org/officeDocument/2006/relationships/image" Target="../media/image305.png"/><Relationship Id="rId116" Type="http://schemas.openxmlformats.org/officeDocument/2006/relationships/customXml" Target="../ink/ink325.xml"/><Relationship Id="rId20" Type="http://schemas.openxmlformats.org/officeDocument/2006/relationships/customXml" Target="../ink/ink277.xml"/><Relationship Id="rId41" Type="http://schemas.openxmlformats.org/officeDocument/2006/relationships/image" Target="../media/image60.png"/><Relationship Id="rId62" Type="http://schemas.openxmlformats.org/officeDocument/2006/relationships/customXml" Target="../ink/ink298.xml"/><Relationship Id="rId83" Type="http://schemas.openxmlformats.org/officeDocument/2006/relationships/image" Target="../media/image313.png"/><Relationship Id="rId88" Type="http://schemas.openxmlformats.org/officeDocument/2006/relationships/customXml" Target="../ink/ink311.xml"/><Relationship Id="rId111" Type="http://schemas.openxmlformats.org/officeDocument/2006/relationships/image" Target="../media/image327.png"/><Relationship Id="rId15" Type="http://schemas.openxmlformats.org/officeDocument/2006/relationships/image" Target="../media/image280.png"/><Relationship Id="rId36" Type="http://schemas.openxmlformats.org/officeDocument/2006/relationships/customXml" Target="../ink/ink285.xml"/><Relationship Id="rId57" Type="http://schemas.openxmlformats.org/officeDocument/2006/relationships/image" Target="../media/image300.png"/><Relationship Id="rId106" Type="http://schemas.openxmlformats.org/officeDocument/2006/relationships/customXml" Target="../ink/ink320.xml"/><Relationship Id="rId10" Type="http://schemas.openxmlformats.org/officeDocument/2006/relationships/customXml" Target="../ink/ink272.xml"/><Relationship Id="rId31" Type="http://schemas.openxmlformats.org/officeDocument/2006/relationships/image" Target="../media/image288.png"/><Relationship Id="rId52" Type="http://schemas.openxmlformats.org/officeDocument/2006/relationships/customXml" Target="../ink/ink293.xml"/><Relationship Id="rId73" Type="http://schemas.openxmlformats.org/officeDocument/2006/relationships/image" Target="../media/image308.png"/><Relationship Id="rId78" Type="http://schemas.openxmlformats.org/officeDocument/2006/relationships/customXml" Target="../ink/ink306.xml"/><Relationship Id="rId94" Type="http://schemas.openxmlformats.org/officeDocument/2006/relationships/customXml" Target="../ink/ink314.xml"/><Relationship Id="rId99" Type="http://schemas.openxmlformats.org/officeDocument/2006/relationships/image" Target="../media/image321.png"/><Relationship Id="rId101" Type="http://schemas.openxmlformats.org/officeDocument/2006/relationships/image" Target="../media/image322.png"/><Relationship Id="rId122" Type="http://schemas.openxmlformats.org/officeDocument/2006/relationships/customXml" Target="../ink/ink328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0.png"/><Relationship Id="rId21" Type="http://schemas.openxmlformats.org/officeDocument/2006/relationships/image" Target="../media/image343.png"/><Relationship Id="rId42" Type="http://schemas.openxmlformats.org/officeDocument/2006/relationships/customXml" Target="../ink/ink348.xml"/><Relationship Id="rId63" Type="http://schemas.openxmlformats.org/officeDocument/2006/relationships/image" Target="../media/image364.png"/><Relationship Id="rId84" Type="http://schemas.openxmlformats.org/officeDocument/2006/relationships/customXml" Target="../ink/ink369.xml"/><Relationship Id="rId138" Type="http://schemas.openxmlformats.org/officeDocument/2006/relationships/customXml" Target="../ink/ink396.xml"/><Relationship Id="rId107" Type="http://schemas.openxmlformats.org/officeDocument/2006/relationships/image" Target="../media/image385.png"/><Relationship Id="rId11" Type="http://schemas.openxmlformats.org/officeDocument/2006/relationships/image" Target="../media/image338.png"/><Relationship Id="rId32" Type="http://schemas.openxmlformats.org/officeDocument/2006/relationships/customXml" Target="../ink/ink343.xml"/><Relationship Id="rId37" Type="http://schemas.openxmlformats.org/officeDocument/2006/relationships/image" Target="../media/image351.png"/><Relationship Id="rId53" Type="http://schemas.openxmlformats.org/officeDocument/2006/relationships/image" Target="../media/image359.png"/><Relationship Id="rId58" Type="http://schemas.openxmlformats.org/officeDocument/2006/relationships/customXml" Target="../ink/ink356.xml"/><Relationship Id="rId74" Type="http://schemas.openxmlformats.org/officeDocument/2006/relationships/customXml" Target="../ink/ink364.xml"/><Relationship Id="rId79" Type="http://schemas.openxmlformats.org/officeDocument/2006/relationships/image" Target="../media/image371.png"/><Relationship Id="rId102" Type="http://schemas.openxmlformats.org/officeDocument/2006/relationships/customXml" Target="../ink/ink378.xml"/><Relationship Id="rId123" Type="http://schemas.openxmlformats.org/officeDocument/2006/relationships/image" Target="../media/image393.png"/><Relationship Id="rId128" Type="http://schemas.openxmlformats.org/officeDocument/2006/relationships/customXml" Target="../ink/ink391.xml"/><Relationship Id="rId5" Type="http://schemas.openxmlformats.org/officeDocument/2006/relationships/image" Target="../media/image335.png"/><Relationship Id="rId90" Type="http://schemas.openxmlformats.org/officeDocument/2006/relationships/customXml" Target="../ink/ink372.xml"/><Relationship Id="rId95" Type="http://schemas.openxmlformats.org/officeDocument/2006/relationships/image" Target="../media/image379.png"/><Relationship Id="rId22" Type="http://schemas.openxmlformats.org/officeDocument/2006/relationships/customXml" Target="../ink/ink338.xml"/><Relationship Id="rId27" Type="http://schemas.openxmlformats.org/officeDocument/2006/relationships/image" Target="../media/image346.png"/><Relationship Id="rId43" Type="http://schemas.openxmlformats.org/officeDocument/2006/relationships/image" Target="../media/image354.png"/><Relationship Id="rId48" Type="http://schemas.openxmlformats.org/officeDocument/2006/relationships/customXml" Target="../ink/ink351.xml"/><Relationship Id="rId64" Type="http://schemas.openxmlformats.org/officeDocument/2006/relationships/customXml" Target="../ink/ink359.xml"/><Relationship Id="rId69" Type="http://schemas.openxmlformats.org/officeDocument/2006/relationships/image" Target="../media/image40.png"/><Relationship Id="rId113" Type="http://schemas.openxmlformats.org/officeDocument/2006/relationships/image" Target="../media/image388.png"/><Relationship Id="rId118" Type="http://schemas.openxmlformats.org/officeDocument/2006/relationships/customXml" Target="../ink/ink386.xml"/><Relationship Id="rId134" Type="http://schemas.openxmlformats.org/officeDocument/2006/relationships/customXml" Target="../ink/ink394.xml"/><Relationship Id="rId139" Type="http://schemas.openxmlformats.org/officeDocument/2006/relationships/image" Target="../media/image400.png"/><Relationship Id="rId80" Type="http://schemas.openxmlformats.org/officeDocument/2006/relationships/customXml" Target="../ink/ink367.xml"/><Relationship Id="rId85" Type="http://schemas.openxmlformats.org/officeDocument/2006/relationships/image" Target="../media/image374.png"/><Relationship Id="rId12" Type="http://schemas.openxmlformats.org/officeDocument/2006/relationships/customXml" Target="../ink/ink333.xml"/><Relationship Id="rId17" Type="http://schemas.openxmlformats.org/officeDocument/2006/relationships/image" Target="../media/image341.png"/><Relationship Id="rId33" Type="http://schemas.openxmlformats.org/officeDocument/2006/relationships/image" Target="../media/image349.png"/><Relationship Id="rId38" Type="http://schemas.openxmlformats.org/officeDocument/2006/relationships/customXml" Target="../ink/ink346.xml"/><Relationship Id="rId59" Type="http://schemas.openxmlformats.org/officeDocument/2006/relationships/image" Target="../media/image362.png"/><Relationship Id="rId103" Type="http://schemas.openxmlformats.org/officeDocument/2006/relationships/image" Target="../media/image383.png"/><Relationship Id="rId108" Type="http://schemas.openxmlformats.org/officeDocument/2006/relationships/customXml" Target="../ink/ink381.xml"/><Relationship Id="rId124" Type="http://schemas.openxmlformats.org/officeDocument/2006/relationships/customXml" Target="../ink/ink389.xml"/><Relationship Id="rId129" Type="http://schemas.openxmlformats.org/officeDocument/2006/relationships/image" Target="../media/image396.png"/><Relationship Id="rId54" Type="http://schemas.openxmlformats.org/officeDocument/2006/relationships/customXml" Target="../ink/ink354.xml"/><Relationship Id="rId70" Type="http://schemas.openxmlformats.org/officeDocument/2006/relationships/customXml" Target="../ink/ink362.xml"/><Relationship Id="rId75" Type="http://schemas.openxmlformats.org/officeDocument/2006/relationships/image" Target="../media/image369.png"/><Relationship Id="rId91" Type="http://schemas.openxmlformats.org/officeDocument/2006/relationships/image" Target="../media/image377.png"/><Relationship Id="rId96" Type="http://schemas.openxmlformats.org/officeDocument/2006/relationships/customXml" Target="../ink/ink375.xml"/><Relationship Id="rId140" Type="http://schemas.openxmlformats.org/officeDocument/2006/relationships/customXml" Target="../ink/ink3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0.xml"/><Relationship Id="rId23" Type="http://schemas.openxmlformats.org/officeDocument/2006/relationships/image" Target="../media/image344.png"/><Relationship Id="rId28" Type="http://schemas.openxmlformats.org/officeDocument/2006/relationships/customXml" Target="../ink/ink341.xml"/><Relationship Id="rId49" Type="http://schemas.openxmlformats.org/officeDocument/2006/relationships/image" Target="../media/image357.png"/><Relationship Id="rId114" Type="http://schemas.openxmlformats.org/officeDocument/2006/relationships/customXml" Target="../ink/ink384.xml"/><Relationship Id="rId119" Type="http://schemas.openxmlformats.org/officeDocument/2006/relationships/image" Target="../media/image391.png"/><Relationship Id="rId44" Type="http://schemas.openxmlformats.org/officeDocument/2006/relationships/customXml" Target="../ink/ink349.xml"/><Relationship Id="rId60" Type="http://schemas.openxmlformats.org/officeDocument/2006/relationships/customXml" Target="../ink/ink357.xml"/><Relationship Id="rId65" Type="http://schemas.openxmlformats.org/officeDocument/2006/relationships/image" Target="../media/image365.png"/><Relationship Id="rId81" Type="http://schemas.openxmlformats.org/officeDocument/2006/relationships/image" Target="../media/image372.png"/><Relationship Id="rId86" Type="http://schemas.openxmlformats.org/officeDocument/2006/relationships/customXml" Target="../ink/ink370.xml"/><Relationship Id="rId130" Type="http://schemas.openxmlformats.org/officeDocument/2006/relationships/customXml" Target="../ink/ink392.xml"/><Relationship Id="rId135" Type="http://schemas.openxmlformats.org/officeDocument/2006/relationships/image" Target="../media/image399.png"/><Relationship Id="rId13" Type="http://schemas.openxmlformats.org/officeDocument/2006/relationships/image" Target="../media/image339.png"/><Relationship Id="rId18" Type="http://schemas.openxmlformats.org/officeDocument/2006/relationships/customXml" Target="../ink/ink336.xml"/><Relationship Id="rId39" Type="http://schemas.openxmlformats.org/officeDocument/2006/relationships/image" Target="../media/image352.png"/><Relationship Id="rId109" Type="http://schemas.openxmlformats.org/officeDocument/2006/relationships/image" Target="../media/image386.png"/><Relationship Id="rId34" Type="http://schemas.openxmlformats.org/officeDocument/2006/relationships/customXml" Target="../ink/ink344.xml"/><Relationship Id="rId50" Type="http://schemas.openxmlformats.org/officeDocument/2006/relationships/customXml" Target="../ink/ink352.xml"/><Relationship Id="rId55" Type="http://schemas.openxmlformats.org/officeDocument/2006/relationships/image" Target="../media/image360.png"/><Relationship Id="rId76" Type="http://schemas.openxmlformats.org/officeDocument/2006/relationships/customXml" Target="../ink/ink365.xml"/><Relationship Id="rId97" Type="http://schemas.openxmlformats.org/officeDocument/2006/relationships/image" Target="../media/image380.png"/><Relationship Id="rId104" Type="http://schemas.openxmlformats.org/officeDocument/2006/relationships/customXml" Target="../ink/ink379.xml"/><Relationship Id="rId120" Type="http://schemas.openxmlformats.org/officeDocument/2006/relationships/customXml" Target="../ink/ink387.xml"/><Relationship Id="rId125" Type="http://schemas.openxmlformats.org/officeDocument/2006/relationships/image" Target="../media/image394.png"/><Relationship Id="rId141" Type="http://schemas.openxmlformats.org/officeDocument/2006/relationships/image" Target="../media/image401.png"/><Relationship Id="rId7" Type="http://schemas.openxmlformats.org/officeDocument/2006/relationships/image" Target="../media/image336.png"/><Relationship Id="rId71" Type="http://schemas.openxmlformats.org/officeDocument/2006/relationships/image" Target="../media/image367.png"/><Relationship Id="rId92" Type="http://schemas.openxmlformats.org/officeDocument/2006/relationships/customXml" Target="../ink/ink373.xml"/><Relationship Id="rId2" Type="http://schemas.openxmlformats.org/officeDocument/2006/relationships/notesSlide" Target="../notesSlides/notesSlide19.xml"/><Relationship Id="rId29" Type="http://schemas.openxmlformats.org/officeDocument/2006/relationships/image" Target="../media/image347.png"/><Relationship Id="rId24" Type="http://schemas.openxmlformats.org/officeDocument/2006/relationships/customXml" Target="../ink/ink339.xml"/><Relationship Id="rId40" Type="http://schemas.openxmlformats.org/officeDocument/2006/relationships/customXml" Target="../ink/ink347.xml"/><Relationship Id="rId45" Type="http://schemas.openxmlformats.org/officeDocument/2006/relationships/image" Target="../media/image355.png"/><Relationship Id="rId66" Type="http://schemas.openxmlformats.org/officeDocument/2006/relationships/customXml" Target="../ink/ink360.xml"/><Relationship Id="rId87" Type="http://schemas.openxmlformats.org/officeDocument/2006/relationships/image" Target="../media/image375.png"/><Relationship Id="rId110" Type="http://schemas.openxmlformats.org/officeDocument/2006/relationships/customXml" Target="../ink/ink382.xml"/><Relationship Id="rId115" Type="http://schemas.openxmlformats.org/officeDocument/2006/relationships/image" Target="../media/image389.png"/><Relationship Id="rId131" Type="http://schemas.openxmlformats.org/officeDocument/2006/relationships/image" Target="../media/image397.png"/><Relationship Id="rId136" Type="http://schemas.openxmlformats.org/officeDocument/2006/relationships/customXml" Target="../ink/ink395.xml"/><Relationship Id="rId61" Type="http://schemas.openxmlformats.org/officeDocument/2006/relationships/image" Target="../media/image363.png"/><Relationship Id="rId82" Type="http://schemas.openxmlformats.org/officeDocument/2006/relationships/customXml" Target="../ink/ink368.xml"/><Relationship Id="rId19" Type="http://schemas.openxmlformats.org/officeDocument/2006/relationships/image" Target="../media/image342.png"/><Relationship Id="rId14" Type="http://schemas.openxmlformats.org/officeDocument/2006/relationships/customXml" Target="../ink/ink334.xml"/><Relationship Id="rId30" Type="http://schemas.openxmlformats.org/officeDocument/2006/relationships/customXml" Target="../ink/ink342.xml"/><Relationship Id="rId35" Type="http://schemas.openxmlformats.org/officeDocument/2006/relationships/image" Target="../media/image350.png"/><Relationship Id="rId56" Type="http://schemas.openxmlformats.org/officeDocument/2006/relationships/customXml" Target="../ink/ink355.xml"/><Relationship Id="rId77" Type="http://schemas.openxmlformats.org/officeDocument/2006/relationships/image" Target="../media/image370.png"/><Relationship Id="rId100" Type="http://schemas.openxmlformats.org/officeDocument/2006/relationships/customXml" Target="../ink/ink377.xml"/><Relationship Id="rId105" Type="http://schemas.openxmlformats.org/officeDocument/2006/relationships/image" Target="../media/image384.png"/><Relationship Id="rId126" Type="http://schemas.openxmlformats.org/officeDocument/2006/relationships/customXml" Target="../ink/ink390.xml"/><Relationship Id="rId8" Type="http://schemas.openxmlformats.org/officeDocument/2006/relationships/customXml" Target="../ink/ink331.xml"/><Relationship Id="rId51" Type="http://schemas.openxmlformats.org/officeDocument/2006/relationships/image" Target="../media/image358.png"/><Relationship Id="rId72" Type="http://schemas.openxmlformats.org/officeDocument/2006/relationships/customXml" Target="../ink/ink363.xml"/><Relationship Id="rId93" Type="http://schemas.openxmlformats.org/officeDocument/2006/relationships/image" Target="../media/image378.png"/><Relationship Id="rId98" Type="http://schemas.openxmlformats.org/officeDocument/2006/relationships/customXml" Target="../ink/ink376.xml"/><Relationship Id="rId121" Type="http://schemas.openxmlformats.org/officeDocument/2006/relationships/image" Target="../media/image392.png"/><Relationship Id="rId142" Type="http://schemas.openxmlformats.org/officeDocument/2006/relationships/customXml" Target="../ink/ink398.xml"/><Relationship Id="rId3" Type="http://schemas.openxmlformats.org/officeDocument/2006/relationships/image" Target="../media/image334.png"/><Relationship Id="rId25" Type="http://schemas.openxmlformats.org/officeDocument/2006/relationships/image" Target="../media/image345.png"/><Relationship Id="rId46" Type="http://schemas.openxmlformats.org/officeDocument/2006/relationships/customXml" Target="../ink/ink350.xml"/><Relationship Id="rId67" Type="http://schemas.openxmlformats.org/officeDocument/2006/relationships/image" Target="../media/image366.png"/><Relationship Id="rId116" Type="http://schemas.openxmlformats.org/officeDocument/2006/relationships/customXml" Target="../ink/ink385.xml"/><Relationship Id="rId137" Type="http://schemas.openxmlformats.org/officeDocument/2006/relationships/image" Target="../media/image60.png"/><Relationship Id="rId20" Type="http://schemas.openxmlformats.org/officeDocument/2006/relationships/customXml" Target="../ink/ink337.xml"/><Relationship Id="rId41" Type="http://schemas.openxmlformats.org/officeDocument/2006/relationships/image" Target="../media/image353.png"/><Relationship Id="rId62" Type="http://schemas.openxmlformats.org/officeDocument/2006/relationships/customXml" Target="../ink/ink358.xml"/><Relationship Id="rId83" Type="http://schemas.openxmlformats.org/officeDocument/2006/relationships/image" Target="../media/image373.png"/><Relationship Id="rId88" Type="http://schemas.openxmlformats.org/officeDocument/2006/relationships/customXml" Target="../ink/ink371.xml"/><Relationship Id="rId111" Type="http://schemas.openxmlformats.org/officeDocument/2006/relationships/image" Target="../media/image387.png"/><Relationship Id="rId132" Type="http://schemas.openxmlformats.org/officeDocument/2006/relationships/customXml" Target="../ink/ink393.xml"/><Relationship Id="rId15" Type="http://schemas.openxmlformats.org/officeDocument/2006/relationships/image" Target="../media/image340.png"/><Relationship Id="rId36" Type="http://schemas.openxmlformats.org/officeDocument/2006/relationships/customXml" Target="../ink/ink345.xml"/><Relationship Id="rId57" Type="http://schemas.openxmlformats.org/officeDocument/2006/relationships/image" Target="../media/image361.png"/><Relationship Id="rId106" Type="http://schemas.openxmlformats.org/officeDocument/2006/relationships/customXml" Target="../ink/ink380.xml"/><Relationship Id="rId127" Type="http://schemas.openxmlformats.org/officeDocument/2006/relationships/image" Target="../media/image395.png"/><Relationship Id="rId10" Type="http://schemas.openxmlformats.org/officeDocument/2006/relationships/customXml" Target="../ink/ink332.xml"/><Relationship Id="rId31" Type="http://schemas.openxmlformats.org/officeDocument/2006/relationships/image" Target="../media/image348.png"/><Relationship Id="rId52" Type="http://schemas.openxmlformats.org/officeDocument/2006/relationships/customXml" Target="../ink/ink353.xml"/><Relationship Id="rId73" Type="http://schemas.openxmlformats.org/officeDocument/2006/relationships/image" Target="../media/image368.png"/><Relationship Id="rId78" Type="http://schemas.openxmlformats.org/officeDocument/2006/relationships/customXml" Target="../ink/ink366.xml"/><Relationship Id="rId94" Type="http://schemas.openxmlformats.org/officeDocument/2006/relationships/customXml" Target="../ink/ink374.xml"/><Relationship Id="rId99" Type="http://schemas.openxmlformats.org/officeDocument/2006/relationships/image" Target="../media/image381.png"/><Relationship Id="rId101" Type="http://schemas.openxmlformats.org/officeDocument/2006/relationships/image" Target="../media/image382.png"/><Relationship Id="rId122" Type="http://schemas.openxmlformats.org/officeDocument/2006/relationships/customXml" Target="../ink/ink388.xml"/><Relationship Id="rId143" Type="http://schemas.openxmlformats.org/officeDocument/2006/relationships/image" Target="../media/image402.png"/><Relationship Id="rId4" Type="http://schemas.openxmlformats.org/officeDocument/2006/relationships/customXml" Target="../ink/ink329.xml"/><Relationship Id="rId9" Type="http://schemas.openxmlformats.org/officeDocument/2006/relationships/image" Target="../media/image337.png"/><Relationship Id="rId26" Type="http://schemas.openxmlformats.org/officeDocument/2006/relationships/customXml" Target="../ink/ink340.xml"/><Relationship Id="rId47" Type="http://schemas.openxmlformats.org/officeDocument/2006/relationships/image" Target="../media/image356.png"/><Relationship Id="rId68" Type="http://schemas.openxmlformats.org/officeDocument/2006/relationships/customXml" Target="../ink/ink361.xml"/><Relationship Id="rId89" Type="http://schemas.openxmlformats.org/officeDocument/2006/relationships/image" Target="../media/image376.png"/><Relationship Id="rId112" Type="http://schemas.openxmlformats.org/officeDocument/2006/relationships/customXml" Target="../ink/ink383.xml"/><Relationship Id="rId133" Type="http://schemas.openxmlformats.org/officeDocument/2006/relationships/image" Target="../media/image398.png"/><Relationship Id="rId16" Type="http://schemas.openxmlformats.org/officeDocument/2006/relationships/customXml" Target="../ink/ink3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1.xml"/><Relationship Id="rId13" Type="http://schemas.openxmlformats.org/officeDocument/2006/relationships/image" Target="../media/image408.png"/><Relationship Id="rId18" Type="http://schemas.openxmlformats.org/officeDocument/2006/relationships/customXml" Target="../ink/ink406.xml"/><Relationship Id="rId26" Type="http://schemas.openxmlformats.org/officeDocument/2006/relationships/customXml" Target="../ink/ink410.xml"/><Relationship Id="rId3" Type="http://schemas.openxmlformats.org/officeDocument/2006/relationships/image" Target="../media/image403.png"/><Relationship Id="rId21" Type="http://schemas.openxmlformats.org/officeDocument/2006/relationships/image" Target="../media/image412.png"/><Relationship Id="rId7" Type="http://schemas.openxmlformats.org/officeDocument/2006/relationships/image" Target="../media/image405.png"/><Relationship Id="rId12" Type="http://schemas.openxmlformats.org/officeDocument/2006/relationships/customXml" Target="../ink/ink403.xml"/><Relationship Id="rId17" Type="http://schemas.openxmlformats.org/officeDocument/2006/relationships/image" Target="../media/image410.png"/><Relationship Id="rId25" Type="http://schemas.openxmlformats.org/officeDocument/2006/relationships/image" Target="../media/image414.png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405.xml"/><Relationship Id="rId20" Type="http://schemas.openxmlformats.org/officeDocument/2006/relationships/customXml" Target="../ink/ink407.xml"/><Relationship Id="rId29" Type="http://schemas.openxmlformats.org/officeDocument/2006/relationships/image" Target="../media/image4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0.xml"/><Relationship Id="rId11" Type="http://schemas.openxmlformats.org/officeDocument/2006/relationships/image" Target="../media/image407.png"/><Relationship Id="rId24" Type="http://schemas.openxmlformats.org/officeDocument/2006/relationships/customXml" Target="../ink/ink409.xml"/><Relationship Id="rId5" Type="http://schemas.openxmlformats.org/officeDocument/2006/relationships/image" Target="../media/image404.png"/><Relationship Id="rId15" Type="http://schemas.openxmlformats.org/officeDocument/2006/relationships/image" Target="../media/image409.png"/><Relationship Id="rId23" Type="http://schemas.openxmlformats.org/officeDocument/2006/relationships/image" Target="../media/image413.png"/><Relationship Id="rId28" Type="http://schemas.openxmlformats.org/officeDocument/2006/relationships/customXml" Target="../ink/ink411.xml"/><Relationship Id="rId10" Type="http://schemas.openxmlformats.org/officeDocument/2006/relationships/customXml" Target="../ink/ink402.xml"/><Relationship Id="rId19" Type="http://schemas.openxmlformats.org/officeDocument/2006/relationships/image" Target="../media/image411.png"/><Relationship Id="rId31" Type="http://schemas.openxmlformats.org/officeDocument/2006/relationships/image" Target="../media/image417.png"/><Relationship Id="rId4" Type="http://schemas.openxmlformats.org/officeDocument/2006/relationships/customXml" Target="../ink/ink399.xml"/><Relationship Id="rId9" Type="http://schemas.openxmlformats.org/officeDocument/2006/relationships/image" Target="../media/image406.png"/><Relationship Id="rId14" Type="http://schemas.openxmlformats.org/officeDocument/2006/relationships/customXml" Target="../ink/ink404.xml"/><Relationship Id="rId22" Type="http://schemas.openxmlformats.org/officeDocument/2006/relationships/customXml" Target="../ink/ink408.xml"/><Relationship Id="rId27" Type="http://schemas.openxmlformats.org/officeDocument/2006/relationships/image" Target="../media/image415.png"/><Relationship Id="rId30" Type="http://schemas.openxmlformats.org/officeDocument/2006/relationships/customXml" Target="../ink/ink41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.png"/><Relationship Id="rId21" Type="http://schemas.openxmlformats.org/officeDocument/2006/relationships/customXml" Target="../ink/ink421.xml"/><Relationship Id="rId42" Type="http://schemas.openxmlformats.org/officeDocument/2006/relationships/image" Target="../media/image437.png"/><Relationship Id="rId47" Type="http://schemas.openxmlformats.org/officeDocument/2006/relationships/customXml" Target="../ink/ink434.xml"/><Relationship Id="rId63" Type="http://schemas.openxmlformats.org/officeDocument/2006/relationships/customXml" Target="../ink/ink442.xml"/><Relationship Id="rId68" Type="http://schemas.openxmlformats.org/officeDocument/2006/relationships/image" Target="../media/image450.png"/><Relationship Id="rId16" Type="http://schemas.openxmlformats.org/officeDocument/2006/relationships/image" Target="../media/image425.png"/><Relationship Id="rId11" Type="http://schemas.openxmlformats.org/officeDocument/2006/relationships/customXml" Target="../ink/ink416.xml"/><Relationship Id="rId32" Type="http://schemas.openxmlformats.org/officeDocument/2006/relationships/image" Target="../media/image432.png"/><Relationship Id="rId37" Type="http://schemas.openxmlformats.org/officeDocument/2006/relationships/customXml" Target="../ink/ink429.xml"/><Relationship Id="rId53" Type="http://schemas.openxmlformats.org/officeDocument/2006/relationships/customXml" Target="../ink/ink437.xml"/><Relationship Id="rId58" Type="http://schemas.openxmlformats.org/officeDocument/2006/relationships/image" Target="../media/image445.png"/><Relationship Id="rId74" Type="http://schemas.openxmlformats.org/officeDocument/2006/relationships/image" Target="../media/image453.png"/><Relationship Id="rId79" Type="http://schemas.openxmlformats.org/officeDocument/2006/relationships/customXml" Target="../ink/ink450.xml"/><Relationship Id="rId5" Type="http://schemas.openxmlformats.org/officeDocument/2006/relationships/customXml" Target="../ink/ink413.xml"/><Relationship Id="rId61" Type="http://schemas.openxmlformats.org/officeDocument/2006/relationships/customXml" Target="../ink/ink441.xml"/><Relationship Id="rId82" Type="http://schemas.openxmlformats.org/officeDocument/2006/relationships/image" Target="../media/image456.png"/><Relationship Id="rId19" Type="http://schemas.openxmlformats.org/officeDocument/2006/relationships/customXml" Target="../ink/ink420.xml"/><Relationship Id="rId14" Type="http://schemas.openxmlformats.org/officeDocument/2006/relationships/image" Target="../media/image424.png"/><Relationship Id="rId22" Type="http://schemas.openxmlformats.org/officeDocument/2006/relationships/image" Target="../media/image428.png"/><Relationship Id="rId27" Type="http://schemas.openxmlformats.org/officeDocument/2006/relationships/customXml" Target="../ink/ink424.xml"/><Relationship Id="rId30" Type="http://schemas.openxmlformats.org/officeDocument/2006/relationships/image" Target="../media/image431.png"/><Relationship Id="rId35" Type="http://schemas.openxmlformats.org/officeDocument/2006/relationships/customXml" Target="../ink/ink428.xml"/><Relationship Id="rId43" Type="http://schemas.openxmlformats.org/officeDocument/2006/relationships/customXml" Target="../ink/ink432.xml"/><Relationship Id="rId48" Type="http://schemas.openxmlformats.org/officeDocument/2006/relationships/image" Target="../media/image440.png"/><Relationship Id="rId56" Type="http://schemas.openxmlformats.org/officeDocument/2006/relationships/image" Target="../media/image444.png"/><Relationship Id="rId64" Type="http://schemas.openxmlformats.org/officeDocument/2006/relationships/image" Target="../media/image448.png"/><Relationship Id="rId69" Type="http://schemas.openxmlformats.org/officeDocument/2006/relationships/customXml" Target="../ink/ink445.xml"/><Relationship Id="rId77" Type="http://schemas.openxmlformats.org/officeDocument/2006/relationships/customXml" Target="../ink/ink449.xml"/><Relationship Id="rId8" Type="http://schemas.openxmlformats.org/officeDocument/2006/relationships/image" Target="../media/image421.png"/><Relationship Id="rId51" Type="http://schemas.openxmlformats.org/officeDocument/2006/relationships/customXml" Target="../ink/ink436.xml"/><Relationship Id="rId72" Type="http://schemas.openxmlformats.org/officeDocument/2006/relationships/image" Target="../media/image452.png"/><Relationship Id="rId80" Type="http://schemas.openxmlformats.org/officeDocument/2006/relationships/image" Target="../media/image455.png"/><Relationship Id="rId3" Type="http://schemas.openxmlformats.org/officeDocument/2006/relationships/image" Target="../media/image418.png"/><Relationship Id="rId12" Type="http://schemas.openxmlformats.org/officeDocument/2006/relationships/image" Target="../media/image423.png"/><Relationship Id="rId17" Type="http://schemas.openxmlformats.org/officeDocument/2006/relationships/customXml" Target="../ink/ink419.xml"/><Relationship Id="rId25" Type="http://schemas.openxmlformats.org/officeDocument/2006/relationships/customXml" Target="../ink/ink423.xml"/><Relationship Id="rId33" Type="http://schemas.openxmlformats.org/officeDocument/2006/relationships/customXml" Target="../ink/ink427.xml"/><Relationship Id="rId38" Type="http://schemas.openxmlformats.org/officeDocument/2006/relationships/image" Target="../media/image435.png"/><Relationship Id="rId46" Type="http://schemas.openxmlformats.org/officeDocument/2006/relationships/image" Target="../media/image439.png"/><Relationship Id="rId59" Type="http://schemas.openxmlformats.org/officeDocument/2006/relationships/customXml" Target="../ink/ink440.xml"/><Relationship Id="rId67" Type="http://schemas.openxmlformats.org/officeDocument/2006/relationships/customXml" Target="../ink/ink444.xml"/><Relationship Id="rId20" Type="http://schemas.openxmlformats.org/officeDocument/2006/relationships/image" Target="../media/image427.png"/><Relationship Id="rId41" Type="http://schemas.openxmlformats.org/officeDocument/2006/relationships/customXml" Target="../ink/ink431.xml"/><Relationship Id="rId54" Type="http://schemas.openxmlformats.org/officeDocument/2006/relationships/image" Target="../media/image443.png"/><Relationship Id="rId62" Type="http://schemas.openxmlformats.org/officeDocument/2006/relationships/image" Target="../media/image447.png"/><Relationship Id="rId70" Type="http://schemas.openxmlformats.org/officeDocument/2006/relationships/image" Target="../media/image451.png"/><Relationship Id="rId75" Type="http://schemas.openxmlformats.org/officeDocument/2006/relationships/customXml" Target="../ink/ink4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0.png"/><Relationship Id="rId15" Type="http://schemas.openxmlformats.org/officeDocument/2006/relationships/customXml" Target="../ink/ink418.xml"/><Relationship Id="rId23" Type="http://schemas.openxmlformats.org/officeDocument/2006/relationships/customXml" Target="../ink/ink422.xml"/><Relationship Id="rId28" Type="http://schemas.openxmlformats.org/officeDocument/2006/relationships/image" Target="../media/image430.png"/><Relationship Id="rId36" Type="http://schemas.openxmlformats.org/officeDocument/2006/relationships/image" Target="../media/image434.png"/><Relationship Id="rId49" Type="http://schemas.openxmlformats.org/officeDocument/2006/relationships/customXml" Target="../ink/ink435.xml"/><Relationship Id="rId57" Type="http://schemas.openxmlformats.org/officeDocument/2006/relationships/customXml" Target="../ink/ink439.xml"/><Relationship Id="rId10" Type="http://schemas.openxmlformats.org/officeDocument/2006/relationships/image" Target="../media/image422.png"/><Relationship Id="rId31" Type="http://schemas.openxmlformats.org/officeDocument/2006/relationships/customXml" Target="../ink/ink426.xml"/><Relationship Id="rId44" Type="http://schemas.openxmlformats.org/officeDocument/2006/relationships/image" Target="../media/image438.png"/><Relationship Id="rId52" Type="http://schemas.openxmlformats.org/officeDocument/2006/relationships/image" Target="../media/image442.png"/><Relationship Id="rId60" Type="http://schemas.openxmlformats.org/officeDocument/2006/relationships/image" Target="../media/image446.png"/><Relationship Id="rId65" Type="http://schemas.openxmlformats.org/officeDocument/2006/relationships/customXml" Target="../ink/ink443.xml"/><Relationship Id="rId73" Type="http://schemas.openxmlformats.org/officeDocument/2006/relationships/customXml" Target="../ink/ink447.xml"/><Relationship Id="rId78" Type="http://schemas.openxmlformats.org/officeDocument/2006/relationships/image" Target="../media/image454.png"/><Relationship Id="rId81" Type="http://schemas.openxmlformats.org/officeDocument/2006/relationships/customXml" Target="../ink/ink451.xml"/><Relationship Id="rId4" Type="http://schemas.openxmlformats.org/officeDocument/2006/relationships/image" Target="../media/image419.png"/><Relationship Id="rId9" Type="http://schemas.openxmlformats.org/officeDocument/2006/relationships/customXml" Target="../ink/ink415.xml"/><Relationship Id="rId13" Type="http://schemas.openxmlformats.org/officeDocument/2006/relationships/customXml" Target="../ink/ink417.xml"/><Relationship Id="rId18" Type="http://schemas.openxmlformats.org/officeDocument/2006/relationships/image" Target="../media/image426.png"/><Relationship Id="rId39" Type="http://schemas.openxmlformats.org/officeDocument/2006/relationships/customXml" Target="../ink/ink430.xml"/><Relationship Id="rId34" Type="http://schemas.openxmlformats.org/officeDocument/2006/relationships/image" Target="../media/image433.png"/><Relationship Id="rId50" Type="http://schemas.openxmlformats.org/officeDocument/2006/relationships/image" Target="../media/image441.png"/><Relationship Id="rId55" Type="http://schemas.openxmlformats.org/officeDocument/2006/relationships/customXml" Target="../ink/ink438.xml"/><Relationship Id="rId76" Type="http://schemas.openxmlformats.org/officeDocument/2006/relationships/image" Target="../media/image69.png"/><Relationship Id="rId7" Type="http://schemas.openxmlformats.org/officeDocument/2006/relationships/customXml" Target="../ink/ink414.xml"/><Relationship Id="rId71" Type="http://schemas.openxmlformats.org/officeDocument/2006/relationships/customXml" Target="../ink/ink446.xml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425.xml"/><Relationship Id="rId24" Type="http://schemas.openxmlformats.org/officeDocument/2006/relationships/image" Target="../media/image429.png"/><Relationship Id="rId40" Type="http://schemas.openxmlformats.org/officeDocument/2006/relationships/image" Target="../media/image436.png"/><Relationship Id="rId45" Type="http://schemas.openxmlformats.org/officeDocument/2006/relationships/customXml" Target="../ink/ink433.xml"/><Relationship Id="rId66" Type="http://schemas.openxmlformats.org/officeDocument/2006/relationships/image" Target="../media/image4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5.xml"/><Relationship Id="rId13" Type="http://schemas.openxmlformats.org/officeDocument/2006/relationships/image" Target="../media/image463.png"/><Relationship Id="rId3" Type="http://schemas.openxmlformats.org/officeDocument/2006/relationships/image" Target="../media/image458.png"/><Relationship Id="rId7" Type="http://schemas.openxmlformats.org/officeDocument/2006/relationships/image" Target="../media/image460.png"/><Relationship Id="rId12" Type="http://schemas.openxmlformats.org/officeDocument/2006/relationships/customXml" Target="../ink/ink45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4.xml"/><Relationship Id="rId11" Type="http://schemas.openxmlformats.org/officeDocument/2006/relationships/image" Target="../media/image462.png"/><Relationship Id="rId5" Type="http://schemas.openxmlformats.org/officeDocument/2006/relationships/image" Target="../media/image459.png"/><Relationship Id="rId15" Type="http://schemas.openxmlformats.org/officeDocument/2006/relationships/image" Target="../media/image464.png"/><Relationship Id="rId10" Type="http://schemas.openxmlformats.org/officeDocument/2006/relationships/customXml" Target="../ink/ink456.xml"/><Relationship Id="rId4" Type="http://schemas.openxmlformats.org/officeDocument/2006/relationships/customXml" Target="../ink/ink453.xml"/><Relationship Id="rId9" Type="http://schemas.openxmlformats.org/officeDocument/2006/relationships/image" Target="../media/image461.png"/><Relationship Id="rId14" Type="http://schemas.openxmlformats.org/officeDocument/2006/relationships/customXml" Target="../ink/ink45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7.png"/><Relationship Id="rId3" Type="http://schemas.openxmlformats.org/officeDocument/2006/relationships/customXml" Target="../ink/ink459.xml"/><Relationship Id="rId7" Type="http://schemas.openxmlformats.org/officeDocument/2006/relationships/customXml" Target="../ink/ink46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6.png"/><Relationship Id="rId5" Type="http://schemas.openxmlformats.org/officeDocument/2006/relationships/customXml" Target="../ink/ink460.xml"/><Relationship Id="rId4" Type="http://schemas.openxmlformats.org/officeDocument/2006/relationships/image" Target="../media/image465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.png"/><Relationship Id="rId21" Type="http://schemas.openxmlformats.org/officeDocument/2006/relationships/customXml" Target="../ink/ink470.xml"/><Relationship Id="rId42" Type="http://schemas.openxmlformats.org/officeDocument/2006/relationships/image" Target="../media/image487.png"/><Relationship Id="rId47" Type="http://schemas.openxmlformats.org/officeDocument/2006/relationships/customXml" Target="../ink/ink483.xml"/><Relationship Id="rId63" Type="http://schemas.openxmlformats.org/officeDocument/2006/relationships/customXml" Target="../ink/ink491.xml"/><Relationship Id="rId68" Type="http://schemas.openxmlformats.org/officeDocument/2006/relationships/image" Target="../media/image500.png"/><Relationship Id="rId84" Type="http://schemas.openxmlformats.org/officeDocument/2006/relationships/image" Target="../media/image508.png"/><Relationship Id="rId89" Type="http://schemas.openxmlformats.org/officeDocument/2006/relationships/customXml" Target="../ink/ink504.xml"/><Relationship Id="rId16" Type="http://schemas.openxmlformats.org/officeDocument/2006/relationships/image" Target="../media/image475.png"/><Relationship Id="rId11" Type="http://schemas.openxmlformats.org/officeDocument/2006/relationships/customXml" Target="../ink/ink465.xml"/><Relationship Id="rId32" Type="http://schemas.openxmlformats.org/officeDocument/2006/relationships/image" Target="../media/image482.png"/><Relationship Id="rId37" Type="http://schemas.openxmlformats.org/officeDocument/2006/relationships/customXml" Target="../ink/ink478.xml"/><Relationship Id="rId53" Type="http://schemas.openxmlformats.org/officeDocument/2006/relationships/customXml" Target="../ink/ink486.xml"/><Relationship Id="rId58" Type="http://schemas.openxmlformats.org/officeDocument/2006/relationships/image" Target="../media/image495.png"/><Relationship Id="rId74" Type="http://schemas.openxmlformats.org/officeDocument/2006/relationships/image" Target="../media/image503.png"/><Relationship Id="rId79" Type="http://schemas.openxmlformats.org/officeDocument/2006/relationships/customXml" Target="../ink/ink499.xml"/><Relationship Id="rId5" Type="http://schemas.openxmlformats.org/officeDocument/2006/relationships/customXml" Target="../ink/ink462.xml"/><Relationship Id="rId90" Type="http://schemas.openxmlformats.org/officeDocument/2006/relationships/image" Target="../media/image511.png"/><Relationship Id="rId14" Type="http://schemas.openxmlformats.org/officeDocument/2006/relationships/image" Target="../media/image474.png"/><Relationship Id="rId22" Type="http://schemas.openxmlformats.org/officeDocument/2006/relationships/image" Target="../media/image478.png"/><Relationship Id="rId27" Type="http://schemas.openxmlformats.org/officeDocument/2006/relationships/customXml" Target="../ink/ink473.xml"/><Relationship Id="rId30" Type="http://schemas.openxmlformats.org/officeDocument/2006/relationships/image" Target="../media/image481.png"/><Relationship Id="rId35" Type="http://schemas.openxmlformats.org/officeDocument/2006/relationships/customXml" Target="../ink/ink477.xml"/><Relationship Id="rId43" Type="http://schemas.openxmlformats.org/officeDocument/2006/relationships/customXml" Target="../ink/ink481.xml"/><Relationship Id="rId48" Type="http://schemas.openxmlformats.org/officeDocument/2006/relationships/image" Target="../media/image490.png"/><Relationship Id="rId56" Type="http://schemas.openxmlformats.org/officeDocument/2006/relationships/image" Target="../media/image494.png"/><Relationship Id="rId64" Type="http://schemas.openxmlformats.org/officeDocument/2006/relationships/image" Target="../media/image498.png"/><Relationship Id="rId69" Type="http://schemas.openxmlformats.org/officeDocument/2006/relationships/customXml" Target="../ink/ink494.xml"/><Relationship Id="rId77" Type="http://schemas.openxmlformats.org/officeDocument/2006/relationships/customXml" Target="../ink/ink498.xml"/><Relationship Id="rId8" Type="http://schemas.openxmlformats.org/officeDocument/2006/relationships/image" Target="../media/image471.png"/><Relationship Id="rId51" Type="http://schemas.openxmlformats.org/officeDocument/2006/relationships/customXml" Target="../ink/ink485.xml"/><Relationship Id="rId72" Type="http://schemas.openxmlformats.org/officeDocument/2006/relationships/image" Target="../media/image502.png"/><Relationship Id="rId80" Type="http://schemas.openxmlformats.org/officeDocument/2006/relationships/image" Target="../media/image506.png"/><Relationship Id="rId85" Type="http://schemas.openxmlformats.org/officeDocument/2006/relationships/customXml" Target="../ink/ink502.xml"/><Relationship Id="rId3" Type="http://schemas.openxmlformats.org/officeDocument/2006/relationships/image" Target="../media/image468.png"/><Relationship Id="rId12" Type="http://schemas.openxmlformats.org/officeDocument/2006/relationships/image" Target="../media/image473.png"/><Relationship Id="rId17" Type="http://schemas.openxmlformats.org/officeDocument/2006/relationships/customXml" Target="../ink/ink468.xml"/><Relationship Id="rId25" Type="http://schemas.openxmlformats.org/officeDocument/2006/relationships/customXml" Target="../ink/ink472.xml"/><Relationship Id="rId33" Type="http://schemas.openxmlformats.org/officeDocument/2006/relationships/customXml" Target="../ink/ink476.xml"/><Relationship Id="rId38" Type="http://schemas.openxmlformats.org/officeDocument/2006/relationships/image" Target="../media/image485.png"/><Relationship Id="rId46" Type="http://schemas.openxmlformats.org/officeDocument/2006/relationships/image" Target="../media/image489.png"/><Relationship Id="rId59" Type="http://schemas.openxmlformats.org/officeDocument/2006/relationships/customXml" Target="../ink/ink489.xml"/><Relationship Id="rId67" Type="http://schemas.openxmlformats.org/officeDocument/2006/relationships/customXml" Target="../ink/ink493.xml"/><Relationship Id="rId20" Type="http://schemas.openxmlformats.org/officeDocument/2006/relationships/image" Target="../media/image477.png"/><Relationship Id="rId41" Type="http://schemas.openxmlformats.org/officeDocument/2006/relationships/customXml" Target="../ink/ink480.xml"/><Relationship Id="rId54" Type="http://schemas.openxmlformats.org/officeDocument/2006/relationships/image" Target="../media/image493.png"/><Relationship Id="rId62" Type="http://schemas.openxmlformats.org/officeDocument/2006/relationships/image" Target="../media/image497.png"/><Relationship Id="rId70" Type="http://schemas.openxmlformats.org/officeDocument/2006/relationships/image" Target="../media/image501.png"/><Relationship Id="rId75" Type="http://schemas.openxmlformats.org/officeDocument/2006/relationships/customXml" Target="../ink/ink497.xml"/><Relationship Id="rId83" Type="http://schemas.openxmlformats.org/officeDocument/2006/relationships/customXml" Target="../ink/ink501.xml"/><Relationship Id="rId88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5" Type="http://schemas.openxmlformats.org/officeDocument/2006/relationships/customXml" Target="../ink/ink467.xml"/><Relationship Id="rId23" Type="http://schemas.openxmlformats.org/officeDocument/2006/relationships/customXml" Target="../ink/ink471.xml"/><Relationship Id="rId28" Type="http://schemas.openxmlformats.org/officeDocument/2006/relationships/image" Target="../media/image480.png"/><Relationship Id="rId36" Type="http://schemas.openxmlformats.org/officeDocument/2006/relationships/image" Target="../media/image484.png"/><Relationship Id="rId49" Type="http://schemas.openxmlformats.org/officeDocument/2006/relationships/customXml" Target="../ink/ink484.xml"/><Relationship Id="rId57" Type="http://schemas.openxmlformats.org/officeDocument/2006/relationships/customXml" Target="../ink/ink488.xml"/><Relationship Id="rId10" Type="http://schemas.openxmlformats.org/officeDocument/2006/relationships/image" Target="../media/image472.png"/><Relationship Id="rId31" Type="http://schemas.openxmlformats.org/officeDocument/2006/relationships/customXml" Target="../ink/ink475.xml"/><Relationship Id="rId44" Type="http://schemas.openxmlformats.org/officeDocument/2006/relationships/image" Target="../media/image488.png"/><Relationship Id="rId52" Type="http://schemas.openxmlformats.org/officeDocument/2006/relationships/image" Target="../media/image492.png"/><Relationship Id="rId60" Type="http://schemas.openxmlformats.org/officeDocument/2006/relationships/image" Target="../media/image496.png"/><Relationship Id="rId65" Type="http://schemas.openxmlformats.org/officeDocument/2006/relationships/customXml" Target="../ink/ink492.xml"/><Relationship Id="rId73" Type="http://schemas.openxmlformats.org/officeDocument/2006/relationships/customXml" Target="../ink/ink496.xml"/><Relationship Id="rId78" Type="http://schemas.openxmlformats.org/officeDocument/2006/relationships/image" Target="../media/image505.png"/><Relationship Id="rId81" Type="http://schemas.openxmlformats.org/officeDocument/2006/relationships/customXml" Target="../ink/ink500.xml"/><Relationship Id="rId86" Type="http://schemas.openxmlformats.org/officeDocument/2006/relationships/image" Target="../media/image509.png"/><Relationship Id="rId4" Type="http://schemas.openxmlformats.org/officeDocument/2006/relationships/image" Target="../media/image469.png"/><Relationship Id="rId9" Type="http://schemas.openxmlformats.org/officeDocument/2006/relationships/customXml" Target="../ink/ink464.xml"/><Relationship Id="rId13" Type="http://schemas.openxmlformats.org/officeDocument/2006/relationships/customXml" Target="../ink/ink466.xml"/><Relationship Id="rId18" Type="http://schemas.openxmlformats.org/officeDocument/2006/relationships/image" Target="../media/image476.png"/><Relationship Id="rId39" Type="http://schemas.openxmlformats.org/officeDocument/2006/relationships/customXml" Target="../ink/ink479.xml"/><Relationship Id="rId34" Type="http://schemas.openxmlformats.org/officeDocument/2006/relationships/image" Target="../media/image483.png"/><Relationship Id="rId50" Type="http://schemas.openxmlformats.org/officeDocument/2006/relationships/image" Target="../media/image491.png"/><Relationship Id="rId55" Type="http://schemas.openxmlformats.org/officeDocument/2006/relationships/customXml" Target="../ink/ink487.xml"/><Relationship Id="rId76" Type="http://schemas.openxmlformats.org/officeDocument/2006/relationships/image" Target="../media/image504.png"/><Relationship Id="rId7" Type="http://schemas.openxmlformats.org/officeDocument/2006/relationships/customXml" Target="../ink/ink463.xml"/><Relationship Id="rId71" Type="http://schemas.openxmlformats.org/officeDocument/2006/relationships/customXml" Target="../ink/ink495.xml"/><Relationship Id="rId2" Type="http://schemas.openxmlformats.org/officeDocument/2006/relationships/notesSlide" Target="../notesSlides/notesSlide26.xml"/><Relationship Id="rId29" Type="http://schemas.openxmlformats.org/officeDocument/2006/relationships/customXml" Target="../ink/ink474.xml"/><Relationship Id="rId24" Type="http://schemas.openxmlformats.org/officeDocument/2006/relationships/image" Target="../media/image479.png"/><Relationship Id="rId40" Type="http://schemas.openxmlformats.org/officeDocument/2006/relationships/image" Target="../media/image486.png"/><Relationship Id="rId45" Type="http://schemas.openxmlformats.org/officeDocument/2006/relationships/customXml" Target="../ink/ink482.xml"/><Relationship Id="rId66" Type="http://schemas.openxmlformats.org/officeDocument/2006/relationships/image" Target="../media/image499.png"/><Relationship Id="rId87" Type="http://schemas.openxmlformats.org/officeDocument/2006/relationships/customXml" Target="../ink/ink503.xml"/><Relationship Id="rId61" Type="http://schemas.openxmlformats.org/officeDocument/2006/relationships/customXml" Target="../ink/ink490.xml"/><Relationship Id="rId82" Type="http://schemas.openxmlformats.org/officeDocument/2006/relationships/image" Target="../media/image507.png"/><Relationship Id="rId19" Type="http://schemas.openxmlformats.org/officeDocument/2006/relationships/customXml" Target="../ink/ink469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10.xml"/><Relationship Id="rId18" Type="http://schemas.openxmlformats.org/officeDocument/2006/relationships/customXml" Target="../ink/ink513.xml"/><Relationship Id="rId26" Type="http://schemas.openxmlformats.org/officeDocument/2006/relationships/customXml" Target="../ink/ink517.xml"/><Relationship Id="rId39" Type="http://schemas.openxmlformats.org/officeDocument/2006/relationships/image" Target="../media/image528.png"/><Relationship Id="rId21" Type="http://schemas.openxmlformats.org/officeDocument/2006/relationships/image" Target="../media/image519.png"/><Relationship Id="rId34" Type="http://schemas.openxmlformats.org/officeDocument/2006/relationships/customXml" Target="../ink/ink521.xml"/><Relationship Id="rId42" Type="http://schemas.openxmlformats.org/officeDocument/2006/relationships/customXml" Target="../ink/ink525.xml"/><Relationship Id="rId47" Type="http://schemas.openxmlformats.org/officeDocument/2006/relationships/image" Target="../media/image532.png"/><Relationship Id="rId50" Type="http://schemas.openxmlformats.org/officeDocument/2006/relationships/image" Target="../media/image53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17.png"/><Relationship Id="rId29" Type="http://schemas.openxmlformats.org/officeDocument/2006/relationships/image" Target="../media/image523.png"/><Relationship Id="rId11" Type="http://schemas.openxmlformats.org/officeDocument/2006/relationships/customXml" Target="../ink/ink508.xml"/><Relationship Id="rId24" Type="http://schemas.openxmlformats.org/officeDocument/2006/relationships/customXml" Target="../ink/ink516.xml"/><Relationship Id="rId32" Type="http://schemas.openxmlformats.org/officeDocument/2006/relationships/customXml" Target="../ink/ink520.xml"/><Relationship Id="rId37" Type="http://schemas.openxmlformats.org/officeDocument/2006/relationships/image" Target="../media/image527.png"/><Relationship Id="rId40" Type="http://schemas.openxmlformats.org/officeDocument/2006/relationships/customXml" Target="../ink/ink524.xml"/><Relationship Id="rId45" Type="http://schemas.openxmlformats.org/officeDocument/2006/relationships/image" Target="../media/image531.png"/><Relationship Id="rId5" Type="http://schemas.openxmlformats.org/officeDocument/2006/relationships/image" Target="../media/image514.png"/><Relationship Id="rId15" Type="http://schemas.openxmlformats.org/officeDocument/2006/relationships/customXml" Target="../ink/ink511.xml"/><Relationship Id="rId23" Type="http://schemas.openxmlformats.org/officeDocument/2006/relationships/image" Target="../media/image520.png"/><Relationship Id="rId28" Type="http://schemas.openxmlformats.org/officeDocument/2006/relationships/customXml" Target="../ink/ink518.xml"/><Relationship Id="rId36" Type="http://schemas.openxmlformats.org/officeDocument/2006/relationships/customXml" Target="../ink/ink522.xml"/><Relationship Id="rId49" Type="http://schemas.openxmlformats.org/officeDocument/2006/relationships/customXml" Target="../ink/ink529.xml"/><Relationship Id="rId10" Type="http://schemas.openxmlformats.org/officeDocument/2006/relationships/image" Target="../media/image515.png"/><Relationship Id="rId19" Type="http://schemas.openxmlformats.org/officeDocument/2006/relationships/image" Target="../media/image518.png"/><Relationship Id="rId31" Type="http://schemas.openxmlformats.org/officeDocument/2006/relationships/image" Target="../media/image524.png"/><Relationship Id="rId44" Type="http://schemas.openxmlformats.org/officeDocument/2006/relationships/customXml" Target="../ink/ink526.xml"/><Relationship Id="rId52" Type="http://schemas.openxmlformats.org/officeDocument/2006/relationships/image" Target="../media/image534.png"/><Relationship Id="rId4" Type="http://schemas.openxmlformats.org/officeDocument/2006/relationships/image" Target="../media/image513.png"/><Relationship Id="rId9" Type="http://schemas.openxmlformats.org/officeDocument/2006/relationships/customXml" Target="../ink/ink507.xml"/><Relationship Id="rId14" Type="http://schemas.openxmlformats.org/officeDocument/2006/relationships/image" Target="../media/image516.png"/><Relationship Id="rId22" Type="http://schemas.openxmlformats.org/officeDocument/2006/relationships/customXml" Target="../ink/ink515.xml"/><Relationship Id="rId27" Type="http://schemas.openxmlformats.org/officeDocument/2006/relationships/image" Target="../media/image522.png"/><Relationship Id="rId30" Type="http://schemas.openxmlformats.org/officeDocument/2006/relationships/customXml" Target="../ink/ink519.xml"/><Relationship Id="rId35" Type="http://schemas.openxmlformats.org/officeDocument/2006/relationships/image" Target="../media/image526.png"/><Relationship Id="rId43" Type="http://schemas.openxmlformats.org/officeDocument/2006/relationships/image" Target="../media/image530.png"/><Relationship Id="rId48" Type="http://schemas.openxmlformats.org/officeDocument/2006/relationships/customXml" Target="../ink/ink528.xml"/><Relationship Id="rId8" Type="http://schemas.openxmlformats.org/officeDocument/2006/relationships/customXml" Target="../ink/ink506.xml"/><Relationship Id="rId51" Type="http://schemas.openxmlformats.org/officeDocument/2006/relationships/customXml" Target="../ink/ink530.xml"/><Relationship Id="rId3" Type="http://schemas.openxmlformats.org/officeDocument/2006/relationships/image" Target="../media/image512.png"/><Relationship Id="rId12" Type="http://schemas.openxmlformats.org/officeDocument/2006/relationships/customXml" Target="../ink/ink509.xml"/><Relationship Id="rId17" Type="http://schemas.openxmlformats.org/officeDocument/2006/relationships/customXml" Target="../ink/ink512.xml"/><Relationship Id="rId25" Type="http://schemas.openxmlformats.org/officeDocument/2006/relationships/image" Target="../media/image521.png"/><Relationship Id="rId33" Type="http://schemas.openxmlformats.org/officeDocument/2006/relationships/image" Target="../media/image525.png"/><Relationship Id="rId38" Type="http://schemas.openxmlformats.org/officeDocument/2006/relationships/customXml" Target="../ink/ink523.xml"/><Relationship Id="rId46" Type="http://schemas.openxmlformats.org/officeDocument/2006/relationships/customXml" Target="../ink/ink527.xml"/><Relationship Id="rId20" Type="http://schemas.openxmlformats.org/officeDocument/2006/relationships/customXml" Target="../ink/ink514.xml"/><Relationship Id="rId41" Type="http://schemas.openxmlformats.org/officeDocument/2006/relationships/image" Target="../media/image5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9.png"/><Relationship Id="rId13" Type="http://schemas.openxmlformats.org/officeDocument/2006/relationships/customXml" Target="../ink/ink534.xml"/><Relationship Id="rId3" Type="http://schemas.openxmlformats.org/officeDocument/2006/relationships/image" Target="../media/image535.png"/><Relationship Id="rId7" Type="http://schemas.openxmlformats.org/officeDocument/2006/relationships/customXml" Target="../ink/ink531.xml"/><Relationship Id="rId12" Type="http://schemas.openxmlformats.org/officeDocument/2006/relationships/image" Target="../media/image541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5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8.png"/><Relationship Id="rId11" Type="http://schemas.openxmlformats.org/officeDocument/2006/relationships/customXml" Target="../ink/ink533.xml"/><Relationship Id="rId5" Type="http://schemas.openxmlformats.org/officeDocument/2006/relationships/image" Target="../media/image537.png"/><Relationship Id="rId15" Type="http://schemas.openxmlformats.org/officeDocument/2006/relationships/customXml" Target="../ink/ink535.xml"/><Relationship Id="rId10" Type="http://schemas.openxmlformats.org/officeDocument/2006/relationships/image" Target="../media/image540.png"/><Relationship Id="rId4" Type="http://schemas.openxmlformats.org/officeDocument/2006/relationships/image" Target="../media/image536.png"/><Relationship Id="rId9" Type="http://schemas.openxmlformats.org/officeDocument/2006/relationships/customXml" Target="../ink/ink532.xml"/><Relationship Id="rId14" Type="http://schemas.openxmlformats.org/officeDocument/2006/relationships/image" Target="../media/image542.png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8.png"/><Relationship Id="rId21" Type="http://schemas.openxmlformats.org/officeDocument/2006/relationships/customXml" Target="../ink/ink543.xml"/><Relationship Id="rId42" Type="http://schemas.openxmlformats.org/officeDocument/2006/relationships/image" Target="../media/image562.png"/><Relationship Id="rId47" Type="http://schemas.openxmlformats.org/officeDocument/2006/relationships/image" Target="../media/image394.png"/><Relationship Id="rId63" Type="http://schemas.openxmlformats.org/officeDocument/2006/relationships/image" Target="../media/image571.png"/><Relationship Id="rId68" Type="http://schemas.openxmlformats.org/officeDocument/2006/relationships/customXml" Target="../ink/ink569.xml"/><Relationship Id="rId84" Type="http://schemas.openxmlformats.org/officeDocument/2006/relationships/customXml" Target="../ink/ink577.xml"/><Relationship Id="rId89" Type="http://schemas.openxmlformats.org/officeDocument/2006/relationships/image" Target="../media/image584.png"/><Relationship Id="rId112" Type="http://schemas.openxmlformats.org/officeDocument/2006/relationships/customXml" Target="../ink/ink591.xml"/><Relationship Id="rId16" Type="http://schemas.openxmlformats.org/officeDocument/2006/relationships/image" Target="../media/image551.png"/><Relationship Id="rId107" Type="http://schemas.openxmlformats.org/officeDocument/2006/relationships/image" Target="../media/image593.png"/><Relationship Id="rId11" Type="http://schemas.openxmlformats.org/officeDocument/2006/relationships/customXml" Target="../ink/ink538.xml"/><Relationship Id="rId32" Type="http://schemas.openxmlformats.org/officeDocument/2006/relationships/image" Target="../media/image558.png"/><Relationship Id="rId37" Type="http://schemas.openxmlformats.org/officeDocument/2006/relationships/image" Target="../media/image560.png"/><Relationship Id="rId53" Type="http://schemas.openxmlformats.org/officeDocument/2006/relationships/image" Target="../media/image566.png"/><Relationship Id="rId58" Type="http://schemas.openxmlformats.org/officeDocument/2006/relationships/customXml" Target="../ink/ink564.xml"/><Relationship Id="rId74" Type="http://schemas.openxmlformats.org/officeDocument/2006/relationships/customXml" Target="../ink/ink572.xml"/><Relationship Id="rId79" Type="http://schemas.openxmlformats.org/officeDocument/2006/relationships/image" Target="../media/image579.png"/><Relationship Id="rId102" Type="http://schemas.openxmlformats.org/officeDocument/2006/relationships/customXml" Target="../ink/ink586.xml"/><Relationship Id="rId123" Type="http://schemas.openxmlformats.org/officeDocument/2006/relationships/image" Target="../media/image601.png"/><Relationship Id="rId128" Type="http://schemas.openxmlformats.org/officeDocument/2006/relationships/customXml" Target="../ink/ink599.xml"/><Relationship Id="rId5" Type="http://schemas.openxmlformats.org/officeDocument/2006/relationships/image" Target="../media/image546.png"/><Relationship Id="rId90" Type="http://schemas.openxmlformats.org/officeDocument/2006/relationships/customXml" Target="../ink/ink580.xml"/><Relationship Id="rId95" Type="http://schemas.openxmlformats.org/officeDocument/2006/relationships/image" Target="../media/image587.png"/><Relationship Id="rId22" Type="http://schemas.openxmlformats.org/officeDocument/2006/relationships/image" Target="../media/image554.png"/><Relationship Id="rId27" Type="http://schemas.openxmlformats.org/officeDocument/2006/relationships/image" Target="../media/image556.png"/><Relationship Id="rId43" Type="http://schemas.openxmlformats.org/officeDocument/2006/relationships/customXml" Target="../ink/ink556.xml"/><Relationship Id="rId48" Type="http://schemas.openxmlformats.org/officeDocument/2006/relationships/customXml" Target="../ink/ink559.xml"/><Relationship Id="rId64" Type="http://schemas.openxmlformats.org/officeDocument/2006/relationships/customXml" Target="../ink/ink567.xml"/><Relationship Id="rId69" Type="http://schemas.openxmlformats.org/officeDocument/2006/relationships/image" Target="../media/image574.png"/><Relationship Id="rId113" Type="http://schemas.openxmlformats.org/officeDocument/2006/relationships/image" Target="../media/image596.png"/><Relationship Id="rId118" Type="http://schemas.openxmlformats.org/officeDocument/2006/relationships/customXml" Target="../ink/ink594.xml"/><Relationship Id="rId80" Type="http://schemas.openxmlformats.org/officeDocument/2006/relationships/customXml" Target="../ink/ink575.xml"/><Relationship Id="rId85" Type="http://schemas.openxmlformats.org/officeDocument/2006/relationships/image" Target="../media/image582.png"/><Relationship Id="rId12" Type="http://schemas.openxmlformats.org/officeDocument/2006/relationships/image" Target="../media/image549.png"/><Relationship Id="rId17" Type="http://schemas.openxmlformats.org/officeDocument/2006/relationships/customXml" Target="../ink/ink541.xml"/><Relationship Id="rId33" Type="http://schemas.openxmlformats.org/officeDocument/2006/relationships/customXml" Target="../ink/ink550.xml"/><Relationship Id="rId38" Type="http://schemas.openxmlformats.org/officeDocument/2006/relationships/customXml" Target="../ink/ink553.xml"/><Relationship Id="rId59" Type="http://schemas.openxmlformats.org/officeDocument/2006/relationships/image" Target="../media/image569.png"/><Relationship Id="rId103" Type="http://schemas.openxmlformats.org/officeDocument/2006/relationships/image" Target="../media/image591.png"/><Relationship Id="rId108" Type="http://schemas.openxmlformats.org/officeDocument/2006/relationships/customXml" Target="../ink/ink589.xml"/><Relationship Id="rId124" Type="http://schemas.openxmlformats.org/officeDocument/2006/relationships/customXml" Target="../ink/ink597.xml"/><Relationship Id="rId129" Type="http://schemas.openxmlformats.org/officeDocument/2006/relationships/image" Target="../media/image604.png"/><Relationship Id="rId54" Type="http://schemas.openxmlformats.org/officeDocument/2006/relationships/customXml" Target="../ink/ink562.xml"/><Relationship Id="rId70" Type="http://schemas.openxmlformats.org/officeDocument/2006/relationships/customXml" Target="../ink/ink570.xml"/><Relationship Id="rId75" Type="http://schemas.openxmlformats.org/officeDocument/2006/relationships/image" Target="../media/image577.png"/><Relationship Id="rId91" Type="http://schemas.openxmlformats.org/officeDocument/2006/relationships/image" Target="../media/image585.png"/><Relationship Id="rId96" Type="http://schemas.openxmlformats.org/officeDocument/2006/relationships/customXml" Target="../ink/ink5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7.png"/><Relationship Id="rId23" Type="http://schemas.openxmlformats.org/officeDocument/2006/relationships/customXml" Target="../ink/ink544.xml"/><Relationship Id="rId28" Type="http://schemas.openxmlformats.org/officeDocument/2006/relationships/customXml" Target="../ink/ink547.xml"/><Relationship Id="rId49" Type="http://schemas.openxmlformats.org/officeDocument/2006/relationships/image" Target="../media/image564.png"/><Relationship Id="rId114" Type="http://schemas.openxmlformats.org/officeDocument/2006/relationships/customXml" Target="../ink/ink592.xml"/><Relationship Id="rId119" Type="http://schemas.openxmlformats.org/officeDocument/2006/relationships/image" Target="../media/image599.png"/><Relationship Id="rId44" Type="http://schemas.openxmlformats.org/officeDocument/2006/relationships/image" Target="../media/image563.png"/><Relationship Id="rId60" Type="http://schemas.openxmlformats.org/officeDocument/2006/relationships/customXml" Target="../ink/ink565.xml"/><Relationship Id="rId65" Type="http://schemas.openxmlformats.org/officeDocument/2006/relationships/image" Target="../media/image572.png"/><Relationship Id="rId81" Type="http://schemas.openxmlformats.org/officeDocument/2006/relationships/image" Target="../media/image580.png"/><Relationship Id="rId86" Type="http://schemas.openxmlformats.org/officeDocument/2006/relationships/customXml" Target="../ink/ink578.xml"/><Relationship Id="rId130" Type="http://schemas.openxmlformats.org/officeDocument/2006/relationships/customXml" Target="../ink/ink600.xml"/><Relationship Id="rId13" Type="http://schemas.openxmlformats.org/officeDocument/2006/relationships/customXml" Target="../ink/ink539.xml"/><Relationship Id="rId18" Type="http://schemas.openxmlformats.org/officeDocument/2006/relationships/image" Target="../media/image552.png"/><Relationship Id="rId39" Type="http://schemas.openxmlformats.org/officeDocument/2006/relationships/image" Target="../media/image561.png"/><Relationship Id="rId109" Type="http://schemas.openxmlformats.org/officeDocument/2006/relationships/image" Target="../media/image594.png"/><Relationship Id="rId34" Type="http://schemas.openxmlformats.org/officeDocument/2006/relationships/customXml" Target="../ink/ink551.xml"/><Relationship Id="rId50" Type="http://schemas.openxmlformats.org/officeDocument/2006/relationships/customXml" Target="../ink/ink560.xml"/><Relationship Id="rId55" Type="http://schemas.openxmlformats.org/officeDocument/2006/relationships/image" Target="../media/image567.png"/><Relationship Id="rId76" Type="http://schemas.openxmlformats.org/officeDocument/2006/relationships/customXml" Target="../ink/ink573.xml"/><Relationship Id="rId97" Type="http://schemas.openxmlformats.org/officeDocument/2006/relationships/image" Target="../media/image588.png"/><Relationship Id="rId104" Type="http://schemas.openxmlformats.org/officeDocument/2006/relationships/customXml" Target="../ink/ink587.xml"/><Relationship Id="rId120" Type="http://schemas.openxmlformats.org/officeDocument/2006/relationships/customXml" Target="../ink/ink595.xml"/><Relationship Id="rId125" Type="http://schemas.openxmlformats.org/officeDocument/2006/relationships/image" Target="../media/image602.png"/><Relationship Id="rId7" Type="http://schemas.openxmlformats.org/officeDocument/2006/relationships/customXml" Target="../ink/ink536.xml"/><Relationship Id="rId71" Type="http://schemas.openxmlformats.org/officeDocument/2006/relationships/image" Target="../media/image575.png"/><Relationship Id="rId92" Type="http://schemas.openxmlformats.org/officeDocument/2006/relationships/customXml" Target="../ink/ink581.xml"/><Relationship Id="rId2" Type="http://schemas.openxmlformats.org/officeDocument/2006/relationships/notesSlide" Target="../notesSlides/notesSlide29.xml"/><Relationship Id="rId29" Type="http://schemas.openxmlformats.org/officeDocument/2006/relationships/image" Target="../media/image557.png"/><Relationship Id="rId24" Type="http://schemas.openxmlformats.org/officeDocument/2006/relationships/image" Target="../media/image555.png"/><Relationship Id="rId40" Type="http://schemas.openxmlformats.org/officeDocument/2006/relationships/customXml" Target="../ink/ink554.xml"/><Relationship Id="rId45" Type="http://schemas.openxmlformats.org/officeDocument/2006/relationships/customXml" Target="../ink/ink557.xml"/><Relationship Id="rId66" Type="http://schemas.openxmlformats.org/officeDocument/2006/relationships/customXml" Target="../ink/ink568.xml"/><Relationship Id="rId87" Type="http://schemas.openxmlformats.org/officeDocument/2006/relationships/image" Target="../media/image583.png"/><Relationship Id="rId110" Type="http://schemas.openxmlformats.org/officeDocument/2006/relationships/customXml" Target="../ink/ink590.xml"/><Relationship Id="rId115" Type="http://schemas.openxmlformats.org/officeDocument/2006/relationships/image" Target="../media/image597.png"/><Relationship Id="rId131" Type="http://schemas.openxmlformats.org/officeDocument/2006/relationships/image" Target="../media/image605.png"/><Relationship Id="rId61" Type="http://schemas.openxmlformats.org/officeDocument/2006/relationships/image" Target="../media/image570.png"/><Relationship Id="rId82" Type="http://schemas.openxmlformats.org/officeDocument/2006/relationships/customXml" Target="../ink/ink576.xml"/><Relationship Id="rId19" Type="http://schemas.openxmlformats.org/officeDocument/2006/relationships/customXml" Target="../ink/ink542.xml"/><Relationship Id="rId14" Type="http://schemas.openxmlformats.org/officeDocument/2006/relationships/image" Target="../media/image550.png"/><Relationship Id="rId30" Type="http://schemas.openxmlformats.org/officeDocument/2006/relationships/customXml" Target="../ink/ink548.xml"/><Relationship Id="rId35" Type="http://schemas.openxmlformats.org/officeDocument/2006/relationships/image" Target="../media/image559.png"/><Relationship Id="rId56" Type="http://schemas.openxmlformats.org/officeDocument/2006/relationships/customXml" Target="../ink/ink563.xml"/><Relationship Id="rId77" Type="http://schemas.openxmlformats.org/officeDocument/2006/relationships/image" Target="../media/image578.png"/><Relationship Id="rId100" Type="http://schemas.openxmlformats.org/officeDocument/2006/relationships/customXml" Target="../ink/ink585.xml"/><Relationship Id="rId105" Type="http://schemas.openxmlformats.org/officeDocument/2006/relationships/image" Target="../media/image592.png"/><Relationship Id="rId126" Type="http://schemas.openxmlformats.org/officeDocument/2006/relationships/customXml" Target="../ink/ink598.xml"/><Relationship Id="rId8" Type="http://schemas.openxmlformats.org/officeDocument/2006/relationships/image" Target="../media/image60.png"/><Relationship Id="rId51" Type="http://schemas.openxmlformats.org/officeDocument/2006/relationships/image" Target="../media/image565.png"/><Relationship Id="rId72" Type="http://schemas.openxmlformats.org/officeDocument/2006/relationships/customXml" Target="../ink/ink571.xml"/><Relationship Id="rId93" Type="http://schemas.openxmlformats.org/officeDocument/2006/relationships/image" Target="../media/image586.png"/><Relationship Id="rId98" Type="http://schemas.openxmlformats.org/officeDocument/2006/relationships/customXml" Target="../ink/ink584.xml"/><Relationship Id="rId121" Type="http://schemas.openxmlformats.org/officeDocument/2006/relationships/image" Target="../media/image600.png"/><Relationship Id="rId3" Type="http://schemas.openxmlformats.org/officeDocument/2006/relationships/image" Target="../media/image544.png"/><Relationship Id="rId25" Type="http://schemas.openxmlformats.org/officeDocument/2006/relationships/customXml" Target="../ink/ink545.xml"/><Relationship Id="rId46" Type="http://schemas.openxmlformats.org/officeDocument/2006/relationships/customXml" Target="../ink/ink558.xml"/><Relationship Id="rId67" Type="http://schemas.openxmlformats.org/officeDocument/2006/relationships/image" Target="../media/image573.png"/><Relationship Id="rId116" Type="http://schemas.openxmlformats.org/officeDocument/2006/relationships/customXml" Target="../ink/ink593.xml"/><Relationship Id="rId20" Type="http://schemas.openxmlformats.org/officeDocument/2006/relationships/image" Target="../media/image553.png"/><Relationship Id="rId41" Type="http://schemas.openxmlformats.org/officeDocument/2006/relationships/customXml" Target="../ink/ink555.xml"/><Relationship Id="rId62" Type="http://schemas.openxmlformats.org/officeDocument/2006/relationships/customXml" Target="../ink/ink566.xml"/><Relationship Id="rId83" Type="http://schemas.openxmlformats.org/officeDocument/2006/relationships/image" Target="../media/image581.png"/><Relationship Id="rId88" Type="http://schemas.openxmlformats.org/officeDocument/2006/relationships/customXml" Target="../ink/ink579.xml"/><Relationship Id="rId111" Type="http://schemas.openxmlformats.org/officeDocument/2006/relationships/image" Target="../media/image595.png"/><Relationship Id="rId15" Type="http://schemas.openxmlformats.org/officeDocument/2006/relationships/customXml" Target="../ink/ink540.xml"/><Relationship Id="rId36" Type="http://schemas.openxmlformats.org/officeDocument/2006/relationships/customXml" Target="../ink/ink552.xml"/><Relationship Id="rId57" Type="http://schemas.openxmlformats.org/officeDocument/2006/relationships/image" Target="../media/image568.png"/><Relationship Id="rId106" Type="http://schemas.openxmlformats.org/officeDocument/2006/relationships/customXml" Target="../ink/ink588.xml"/><Relationship Id="rId127" Type="http://schemas.openxmlformats.org/officeDocument/2006/relationships/image" Target="../media/image603.png"/><Relationship Id="rId10" Type="http://schemas.openxmlformats.org/officeDocument/2006/relationships/image" Target="../media/image548.png"/><Relationship Id="rId31" Type="http://schemas.openxmlformats.org/officeDocument/2006/relationships/customXml" Target="../ink/ink549.xml"/><Relationship Id="rId52" Type="http://schemas.openxmlformats.org/officeDocument/2006/relationships/customXml" Target="../ink/ink561.xml"/><Relationship Id="rId73" Type="http://schemas.openxmlformats.org/officeDocument/2006/relationships/image" Target="../media/image576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589.png"/><Relationship Id="rId101" Type="http://schemas.openxmlformats.org/officeDocument/2006/relationships/image" Target="../media/image590.png"/><Relationship Id="rId122" Type="http://schemas.openxmlformats.org/officeDocument/2006/relationships/customXml" Target="../ink/ink596.xml"/><Relationship Id="rId4" Type="http://schemas.openxmlformats.org/officeDocument/2006/relationships/image" Target="../media/image545.png"/><Relationship Id="rId9" Type="http://schemas.openxmlformats.org/officeDocument/2006/relationships/customXml" Target="../ink/ink537.xml"/><Relationship Id="rId26" Type="http://schemas.openxmlformats.org/officeDocument/2006/relationships/customXml" Target="../ink/ink54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9.png"/><Relationship Id="rId21" Type="http://schemas.openxmlformats.org/officeDocument/2006/relationships/image" Target="../media/image614.png"/><Relationship Id="rId42" Type="http://schemas.openxmlformats.org/officeDocument/2006/relationships/customXml" Target="../ink/ink620.xml"/><Relationship Id="rId63" Type="http://schemas.openxmlformats.org/officeDocument/2006/relationships/customXml" Target="../ink/ink631.xml"/><Relationship Id="rId84" Type="http://schemas.openxmlformats.org/officeDocument/2006/relationships/customXml" Target="../ink/ink642.xml"/><Relationship Id="rId138" Type="http://schemas.openxmlformats.org/officeDocument/2006/relationships/customXml" Target="../ink/ink669.xml"/><Relationship Id="rId159" Type="http://schemas.openxmlformats.org/officeDocument/2006/relationships/customXml" Target="../ink/ink680.xml"/><Relationship Id="rId170" Type="http://schemas.openxmlformats.org/officeDocument/2006/relationships/image" Target="../media/image685.png"/><Relationship Id="rId107" Type="http://schemas.openxmlformats.org/officeDocument/2006/relationships/image" Target="../media/image655.png"/><Relationship Id="rId11" Type="http://schemas.openxmlformats.org/officeDocument/2006/relationships/image" Target="../media/image609.png"/><Relationship Id="rId32" Type="http://schemas.openxmlformats.org/officeDocument/2006/relationships/customXml" Target="../ink/ink615.xml"/><Relationship Id="rId53" Type="http://schemas.openxmlformats.org/officeDocument/2006/relationships/image" Target="../media/image629.png"/><Relationship Id="rId74" Type="http://schemas.openxmlformats.org/officeDocument/2006/relationships/customXml" Target="../ink/ink637.xml"/><Relationship Id="rId128" Type="http://schemas.openxmlformats.org/officeDocument/2006/relationships/customXml" Target="../ink/ink664.xml"/><Relationship Id="rId149" Type="http://schemas.openxmlformats.org/officeDocument/2006/relationships/customXml" Target="../ink/ink675.xml"/><Relationship Id="rId5" Type="http://schemas.openxmlformats.org/officeDocument/2006/relationships/image" Target="../media/image607.png"/><Relationship Id="rId95" Type="http://schemas.openxmlformats.org/officeDocument/2006/relationships/image" Target="../media/image649.png"/><Relationship Id="rId160" Type="http://schemas.openxmlformats.org/officeDocument/2006/relationships/image" Target="../media/image680.png"/><Relationship Id="rId181" Type="http://schemas.openxmlformats.org/officeDocument/2006/relationships/customXml" Target="../ink/ink691.xml"/><Relationship Id="rId22" Type="http://schemas.openxmlformats.org/officeDocument/2006/relationships/customXml" Target="../ink/ink610.xml"/><Relationship Id="rId43" Type="http://schemas.openxmlformats.org/officeDocument/2006/relationships/image" Target="../media/image625.png"/><Relationship Id="rId64" Type="http://schemas.openxmlformats.org/officeDocument/2006/relationships/customXml" Target="../ink/ink632.xml"/><Relationship Id="rId118" Type="http://schemas.openxmlformats.org/officeDocument/2006/relationships/customXml" Target="../ink/ink659.xml"/><Relationship Id="rId139" Type="http://schemas.openxmlformats.org/officeDocument/2006/relationships/image" Target="../media/image670.png"/><Relationship Id="rId85" Type="http://schemas.openxmlformats.org/officeDocument/2006/relationships/image" Target="../media/image644.png"/><Relationship Id="rId150" Type="http://schemas.openxmlformats.org/officeDocument/2006/relationships/image" Target="../media/image675.png"/><Relationship Id="rId171" Type="http://schemas.openxmlformats.org/officeDocument/2006/relationships/customXml" Target="../ink/ink686.xml"/><Relationship Id="rId12" Type="http://schemas.openxmlformats.org/officeDocument/2006/relationships/customXml" Target="../ink/ink605.xml"/><Relationship Id="rId33" Type="http://schemas.openxmlformats.org/officeDocument/2006/relationships/image" Target="../media/image620.png"/><Relationship Id="rId108" Type="http://schemas.openxmlformats.org/officeDocument/2006/relationships/customXml" Target="../ink/ink654.xml"/><Relationship Id="rId129" Type="http://schemas.openxmlformats.org/officeDocument/2006/relationships/image" Target="../media/image665.png"/><Relationship Id="rId54" Type="http://schemas.openxmlformats.org/officeDocument/2006/relationships/customXml" Target="../ink/ink626.xml"/><Relationship Id="rId75" Type="http://schemas.openxmlformats.org/officeDocument/2006/relationships/image" Target="../media/image639.png"/><Relationship Id="rId96" Type="http://schemas.openxmlformats.org/officeDocument/2006/relationships/customXml" Target="../ink/ink648.xml"/><Relationship Id="rId140" Type="http://schemas.openxmlformats.org/officeDocument/2006/relationships/customXml" Target="../ink/ink670.xml"/><Relationship Id="rId161" Type="http://schemas.openxmlformats.org/officeDocument/2006/relationships/customXml" Target="../ink/ink681.xml"/><Relationship Id="rId182" Type="http://schemas.openxmlformats.org/officeDocument/2006/relationships/image" Target="../media/image691.png"/><Relationship Id="rId6" Type="http://schemas.openxmlformats.org/officeDocument/2006/relationships/customXml" Target="../ink/ink602.xml"/><Relationship Id="rId23" Type="http://schemas.openxmlformats.org/officeDocument/2006/relationships/image" Target="../media/image615.png"/><Relationship Id="rId119" Type="http://schemas.openxmlformats.org/officeDocument/2006/relationships/image" Target="../media/image660.png"/><Relationship Id="rId44" Type="http://schemas.openxmlformats.org/officeDocument/2006/relationships/customXml" Target="../ink/ink621.xml"/><Relationship Id="rId60" Type="http://schemas.openxmlformats.org/officeDocument/2006/relationships/image" Target="../media/image632.png"/><Relationship Id="rId65" Type="http://schemas.openxmlformats.org/officeDocument/2006/relationships/image" Target="../media/image634.png"/><Relationship Id="rId81" Type="http://schemas.openxmlformats.org/officeDocument/2006/relationships/image" Target="../media/image642.png"/><Relationship Id="rId86" Type="http://schemas.openxmlformats.org/officeDocument/2006/relationships/customXml" Target="../ink/ink643.xml"/><Relationship Id="rId130" Type="http://schemas.openxmlformats.org/officeDocument/2006/relationships/customXml" Target="../ink/ink665.xml"/><Relationship Id="rId135" Type="http://schemas.openxmlformats.org/officeDocument/2006/relationships/image" Target="../media/image668.png"/><Relationship Id="rId151" Type="http://schemas.openxmlformats.org/officeDocument/2006/relationships/customXml" Target="../ink/ink676.xml"/><Relationship Id="rId156" Type="http://schemas.openxmlformats.org/officeDocument/2006/relationships/image" Target="../media/image678.png"/><Relationship Id="rId177" Type="http://schemas.openxmlformats.org/officeDocument/2006/relationships/customXml" Target="../ink/ink689.xml"/><Relationship Id="rId172" Type="http://schemas.openxmlformats.org/officeDocument/2006/relationships/image" Target="../media/image686.png"/><Relationship Id="rId13" Type="http://schemas.openxmlformats.org/officeDocument/2006/relationships/image" Target="../media/image610.png"/><Relationship Id="rId18" Type="http://schemas.openxmlformats.org/officeDocument/2006/relationships/customXml" Target="../ink/ink608.xml"/><Relationship Id="rId39" Type="http://schemas.openxmlformats.org/officeDocument/2006/relationships/image" Target="../media/image623.png"/><Relationship Id="rId109" Type="http://schemas.openxmlformats.org/officeDocument/2006/relationships/image" Target="../media/image656.png"/><Relationship Id="rId34" Type="http://schemas.openxmlformats.org/officeDocument/2006/relationships/customXml" Target="../ink/ink616.xml"/><Relationship Id="rId50" Type="http://schemas.openxmlformats.org/officeDocument/2006/relationships/customXml" Target="../ink/ink624.xml"/><Relationship Id="rId55" Type="http://schemas.openxmlformats.org/officeDocument/2006/relationships/customXml" Target="../ink/ink627.xml"/><Relationship Id="rId76" Type="http://schemas.openxmlformats.org/officeDocument/2006/relationships/customXml" Target="../ink/ink638.xml"/><Relationship Id="rId97" Type="http://schemas.openxmlformats.org/officeDocument/2006/relationships/image" Target="../media/image650.png"/><Relationship Id="rId104" Type="http://schemas.openxmlformats.org/officeDocument/2006/relationships/customXml" Target="../ink/ink652.xml"/><Relationship Id="rId120" Type="http://schemas.openxmlformats.org/officeDocument/2006/relationships/customXml" Target="../ink/ink660.xml"/><Relationship Id="rId125" Type="http://schemas.openxmlformats.org/officeDocument/2006/relationships/image" Target="../media/image663.png"/><Relationship Id="rId141" Type="http://schemas.openxmlformats.org/officeDocument/2006/relationships/customXml" Target="../ink/ink671.xml"/><Relationship Id="rId146" Type="http://schemas.openxmlformats.org/officeDocument/2006/relationships/image" Target="../media/image673.png"/><Relationship Id="rId167" Type="http://schemas.openxmlformats.org/officeDocument/2006/relationships/customXml" Target="../ink/ink684.xml"/><Relationship Id="rId7" Type="http://schemas.openxmlformats.org/officeDocument/2006/relationships/image" Target="../media/image608.png"/><Relationship Id="rId71" Type="http://schemas.openxmlformats.org/officeDocument/2006/relationships/image" Target="../media/image637.png"/><Relationship Id="rId92" Type="http://schemas.openxmlformats.org/officeDocument/2006/relationships/customXml" Target="../ink/ink646.xml"/><Relationship Id="rId162" Type="http://schemas.openxmlformats.org/officeDocument/2006/relationships/image" Target="../media/image681.png"/><Relationship Id="rId183" Type="http://schemas.openxmlformats.org/officeDocument/2006/relationships/customXml" Target="../ink/ink692.xml"/><Relationship Id="rId2" Type="http://schemas.openxmlformats.org/officeDocument/2006/relationships/notesSlide" Target="../notesSlides/notesSlide30.xml"/><Relationship Id="rId29" Type="http://schemas.openxmlformats.org/officeDocument/2006/relationships/image" Target="../media/image618.png"/><Relationship Id="rId24" Type="http://schemas.openxmlformats.org/officeDocument/2006/relationships/customXml" Target="../ink/ink611.xml"/><Relationship Id="rId40" Type="http://schemas.openxmlformats.org/officeDocument/2006/relationships/customXml" Target="../ink/ink619.xml"/><Relationship Id="rId45" Type="http://schemas.openxmlformats.org/officeDocument/2006/relationships/image" Target="../media/image626.png"/><Relationship Id="rId66" Type="http://schemas.openxmlformats.org/officeDocument/2006/relationships/customXml" Target="../ink/ink633.xml"/><Relationship Id="rId87" Type="http://schemas.openxmlformats.org/officeDocument/2006/relationships/image" Target="../media/image645.png"/><Relationship Id="rId110" Type="http://schemas.openxmlformats.org/officeDocument/2006/relationships/customXml" Target="../ink/ink655.xml"/><Relationship Id="rId115" Type="http://schemas.openxmlformats.org/officeDocument/2006/relationships/image" Target="../media/image658.png"/><Relationship Id="rId131" Type="http://schemas.openxmlformats.org/officeDocument/2006/relationships/image" Target="../media/image666.png"/><Relationship Id="rId136" Type="http://schemas.openxmlformats.org/officeDocument/2006/relationships/customXml" Target="../ink/ink668.xml"/><Relationship Id="rId157" Type="http://schemas.openxmlformats.org/officeDocument/2006/relationships/customXml" Target="../ink/ink679.xml"/><Relationship Id="rId178" Type="http://schemas.openxmlformats.org/officeDocument/2006/relationships/image" Target="../media/image689.png"/><Relationship Id="rId61" Type="http://schemas.openxmlformats.org/officeDocument/2006/relationships/customXml" Target="../ink/ink630.xml"/><Relationship Id="rId82" Type="http://schemas.openxmlformats.org/officeDocument/2006/relationships/customXml" Target="../ink/ink641.xml"/><Relationship Id="rId152" Type="http://schemas.openxmlformats.org/officeDocument/2006/relationships/image" Target="../media/image676.png"/><Relationship Id="rId173" Type="http://schemas.openxmlformats.org/officeDocument/2006/relationships/customXml" Target="../ink/ink687.xml"/><Relationship Id="rId19" Type="http://schemas.openxmlformats.org/officeDocument/2006/relationships/image" Target="../media/image613.png"/><Relationship Id="rId14" Type="http://schemas.openxmlformats.org/officeDocument/2006/relationships/customXml" Target="../ink/ink606.xml"/><Relationship Id="rId30" Type="http://schemas.openxmlformats.org/officeDocument/2006/relationships/customXml" Target="../ink/ink614.xml"/><Relationship Id="rId35" Type="http://schemas.openxmlformats.org/officeDocument/2006/relationships/image" Target="../media/image621.png"/><Relationship Id="rId56" Type="http://schemas.openxmlformats.org/officeDocument/2006/relationships/image" Target="../media/image630.png"/><Relationship Id="rId77" Type="http://schemas.openxmlformats.org/officeDocument/2006/relationships/image" Target="../media/image640.png"/><Relationship Id="rId100" Type="http://schemas.openxmlformats.org/officeDocument/2006/relationships/customXml" Target="../ink/ink650.xml"/><Relationship Id="rId105" Type="http://schemas.openxmlformats.org/officeDocument/2006/relationships/image" Target="../media/image654.png"/><Relationship Id="rId126" Type="http://schemas.openxmlformats.org/officeDocument/2006/relationships/customXml" Target="../ink/ink663.xml"/><Relationship Id="rId147" Type="http://schemas.openxmlformats.org/officeDocument/2006/relationships/customXml" Target="../ink/ink674.xml"/><Relationship Id="rId168" Type="http://schemas.openxmlformats.org/officeDocument/2006/relationships/image" Target="../media/image684.png"/><Relationship Id="rId8" Type="http://schemas.openxmlformats.org/officeDocument/2006/relationships/customXml" Target="../ink/ink603.xml"/><Relationship Id="rId51" Type="http://schemas.openxmlformats.org/officeDocument/2006/relationships/image" Target="../media/image628.png"/><Relationship Id="rId72" Type="http://schemas.openxmlformats.org/officeDocument/2006/relationships/customXml" Target="../ink/ink636.xml"/><Relationship Id="rId93" Type="http://schemas.openxmlformats.org/officeDocument/2006/relationships/image" Target="../media/image648.png"/><Relationship Id="rId98" Type="http://schemas.openxmlformats.org/officeDocument/2006/relationships/customXml" Target="../ink/ink649.xml"/><Relationship Id="rId121" Type="http://schemas.openxmlformats.org/officeDocument/2006/relationships/image" Target="../media/image661.png"/><Relationship Id="rId142" Type="http://schemas.openxmlformats.org/officeDocument/2006/relationships/image" Target="../media/image671.png"/><Relationship Id="rId163" Type="http://schemas.openxmlformats.org/officeDocument/2006/relationships/customXml" Target="../ink/ink682.xml"/><Relationship Id="rId184" Type="http://schemas.openxmlformats.org/officeDocument/2006/relationships/image" Target="../media/image692.png"/><Relationship Id="rId3" Type="http://schemas.openxmlformats.org/officeDocument/2006/relationships/image" Target="../media/image606.png"/><Relationship Id="rId25" Type="http://schemas.openxmlformats.org/officeDocument/2006/relationships/image" Target="../media/image616.png"/><Relationship Id="rId46" Type="http://schemas.openxmlformats.org/officeDocument/2006/relationships/customXml" Target="../ink/ink622.xml"/><Relationship Id="rId67" Type="http://schemas.openxmlformats.org/officeDocument/2006/relationships/image" Target="../media/image635.png"/><Relationship Id="rId116" Type="http://schemas.openxmlformats.org/officeDocument/2006/relationships/customXml" Target="../ink/ink658.xml"/><Relationship Id="rId137" Type="http://schemas.openxmlformats.org/officeDocument/2006/relationships/image" Target="../media/image669.png"/><Relationship Id="rId158" Type="http://schemas.openxmlformats.org/officeDocument/2006/relationships/image" Target="../media/image679.png"/><Relationship Id="rId20" Type="http://schemas.openxmlformats.org/officeDocument/2006/relationships/customXml" Target="../ink/ink609.xml"/><Relationship Id="rId41" Type="http://schemas.openxmlformats.org/officeDocument/2006/relationships/image" Target="../media/image624.png"/><Relationship Id="rId62" Type="http://schemas.openxmlformats.org/officeDocument/2006/relationships/image" Target="../media/image633.png"/><Relationship Id="rId83" Type="http://schemas.openxmlformats.org/officeDocument/2006/relationships/image" Target="../media/image643.png"/><Relationship Id="rId88" Type="http://schemas.openxmlformats.org/officeDocument/2006/relationships/customXml" Target="../ink/ink644.xml"/><Relationship Id="rId111" Type="http://schemas.openxmlformats.org/officeDocument/2006/relationships/image" Target="../media/image217.png"/><Relationship Id="rId132" Type="http://schemas.openxmlformats.org/officeDocument/2006/relationships/customXml" Target="../ink/ink666.xml"/><Relationship Id="rId153" Type="http://schemas.openxmlformats.org/officeDocument/2006/relationships/customXml" Target="../ink/ink677.xml"/><Relationship Id="rId174" Type="http://schemas.openxmlformats.org/officeDocument/2006/relationships/image" Target="../media/image687.png"/><Relationship Id="rId179" Type="http://schemas.openxmlformats.org/officeDocument/2006/relationships/customXml" Target="../ink/ink690.xml"/><Relationship Id="rId15" Type="http://schemas.openxmlformats.org/officeDocument/2006/relationships/image" Target="../media/image611.png"/><Relationship Id="rId36" Type="http://schemas.openxmlformats.org/officeDocument/2006/relationships/customXml" Target="../ink/ink617.xml"/><Relationship Id="rId57" Type="http://schemas.openxmlformats.org/officeDocument/2006/relationships/customXml" Target="../ink/ink628.xml"/><Relationship Id="rId106" Type="http://schemas.openxmlformats.org/officeDocument/2006/relationships/customXml" Target="../ink/ink653.xml"/><Relationship Id="rId127" Type="http://schemas.openxmlformats.org/officeDocument/2006/relationships/image" Target="../media/image664.png"/><Relationship Id="rId10" Type="http://schemas.openxmlformats.org/officeDocument/2006/relationships/customXml" Target="../ink/ink604.xml"/><Relationship Id="rId31" Type="http://schemas.openxmlformats.org/officeDocument/2006/relationships/image" Target="../media/image619.png"/><Relationship Id="rId52" Type="http://schemas.openxmlformats.org/officeDocument/2006/relationships/customXml" Target="../ink/ink625.xml"/><Relationship Id="rId73" Type="http://schemas.openxmlformats.org/officeDocument/2006/relationships/image" Target="../media/image638.png"/><Relationship Id="rId78" Type="http://schemas.openxmlformats.org/officeDocument/2006/relationships/customXml" Target="../ink/ink639.xml"/><Relationship Id="rId94" Type="http://schemas.openxmlformats.org/officeDocument/2006/relationships/customXml" Target="../ink/ink647.xml"/><Relationship Id="rId99" Type="http://schemas.openxmlformats.org/officeDocument/2006/relationships/image" Target="../media/image651.png"/><Relationship Id="rId101" Type="http://schemas.openxmlformats.org/officeDocument/2006/relationships/image" Target="../media/image652.png"/><Relationship Id="rId122" Type="http://schemas.openxmlformats.org/officeDocument/2006/relationships/customXml" Target="../ink/ink661.xml"/><Relationship Id="rId143" Type="http://schemas.openxmlformats.org/officeDocument/2006/relationships/customXml" Target="../ink/ink672.xml"/><Relationship Id="rId148" Type="http://schemas.openxmlformats.org/officeDocument/2006/relationships/image" Target="../media/image674.png"/><Relationship Id="rId164" Type="http://schemas.openxmlformats.org/officeDocument/2006/relationships/image" Target="../media/image682.png"/><Relationship Id="rId169" Type="http://schemas.openxmlformats.org/officeDocument/2006/relationships/customXml" Target="../ink/ink685.xml"/><Relationship Id="rId4" Type="http://schemas.openxmlformats.org/officeDocument/2006/relationships/customXml" Target="../ink/ink601.xml"/><Relationship Id="rId9" Type="http://schemas.openxmlformats.org/officeDocument/2006/relationships/image" Target="../media/image60.png"/><Relationship Id="rId180" Type="http://schemas.openxmlformats.org/officeDocument/2006/relationships/image" Target="../media/image690.png"/><Relationship Id="rId26" Type="http://schemas.openxmlformats.org/officeDocument/2006/relationships/customXml" Target="../ink/ink612.xml"/><Relationship Id="rId47" Type="http://schemas.openxmlformats.org/officeDocument/2006/relationships/image" Target="../media/image408.png"/><Relationship Id="rId68" Type="http://schemas.openxmlformats.org/officeDocument/2006/relationships/customXml" Target="../ink/ink634.xml"/><Relationship Id="rId89" Type="http://schemas.openxmlformats.org/officeDocument/2006/relationships/image" Target="../media/image646.png"/><Relationship Id="rId112" Type="http://schemas.openxmlformats.org/officeDocument/2006/relationships/customXml" Target="../ink/ink656.xml"/><Relationship Id="rId133" Type="http://schemas.openxmlformats.org/officeDocument/2006/relationships/image" Target="../media/image667.png"/><Relationship Id="rId154" Type="http://schemas.openxmlformats.org/officeDocument/2006/relationships/image" Target="../media/image677.png"/><Relationship Id="rId175" Type="http://schemas.openxmlformats.org/officeDocument/2006/relationships/customXml" Target="../ink/ink688.xml"/><Relationship Id="rId16" Type="http://schemas.openxmlformats.org/officeDocument/2006/relationships/customXml" Target="../ink/ink607.xml"/><Relationship Id="rId37" Type="http://schemas.openxmlformats.org/officeDocument/2006/relationships/image" Target="../media/image622.png"/><Relationship Id="rId58" Type="http://schemas.openxmlformats.org/officeDocument/2006/relationships/image" Target="../media/image631.png"/><Relationship Id="rId79" Type="http://schemas.openxmlformats.org/officeDocument/2006/relationships/image" Target="../media/image641.png"/><Relationship Id="rId102" Type="http://schemas.openxmlformats.org/officeDocument/2006/relationships/customXml" Target="../ink/ink651.xml"/><Relationship Id="rId123" Type="http://schemas.openxmlformats.org/officeDocument/2006/relationships/image" Target="../media/image662.png"/><Relationship Id="rId144" Type="http://schemas.openxmlformats.org/officeDocument/2006/relationships/image" Target="../media/image672.png"/><Relationship Id="rId90" Type="http://schemas.openxmlformats.org/officeDocument/2006/relationships/customXml" Target="../ink/ink645.xml"/><Relationship Id="rId165" Type="http://schemas.openxmlformats.org/officeDocument/2006/relationships/customXml" Target="../ink/ink683.xml"/><Relationship Id="rId27" Type="http://schemas.openxmlformats.org/officeDocument/2006/relationships/image" Target="../media/image617.png"/><Relationship Id="rId48" Type="http://schemas.openxmlformats.org/officeDocument/2006/relationships/customXml" Target="../ink/ink623.xml"/><Relationship Id="rId69" Type="http://schemas.openxmlformats.org/officeDocument/2006/relationships/image" Target="../media/image636.png"/><Relationship Id="rId113" Type="http://schemas.openxmlformats.org/officeDocument/2006/relationships/image" Target="../media/image657.png"/><Relationship Id="rId134" Type="http://schemas.openxmlformats.org/officeDocument/2006/relationships/customXml" Target="../ink/ink667.xml"/><Relationship Id="rId80" Type="http://schemas.openxmlformats.org/officeDocument/2006/relationships/customXml" Target="../ink/ink640.xml"/><Relationship Id="rId155" Type="http://schemas.openxmlformats.org/officeDocument/2006/relationships/customXml" Target="../ink/ink678.xml"/><Relationship Id="rId176" Type="http://schemas.openxmlformats.org/officeDocument/2006/relationships/image" Target="../media/image688.png"/><Relationship Id="rId17" Type="http://schemas.openxmlformats.org/officeDocument/2006/relationships/image" Target="../media/image612.png"/><Relationship Id="rId38" Type="http://schemas.openxmlformats.org/officeDocument/2006/relationships/customXml" Target="../ink/ink618.xml"/><Relationship Id="rId59" Type="http://schemas.openxmlformats.org/officeDocument/2006/relationships/customXml" Target="../ink/ink629.xml"/><Relationship Id="rId103" Type="http://schemas.openxmlformats.org/officeDocument/2006/relationships/image" Target="../media/image653.png"/><Relationship Id="rId124" Type="http://schemas.openxmlformats.org/officeDocument/2006/relationships/customXml" Target="../ink/ink662.xml"/><Relationship Id="rId70" Type="http://schemas.openxmlformats.org/officeDocument/2006/relationships/customXml" Target="../ink/ink635.xml"/><Relationship Id="rId91" Type="http://schemas.openxmlformats.org/officeDocument/2006/relationships/image" Target="../media/image647.png"/><Relationship Id="rId145" Type="http://schemas.openxmlformats.org/officeDocument/2006/relationships/customXml" Target="../ink/ink673.xml"/><Relationship Id="rId166" Type="http://schemas.openxmlformats.org/officeDocument/2006/relationships/image" Target="../media/image68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13.xml"/><Relationship Id="rId49" Type="http://schemas.openxmlformats.org/officeDocument/2006/relationships/image" Target="../media/image627.png"/><Relationship Id="rId114" Type="http://schemas.openxmlformats.org/officeDocument/2006/relationships/customXml" Target="../ink/ink657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4.xml"/><Relationship Id="rId117" Type="http://schemas.openxmlformats.org/officeDocument/2006/relationships/image" Target="../media/image747.png"/><Relationship Id="rId21" Type="http://schemas.openxmlformats.org/officeDocument/2006/relationships/image" Target="../media/image702.png"/><Relationship Id="rId42" Type="http://schemas.openxmlformats.org/officeDocument/2006/relationships/customXml" Target="../ink/ink712.xml"/><Relationship Id="rId47" Type="http://schemas.openxmlformats.org/officeDocument/2006/relationships/image" Target="../media/image714.png"/><Relationship Id="rId63" Type="http://schemas.openxmlformats.org/officeDocument/2006/relationships/image" Target="../media/image721.png"/><Relationship Id="rId68" Type="http://schemas.openxmlformats.org/officeDocument/2006/relationships/customXml" Target="../ink/ink725.xml"/><Relationship Id="rId84" Type="http://schemas.openxmlformats.org/officeDocument/2006/relationships/customXml" Target="../ink/ink733.xml"/><Relationship Id="rId89" Type="http://schemas.openxmlformats.org/officeDocument/2006/relationships/image" Target="../media/image733.png"/><Relationship Id="rId112" Type="http://schemas.openxmlformats.org/officeDocument/2006/relationships/customXml" Target="../ink/ink747.xml"/><Relationship Id="rId16" Type="http://schemas.openxmlformats.org/officeDocument/2006/relationships/customXml" Target="../ink/ink699.xml"/><Relationship Id="rId107" Type="http://schemas.openxmlformats.org/officeDocument/2006/relationships/image" Target="../media/image742.png"/><Relationship Id="rId11" Type="http://schemas.openxmlformats.org/officeDocument/2006/relationships/image" Target="../media/image697.png"/><Relationship Id="rId32" Type="http://schemas.openxmlformats.org/officeDocument/2006/relationships/customXml" Target="../ink/ink707.xml"/><Relationship Id="rId37" Type="http://schemas.openxmlformats.org/officeDocument/2006/relationships/image" Target="../media/image710.png"/><Relationship Id="rId53" Type="http://schemas.openxmlformats.org/officeDocument/2006/relationships/image" Target="../media/image716.png"/><Relationship Id="rId58" Type="http://schemas.openxmlformats.org/officeDocument/2006/relationships/customXml" Target="../ink/ink720.xml"/><Relationship Id="rId74" Type="http://schemas.openxmlformats.org/officeDocument/2006/relationships/customXml" Target="../ink/ink728.xml"/><Relationship Id="rId79" Type="http://schemas.openxmlformats.org/officeDocument/2006/relationships/image" Target="../media/image728.png"/><Relationship Id="rId102" Type="http://schemas.openxmlformats.org/officeDocument/2006/relationships/customXml" Target="../ink/ink742.xml"/><Relationship Id="rId5" Type="http://schemas.openxmlformats.org/officeDocument/2006/relationships/image" Target="../media/image694.png"/><Relationship Id="rId90" Type="http://schemas.openxmlformats.org/officeDocument/2006/relationships/customXml" Target="../ink/ink736.xml"/><Relationship Id="rId95" Type="http://schemas.openxmlformats.org/officeDocument/2006/relationships/image" Target="../media/image736.png"/><Relationship Id="rId22" Type="http://schemas.openxmlformats.org/officeDocument/2006/relationships/customXml" Target="../ink/ink702.xml"/><Relationship Id="rId27" Type="http://schemas.openxmlformats.org/officeDocument/2006/relationships/image" Target="../media/image705.png"/><Relationship Id="rId43" Type="http://schemas.openxmlformats.org/officeDocument/2006/relationships/image" Target="../media/image60.png"/><Relationship Id="rId48" Type="http://schemas.openxmlformats.org/officeDocument/2006/relationships/customXml" Target="../ink/ink715.xml"/><Relationship Id="rId64" Type="http://schemas.openxmlformats.org/officeDocument/2006/relationships/customXml" Target="../ink/ink723.xml"/><Relationship Id="rId69" Type="http://schemas.openxmlformats.org/officeDocument/2006/relationships/image" Target="../media/image135.png"/><Relationship Id="rId113" Type="http://schemas.openxmlformats.org/officeDocument/2006/relationships/image" Target="../media/image745.png"/><Relationship Id="rId118" Type="http://schemas.openxmlformats.org/officeDocument/2006/relationships/customXml" Target="../ink/ink750.xml"/><Relationship Id="rId80" Type="http://schemas.openxmlformats.org/officeDocument/2006/relationships/customXml" Target="../ink/ink731.xml"/><Relationship Id="rId85" Type="http://schemas.openxmlformats.org/officeDocument/2006/relationships/image" Target="../media/image731.png"/><Relationship Id="rId12" Type="http://schemas.openxmlformats.org/officeDocument/2006/relationships/customXml" Target="../ink/ink697.xml"/><Relationship Id="rId17" Type="http://schemas.openxmlformats.org/officeDocument/2006/relationships/image" Target="../media/image700.png"/><Relationship Id="rId33" Type="http://schemas.openxmlformats.org/officeDocument/2006/relationships/image" Target="../media/image708.png"/><Relationship Id="rId38" Type="http://schemas.openxmlformats.org/officeDocument/2006/relationships/customXml" Target="../ink/ink710.xml"/><Relationship Id="rId59" Type="http://schemas.openxmlformats.org/officeDocument/2006/relationships/image" Target="../media/image719.png"/><Relationship Id="rId103" Type="http://schemas.openxmlformats.org/officeDocument/2006/relationships/image" Target="../media/image740.png"/><Relationship Id="rId108" Type="http://schemas.openxmlformats.org/officeDocument/2006/relationships/customXml" Target="../ink/ink745.xml"/><Relationship Id="rId54" Type="http://schemas.openxmlformats.org/officeDocument/2006/relationships/customXml" Target="../ink/ink718.xml"/><Relationship Id="rId70" Type="http://schemas.openxmlformats.org/officeDocument/2006/relationships/customXml" Target="../ink/ink726.xml"/><Relationship Id="rId75" Type="http://schemas.openxmlformats.org/officeDocument/2006/relationships/image" Target="../media/image726.png"/><Relationship Id="rId91" Type="http://schemas.openxmlformats.org/officeDocument/2006/relationships/image" Target="../media/image734.png"/><Relationship Id="rId96" Type="http://schemas.openxmlformats.org/officeDocument/2006/relationships/customXml" Target="../ink/ink73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94.xml"/><Relationship Id="rId23" Type="http://schemas.openxmlformats.org/officeDocument/2006/relationships/image" Target="../media/image703.png"/><Relationship Id="rId28" Type="http://schemas.openxmlformats.org/officeDocument/2006/relationships/customXml" Target="../ink/ink705.xml"/><Relationship Id="rId49" Type="http://schemas.openxmlformats.org/officeDocument/2006/relationships/image" Target="../media/image715.png"/><Relationship Id="rId114" Type="http://schemas.openxmlformats.org/officeDocument/2006/relationships/customXml" Target="../ink/ink748.xml"/><Relationship Id="rId119" Type="http://schemas.openxmlformats.org/officeDocument/2006/relationships/image" Target="../media/image748.png"/><Relationship Id="rId44" Type="http://schemas.openxmlformats.org/officeDocument/2006/relationships/customXml" Target="../ink/ink713.xml"/><Relationship Id="rId60" Type="http://schemas.openxmlformats.org/officeDocument/2006/relationships/customXml" Target="../ink/ink721.xml"/><Relationship Id="rId65" Type="http://schemas.openxmlformats.org/officeDocument/2006/relationships/image" Target="../media/image722.png"/><Relationship Id="rId81" Type="http://schemas.openxmlformats.org/officeDocument/2006/relationships/image" Target="../media/image729.png"/><Relationship Id="rId86" Type="http://schemas.openxmlformats.org/officeDocument/2006/relationships/customXml" Target="../ink/ink734.xml"/><Relationship Id="rId4" Type="http://schemas.openxmlformats.org/officeDocument/2006/relationships/customXml" Target="../ink/ink693.xml"/><Relationship Id="rId9" Type="http://schemas.openxmlformats.org/officeDocument/2006/relationships/image" Target="../media/image696.png"/><Relationship Id="rId13" Type="http://schemas.openxmlformats.org/officeDocument/2006/relationships/image" Target="../media/image698.png"/><Relationship Id="rId18" Type="http://schemas.openxmlformats.org/officeDocument/2006/relationships/customXml" Target="../ink/ink700.xml"/><Relationship Id="rId39" Type="http://schemas.openxmlformats.org/officeDocument/2006/relationships/image" Target="../media/image711.png"/><Relationship Id="rId109" Type="http://schemas.openxmlformats.org/officeDocument/2006/relationships/image" Target="../media/image743.png"/><Relationship Id="rId34" Type="http://schemas.openxmlformats.org/officeDocument/2006/relationships/customXml" Target="../ink/ink708.xml"/><Relationship Id="rId50" Type="http://schemas.openxmlformats.org/officeDocument/2006/relationships/customXml" Target="../ink/ink716.xml"/><Relationship Id="rId55" Type="http://schemas.openxmlformats.org/officeDocument/2006/relationships/image" Target="../media/image717.png"/><Relationship Id="rId76" Type="http://schemas.openxmlformats.org/officeDocument/2006/relationships/customXml" Target="../ink/ink729.xml"/><Relationship Id="rId97" Type="http://schemas.openxmlformats.org/officeDocument/2006/relationships/image" Target="../media/image737.png"/><Relationship Id="rId104" Type="http://schemas.openxmlformats.org/officeDocument/2006/relationships/customXml" Target="../ink/ink743.xml"/><Relationship Id="rId120" Type="http://schemas.openxmlformats.org/officeDocument/2006/relationships/customXml" Target="../ink/ink751.xml"/><Relationship Id="rId7" Type="http://schemas.openxmlformats.org/officeDocument/2006/relationships/image" Target="../media/image695.png"/><Relationship Id="rId71" Type="http://schemas.openxmlformats.org/officeDocument/2006/relationships/image" Target="../media/image724.png"/><Relationship Id="rId92" Type="http://schemas.openxmlformats.org/officeDocument/2006/relationships/customXml" Target="../ink/ink737.xml"/><Relationship Id="rId2" Type="http://schemas.openxmlformats.org/officeDocument/2006/relationships/notesSlide" Target="../notesSlides/notesSlide31.xml"/><Relationship Id="rId29" Type="http://schemas.openxmlformats.org/officeDocument/2006/relationships/image" Target="../media/image706.png"/><Relationship Id="rId24" Type="http://schemas.openxmlformats.org/officeDocument/2006/relationships/customXml" Target="../ink/ink703.xml"/><Relationship Id="rId40" Type="http://schemas.openxmlformats.org/officeDocument/2006/relationships/customXml" Target="../ink/ink711.xml"/><Relationship Id="rId45" Type="http://schemas.openxmlformats.org/officeDocument/2006/relationships/image" Target="../media/image713.png"/><Relationship Id="rId66" Type="http://schemas.openxmlformats.org/officeDocument/2006/relationships/customXml" Target="../ink/ink724.xml"/><Relationship Id="rId87" Type="http://schemas.openxmlformats.org/officeDocument/2006/relationships/image" Target="../media/image732.png"/><Relationship Id="rId110" Type="http://schemas.openxmlformats.org/officeDocument/2006/relationships/customXml" Target="../ink/ink746.xml"/><Relationship Id="rId115" Type="http://schemas.openxmlformats.org/officeDocument/2006/relationships/image" Target="../media/image746.png"/><Relationship Id="rId61" Type="http://schemas.openxmlformats.org/officeDocument/2006/relationships/image" Target="../media/image720.png"/><Relationship Id="rId82" Type="http://schemas.openxmlformats.org/officeDocument/2006/relationships/customXml" Target="../ink/ink732.xml"/><Relationship Id="rId19" Type="http://schemas.openxmlformats.org/officeDocument/2006/relationships/image" Target="../media/image701.png"/><Relationship Id="rId14" Type="http://schemas.openxmlformats.org/officeDocument/2006/relationships/customXml" Target="../ink/ink698.xml"/><Relationship Id="rId30" Type="http://schemas.openxmlformats.org/officeDocument/2006/relationships/customXml" Target="../ink/ink706.xml"/><Relationship Id="rId35" Type="http://schemas.openxmlformats.org/officeDocument/2006/relationships/image" Target="../media/image709.png"/><Relationship Id="rId56" Type="http://schemas.openxmlformats.org/officeDocument/2006/relationships/customXml" Target="../ink/ink719.xml"/><Relationship Id="rId77" Type="http://schemas.openxmlformats.org/officeDocument/2006/relationships/image" Target="../media/image727.png"/><Relationship Id="rId100" Type="http://schemas.openxmlformats.org/officeDocument/2006/relationships/customXml" Target="../ink/ink741.xml"/><Relationship Id="rId105" Type="http://schemas.openxmlformats.org/officeDocument/2006/relationships/image" Target="../media/image741.png"/><Relationship Id="rId8" Type="http://schemas.openxmlformats.org/officeDocument/2006/relationships/customXml" Target="../ink/ink695.xml"/><Relationship Id="rId51" Type="http://schemas.openxmlformats.org/officeDocument/2006/relationships/image" Target="../media/image650.png"/><Relationship Id="rId72" Type="http://schemas.openxmlformats.org/officeDocument/2006/relationships/customXml" Target="../ink/ink727.xml"/><Relationship Id="rId93" Type="http://schemas.openxmlformats.org/officeDocument/2006/relationships/image" Target="../media/image735.png"/><Relationship Id="rId98" Type="http://schemas.openxmlformats.org/officeDocument/2006/relationships/customXml" Target="../ink/ink740.xml"/><Relationship Id="rId121" Type="http://schemas.openxmlformats.org/officeDocument/2006/relationships/image" Target="../media/image749.png"/><Relationship Id="rId3" Type="http://schemas.openxmlformats.org/officeDocument/2006/relationships/image" Target="../media/image693.jpg"/><Relationship Id="rId25" Type="http://schemas.openxmlformats.org/officeDocument/2006/relationships/image" Target="../media/image704.png"/><Relationship Id="rId46" Type="http://schemas.openxmlformats.org/officeDocument/2006/relationships/customXml" Target="../ink/ink714.xml"/><Relationship Id="rId67" Type="http://schemas.openxmlformats.org/officeDocument/2006/relationships/image" Target="../media/image723.png"/><Relationship Id="rId116" Type="http://schemas.openxmlformats.org/officeDocument/2006/relationships/customXml" Target="../ink/ink749.xml"/><Relationship Id="rId20" Type="http://schemas.openxmlformats.org/officeDocument/2006/relationships/customXml" Target="../ink/ink701.xml"/><Relationship Id="rId41" Type="http://schemas.openxmlformats.org/officeDocument/2006/relationships/image" Target="../media/image712.png"/><Relationship Id="rId62" Type="http://schemas.openxmlformats.org/officeDocument/2006/relationships/customXml" Target="../ink/ink722.xml"/><Relationship Id="rId83" Type="http://schemas.openxmlformats.org/officeDocument/2006/relationships/image" Target="../media/image730.png"/><Relationship Id="rId88" Type="http://schemas.openxmlformats.org/officeDocument/2006/relationships/customXml" Target="../ink/ink735.xml"/><Relationship Id="rId111" Type="http://schemas.openxmlformats.org/officeDocument/2006/relationships/image" Target="../media/image744.png"/><Relationship Id="rId15" Type="http://schemas.openxmlformats.org/officeDocument/2006/relationships/image" Target="../media/image699.png"/><Relationship Id="rId36" Type="http://schemas.openxmlformats.org/officeDocument/2006/relationships/customXml" Target="../ink/ink709.xml"/><Relationship Id="rId57" Type="http://schemas.openxmlformats.org/officeDocument/2006/relationships/image" Target="../media/image718.png"/><Relationship Id="rId106" Type="http://schemas.openxmlformats.org/officeDocument/2006/relationships/customXml" Target="../ink/ink744.xml"/><Relationship Id="rId10" Type="http://schemas.openxmlformats.org/officeDocument/2006/relationships/customXml" Target="../ink/ink696.xml"/><Relationship Id="rId31" Type="http://schemas.openxmlformats.org/officeDocument/2006/relationships/image" Target="../media/image707.png"/><Relationship Id="rId52" Type="http://schemas.openxmlformats.org/officeDocument/2006/relationships/customXml" Target="../ink/ink717.xml"/><Relationship Id="rId73" Type="http://schemas.openxmlformats.org/officeDocument/2006/relationships/image" Target="../media/image725.png"/><Relationship Id="rId78" Type="http://schemas.openxmlformats.org/officeDocument/2006/relationships/customXml" Target="../ink/ink730.xml"/><Relationship Id="rId94" Type="http://schemas.openxmlformats.org/officeDocument/2006/relationships/customXml" Target="../ink/ink738.xml"/><Relationship Id="rId99" Type="http://schemas.openxmlformats.org/officeDocument/2006/relationships/image" Target="../media/image738.png"/><Relationship Id="rId101" Type="http://schemas.openxmlformats.org/officeDocument/2006/relationships/image" Target="../media/image739.png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3.png"/><Relationship Id="rId21" Type="http://schemas.openxmlformats.org/officeDocument/2006/relationships/image" Target="../media/image758.png"/><Relationship Id="rId42" Type="http://schemas.openxmlformats.org/officeDocument/2006/relationships/customXml" Target="../ink/ink771.xml"/><Relationship Id="rId63" Type="http://schemas.openxmlformats.org/officeDocument/2006/relationships/customXml" Target="../ink/ink783.xml"/><Relationship Id="rId84" Type="http://schemas.openxmlformats.org/officeDocument/2006/relationships/customXml" Target="../ink/ink794.xml"/><Relationship Id="rId16" Type="http://schemas.openxmlformats.org/officeDocument/2006/relationships/customXml" Target="../ink/ink758.xml"/><Relationship Id="rId107" Type="http://schemas.openxmlformats.org/officeDocument/2006/relationships/image" Target="../media/image798.png"/><Relationship Id="rId11" Type="http://schemas.openxmlformats.org/officeDocument/2006/relationships/image" Target="../media/image754.png"/><Relationship Id="rId32" Type="http://schemas.openxmlformats.org/officeDocument/2006/relationships/customXml" Target="../ink/ink766.xml"/><Relationship Id="rId37" Type="http://schemas.openxmlformats.org/officeDocument/2006/relationships/image" Target="../media/image766.png"/><Relationship Id="rId53" Type="http://schemas.openxmlformats.org/officeDocument/2006/relationships/customXml" Target="../ink/ink777.xml"/><Relationship Id="rId58" Type="http://schemas.openxmlformats.org/officeDocument/2006/relationships/customXml" Target="../ink/ink780.xml"/><Relationship Id="rId74" Type="http://schemas.openxmlformats.org/officeDocument/2006/relationships/image" Target="../media/image783.png"/><Relationship Id="rId79" Type="http://schemas.openxmlformats.org/officeDocument/2006/relationships/image" Target="../media/image785.png"/><Relationship Id="rId102" Type="http://schemas.openxmlformats.org/officeDocument/2006/relationships/customXml" Target="../ink/ink803.xml"/><Relationship Id="rId123" Type="http://schemas.openxmlformats.org/officeDocument/2006/relationships/image" Target="../media/image806.png"/><Relationship Id="rId128" Type="http://schemas.openxmlformats.org/officeDocument/2006/relationships/customXml" Target="../ink/ink816.xml"/><Relationship Id="rId5" Type="http://schemas.openxmlformats.org/officeDocument/2006/relationships/image" Target="../media/image751.png"/><Relationship Id="rId90" Type="http://schemas.openxmlformats.org/officeDocument/2006/relationships/customXml" Target="../ink/ink797.xml"/><Relationship Id="rId95" Type="http://schemas.openxmlformats.org/officeDocument/2006/relationships/image" Target="../media/image793.png"/><Relationship Id="rId22" Type="http://schemas.openxmlformats.org/officeDocument/2006/relationships/customXml" Target="../ink/ink761.xml"/><Relationship Id="rId27" Type="http://schemas.openxmlformats.org/officeDocument/2006/relationships/image" Target="../media/image761.png"/><Relationship Id="rId43" Type="http://schemas.openxmlformats.org/officeDocument/2006/relationships/image" Target="../media/image769.png"/><Relationship Id="rId48" Type="http://schemas.openxmlformats.org/officeDocument/2006/relationships/image" Target="../media/image771.png"/><Relationship Id="rId64" Type="http://schemas.openxmlformats.org/officeDocument/2006/relationships/image" Target="../media/image778.png"/><Relationship Id="rId69" Type="http://schemas.openxmlformats.org/officeDocument/2006/relationships/customXml" Target="../ink/ink786.xml"/><Relationship Id="rId113" Type="http://schemas.openxmlformats.org/officeDocument/2006/relationships/image" Target="../media/image801.png"/><Relationship Id="rId118" Type="http://schemas.openxmlformats.org/officeDocument/2006/relationships/customXml" Target="../ink/ink811.xml"/><Relationship Id="rId80" Type="http://schemas.openxmlformats.org/officeDocument/2006/relationships/customXml" Target="../ink/ink792.xml"/><Relationship Id="rId85" Type="http://schemas.openxmlformats.org/officeDocument/2006/relationships/image" Target="../media/image788.png"/><Relationship Id="rId12" Type="http://schemas.openxmlformats.org/officeDocument/2006/relationships/customXml" Target="../ink/ink756.xml"/><Relationship Id="rId17" Type="http://schemas.openxmlformats.org/officeDocument/2006/relationships/image" Target="../media/image756.png"/><Relationship Id="rId33" Type="http://schemas.openxmlformats.org/officeDocument/2006/relationships/image" Target="../media/image764.png"/><Relationship Id="rId38" Type="http://schemas.openxmlformats.org/officeDocument/2006/relationships/customXml" Target="../ink/ink769.xml"/><Relationship Id="rId59" Type="http://schemas.openxmlformats.org/officeDocument/2006/relationships/image" Target="../media/image776.png"/><Relationship Id="rId103" Type="http://schemas.openxmlformats.org/officeDocument/2006/relationships/image" Target="../media/image796.png"/><Relationship Id="rId108" Type="http://schemas.openxmlformats.org/officeDocument/2006/relationships/customXml" Target="../ink/ink806.xml"/><Relationship Id="rId124" Type="http://schemas.openxmlformats.org/officeDocument/2006/relationships/customXml" Target="../ink/ink814.xml"/><Relationship Id="rId129" Type="http://schemas.openxmlformats.org/officeDocument/2006/relationships/image" Target="../media/image809.png"/><Relationship Id="rId54" Type="http://schemas.openxmlformats.org/officeDocument/2006/relationships/customXml" Target="../ink/ink778.xml"/><Relationship Id="rId70" Type="http://schemas.openxmlformats.org/officeDocument/2006/relationships/image" Target="../media/image781.png"/><Relationship Id="rId75" Type="http://schemas.openxmlformats.org/officeDocument/2006/relationships/customXml" Target="../ink/ink789.xml"/><Relationship Id="rId91" Type="http://schemas.openxmlformats.org/officeDocument/2006/relationships/image" Target="../media/image791.png"/><Relationship Id="rId96" Type="http://schemas.openxmlformats.org/officeDocument/2006/relationships/customXml" Target="../ink/ink80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53.xml"/><Relationship Id="rId23" Type="http://schemas.openxmlformats.org/officeDocument/2006/relationships/image" Target="../media/image759.png"/><Relationship Id="rId28" Type="http://schemas.openxmlformats.org/officeDocument/2006/relationships/customXml" Target="../ink/ink764.xml"/><Relationship Id="rId49" Type="http://schemas.openxmlformats.org/officeDocument/2006/relationships/customXml" Target="../ink/ink775.xml"/><Relationship Id="rId114" Type="http://schemas.openxmlformats.org/officeDocument/2006/relationships/customXml" Target="../ink/ink809.xml"/><Relationship Id="rId119" Type="http://schemas.openxmlformats.org/officeDocument/2006/relationships/image" Target="../media/image804.png"/><Relationship Id="rId44" Type="http://schemas.openxmlformats.org/officeDocument/2006/relationships/customXml" Target="../ink/ink772.xml"/><Relationship Id="rId60" Type="http://schemas.openxmlformats.org/officeDocument/2006/relationships/customXml" Target="../ink/ink781.xml"/><Relationship Id="rId65" Type="http://schemas.openxmlformats.org/officeDocument/2006/relationships/customXml" Target="../ink/ink784.xml"/><Relationship Id="rId81" Type="http://schemas.openxmlformats.org/officeDocument/2006/relationships/image" Target="../media/image786.png"/><Relationship Id="rId86" Type="http://schemas.openxmlformats.org/officeDocument/2006/relationships/customXml" Target="../ink/ink795.xml"/><Relationship Id="rId130" Type="http://schemas.openxmlformats.org/officeDocument/2006/relationships/customXml" Target="../ink/ink817.xml"/><Relationship Id="rId13" Type="http://schemas.openxmlformats.org/officeDocument/2006/relationships/image" Target="../media/image755.png"/><Relationship Id="rId18" Type="http://schemas.openxmlformats.org/officeDocument/2006/relationships/customXml" Target="../ink/ink759.xml"/><Relationship Id="rId39" Type="http://schemas.openxmlformats.org/officeDocument/2006/relationships/image" Target="../media/image767.png"/><Relationship Id="rId109" Type="http://schemas.openxmlformats.org/officeDocument/2006/relationships/image" Target="../media/image799.png"/><Relationship Id="rId34" Type="http://schemas.openxmlformats.org/officeDocument/2006/relationships/customXml" Target="../ink/ink767.xml"/><Relationship Id="rId50" Type="http://schemas.openxmlformats.org/officeDocument/2006/relationships/image" Target="../media/image772.png"/><Relationship Id="rId55" Type="http://schemas.openxmlformats.org/officeDocument/2006/relationships/image" Target="../media/image774.png"/><Relationship Id="rId76" Type="http://schemas.openxmlformats.org/officeDocument/2006/relationships/customXml" Target="../ink/ink790.xml"/><Relationship Id="rId97" Type="http://schemas.openxmlformats.org/officeDocument/2006/relationships/image" Target="../media/image794.png"/><Relationship Id="rId104" Type="http://schemas.openxmlformats.org/officeDocument/2006/relationships/customXml" Target="../ink/ink804.xml"/><Relationship Id="rId120" Type="http://schemas.openxmlformats.org/officeDocument/2006/relationships/customXml" Target="../ink/ink812.xml"/><Relationship Id="rId125" Type="http://schemas.openxmlformats.org/officeDocument/2006/relationships/image" Target="../media/image807.png"/><Relationship Id="rId7" Type="http://schemas.openxmlformats.org/officeDocument/2006/relationships/image" Target="../media/image752.png"/><Relationship Id="rId71" Type="http://schemas.openxmlformats.org/officeDocument/2006/relationships/customXml" Target="../ink/ink787.xml"/><Relationship Id="rId92" Type="http://schemas.openxmlformats.org/officeDocument/2006/relationships/customXml" Target="../ink/ink798.xml"/><Relationship Id="rId2" Type="http://schemas.openxmlformats.org/officeDocument/2006/relationships/notesSlide" Target="../notesSlides/notesSlide32.xml"/><Relationship Id="rId29" Type="http://schemas.openxmlformats.org/officeDocument/2006/relationships/image" Target="../media/image762.png"/><Relationship Id="rId24" Type="http://schemas.openxmlformats.org/officeDocument/2006/relationships/customXml" Target="../ink/ink762.xml"/><Relationship Id="rId40" Type="http://schemas.openxmlformats.org/officeDocument/2006/relationships/customXml" Target="../ink/ink770.xml"/><Relationship Id="rId45" Type="http://schemas.openxmlformats.org/officeDocument/2006/relationships/customXml" Target="../ink/ink773.xml"/><Relationship Id="rId66" Type="http://schemas.openxmlformats.org/officeDocument/2006/relationships/image" Target="../media/image779.png"/><Relationship Id="rId87" Type="http://schemas.openxmlformats.org/officeDocument/2006/relationships/image" Target="../media/image789.png"/><Relationship Id="rId110" Type="http://schemas.openxmlformats.org/officeDocument/2006/relationships/customXml" Target="../ink/ink807.xml"/><Relationship Id="rId115" Type="http://schemas.openxmlformats.org/officeDocument/2006/relationships/image" Target="../media/image802.png"/><Relationship Id="rId131" Type="http://schemas.openxmlformats.org/officeDocument/2006/relationships/image" Target="../media/image810.png"/><Relationship Id="rId61" Type="http://schemas.openxmlformats.org/officeDocument/2006/relationships/customXml" Target="../ink/ink782.xml"/><Relationship Id="rId82" Type="http://schemas.openxmlformats.org/officeDocument/2006/relationships/customXml" Target="../ink/ink793.xml"/><Relationship Id="rId19" Type="http://schemas.openxmlformats.org/officeDocument/2006/relationships/image" Target="../media/image757.png"/><Relationship Id="rId14" Type="http://schemas.openxmlformats.org/officeDocument/2006/relationships/customXml" Target="../ink/ink757.xml"/><Relationship Id="rId30" Type="http://schemas.openxmlformats.org/officeDocument/2006/relationships/customXml" Target="../ink/ink765.xml"/><Relationship Id="rId35" Type="http://schemas.openxmlformats.org/officeDocument/2006/relationships/image" Target="../media/image765.png"/><Relationship Id="rId56" Type="http://schemas.openxmlformats.org/officeDocument/2006/relationships/customXml" Target="../ink/ink779.xml"/><Relationship Id="rId77" Type="http://schemas.openxmlformats.org/officeDocument/2006/relationships/image" Target="../media/image784.png"/><Relationship Id="rId100" Type="http://schemas.openxmlformats.org/officeDocument/2006/relationships/customXml" Target="../ink/ink802.xml"/><Relationship Id="rId105" Type="http://schemas.openxmlformats.org/officeDocument/2006/relationships/image" Target="../media/image797.png"/><Relationship Id="rId126" Type="http://schemas.openxmlformats.org/officeDocument/2006/relationships/customXml" Target="../ink/ink815.xml"/><Relationship Id="rId8" Type="http://schemas.openxmlformats.org/officeDocument/2006/relationships/customXml" Target="../ink/ink754.xml"/><Relationship Id="rId51" Type="http://schemas.openxmlformats.org/officeDocument/2006/relationships/customXml" Target="../ink/ink776.xml"/><Relationship Id="rId72" Type="http://schemas.openxmlformats.org/officeDocument/2006/relationships/image" Target="../media/image782.png"/><Relationship Id="rId93" Type="http://schemas.openxmlformats.org/officeDocument/2006/relationships/image" Target="../media/image792.png"/><Relationship Id="rId98" Type="http://schemas.openxmlformats.org/officeDocument/2006/relationships/customXml" Target="../ink/ink801.xml"/><Relationship Id="rId121" Type="http://schemas.openxmlformats.org/officeDocument/2006/relationships/image" Target="../media/image805.png"/><Relationship Id="rId3" Type="http://schemas.openxmlformats.org/officeDocument/2006/relationships/image" Target="../media/image750.jpg"/><Relationship Id="rId25" Type="http://schemas.openxmlformats.org/officeDocument/2006/relationships/image" Target="../media/image760.png"/><Relationship Id="rId46" Type="http://schemas.openxmlformats.org/officeDocument/2006/relationships/image" Target="../media/image770.png"/><Relationship Id="rId67" Type="http://schemas.openxmlformats.org/officeDocument/2006/relationships/customXml" Target="../ink/ink785.xml"/><Relationship Id="rId116" Type="http://schemas.openxmlformats.org/officeDocument/2006/relationships/customXml" Target="../ink/ink810.xml"/><Relationship Id="rId20" Type="http://schemas.openxmlformats.org/officeDocument/2006/relationships/customXml" Target="../ink/ink760.xml"/><Relationship Id="rId41" Type="http://schemas.openxmlformats.org/officeDocument/2006/relationships/image" Target="../media/image768.png"/><Relationship Id="rId62" Type="http://schemas.openxmlformats.org/officeDocument/2006/relationships/image" Target="../media/image777.png"/><Relationship Id="rId83" Type="http://schemas.openxmlformats.org/officeDocument/2006/relationships/image" Target="../media/image787.png"/><Relationship Id="rId88" Type="http://schemas.openxmlformats.org/officeDocument/2006/relationships/customXml" Target="../ink/ink796.xml"/><Relationship Id="rId111" Type="http://schemas.openxmlformats.org/officeDocument/2006/relationships/image" Target="../media/image800.png"/><Relationship Id="rId132" Type="http://schemas.openxmlformats.org/officeDocument/2006/relationships/customXml" Target="../ink/ink818.xml"/><Relationship Id="rId15" Type="http://schemas.openxmlformats.org/officeDocument/2006/relationships/image" Target="../media/image60.png"/><Relationship Id="rId36" Type="http://schemas.openxmlformats.org/officeDocument/2006/relationships/customXml" Target="../ink/ink768.xml"/><Relationship Id="rId57" Type="http://schemas.openxmlformats.org/officeDocument/2006/relationships/image" Target="../media/image775.png"/><Relationship Id="rId106" Type="http://schemas.openxmlformats.org/officeDocument/2006/relationships/customXml" Target="../ink/ink805.xml"/><Relationship Id="rId127" Type="http://schemas.openxmlformats.org/officeDocument/2006/relationships/image" Target="../media/image808.png"/><Relationship Id="rId10" Type="http://schemas.openxmlformats.org/officeDocument/2006/relationships/customXml" Target="../ink/ink755.xml"/><Relationship Id="rId31" Type="http://schemas.openxmlformats.org/officeDocument/2006/relationships/image" Target="../media/image763.png"/><Relationship Id="rId52" Type="http://schemas.openxmlformats.org/officeDocument/2006/relationships/image" Target="../media/image773.png"/><Relationship Id="rId73" Type="http://schemas.openxmlformats.org/officeDocument/2006/relationships/customXml" Target="../ink/ink788.xml"/><Relationship Id="rId78" Type="http://schemas.openxmlformats.org/officeDocument/2006/relationships/customXml" Target="../ink/ink791.xml"/><Relationship Id="rId94" Type="http://schemas.openxmlformats.org/officeDocument/2006/relationships/customXml" Target="../ink/ink799.xml"/><Relationship Id="rId99" Type="http://schemas.openxmlformats.org/officeDocument/2006/relationships/image" Target="../media/image650.png"/><Relationship Id="rId101" Type="http://schemas.openxmlformats.org/officeDocument/2006/relationships/image" Target="../media/image795.png"/><Relationship Id="rId122" Type="http://schemas.openxmlformats.org/officeDocument/2006/relationships/customXml" Target="../ink/ink813.xml"/><Relationship Id="rId4" Type="http://schemas.openxmlformats.org/officeDocument/2006/relationships/customXml" Target="../ink/ink752.xml"/><Relationship Id="rId9" Type="http://schemas.openxmlformats.org/officeDocument/2006/relationships/image" Target="../media/image753.png"/><Relationship Id="rId26" Type="http://schemas.openxmlformats.org/officeDocument/2006/relationships/customXml" Target="../ink/ink763.xml"/><Relationship Id="rId47" Type="http://schemas.openxmlformats.org/officeDocument/2006/relationships/customXml" Target="../ink/ink774.xml"/><Relationship Id="rId68" Type="http://schemas.openxmlformats.org/officeDocument/2006/relationships/image" Target="../media/image780.png"/><Relationship Id="rId89" Type="http://schemas.openxmlformats.org/officeDocument/2006/relationships/image" Target="../media/image790.png"/><Relationship Id="rId112" Type="http://schemas.openxmlformats.org/officeDocument/2006/relationships/customXml" Target="../ink/ink808.xml"/><Relationship Id="rId133" Type="http://schemas.openxmlformats.org/officeDocument/2006/relationships/image" Target="../media/image811.png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76.xml"/><Relationship Id="rId21" Type="http://schemas.openxmlformats.org/officeDocument/2006/relationships/image" Target="../media/image819.png"/><Relationship Id="rId63" Type="http://schemas.openxmlformats.org/officeDocument/2006/relationships/customXml" Target="../ink/ink849.xml"/><Relationship Id="rId159" Type="http://schemas.openxmlformats.org/officeDocument/2006/relationships/customXml" Target="../ink/ink897.xml"/><Relationship Id="rId170" Type="http://schemas.openxmlformats.org/officeDocument/2006/relationships/image" Target="../media/image893.png"/><Relationship Id="rId226" Type="http://schemas.openxmlformats.org/officeDocument/2006/relationships/image" Target="../media/image921.png"/><Relationship Id="rId268" Type="http://schemas.openxmlformats.org/officeDocument/2006/relationships/image" Target="../media/image941.png"/><Relationship Id="rId32" Type="http://schemas.openxmlformats.org/officeDocument/2006/relationships/customXml" Target="../ink/ink833.xml"/><Relationship Id="rId74" Type="http://schemas.openxmlformats.org/officeDocument/2006/relationships/image" Target="../media/image845.png"/><Relationship Id="rId128" Type="http://schemas.openxmlformats.org/officeDocument/2006/relationships/image" Target="../media/image872.png"/><Relationship Id="rId5" Type="http://schemas.openxmlformats.org/officeDocument/2006/relationships/image" Target="../media/image69.png"/><Relationship Id="rId181" Type="http://schemas.openxmlformats.org/officeDocument/2006/relationships/customXml" Target="../ink/ink908.xml"/><Relationship Id="rId237" Type="http://schemas.openxmlformats.org/officeDocument/2006/relationships/customXml" Target="../ink/ink936.xml"/><Relationship Id="rId279" Type="http://schemas.openxmlformats.org/officeDocument/2006/relationships/customXml" Target="../ink/ink957.xml"/><Relationship Id="rId43" Type="http://schemas.openxmlformats.org/officeDocument/2006/relationships/customXml" Target="../ink/ink839.xml"/><Relationship Id="rId139" Type="http://schemas.openxmlformats.org/officeDocument/2006/relationships/customXml" Target="../ink/ink887.xml"/><Relationship Id="rId85" Type="http://schemas.openxmlformats.org/officeDocument/2006/relationships/customXml" Target="../ink/ink860.xml"/><Relationship Id="rId150" Type="http://schemas.openxmlformats.org/officeDocument/2006/relationships/image" Target="../media/image883.png"/><Relationship Id="rId171" Type="http://schemas.openxmlformats.org/officeDocument/2006/relationships/customXml" Target="../ink/ink903.xml"/><Relationship Id="rId192" Type="http://schemas.openxmlformats.org/officeDocument/2006/relationships/image" Target="../media/image904.png"/><Relationship Id="rId206" Type="http://schemas.openxmlformats.org/officeDocument/2006/relationships/image" Target="../media/image911.png"/><Relationship Id="rId227" Type="http://schemas.openxmlformats.org/officeDocument/2006/relationships/customXml" Target="../ink/ink931.xml"/><Relationship Id="rId248" Type="http://schemas.openxmlformats.org/officeDocument/2006/relationships/image" Target="../media/image932.png"/><Relationship Id="rId269" Type="http://schemas.openxmlformats.org/officeDocument/2006/relationships/customXml" Target="../ink/ink952.xml"/><Relationship Id="rId12" Type="http://schemas.openxmlformats.org/officeDocument/2006/relationships/customXml" Target="../ink/ink823.xml"/><Relationship Id="rId33" Type="http://schemas.openxmlformats.org/officeDocument/2006/relationships/customXml" Target="../ink/ink834.xml"/><Relationship Id="rId108" Type="http://schemas.openxmlformats.org/officeDocument/2006/relationships/image" Target="../media/image862.png"/><Relationship Id="rId129" Type="http://schemas.openxmlformats.org/officeDocument/2006/relationships/customXml" Target="../ink/ink882.xml"/><Relationship Id="rId280" Type="http://schemas.openxmlformats.org/officeDocument/2006/relationships/image" Target="../media/image947.png"/><Relationship Id="rId54" Type="http://schemas.openxmlformats.org/officeDocument/2006/relationships/image" Target="../media/image835.png"/><Relationship Id="rId75" Type="http://schemas.openxmlformats.org/officeDocument/2006/relationships/customXml" Target="../ink/ink855.xml"/><Relationship Id="rId96" Type="http://schemas.openxmlformats.org/officeDocument/2006/relationships/image" Target="../media/image856.png"/><Relationship Id="rId140" Type="http://schemas.openxmlformats.org/officeDocument/2006/relationships/image" Target="../media/image878.png"/><Relationship Id="rId161" Type="http://schemas.openxmlformats.org/officeDocument/2006/relationships/customXml" Target="../ink/ink898.xml"/><Relationship Id="rId182" Type="http://schemas.openxmlformats.org/officeDocument/2006/relationships/image" Target="../media/image899.png"/><Relationship Id="rId217" Type="http://schemas.openxmlformats.org/officeDocument/2006/relationships/customXml" Target="../ink/ink926.xml"/><Relationship Id="rId6" Type="http://schemas.openxmlformats.org/officeDocument/2006/relationships/customXml" Target="../ink/ink820.xml"/><Relationship Id="rId238" Type="http://schemas.openxmlformats.org/officeDocument/2006/relationships/image" Target="../media/image927.png"/><Relationship Id="rId259" Type="http://schemas.openxmlformats.org/officeDocument/2006/relationships/customXml" Target="../ink/ink947.xml"/><Relationship Id="rId23" Type="http://schemas.openxmlformats.org/officeDocument/2006/relationships/image" Target="../media/image820.png"/><Relationship Id="rId119" Type="http://schemas.openxmlformats.org/officeDocument/2006/relationships/customXml" Target="../ink/ink877.xml"/><Relationship Id="rId270" Type="http://schemas.openxmlformats.org/officeDocument/2006/relationships/image" Target="../media/image942.png"/><Relationship Id="rId44" Type="http://schemas.openxmlformats.org/officeDocument/2006/relationships/image" Target="../media/image830.png"/><Relationship Id="rId65" Type="http://schemas.openxmlformats.org/officeDocument/2006/relationships/customXml" Target="../ink/ink850.xml"/><Relationship Id="rId86" Type="http://schemas.openxmlformats.org/officeDocument/2006/relationships/image" Target="../media/image851.png"/><Relationship Id="rId130" Type="http://schemas.openxmlformats.org/officeDocument/2006/relationships/image" Target="../media/image873.png"/><Relationship Id="rId151" Type="http://schemas.openxmlformats.org/officeDocument/2006/relationships/customXml" Target="../ink/ink893.xml"/><Relationship Id="rId172" Type="http://schemas.openxmlformats.org/officeDocument/2006/relationships/image" Target="../media/image894.png"/><Relationship Id="rId193" Type="http://schemas.openxmlformats.org/officeDocument/2006/relationships/customXml" Target="../ink/ink914.xml"/><Relationship Id="rId207" Type="http://schemas.openxmlformats.org/officeDocument/2006/relationships/customXml" Target="../ink/ink921.xml"/><Relationship Id="rId228" Type="http://schemas.openxmlformats.org/officeDocument/2006/relationships/image" Target="../media/image922.png"/><Relationship Id="rId249" Type="http://schemas.openxmlformats.org/officeDocument/2006/relationships/customXml" Target="../ink/ink942.xml"/><Relationship Id="rId13" Type="http://schemas.openxmlformats.org/officeDocument/2006/relationships/image" Target="../media/image815.png"/><Relationship Id="rId109" Type="http://schemas.openxmlformats.org/officeDocument/2006/relationships/customXml" Target="../ink/ink872.xml"/><Relationship Id="rId260" Type="http://schemas.openxmlformats.org/officeDocument/2006/relationships/image" Target="../media/image937.png"/><Relationship Id="rId281" Type="http://schemas.openxmlformats.org/officeDocument/2006/relationships/customXml" Target="../ink/ink958.xml"/><Relationship Id="rId34" Type="http://schemas.openxmlformats.org/officeDocument/2006/relationships/image" Target="../media/image825.png"/><Relationship Id="rId55" Type="http://schemas.openxmlformats.org/officeDocument/2006/relationships/customXml" Target="../ink/ink845.xml"/><Relationship Id="rId76" Type="http://schemas.openxmlformats.org/officeDocument/2006/relationships/image" Target="../media/image846.png"/><Relationship Id="rId97" Type="http://schemas.openxmlformats.org/officeDocument/2006/relationships/customXml" Target="../ink/ink866.xml"/><Relationship Id="rId120" Type="http://schemas.openxmlformats.org/officeDocument/2006/relationships/image" Target="../media/image868.png"/><Relationship Id="rId141" Type="http://schemas.openxmlformats.org/officeDocument/2006/relationships/customXml" Target="../ink/ink888.xml"/><Relationship Id="rId7" Type="http://schemas.openxmlformats.org/officeDocument/2006/relationships/image" Target="../media/image60.png"/><Relationship Id="rId162" Type="http://schemas.openxmlformats.org/officeDocument/2006/relationships/image" Target="../media/image889.png"/><Relationship Id="rId183" Type="http://schemas.openxmlformats.org/officeDocument/2006/relationships/customXml" Target="../ink/ink909.xml"/><Relationship Id="rId218" Type="http://schemas.openxmlformats.org/officeDocument/2006/relationships/image" Target="../media/image917.png"/><Relationship Id="rId239" Type="http://schemas.openxmlformats.org/officeDocument/2006/relationships/customXml" Target="../ink/ink937.xml"/><Relationship Id="rId250" Type="http://schemas.openxmlformats.org/officeDocument/2006/relationships/image" Target="../media/image933.png"/><Relationship Id="rId271" Type="http://schemas.openxmlformats.org/officeDocument/2006/relationships/customXml" Target="../ink/ink953.xml"/><Relationship Id="rId24" Type="http://schemas.openxmlformats.org/officeDocument/2006/relationships/customXml" Target="../ink/ink829.xml"/><Relationship Id="rId45" Type="http://schemas.openxmlformats.org/officeDocument/2006/relationships/customXml" Target="../ink/ink840.xml"/><Relationship Id="rId66" Type="http://schemas.openxmlformats.org/officeDocument/2006/relationships/image" Target="../media/image841.png"/><Relationship Id="rId87" Type="http://schemas.openxmlformats.org/officeDocument/2006/relationships/customXml" Target="../ink/ink861.xml"/><Relationship Id="rId110" Type="http://schemas.openxmlformats.org/officeDocument/2006/relationships/image" Target="../media/image863.png"/><Relationship Id="rId131" Type="http://schemas.openxmlformats.org/officeDocument/2006/relationships/customXml" Target="../ink/ink883.xml"/><Relationship Id="rId152" Type="http://schemas.openxmlformats.org/officeDocument/2006/relationships/image" Target="../media/image884.png"/><Relationship Id="rId173" Type="http://schemas.openxmlformats.org/officeDocument/2006/relationships/customXml" Target="../ink/ink904.xml"/><Relationship Id="rId194" Type="http://schemas.openxmlformats.org/officeDocument/2006/relationships/image" Target="../media/image905.png"/><Relationship Id="rId208" Type="http://schemas.openxmlformats.org/officeDocument/2006/relationships/image" Target="../media/image912.png"/><Relationship Id="rId229" Type="http://schemas.openxmlformats.org/officeDocument/2006/relationships/customXml" Target="../ink/ink932.xml"/><Relationship Id="rId240" Type="http://schemas.openxmlformats.org/officeDocument/2006/relationships/image" Target="../media/image928.png"/><Relationship Id="rId261" Type="http://schemas.openxmlformats.org/officeDocument/2006/relationships/customXml" Target="../ink/ink948.xml"/><Relationship Id="rId14" Type="http://schemas.openxmlformats.org/officeDocument/2006/relationships/customXml" Target="../ink/ink824.xml"/><Relationship Id="rId35" Type="http://schemas.openxmlformats.org/officeDocument/2006/relationships/customXml" Target="../ink/ink835.xml"/><Relationship Id="rId56" Type="http://schemas.openxmlformats.org/officeDocument/2006/relationships/image" Target="../media/image836.png"/><Relationship Id="rId77" Type="http://schemas.openxmlformats.org/officeDocument/2006/relationships/customXml" Target="../ink/ink856.xml"/><Relationship Id="rId100" Type="http://schemas.openxmlformats.org/officeDocument/2006/relationships/image" Target="../media/image858.png"/><Relationship Id="rId282" Type="http://schemas.openxmlformats.org/officeDocument/2006/relationships/image" Target="../media/image948.png"/><Relationship Id="rId8" Type="http://schemas.openxmlformats.org/officeDocument/2006/relationships/customXml" Target="../ink/ink821.xml"/><Relationship Id="rId98" Type="http://schemas.openxmlformats.org/officeDocument/2006/relationships/image" Target="../media/image857.png"/><Relationship Id="rId121" Type="http://schemas.openxmlformats.org/officeDocument/2006/relationships/customXml" Target="../ink/ink878.xml"/><Relationship Id="rId142" Type="http://schemas.openxmlformats.org/officeDocument/2006/relationships/image" Target="../media/image879.png"/><Relationship Id="rId163" Type="http://schemas.openxmlformats.org/officeDocument/2006/relationships/customXml" Target="../ink/ink899.xml"/><Relationship Id="rId184" Type="http://schemas.openxmlformats.org/officeDocument/2006/relationships/image" Target="../media/image900.png"/><Relationship Id="rId219" Type="http://schemas.openxmlformats.org/officeDocument/2006/relationships/customXml" Target="../ink/ink927.xml"/><Relationship Id="rId230" Type="http://schemas.openxmlformats.org/officeDocument/2006/relationships/image" Target="../media/image923.png"/><Relationship Id="rId251" Type="http://schemas.openxmlformats.org/officeDocument/2006/relationships/customXml" Target="../ink/ink943.xml"/><Relationship Id="rId25" Type="http://schemas.openxmlformats.org/officeDocument/2006/relationships/image" Target="../media/image821.png"/><Relationship Id="rId46" Type="http://schemas.openxmlformats.org/officeDocument/2006/relationships/image" Target="../media/image831.png"/><Relationship Id="rId67" Type="http://schemas.openxmlformats.org/officeDocument/2006/relationships/customXml" Target="../ink/ink851.xml"/><Relationship Id="rId272" Type="http://schemas.openxmlformats.org/officeDocument/2006/relationships/image" Target="../media/image943.png"/><Relationship Id="rId88" Type="http://schemas.openxmlformats.org/officeDocument/2006/relationships/image" Target="../media/image852.png"/><Relationship Id="rId111" Type="http://schemas.openxmlformats.org/officeDocument/2006/relationships/customXml" Target="../ink/ink873.xml"/><Relationship Id="rId132" Type="http://schemas.openxmlformats.org/officeDocument/2006/relationships/image" Target="../media/image874.png"/><Relationship Id="rId153" Type="http://schemas.openxmlformats.org/officeDocument/2006/relationships/customXml" Target="../ink/ink894.xml"/><Relationship Id="rId174" Type="http://schemas.openxmlformats.org/officeDocument/2006/relationships/image" Target="../media/image895.png"/><Relationship Id="rId195" Type="http://schemas.openxmlformats.org/officeDocument/2006/relationships/customXml" Target="../ink/ink915.xml"/><Relationship Id="rId209" Type="http://schemas.openxmlformats.org/officeDocument/2006/relationships/customXml" Target="../ink/ink922.xml"/><Relationship Id="rId220" Type="http://schemas.openxmlformats.org/officeDocument/2006/relationships/image" Target="../media/image918.png"/><Relationship Id="rId241" Type="http://schemas.openxmlformats.org/officeDocument/2006/relationships/customXml" Target="../ink/ink938.xml"/><Relationship Id="rId15" Type="http://schemas.openxmlformats.org/officeDocument/2006/relationships/image" Target="../media/image816.png"/><Relationship Id="rId36" Type="http://schemas.openxmlformats.org/officeDocument/2006/relationships/image" Target="../media/image826.png"/><Relationship Id="rId57" Type="http://schemas.openxmlformats.org/officeDocument/2006/relationships/customXml" Target="../ink/ink846.xml"/><Relationship Id="rId262" Type="http://schemas.openxmlformats.org/officeDocument/2006/relationships/image" Target="../media/image938.png"/><Relationship Id="rId283" Type="http://schemas.openxmlformats.org/officeDocument/2006/relationships/customXml" Target="../ink/ink959.xml"/><Relationship Id="rId78" Type="http://schemas.openxmlformats.org/officeDocument/2006/relationships/image" Target="../media/image847.png"/><Relationship Id="rId99" Type="http://schemas.openxmlformats.org/officeDocument/2006/relationships/customXml" Target="../ink/ink867.xml"/><Relationship Id="rId101" Type="http://schemas.openxmlformats.org/officeDocument/2006/relationships/customXml" Target="../ink/ink868.xml"/><Relationship Id="rId122" Type="http://schemas.openxmlformats.org/officeDocument/2006/relationships/image" Target="../media/image869.png"/><Relationship Id="rId143" Type="http://schemas.openxmlformats.org/officeDocument/2006/relationships/customXml" Target="../ink/ink889.xml"/><Relationship Id="rId164" Type="http://schemas.openxmlformats.org/officeDocument/2006/relationships/image" Target="../media/image890.png"/><Relationship Id="rId185" Type="http://schemas.openxmlformats.org/officeDocument/2006/relationships/customXml" Target="../ink/ink910.xml"/><Relationship Id="rId9" Type="http://schemas.openxmlformats.org/officeDocument/2006/relationships/image" Target="../media/image813.png"/><Relationship Id="rId210" Type="http://schemas.openxmlformats.org/officeDocument/2006/relationships/image" Target="../media/image913.png"/><Relationship Id="rId26" Type="http://schemas.openxmlformats.org/officeDocument/2006/relationships/customXml" Target="../ink/ink830.xml"/><Relationship Id="rId231" Type="http://schemas.openxmlformats.org/officeDocument/2006/relationships/customXml" Target="../ink/ink933.xml"/><Relationship Id="rId252" Type="http://schemas.openxmlformats.org/officeDocument/2006/relationships/image" Target="../media/image934.png"/><Relationship Id="rId273" Type="http://schemas.openxmlformats.org/officeDocument/2006/relationships/customXml" Target="../ink/ink954.xml"/><Relationship Id="rId47" Type="http://schemas.openxmlformats.org/officeDocument/2006/relationships/customXml" Target="../ink/ink841.xml"/><Relationship Id="rId68" Type="http://schemas.openxmlformats.org/officeDocument/2006/relationships/image" Target="../media/image842.png"/><Relationship Id="rId89" Type="http://schemas.openxmlformats.org/officeDocument/2006/relationships/customXml" Target="../ink/ink862.xml"/><Relationship Id="rId112" Type="http://schemas.openxmlformats.org/officeDocument/2006/relationships/image" Target="../media/image864.png"/><Relationship Id="rId133" Type="http://schemas.openxmlformats.org/officeDocument/2006/relationships/customXml" Target="../ink/ink884.xml"/><Relationship Id="rId154" Type="http://schemas.openxmlformats.org/officeDocument/2006/relationships/image" Target="../media/image885.png"/><Relationship Id="rId175" Type="http://schemas.openxmlformats.org/officeDocument/2006/relationships/customXml" Target="../ink/ink905.xml"/><Relationship Id="rId196" Type="http://schemas.openxmlformats.org/officeDocument/2006/relationships/image" Target="../media/image906.png"/><Relationship Id="rId200" Type="http://schemas.openxmlformats.org/officeDocument/2006/relationships/image" Target="../media/image908.png"/><Relationship Id="rId16" Type="http://schemas.openxmlformats.org/officeDocument/2006/relationships/customXml" Target="../ink/ink825.xml"/><Relationship Id="rId221" Type="http://schemas.openxmlformats.org/officeDocument/2006/relationships/customXml" Target="../ink/ink928.xml"/><Relationship Id="rId242" Type="http://schemas.openxmlformats.org/officeDocument/2006/relationships/image" Target="../media/image929.png"/><Relationship Id="rId263" Type="http://schemas.openxmlformats.org/officeDocument/2006/relationships/customXml" Target="../ink/ink949.xml"/><Relationship Id="rId284" Type="http://schemas.openxmlformats.org/officeDocument/2006/relationships/image" Target="../media/image949.png"/><Relationship Id="rId37" Type="http://schemas.openxmlformats.org/officeDocument/2006/relationships/customXml" Target="../ink/ink836.xml"/><Relationship Id="rId58" Type="http://schemas.openxmlformats.org/officeDocument/2006/relationships/image" Target="../media/image837.png"/><Relationship Id="rId79" Type="http://schemas.openxmlformats.org/officeDocument/2006/relationships/customXml" Target="../ink/ink857.xml"/><Relationship Id="rId102" Type="http://schemas.openxmlformats.org/officeDocument/2006/relationships/image" Target="../media/image859.png"/><Relationship Id="rId123" Type="http://schemas.openxmlformats.org/officeDocument/2006/relationships/customXml" Target="../ink/ink879.xml"/><Relationship Id="rId144" Type="http://schemas.openxmlformats.org/officeDocument/2006/relationships/image" Target="../media/image880.png"/><Relationship Id="rId90" Type="http://schemas.openxmlformats.org/officeDocument/2006/relationships/image" Target="../media/image853.png"/><Relationship Id="rId165" Type="http://schemas.openxmlformats.org/officeDocument/2006/relationships/customXml" Target="../ink/ink900.xml"/><Relationship Id="rId186" Type="http://schemas.openxmlformats.org/officeDocument/2006/relationships/image" Target="../media/image901.png"/><Relationship Id="rId211" Type="http://schemas.openxmlformats.org/officeDocument/2006/relationships/customXml" Target="../ink/ink923.xml"/><Relationship Id="rId232" Type="http://schemas.openxmlformats.org/officeDocument/2006/relationships/image" Target="../media/image924.png"/><Relationship Id="rId253" Type="http://schemas.openxmlformats.org/officeDocument/2006/relationships/customXml" Target="../ink/ink944.xml"/><Relationship Id="rId274" Type="http://schemas.openxmlformats.org/officeDocument/2006/relationships/image" Target="../media/image944.png"/><Relationship Id="rId27" Type="http://schemas.openxmlformats.org/officeDocument/2006/relationships/image" Target="../media/image822.png"/><Relationship Id="rId48" Type="http://schemas.openxmlformats.org/officeDocument/2006/relationships/image" Target="../media/image832.png"/><Relationship Id="rId69" Type="http://schemas.openxmlformats.org/officeDocument/2006/relationships/customXml" Target="../ink/ink852.xml"/><Relationship Id="rId113" Type="http://schemas.openxmlformats.org/officeDocument/2006/relationships/customXml" Target="../ink/ink874.xml"/><Relationship Id="rId134" Type="http://schemas.openxmlformats.org/officeDocument/2006/relationships/image" Target="../media/image875.png"/><Relationship Id="rId80" Type="http://schemas.openxmlformats.org/officeDocument/2006/relationships/image" Target="../media/image848.png"/><Relationship Id="rId155" Type="http://schemas.openxmlformats.org/officeDocument/2006/relationships/customXml" Target="../ink/ink895.xml"/><Relationship Id="rId176" Type="http://schemas.openxmlformats.org/officeDocument/2006/relationships/image" Target="../media/image896.png"/><Relationship Id="rId197" Type="http://schemas.openxmlformats.org/officeDocument/2006/relationships/customXml" Target="../ink/ink916.xml"/><Relationship Id="rId201" Type="http://schemas.openxmlformats.org/officeDocument/2006/relationships/customXml" Target="../ink/ink918.xml"/><Relationship Id="rId222" Type="http://schemas.openxmlformats.org/officeDocument/2006/relationships/image" Target="../media/image919.png"/><Relationship Id="rId243" Type="http://schemas.openxmlformats.org/officeDocument/2006/relationships/customXml" Target="../ink/ink939.xml"/><Relationship Id="rId264" Type="http://schemas.openxmlformats.org/officeDocument/2006/relationships/image" Target="../media/image939.png"/><Relationship Id="rId285" Type="http://schemas.openxmlformats.org/officeDocument/2006/relationships/customXml" Target="../ink/ink960.xml"/><Relationship Id="rId17" Type="http://schemas.openxmlformats.org/officeDocument/2006/relationships/image" Target="../media/image817.png"/><Relationship Id="rId38" Type="http://schemas.openxmlformats.org/officeDocument/2006/relationships/image" Target="../media/image827.png"/><Relationship Id="rId59" Type="http://schemas.openxmlformats.org/officeDocument/2006/relationships/customXml" Target="../ink/ink847.xml"/><Relationship Id="rId103" Type="http://schemas.openxmlformats.org/officeDocument/2006/relationships/customXml" Target="../ink/ink869.xml"/><Relationship Id="rId124" Type="http://schemas.openxmlformats.org/officeDocument/2006/relationships/image" Target="../media/image870.png"/><Relationship Id="rId70" Type="http://schemas.openxmlformats.org/officeDocument/2006/relationships/image" Target="../media/image843.png"/><Relationship Id="rId91" Type="http://schemas.openxmlformats.org/officeDocument/2006/relationships/customXml" Target="../ink/ink863.xml"/><Relationship Id="rId145" Type="http://schemas.openxmlformats.org/officeDocument/2006/relationships/customXml" Target="../ink/ink890.xml"/><Relationship Id="rId166" Type="http://schemas.openxmlformats.org/officeDocument/2006/relationships/image" Target="../media/image891.png"/><Relationship Id="rId187" Type="http://schemas.openxmlformats.org/officeDocument/2006/relationships/customXml" Target="../ink/ink911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914.png"/><Relationship Id="rId233" Type="http://schemas.openxmlformats.org/officeDocument/2006/relationships/customXml" Target="../ink/ink934.xml"/><Relationship Id="rId254" Type="http://schemas.openxmlformats.org/officeDocument/2006/relationships/image" Target="../media/image935.png"/><Relationship Id="rId28" Type="http://schemas.openxmlformats.org/officeDocument/2006/relationships/customXml" Target="../ink/ink831.xml"/><Relationship Id="rId49" Type="http://schemas.openxmlformats.org/officeDocument/2006/relationships/customXml" Target="../ink/ink842.xml"/><Relationship Id="rId114" Type="http://schemas.openxmlformats.org/officeDocument/2006/relationships/image" Target="../media/image865.png"/><Relationship Id="rId275" Type="http://schemas.openxmlformats.org/officeDocument/2006/relationships/customXml" Target="../ink/ink955.xml"/><Relationship Id="rId60" Type="http://schemas.openxmlformats.org/officeDocument/2006/relationships/image" Target="../media/image838.png"/><Relationship Id="rId81" Type="http://schemas.openxmlformats.org/officeDocument/2006/relationships/customXml" Target="../ink/ink858.xml"/><Relationship Id="rId135" Type="http://schemas.openxmlformats.org/officeDocument/2006/relationships/customXml" Target="../ink/ink885.xml"/><Relationship Id="rId156" Type="http://schemas.openxmlformats.org/officeDocument/2006/relationships/image" Target="../media/image886.png"/><Relationship Id="rId177" Type="http://schemas.openxmlformats.org/officeDocument/2006/relationships/customXml" Target="../ink/ink906.xml"/><Relationship Id="rId198" Type="http://schemas.openxmlformats.org/officeDocument/2006/relationships/image" Target="../media/image907.png"/><Relationship Id="rId202" Type="http://schemas.openxmlformats.org/officeDocument/2006/relationships/image" Target="../media/image909.png"/><Relationship Id="rId223" Type="http://schemas.openxmlformats.org/officeDocument/2006/relationships/customXml" Target="../ink/ink929.xml"/><Relationship Id="rId244" Type="http://schemas.openxmlformats.org/officeDocument/2006/relationships/image" Target="../media/image930.png"/><Relationship Id="rId18" Type="http://schemas.openxmlformats.org/officeDocument/2006/relationships/customXml" Target="../ink/ink826.xml"/><Relationship Id="rId39" Type="http://schemas.openxmlformats.org/officeDocument/2006/relationships/customXml" Target="../ink/ink837.xml"/><Relationship Id="rId265" Type="http://schemas.openxmlformats.org/officeDocument/2006/relationships/customXml" Target="../ink/ink950.xml"/><Relationship Id="rId286" Type="http://schemas.openxmlformats.org/officeDocument/2006/relationships/image" Target="../media/image950.png"/><Relationship Id="rId50" Type="http://schemas.openxmlformats.org/officeDocument/2006/relationships/image" Target="../media/image833.png"/><Relationship Id="rId104" Type="http://schemas.openxmlformats.org/officeDocument/2006/relationships/image" Target="../media/image860.png"/><Relationship Id="rId125" Type="http://schemas.openxmlformats.org/officeDocument/2006/relationships/customXml" Target="../ink/ink880.xml"/><Relationship Id="rId146" Type="http://schemas.openxmlformats.org/officeDocument/2006/relationships/image" Target="../media/image881.png"/><Relationship Id="rId167" Type="http://schemas.openxmlformats.org/officeDocument/2006/relationships/customXml" Target="../ink/ink901.xml"/><Relationship Id="rId188" Type="http://schemas.openxmlformats.org/officeDocument/2006/relationships/image" Target="../media/image902.png"/><Relationship Id="rId71" Type="http://schemas.openxmlformats.org/officeDocument/2006/relationships/customXml" Target="../ink/ink853.xml"/><Relationship Id="rId92" Type="http://schemas.openxmlformats.org/officeDocument/2006/relationships/image" Target="../media/image854.png"/><Relationship Id="rId213" Type="http://schemas.openxmlformats.org/officeDocument/2006/relationships/customXml" Target="../ink/ink924.xml"/><Relationship Id="rId234" Type="http://schemas.openxmlformats.org/officeDocument/2006/relationships/image" Target="../media/image925.png"/><Relationship Id="rId2" Type="http://schemas.openxmlformats.org/officeDocument/2006/relationships/notesSlide" Target="../notesSlides/notesSlide33.xml"/><Relationship Id="rId29" Type="http://schemas.openxmlformats.org/officeDocument/2006/relationships/image" Target="../media/image823.png"/><Relationship Id="rId255" Type="http://schemas.openxmlformats.org/officeDocument/2006/relationships/customXml" Target="../ink/ink945.xml"/><Relationship Id="rId276" Type="http://schemas.openxmlformats.org/officeDocument/2006/relationships/image" Target="../media/image945.png"/><Relationship Id="rId40" Type="http://schemas.openxmlformats.org/officeDocument/2006/relationships/image" Target="../media/image828.png"/><Relationship Id="rId115" Type="http://schemas.openxmlformats.org/officeDocument/2006/relationships/customXml" Target="../ink/ink875.xml"/><Relationship Id="rId136" Type="http://schemas.openxmlformats.org/officeDocument/2006/relationships/image" Target="../media/image876.png"/><Relationship Id="rId157" Type="http://schemas.openxmlformats.org/officeDocument/2006/relationships/customXml" Target="../ink/ink896.xml"/><Relationship Id="rId178" Type="http://schemas.openxmlformats.org/officeDocument/2006/relationships/image" Target="../media/image897.png"/><Relationship Id="rId61" Type="http://schemas.openxmlformats.org/officeDocument/2006/relationships/customXml" Target="../ink/ink848.xml"/><Relationship Id="rId82" Type="http://schemas.openxmlformats.org/officeDocument/2006/relationships/image" Target="../media/image849.png"/><Relationship Id="rId199" Type="http://schemas.openxmlformats.org/officeDocument/2006/relationships/customXml" Target="../ink/ink917.xml"/><Relationship Id="rId203" Type="http://schemas.openxmlformats.org/officeDocument/2006/relationships/customXml" Target="../ink/ink919.xml"/><Relationship Id="rId19" Type="http://schemas.openxmlformats.org/officeDocument/2006/relationships/image" Target="../media/image818.png"/><Relationship Id="rId224" Type="http://schemas.openxmlformats.org/officeDocument/2006/relationships/image" Target="../media/image920.png"/><Relationship Id="rId245" Type="http://schemas.openxmlformats.org/officeDocument/2006/relationships/customXml" Target="../ink/ink940.xml"/><Relationship Id="rId266" Type="http://schemas.openxmlformats.org/officeDocument/2006/relationships/image" Target="../media/image940.png"/><Relationship Id="rId30" Type="http://schemas.openxmlformats.org/officeDocument/2006/relationships/customXml" Target="../ink/ink832.xml"/><Relationship Id="rId105" Type="http://schemas.openxmlformats.org/officeDocument/2006/relationships/customXml" Target="../ink/ink870.xml"/><Relationship Id="rId126" Type="http://schemas.openxmlformats.org/officeDocument/2006/relationships/image" Target="../media/image871.png"/><Relationship Id="rId147" Type="http://schemas.openxmlformats.org/officeDocument/2006/relationships/customXml" Target="../ink/ink891.xml"/><Relationship Id="rId168" Type="http://schemas.openxmlformats.org/officeDocument/2006/relationships/image" Target="../media/image892.png"/><Relationship Id="rId51" Type="http://schemas.openxmlformats.org/officeDocument/2006/relationships/customXml" Target="../ink/ink843.xml"/><Relationship Id="rId72" Type="http://schemas.openxmlformats.org/officeDocument/2006/relationships/image" Target="../media/image844.png"/><Relationship Id="rId93" Type="http://schemas.openxmlformats.org/officeDocument/2006/relationships/customXml" Target="../ink/ink864.xml"/><Relationship Id="rId189" Type="http://schemas.openxmlformats.org/officeDocument/2006/relationships/customXml" Target="../ink/ink912.xml"/><Relationship Id="rId3" Type="http://schemas.openxmlformats.org/officeDocument/2006/relationships/image" Target="../media/image812.jpg"/><Relationship Id="rId214" Type="http://schemas.openxmlformats.org/officeDocument/2006/relationships/image" Target="../media/image915.png"/><Relationship Id="rId235" Type="http://schemas.openxmlformats.org/officeDocument/2006/relationships/customXml" Target="../ink/ink935.xml"/><Relationship Id="rId256" Type="http://schemas.openxmlformats.org/officeDocument/2006/relationships/image" Target="../media/image936.png"/><Relationship Id="rId277" Type="http://schemas.openxmlformats.org/officeDocument/2006/relationships/customXml" Target="../ink/ink956.xml"/><Relationship Id="rId116" Type="http://schemas.openxmlformats.org/officeDocument/2006/relationships/image" Target="../media/image866.png"/><Relationship Id="rId137" Type="http://schemas.openxmlformats.org/officeDocument/2006/relationships/customXml" Target="../ink/ink886.xml"/><Relationship Id="rId158" Type="http://schemas.openxmlformats.org/officeDocument/2006/relationships/image" Target="../media/image887.png"/><Relationship Id="rId20" Type="http://schemas.openxmlformats.org/officeDocument/2006/relationships/customXml" Target="../ink/ink827.xml"/><Relationship Id="rId41" Type="http://schemas.openxmlformats.org/officeDocument/2006/relationships/customXml" Target="../ink/ink838.xml"/><Relationship Id="rId62" Type="http://schemas.openxmlformats.org/officeDocument/2006/relationships/image" Target="../media/image839.png"/><Relationship Id="rId83" Type="http://schemas.openxmlformats.org/officeDocument/2006/relationships/customXml" Target="../ink/ink859.xml"/><Relationship Id="rId179" Type="http://schemas.openxmlformats.org/officeDocument/2006/relationships/customXml" Target="../ink/ink907.xml"/><Relationship Id="rId190" Type="http://schemas.openxmlformats.org/officeDocument/2006/relationships/image" Target="../media/image903.png"/><Relationship Id="rId204" Type="http://schemas.openxmlformats.org/officeDocument/2006/relationships/image" Target="../media/image910.png"/><Relationship Id="rId225" Type="http://schemas.openxmlformats.org/officeDocument/2006/relationships/customXml" Target="../ink/ink930.xml"/><Relationship Id="rId246" Type="http://schemas.openxmlformats.org/officeDocument/2006/relationships/image" Target="../media/image931.png"/><Relationship Id="rId267" Type="http://schemas.openxmlformats.org/officeDocument/2006/relationships/customXml" Target="../ink/ink951.xml"/><Relationship Id="rId106" Type="http://schemas.openxmlformats.org/officeDocument/2006/relationships/image" Target="../media/image861.png"/><Relationship Id="rId127" Type="http://schemas.openxmlformats.org/officeDocument/2006/relationships/customXml" Target="../ink/ink881.xml"/><Relationship Id="rId10" Type="http://schemas.openxmlformats.org/officeDocument/2006/relationships/customXml" Target="../ink/ink822.xml"/><Relationship Id="rId31" Type="http://schemas.openxmlformats.org/officeDocument/2006/relationships/image" Target="../media/image824.png"/><Relationship Id="rId52" Type="http://schemas.openxmlformats.org/officeDocument/2006/relationships/image" Target="../media/image834.png"/><Relationship Id="rId73" Type="http://schemas.openxmlformats.org/officeDocument/2006/relationships/customXml" Target="../ink/ink854.xml"/><Relationship Id="rId94" Type="http://schemas.openxmlformats.org/officeDocument/2006/relationships/image" Target="../media/image855.png"/><Relationship Id="rId148" Type="http://schemas.openxmlformats.org/officeDocument/2006/relationships/image" Target="../media/image882.png"/><Relationship Id="rId169" Type="http://schemas.openxmlformats.org/officeDocument/2006/relationships/customXml" Target="../ink/ink902.xml"/><Relationship Id="rId4" Type="http://schemas.openxmlformats.org/officeDocument/2006/relationships/customXml" Target="../ink/ink819.xml"/><Relationship Id="rId180" Type="http://schemas.openxmlformats.org/officeDocument/2006/relationships/image" Target="../media/image898.png"/><Relationship Id="rId215" Type="http://schemas.openxmlformats.org/officeDocument/2006/relationships/customXml" Target="../ink/ink925.xml"/><Relationship Id="rId236" Type="http://schemas.openxmlformats.org/officeDocument/2006/relationships/image" Target="../media/image926.png"/><Relationship Id="rId257" Type="http://schemas.openxmlformats.org/officeDocument/2006/relationships/customXml" Target="../ink/ink946.xml"/><Relationship Id="rId278" Type="http://schemas.openxmlformats.org/officeDocument/2006/relationships/image" Target="../media/image946.png"/><Relationship Id="rId42" Type="http://schemas.openxmlformats.org/officeDocument/2006/relationships/image" Target="../media/image829.png"/><Relationship Id="rId84" Type="http://schemas.openxmlformats.org/officeDocument/2006/relationships/image" Target="../media/image850.png"/><Relationship Id="rId138" Type="http://schemas.openxmlformats.org/officeDocument/2006/relationships/image" Target="../media/image877.png"/><Relationship Id="rId191" Type="http://schemas.openxmlformats.org/officeDocument/2006/relationships/customXml" Target="../ink/ink913.xml"/><Relationship Id="rId205" Type="http://schemas.openxmlformats.org/officeDocument/2006/relationships/customXml" Target="../ink/ink920.xml"/><Relationship Id="rId247" Type="http://schemas.openxmlformats.org/officeDocument/2006/relationships/customXml" Target="../ink/ink941.xml"/><Relationship Id="rId107" Type="http://schemas.openxmlformats.org/officeDocument/2006/relationships/customXml" Target="../ink/ink871.xml"/><Relationship Id="rId11" Type="http://schemas.openxmlformats.org/officeDocument/2006/relationships/image" Target="../media/image814.png"/><Relationship Id="rId53" Type="http://schemas.openxmlformats.org/officeDocument/2006/relationships/customXml" Target="../ink/ink844.xml"/><Relationship Id="rId149" Type="http://schemas.openxmlformats.org/officeDocument/2006/relationships/customXml" Target="../ink/ink892.xml"/><Relationship Id="rId95" Type="http://schemas.openxmlformats.org/officeDocument/2006/relationships/customXml" Target="../ink/ink865.xml"/><Relationship Id="rId160" Type="http://schemas.openxmlformats.org/officeDocument/2006/relationships/image" Target="../media/image888.png"/><Relationship Id="rId216" Type="http://schemas.openxmlformats.org/officeDocument/2006/relationships/image" Target="../media/image916.png"/><Relationship Id="rId258" Type="http://schemas.openxmlformats.org/officeDocument/2006/relationships/image" Target="../media/image178.png"/><Relationship Id="rId22" Type="http://schemas.openxmlformats.org/officeDocument/2006/relationships/customXml" Target="../ink/ink828.xml"/><Relationship Id="rId64" Type="http://schemas.openxmlformats.org/officeDocument/2006/relationships/image" Target="../media/image840.png"/><Relationship Id="rId118" Type="http://schemas.openxmlformats.org/officeDocument/2006/relationships/image" Target="../media/image867.png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8.png"/><Relationship Id="rId21" Type="http://schemas.openxmlformats.org/officeDocument/2006/relationships/image" Target="../media/image960.png"/><Relationship Id="rId42" Type="http://schemas.openxmlformats.org/officeDocument/2006/relationships/customXml" Target="../ink/ink981.xml"/><Relationship Id="rId63" Type="http://schemas.openxmlformats.org/officeDocument/2006/relationships/image" Target="../media/image981.png"/><Relationship Id="rId84" Type="http://schemas.openxmlformats.org/officeDocument/2006/relationships/customXml" Target="../ink/ink1002.xml"/><Relationship Id="rId138" Type="http://schemas.openxmlformats.org/officeDocument/2006/relationships/customXml" Target="../ink/ink1029.xml"/><Relationship Id="rId159" Type="http://schemas.openxmlformats.org/officeDocument/2006/relationships/image" Target="../media/image1029.png"/><Relationship Id="rId170" Type="http://schemas.openxmlformats.org/officeDocument/2006/relationships/customXml" Target="../ink/ink1045.xml"/><Relationship Id="rId107" Type="http://schemas.openxmlformats.org/officeDocument/2006/relationships/image" Target="../media/image1003.png"/><Relationship Id="rId11" Type="http://schemas.openxmlformats.org/officeDocument/2006/relationships/image" Target="../media/image955.png"/><Relationship Id="rId32" Type="http://schemas.openxmlformats.org/officeDocument/2006/relationships/customXml" Target="../ink/ink976.xml"/><Relationship Id="rId53" Type="http://schemas.openxmlformats.org/officeDocument/2006/relationships/image" Target="../media/image976.png"/><Relationship Id="rId74" Type="http://schemas.openxmlformats.org/officeDocument/2006/relationships/customXml" Target="../ink/ink997.xml"/><Relationship Id="rId128" Type="http://schemas.openxmlformats.org/officeDocument/2006/relationships/customXml" Target="../ink/ink1024.xml"/><Relationship Id="rId149" Type="http://schemas.openxmlformats.org/officeDocument/2006/relationships/image" Target="../media/image1024.png"/><Relationship Id="rId5" Type="http://schemas.openxmlformats.org/officeDocument/2006/relationships/image" Target="../media/image952.png"/><Relationship Id="rId95" Type="http://schemas.openxmlformats.org/officeDocument/2006/relationships/image" Target="../media/image997.png"/><Relationship Id="rId160" Type="http://schemas.openxmlformats.org/officeDocument/2006/relationships/customXml" Target="../ink/ink1040.xml"/><Relationship Id="rId181" Type="http://schemas.openxmlformats.org/officeDocument/2006/relationships/image" Target="../media/image1040.png"/><Relationship Id="rId22" Type="http://schemas.openxmlformats.org/officeDocument/2006/relationships/customXml" Target="../ink/ink971.xml"/><Relationship Id="rId43" Type="http://schemas.openxmlformats.org/officeDocument/2006/relationships/image" Target="../media/image971.png"/><Relationship Id="rId64" Type="http://schemas.openxmlformats.org/officeDocument/2006/relationships/customXml" Target="../ink/ink992.xml"/><Relationship Id="rId118" Type="http://schemas.openxmlformats.org/officeDocument/2006/relationships/customXml" Target="../ink/ink1019.xml"/><Relationship Id="rId139" Type="http://schemas.openxmlformats.org/officeDocument/2006/relationships/image" Target="../media/image1019.png"/><Relationship Id="rId85" Type="http://schemas.openxmlformats.org/officeDocument/2006/relationships/image" Target="../media/image992.png"/><Relationship Id="rId150" Type="http://schemas.openxmlformats.org/officeDocument/2006/relationships/customXml" Target="../ink/ink1035.xml"/><Relationship Id="rId171" Type="http://schemas.openxmlformats.org/officeDocument/2006/relationships/image" Target="../media/image1035.png"/><Relationship Id="rId12" Type="http://schemas.openxmlformats.org/officeDocument/2006/relationships/customXml" Target="../ink/ink966.xml"/><Relationship Id="rId33" Type="http://schemas.openxmlformats.org/officeDocument/2006/relationships/image" Target="../media/image966.png"/><Relationship Id="rId108" Type="http://schemas.openxmlformats.org/officeDocument/2006/relationships/customXml" Target="../ink/ink1014.xml"/><Relationship Id="rId129" Type="http://schemas.openxmlformats.org/officeDocument/2006/relationships/image" Target="../media/image1014.png"/><Relationship Id="rId54" Type="http://schemas.openxmlformats.org/officeDocument/2006/relationships/customXml" Target="../ink/ink987.xml"/><Relationship Id="rId75" Type="http://schemas.openxmlformats.org/officeDocument/2006/relationships/image" Target="../media/image987.png"/><Relationship Id="rId96" Type="http://schemas.openxmlformats.org/officeDocument/2006/relationships/customXml" Target="../ink/ink1008.xml"/><Relationship Id="rId140" Type="http://schemas.openxmlformats.org/officeDocument/2006/relationships/customXml" Target="../ink/ink1030.xml"/><Relationship Id="rId161" Type="http://schemas.openxmlformats.org/officeDocument/2006/relationships/image" Target="../media/image1030.png"/><Relationship Id="rId6" Type="http://schemas.openxmlformats.org/officeDocument/2006/relationships/customXml" Target="../ink/ink963.xml"/><Relationship Id="rId23" Type="http://schemas.openxmlformats.org/officeDocument/2006/relationships/image" Target="../media/image961.png"/><Relationship Id="rId119" Type="http://schemas.openxmlformats.org/officeDocument/2006/relationships/image" Target="../media/image1009.png"/><Relationship Id="rId44" Type="http://schemas.openxmlformats.org/officeDocument/2006/relationships/customXml" Target="../ink/ink982.xml"/><Relationship Id="rId60" Type="http://schemas.openxmlformats.org/officeDocument/2006/relationships/customXml" Target="../ink/ink990.xml"/><Relationship Id="rId65" Type="http://schemas.openxmlformats.org/officeDocument/2006/relationships/image" Target="../media/image982.png"/><Relationship Id="rId81" Type="http://schemas.openxmlformats.org/officeDocument/2006/relationships/image" Target="../media/image990.png"/><Relationship Id="rId86" Type="http://schemas.openxmlformats.org/officeDocument/2006/relationships/customXml" Target="../ink/ink1003.xml"/><Relationship Id="rId130" Type="http://schemas.openxmlformats.org/officeDocument/2006/relationships/customXml" Target="../ink/ink1025.xml"/><Relationship Id="rId135" Type="http://schemas.openxmlformats.org/officeDocument/2006/relationships/image" Target="../media/image1017.png"/><Relationship Id="rId151" Type="http://schemas.openxmlformats.org/officeDocument/2006/relationships/image" Target="../media/image1025.png"/><Relationship Id="rId156" Type="http://schemas.openxmlformats.org/officeDocument/2006/relationships/customXml" Target="../ink/ink1038.xml"/><Relationship Id="rId177" Type="http://schemas.openxmlformats.org/officeDocument/2006/relationships/image" Target="../media/image1038.png"/><Relationship Id="rId172" Type="http://schemas.openxmlformats.org/officeDocument/2006/relationships/customXml" Target="../ink/ink1046.xml"/><Relationship Id="rId13" Type="http://schemas.openxmlformats.org/officeDocument/2006/relationships/image" Target="../media/image956.png"/><Relationship Id="rId18" Type="http://schemas.openxmlformats.org/officeDocument/2006/relationships/customXml" Target="../ink/ink969.xml"/><Relationship Id="rId39" Type="http://schemas.openxmlformats.org/officeDocument/2006/relationships/image" Target="../media/image969.png"/><Relationship Id="rId109" Type="http://schemas.openxmlformats.org/officeDocument/2006/relationships/image" Target="../media/image1004.png"/><Relationship Id="rId34" Type="http://schemas.openxmlformats.org/officeDocument/2006/relationships/customXml" Target="../ink/ink977.xml"/><Relationship Id="rId50" Type="http://schemas.openxmlformats.org/officeDocument/2006/relationships/customXml" Target="../ink/ink985.xml"/><Relationship Id="rId55" Type="http://schemas.openxmlformats.org/officeDocument/2006/relationships/image" Target="../media/image977.png"/><Relationship Id="rId76" Type="http://schemas.openxmlformats.org/officeDocument/2006/relationships/customXml" Target="../ink/ink998.xml"/><Relationship Id="rId97" Type="http://schemas.openxmlformats.org/officeDocument/2006/relationships/image" Target="../media/image998.png"/><Relationship Id="rId104" Type="http://schemas.openxmlformats.org/officeDocument/2006/relationships/customXml" Target="../ink/ink1012.xml"/><Relationship Id="rId120" Type="http://schemas.openxmlformats.org/officeDocument/2006/relationships/customXml" Target="../ink/ink1020.xml"/><Relationship Id="rId125" Type="http://schemas.openxmlformats.org/officeDocument/2006/relationships/image" Target="../media/image1012.png"/><Relationship Id="rId141" Type="http://schemas.openxmlformats.org/officeDocument/2006/relationships/image" Target="../media/image1020.png"/><Relationship Id="rId146" Type="http://schemas.openxmlformats.org/officeDocument/2006/relationships/customXml" Target="../ink/ink1033.xml"/><Relationship Id="rId167" Type="http://schemas.openxmlformats.org/officeDocument/2006/relationships/image" Target="../media/image1033.png"/><Relationship Id="rId7" Type="http://schemas.openxmlformats.org/officeDocument/2006/relationships/image" Target="../media/image953.png"/><Relationship Id="rId71" Type="http://schemas.openxmlformats.org/officeDocument/2006/relationships/image" Target="../media/image985.png"/><Relationship Id="rId92" Type="http://schemas.openxmlformats.org/officeDocument/2006/relationships/customXml" Target="../ink/ink1006.xml"/><Relationship Id="rId162" Type="http://schemas.openxmlformats.org/officeDocument/2006/relationships/customXml" Target="../ink/ink1041.xml"/><Relationship Id="rId2" Type="http://schemas.openxmlformats.org/officeDocument/2006/relationships/customXml" Target="../ink/ink961.xml"/><Relationship Id="rId29" Type="http://schemas.openxmlformats.org/officeDocument/2006/relationships/image" Target="../media/image964.png"/><Relationship Id="rId24" Type="http://schemas.openxmlformats.org/officeDocument/2006/relationships/customXml" Target="../ink/ink972.xml"/><Relationship Id="rId40" Type="http://schemas.openxmlformats.org/officeDocument/2006/relationships/customXml" Target="../ink/ink980.xml"/><Relationship Id="rId45" Type="http://schemas.openxmlformats.org/officeDocument/2006/relationships/image" Target="../media/image972.png"/><Relationship Id="rId66" Type="http://schemas.openxmlformats.org/officeDocument/2006/relationships/customXml" Target="../ink/ink993.xml"/><Relationship Id="rId87" Type="http://schemas.openxmlformats.org/officeDocument/2006/relationships/image" Target="../media/image993.png"/><Relationship Id="rId110" Type="http://schemas.openxmlformats.org/officeDocument/2006/relationships/customXml" Target="../ink/ink1015.xml"/><Relationship Id="rId115" Type="http://schemas.openxmlformats.org/officeDocument/2006/relationships/image" Target="../media/image1007.png"/><Relationship Id="rId131" Type="http://schemas.openxmlformats.org/officeDocument/2006/relationships/image" Target="../media/image1015.png"/><Relationship Id="rId136" Type="http://schemas.openxmlformats.org/officeDocument/2006/relationships/customXml" Target="../ink/ink1028.xml"/><Relationship Id="rId157" Type="http://schemas.openxmlformats.org/officeDocument/2006/relationships/image" Target="../media/image1028.png"/><Relationship Id="rId178" Type="http://schemas.openxmlformats.org/officeDocument/2006/relationships/customXml" Target="../ink/ink1049.xml"/><Relationship Id="rId61" Type="http://schemas.openxmlformats.org/officeDocument/2006/relationships/image" Target="../media/image980.png"/><Relationship Id="rId82" Type="http://schemas.openxmlformats.org/officeDocument/2006/relationships/customXml" Target="../ink/ink1001.xml"/><Relationship Id="rId152" Type="http://schemas.openxmlformats.org/officeDocument/2006/relationships/customXml" Target="../ink/ink1036.xml"/><Relationship Id="rId173" Type="http://schemas.openxmlformats.org/officeDocument/2006/relationships/image" Target="../media/image1036.png"/><Relationship Id="rId19" Type="http://schemas.openxmlformats.org/officeDocument/2006/relationships/image" Target="../media/image959.png"/><Relationship Id="rId14" Type="http://schemas.openxmlformats.org/officeDocument/2006/relationships/customXml" Target="../ink/ink967.xml"/><Relationship Id="rId30" Type="http://schemas.openxmlformats.org/officeDocument/2006/relationships/customXml" Target="../ink/ink975.xml"/><Relationship Id="rId35" Type="http://schemas.openxmlformats.org/officeDocument/2006/relationships/image" Target="../media/image967.png"/><Relationship Id="rId56" Type="http://schemas.openxmlformats.org/officeDocument/2006/relationships/customXml" Target="../ink/ink988.xml"/><Relationship Id="rId77" Type="http://schemas.openxmlformats.org/officeDocument/2006/relationships/image" Target="../media/image988.png"/><Relationship Id="rId100" Type="http://schemas.openxmlformats.org/officeDocument/2006/relationships/customXml" Target="../ink/ink1010.xml"/><Relationship Id="rId105" Type="http://schemas.openxmlformats.org/officeDocument/2006/relationships/image" Target="../media/image1002.png"/><Relationship Id="rId126" Type="http://schemas.openxmlformats.org/officeDocument/2006/relationships/customXml" Target="../ink/ink1023.xml"/><Relationship Id="rId147" Type="http://schemas.openxmlformats.org/officeDocument/2006/relationships/image" Target="../media/image1023.png"/><Relationship Id="rId168" Type="http://schemas.openxmlformats.org/officeDocument/2006/relationships/customXml" Target="../ink/ink1044.xml"/><Relationship Id="rId8" Type="http://schemas.openxmlformats.org/officeDocument/2006/relationships/customXml" Target="../ink/ink964.xml"/><Relationship Id="rId51" Type="http://schemas.openxmlformats.org/officeDocument/2006/relationships/image" Target="../media/image975.png"/><Relationship Id="rId72" Type="http://schemas.openxmlformats.org/officeDocument/2006/relationships/customXml" Target="../ink/ink996.xml"/><Relationship Id="rId93" Type="http://schemas.openxmlformats.org/officeDocument/2006/relationships/image" Target="../media/image996.png"/><Relationship Id="rId98" Type="http://schemas.openxmlformats.org/officeDocument/2006/relationships/customXml" Target="../ink/ink1009.xml"/><Relationship Id="rId121" Type="http://schemas.openxmlformats.org/officeDocument/2006/relationships/image" Target="../media/image1010.png"/><Relationship Id="rId142" Type="http://schemas.openxmlformats.org/officeDocument/2006/relationships/customXml" Target="../ink/ink1031.xml"/><Relationship Id="rId163" Type="http://schemas.openxmlformats.org/officeDocument/2006/relationships/image" Target="../media/image1031.png"/><Relationship Id="rId3" Type="http://schemas.openxmlformats.org/officeDocument/2006/relationships/image" Target="../media/image951.png"/><Relationship Id="rId25" Type="http://schemas.openxmlformats.org/officeDocument/2006/relationships/image" Target="../media/image962.png"/><Relationship Id="rId46" Type="http://schemas.openxmlformats.org/officeDocument/2006/relationships/customXml" Target="../ink/ink983.xml"/><Relationship Id="rId67" Type="http://schemas.openxmlformats.org/officeDocument/2006/relationships/image" Target="../media/image983.png"/><Relationship Id="rId116" Type="http://schemas.openxmlformats.org/officeDocument/2006/relationships/customXml" Target="../ink/ink1018.xml"/><Relationship Id="rId137" Type="http://schemas.openxmlformats.org/officeDocument/2006/relationships/image" Target="../media/image1018.png"/><Relationship Id="rId158" Type="http://schemas.openxmlformats.org/officeDocument/2006/relationships/customXml" Target="../ink/ink1039.xml"/><Relationship Id="rId20" Type="http://schemas.openxmlformats.org/officeDocument/2006/relationships/customXml" Target="../ink/ink970.xml"/><Relationship Id="rId41" Type="http://schemas.openxmlformats.org/officeDocument/2006/relationships/image" Target="../media/image970.png"/><Relationship Id="rId62" Type="http://schemas.openxmlformats.org/officeDocument/2006/relationships/customXml" Target="../ink/ink991.xml"/><Relationship Id="rId83" Type="http://schemas.openxmlformats.org/officeDocument/2006/relationships/image" Target="../media/image991.png"/><Relationship Id="rId88" Type="http://schemas.openxmlformats.org/officeDocument/2006/relationships/customXml" Target="../ink/ink1004.xml"/><Relationship Id="rId111" Type="http://schemas.openxmlformats.org/officeDocument/2006/relationships/image" Target="../media/image1005.png"/><Relationship Id="rId132" Type="http://schemas.openxmlformats.org/officeDocument/2006/relationships/customXml" Target="../ink/ink1026.xml"/><Relationship Id="rId153" Type="http://schemas.openxmlformats.org/officeDocument/2006/relationships/image" Target="../media/image1026.png"/><Relationship Id="rId174" Type="http://schemas.openxmlformats.org/officeDocument/2006/relationships/customXml" Target="../ink/ink1047.xml"/><Relationship Id="rId179" Type="http://schemas.openxmlformats.org/officeDocument/2006/relationships/image" Target="../media/image1039.png"/><Relationship Id="rId15" Type="http://schemas.openxmlformats.org/officeDocument/2006/relationships/image" Target="../media/image957.png"/><Relationship Id="rId36" Type="http://schemas.openxmlformats.org/officeDocument/2006/relationships/customXml" Target="../ink/ink978.xml"/><Relationship Id="rId57" Type="http://schemas.openxmlformats.org/officeDocument/2006/relationships/image" Target="../media/image978.png"/><Relationship Id="rId106" Type="http://schemas.openxmlformats.org/officeDocument/2006/relationships/customXml" Target="../ink/ink1013.xml"/><Relationship Id="rId127" Type="http://schemas.openxmlformats.org/officeDocument/2006/relationships/image" Target="../media/image1013.png"/><Relationship Id="rId10" Type="http://schemas.openxmlformats.org/officeDocument/2006/relationships/customXml" Target="../ink/ink965.xml"/><Relationship Id="rId31" Type="http://schemas.openxmlformats.org/officeDocument/2006/relationships/image" Target="../media/image965.png"/><Relationship Id="rId52" Type="http://schemas.openxmlformats.org/officeDocument/2006/relationships/customXml" Target="../ink/ink986.xml"/><Relationship Id="rId73" Type="http://schemas.openxmlformats.org/officeDocument/2006/relationships/image" Target="../media/image986.png"/><Relationship Id="rId78" Type="http://schemas.openxmlformats.org/officeDocument/2006/relationships/customXml" Target="../ink/ink999.xml"/><Relationship Id="rId94" Type="http://schemas.openxmlformats.org/officeDocument/2006/relationships/customXml" Target="../ink/ink1007.xml"/><Relationship Id="rId99" Type="http://schemas.openxmlformats.org/officeDocument/2006/relationships/image" Target="../media/image999.png"/><Relationship Id="rId101" Type="http://schemas.openxmlformats.org/officeDocument/2006/relationships/image" Target="../media/image1000.png"/><Relationship Id="rId122" Type="http://schemas.openxmlformats.org/officeDocument/2006/relationships/customXml" Target="../ink/ink1021.xml"/><Relationship Id="rId143" Type="http://schemas.openxmlformats.org/officeDocument/2006/relationships/image" Target="../media/image1021.png"/><Relationship Id="rId148" Type="http://schemas.openxmlformats.org/officeDocument/2006/relationships/customXml" Target="../ink/ink1034.xml"/><Relationship Id="rId164" Type="http://schemas.openxmlformats.org/officeDocument/2006/relationships/customXml" Target="../ink/ink1042.xml"/><Relationship Id="rId169" Type="http://schemas.openxmlformats.org/officeDocument/2006/relationships/image" Target="../media/image1034.png"/><Relationship Id="rId4" Type="http://schemas.openxmlformats.org/officeDocument/2006/relationships/customXml" Target="../ink/ink962.xml"/><Relationship Id="rId9" Type="http://schemas.openxmlformats.org/officeDocument/2006/relationships/image" Target="../media/image954.png"/><Relationship Id="rId180" Type="http://schemas.openxmlformats.org/officeDocument/2006/relationships/customXml" Target="../ink/ink1050.xml"/><Relationship Id="rId26" Type="http://schemas.openxmlformats.org/officeDocument/2006/relationships/customXml" Target="../ink/ink973.xml"/><Relationship Id="rId47" Type="http://schemas.openxmlformats.org/officeDocument/2006/relationships/image" Target="../media/image973.png"/><Relationship Id="rId68" Type="http://schemas.openxmlformats.org/officeDocument/2006/relationships/customXml" Target="../ink/ink994.xml"/><Relationship Id="rId89" Type="http://schemas.openxmlformats.org/officeDocument/2006/relationships/image" Target="../media/image994.png"/><Relationship Id="rId112" Type="http://schemas.openxmlformats.org/officeDocument/2006/relationships/customXml" Target="../ink/ink1016.xml"/><Relationship Id="rId133" Type="http://schemas.openxmlformats.org/officeDocument/2006/relationships/image" Target="../media/image1016.png"/><Relationship Id="rId154" Type="http://schemas.openxmlformats.org/officeDocument/2006/relationships/customXml" Target="../ink/ink1037.xml"/><Relationship Id="rId175" Type="http://schemas.openxmlformats.org/officeDocument/2006/relationships/image" Target="../media/image1037.png"/><Relationship Id="rId16" Type="http://schemas.openxmlformats.org/officeDocument/2006/relationships/customXml" Target="../ink/ink968.xml"/><Relationship Id="rId37" Type="http://schemas.openxmlformats.org/officeDocument/2006/relationships/image" Target="../media/image968.png"/><Relationship Id="rId58" Type="http://schemas.openxmlformats.org/officeDocument/2006/relationships/customXml" Target="../ink/ink989.xml"/><Relationship Id="rId79" Type="http://schemas.openxmlformats.org/officeDocument/2006/relationships/image" Target="../media/image989.png"/><Relationship Id="rId102" Type="http://schemas.openxmlformats.org/officeDocument/2006/relationships/customXml" Target="../ink/ink1011.xml"/><Relationship Id="rId123" Type="http://schemas.openxmlformats.org/officeDocument/2006/relationships/image" Target="../media/image1011.png"/><Relationship Id="rId144" Type="http://schemas.openxmlformats.org/officeDocument/2006/relationships/customXml" Target="../ink/ink1032.xml"/><Relationship Id="rId90" Type="http://schemas.openxmlformats.org/officeDocument/2006/relationships/customXml" Target="../ink/ink1005.xml"/><Relationship Id="rId165" Type="http://schemas.openxmlformats.org/officeDocument/2006/relationships/image" Target="../media/image1032.png"/><Relationship Id="rId27" Type="http://schemas.openxmlformats.org/officeDocument/2006/relationships/image" Target="../media/image963.png"/><Relationship Id="rId48" Type="http://schemas.openxmlformats.org/officeDocument/2006/relationships/customXml" Target="../ink/ink984.xml"/><Relationship Id="rId69" Type="http://schemas.openxmlformats.org/officeDocument/2006/relationships/image" Target="../media/image984.png"/><Relationship Id="rId113" Type="http://schemas.openxmlformats.org/officeDocument/2006/relationships/image" Target="../media/image1006.png"/><Relationship Id="rId134" Type="http://schemas.openxmlformats.org/officeDocument/2006/relationships/customXml" Target="../ink/ink1027.xml"/><Relationship Id="rId80" Type="http://schemas.openxmlformats.org/officeDocument/2006/relationships/customXml" Target="../ink/ink1000.xml"/><Relationship Id="rId155" Type="http://schemas.openxmlformats.org/officeDocument/2006/relationships/image" Target="../media/image1027.png"/><Relationship Id="rId176" Type="http://schemas.openxmlformats.org/officeDocument/2006/relationships/customXml" Target="../ink/ink1048.xml"/><Relationship Id="rId17" Type="http://schemas.openxmlformats.org/officeDocument/2006/relationships/image" Target="../media/image958.png"/><Relationship Id="rId38" Type="http://schemas.openxmlformats.org/officeDocument/2006/relationships/customXml" Target="../ink/ink979.xml"/><Relationship Id="rId59" Type="http://schemas.openxmlformats.org/officeDocument/2006/relationships/image" Target="../media/image979.png"/><Relationship Id="rId103" Type="http://schemas.openxmlformats.org/officeDocument/2006/relationships/image" Target="../media/image1001.png"/><Relationship Id="rId124" Type="http://schemas.openxmlformats.org/officeDocument/2006/relationships/customXml" Target="../ink/ink1022.xml"/><Relationship Id="rId70" Type="http://schemas.openxmlformats.org/officeDocument/2006/relationships/customXml" Target="../ink/ink995.xml"/><Relationship Id="rId91" Type="http://schemas.openxmlformats.org/officeDocument/2006/relationships/image" Target="../media/image995.png"/><Relationship Id="rId145" Type="http://schemas.openxmlformats.org/officeDocument/2006/relationships/image" Target="../media/image1022.png"/><Relationship Id="rId166" Type="http://schemas.openxmlformats.org/officeDocument/2006/relationships/customXml" Target="../ink/ink1043.xml"/><Relationship Id="rId1" Type="http://schemas.openxmlformats.org/officeDocument/2006/relationships/slideLayout" Target="../slideLayouts/slideLayout3.xml"/><Relationship Id="rId28" Type="http://schemas.openxmlformats.org/officeDocument/2006/relationships/customXml" Target="../ink/ink974.xml"/><Relationship Id="rId49" Type="http://schemas.openxmlformats.org/officeDocument/2006/relationships/image" Target="../media/image974.png"/><Relationship Id="rId114" Type="http://schemas.openxmlformats.org/officeDocument/2006/relationships/customXml" Target="../ink/ink1017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62.xml"/><Relationship Id="rId21" Type="http://schemas.openxmlformats.org/officeDocument/2006/relationships/image" Target="../media/image1050.png"/><Relationship Id="rId42" Type="http://schemas.openxmlformats.org/officeDocument/2006/relationships/customXml" Target="../ink/ink1070.xml"/><Relationship Id="rId47" Type="http://schemas.openxmlformats.org/officeDocument/2006/relationships/image" Target="../media/image1062.png"/><Relationship Id="rId63" Type="http://schemas.openxmlformats.org/officeDocument/2006/relationships/image" Target="../media/image1070.png"/><Relationship Id="rId68" Type="http://schemas.openxmlformats.org/officeDocument/2006/relationships/customXml" Target="../ink/ink1083.xml"/><Relationship Id="rId7" Type="http://schemas.openxmlformats.org/officeDocument/2006/relationships/image" Target="../media/image1043.png"/><Relationship Id="rId2" Type="http://schemas.openxmlformats.org/officeDocument/2006/relationships/notesSlide" Target="../notesSlides/notesSlide34.xml"/><Relationship Id="rId16" Type="http://schemas.openxmlformats.org/officeDocument/2006/relationships/customXml" Target="../ink/ink1057.xml"/><Relationship Id="rId29" Type="http://schemas.openxmlformats.org/officeDocument/2006/relationships/image" Target="../media/image1053.png"/><Relationship Id="rId11" Type="http://schemas.openxmlformats.org/officeDocument/2006/relationships/image" Target="../media/image1045.png"/><Relationship Id="rId24" Type="http://schemas.openxmlformats.org/officeDocument/2006/relationships/customXml" Target="../ink/ink1061.xml"/><Relationship Id="rId32" Type="http://schemas.openxmlformats.org/officeDocument/2006/relationships/customXml" Target="../ink/ink1065.xml"/><Relationship Id="rId37" Type="http://schemas.openxmlformats.org/officeDocument/2006/relationships/image" Target="../media/image1057.png"/><Relationship Id="rId40" Type="http://schemas.openxmlformats.org/officeDocument/2006/relationships/customXml" Target="../ink/ink1069.xml"/><Relationship Id="rId45" Type="http://schemas.openxmlformats.org/officeDocument/2006/relationships/image" Target="../media/image1061.png"/><Relationship Id="rId53" Type="http://schemas.openxmlformats.org/officeDocument/2006/relationships/image" Target="../media/image1065.png"/><Relationship Id="rId58" Type="http://schemas.openxmlformats.org/officeDocument/2006/relationships/customXml" Target="../ink/ink1078.xml"/><Relationship Id="rId66" Type="http://schemas.openxmlformats.org/officeDocument/2006/relationships/customXml" Target="../ink/ink1082.xml"/><Relationship Id="rId5" Type="http://schemas.openxmlformats.org/officeDocument/2006/relationships/image" Target="../media/image1042.png"/><Relationship Id="rId61" Type="http://schemas.openxmlformats.org/officeDocument/2006/relationships/image" Target="../media/image1069.png"/><Relationship Id="rId19" Type="http://schemas.openxmlformats.org/officeDocument/2006/relationships/image" Target="../media/image1049.png"/><Relationship Id="rId14" Type="http://schemas.openxmlformats.org/officeDocument/2006/relationships/customXml" Target="../ink/ink1056.xml"/><Relationship Id="rId22" Type="http://schemas.openxmlformats.org/officeDocument/2006/relationships/customXml" Target="../ink/ink1060.xml"/><Relationship Id="rId27" Type="http://schemas.openxmlformats.org/officeDocument/2006/relationships/image" Target="../media/image217.png"/><Relationship Id="rId30" Type="http://schemas.openxmlformats.org/officeDocument/2006/relationships/customXml" Target="../ink/ink1064.xml"/><Relationship Id="rId35" Type="http://schemas.openxmlformats.org/officeDocument/2006/relationships/image" Target="../media/image1056.png"/><Relationship Id="rId43" Type="http://schemas.openxmlformats.org/officeDocument/2006/relationships/image" Target="../media/image1060.png"/><Relationship Id="rId48" Type="http://schemas.openxmlformats.org/officeDocument/2006/relationships/customXml" Target="../ink/ink1073.xml"/><Relationship Id="rId56" Type="http://schemas.openxmlformats.org/officeDocument/2006/relationships/customXml" Target="../ink/ink1077.xml"/><Relationship Id="rId64" Type="http://schemas.openxmlformats.org/officeDocument/2006/relationships/customXml" Target="../ink/ink1081.xml"/><Relationship Id="rId69" Type="http://schemas.openxmlformats.org/officeDocument/2006/relationships/image" Target="../media/image1073.png"/><Relationship Id="rId8" Type="http://schemas.openxmlformats.org/officeDocument/2006/relationships/customXml" Target="../ink/ink1053.xml"/><Relationship Id="rId51" Type="http://schemas.openxmlformats.org/officeDocument/2006/relationships/image" Target="../media/image1064.png"/><Relationship Id="rId3" Type="http://schemas.openxmlformats.org/officeDocument/2006/relationships/image" Target="../media/image1041.jpg"/><Relationship Id="rId12" Type="http://schemas.openxmlformats.org/officeDocument/2006/relationships/customXml" Target="../ink/ink1055.xml"/><Relationship Id="rId17" Type="http://schemas.openxmlformats.org/officeDocument/2006/relationships/image" Target="../media/image1048.png"/><Relationship Id="rId25" Type="http://schemas.openxmlformats.org/officeDocument/2006/relationships/image" Target="../media/image1052.png"/><Relationship Id="rId33" Type="http://schemas.openxmlformats.org/officeDocument/2006/relationships/image" Target="../media/image1055.png"/><Relationship Id="rId38" Type="http://schemas.openxmlformats.org/officeDocument/2006/relationships/customXml" Target="../ink/ink1068.xml"/><Relationship Id="rId46" Type="http://schemas.openxmlformats.org/officeDocument/2006/relationships/customXml" Target="../ink/ink1072.xml"/><Relationship Id="rId59" Type="http://schemas.openxmlformats.org/officeDocument/2006/relationships/image" Target="../media/image1068.png"/><Relationship Id="rId67" Type="http://schemas.openxmlformats.org/officeDocument/2006/relationships/image" Target="../media/image1072.png"/><Relationship Id="rId20" Type="http://schemas.openxmlformats.org/officeDocument/2006/relationships/customXml" Target="../ink/ink1059.xml"/><Relationship Id="rId41" Type="http://schemas.openxmlformats.org/officeDocument/2006/relationships/image" Target="../media/image1059.png"/><Relationship Id="rId54" Type="http://schemas.openxmlformats.org/officeDocument/2006/relationships/customXml" Target="../ink/ink1076.xml"/><Relationship Id="rId62" Type="http://schemas.openxmlformats.org/officeDocument/2006/relationships/customXml" Target="../ink/ink108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52.xml"/><Relationship Id="rId15" Type="http://schemas.openxmlformats.org/officeDocument/2006/relationships/image" Target="../media/image1047.png"/><Relationship Id="rId23" Type="http://schemas.openxmlformats.org/officeDocument/2006/relationships/image" Target="../media/image1051.png"/><Relationship Id="rId28" Type="http://schemas.openxmlformats.org/officeDocument/2006/relationships/customXml" Target="../ink/ink1063.xml"/><Relationship Id="rId36" Type="http://schemas.openxmlformats.org/officeDocument/2006/relationships/customXml" Target="../ink/ink1067.xml"/><Relationship Id="rId49" Type="http://schemas.openxmlformats.org/officeDocument/2006/relationships/image" Target="../media/image1063.png"/><Relationship Id="rId57" Type="http://schemas.openxmlformats.org/officeDocument/2006/relationships/image" Target="../media/image1067.png"/><Relationship Id="rId10" Type="http://schemas.openxmlformats.org/officeDocument/2006/relationships/customXml" Target="../ink/ink1054.xml"/><Relationship Id="rId31" Type="http://schemas.openxmlformats.org/officeDocument/2006/relationships/image" Target="../media/image1054.png"/><Relationship Id="rId44" Type="http://schemas.openxmlformats.org/officeDocument/2006/relationships/customXml" Target="../ink/ink1071.xml"/><Relationship Id="rId52" Type="http://schemas.openxmlformats.org/officeDocument/2006/relationships/customXml" Target="../ink/ink1075.xml"/><Relationship Id="rId60" Type="http://schemas.openxmlformats.org/officeDocument/2006/relationships/customXml" Target="../ink/ink1079.xml"/><Relationship Id="rId65" Type="http://schemas.openxmlformats.org/officeDocument/2006/relationships/image" Target="../media/image1071.png"/><Relationship Id="rId4" Type="http://schemas.openxmlformats.org/officeDocument/2006/relationships/customXml" Target="../ink/ink1051.xml"/><Relationship Id="rId9" Type="http://schemas.openxmlformats.org/officeDocument/2006/relationships/image" Target="../media/image1044.png"/><Relationship Id="rId13" Type="http://schemas.openxmlformats.org/officeDocument/2006/relationships/image" Target="../media/image1046.png"/><Relationship Id="rId18" Type="http://schemas.openxmlformats.org/officeDocument/2006/relationships/customXml" Target="../ink/ink1058.xml"/><Relationship Id="rId39" Type="http://schemas.openxmlformats.org/officeDocument/2006/relationships/image" Target="../media/image1058.png"/><Relationship Id="rId34" Type="http://schemas.openxmlformats.org/officeDocument/2006/relationships/customXml" Target="../ink/ink1066.xml"/><Relationship Id="rId50" Type="http://schemas.openxmlformats.org/officeDocument/2006/relationships/customXml" Target="../ink/ink1074.xml"/><Relationship Id="rId55" Type="http://schemas.openxmlformats.org/officeDocument/2006/relationships/image" Target="../media/image1066.png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0.png"/><Relationship Id="rId21" Type="http://schemas.openxmlformats.org/officeDocument/2006/relationships/image" Target="../media/image1083.png"/><Relationship Id="rId42" Type="http://schemas.openxmlformats.org/officeDocument/2006/relationships/customXml" Target="../ink/ink1104.xml"/><Relationship Id="rId63" Type="http://schemas.openxmlformats.org/officeDocument/2006/relationships/image" Target="../media/image1103.png"/><Relationship Id="rId84" Type="http://schemas.openxmlformats.org/officeDocument/2006/relationships/customXml" Target="../ink/ink1125.xml"/><Relationship Id="rId138" Type="http://schemas.openxmlformats.org/officeDocument/2006/relationships/customXml" Target="../ink/ink1152.xml"/><Relationship Id="rId107" Type="http://schemas.openxmlformats.org/officeDocument/2006/relationships/image" Target="../media/image1125.png"/><Relationship Id="rId11" Type="http://schemas.openxmlformats.org/officeDocument/2006/relationships/image" Target="../media/image1078.png"/><Relationship Id="rId32" Type="http://schemas.openxmlformats.org/officeDocument/2006/relationships/customXml" Target="../ink/ink1099.xml"/><Relationship Id="rId53" Type="http://schemas.openxmlformats.org/officeDocument/2006/relationships/image" Target="../media/image1098.png"/><Relationship Id="rId74" Type="http://schemas.openxmlformats.org/officeDocument/2006/relationships/customXml" Target="../ink/ink1120.xml"/><Relationship Id="rId128" Type="http://schemas.openxmlformats.org/officeDocument/2006/relationships/customXml" Target="../ink/ink1147.xml"/><Relationship Id="rId149" Type="http://schemas.openxmlformats.org/officeDocument/2006/relationships/image" Target="../media/image1146.png"/><Relationship Id="rId5" Type="http://schemas.openxmlformats.org/officeDocument/2006/relationships/image" Target="../media/image1075.png"/><Relationship Id="rId95" Type="http://schemas.openxmlformats.org/officeDocument/2006/relationships/image" Target="../media/image1119.png"/><Relationship Id="rId22" Type="http://schemas.openxmlformats.org/officeDocument/2006/relationships/customXml" Target="../ink/ink1094.xml"/><Relationship Id="rId27" Type="http://schemas.openxmlformats.org/officeDocument/2006/relationships/image" Target="../media/image1085.png"/><Relationship Id="rId43" Type="http://schemas.openxmlformats.org/officeDocument/2006/relationships/image" Target="../media/image1093.png"/><Relationship Id="rId48" Type="http://schemas.openxmlformats.org/officeDocument/2006/relationships/customXml" Target="../ink/ink1107.xml"/><Relationship Id="rId64" Type="http://schemas.openxmlformats.org/officeDocument/2006/relationships/customXml" Target="../ink/ink1115.xml"/><Relationship Id="rId69" Type="http://schemas.openxmlformats.org/officeDocument/2006/relationships/image" Target="../media/image1106.png"/><Relationship Id="rId113" Type="http://schemas.openxmlformats.org/officeDocument/2006/relationships/image" Target="../media/image1128.png"/><Relationship Id="rId118" Type="http://schemas.openxmlformats.org/officeDocument/2006/relationships/customXml" Target="../ink/ink1142.xml"/><Relationship Id="rId134" Type="http://schemas.openxmlformats.org/officeDocument/2006/relationships/customXml" Target="../ink/ink1150.xml"/><Relationship Id="rId139" Type="http://schemas.openxmlformats.org/officeDocument/2006/relationships/image" Target="../media/image1141.png"/><Relationship Id="rId80" Type="http://schemas.openxmlformats.org/officeDocument/2006/relationships/customXml" Target="../ink/ink1123.xml"/><Relationship Id="rId85" Type="http://schemas.openxmlformats.org/officeDocument/2006/relationships/image" Target="../media/image1114.png"/><Relationship Id="rId150" Type="http://schemas.openxmlformats.org/officeDocument/2006/relationships/customXml" Target="../ink/ink1158.xml"/><Relationship Id="rId12" Type="http://schemas.openxmlformats.org/officeDocument/2006/relationships/customXml" Target="../ink/ink1089.xml"/><Relationship Id="rId17" Type="http://schemas.openxmlformats.org/officeDocument/2006/relationships/image" Target="../media/image1081.png"/><Relationship Id="rId33" Type="http://schemas.openxmlformats.org/officeDocument/2006/relationships/image" Target="../media/image1088.png"/><Relationship Id="rId38" Type="http://schemas.openxmlformats.org/officeDocument/2006/relationships/customXml" Target="../ink/ink1102.xml"/><Relationship Id="rId59" Type="http://schemas.openxmlformats.org/officeDocument/2006/relationships/image" Target="../media/image1101.png"/><Relationship Id="rId103" Type="http://schemas.openxmlformats.org/officeDocument/2006/relationships/image" Target="../media/image1123.png"/><Relationship Id="rId108" Type="http://schemas.openxmlformats.org/officeDocument/2006/relationships/customXml" Target="../ink/ink1137.xml"/><Relationship Id="rId124" Type="http://schemas.openxmlformats.org/officeDocument/2006/relationships/customXml" Target="../ink/ink1145.xml"/><Relationship Id="rId129" Type="http://schemas.openxmlformats.org/officeDocument/2006/relationships/image" Target="../media/image1136.png"/><Relationship Id="rId54" Type="http://schemas.openxmlformats.org/officeDocument/2006/relationships/customXml" Target="../ink/ink1110.xml"/><Relationship Id="rId70" Type="http://schemas.openxmlformats.org/officeDocument/2006/relationships/customXml" Target="../ink/ink1118.xml"/><Relationship Id="rId75" Type="http://schemas.openxmlformats.org/officeDocument/2006/relationships/image" Target="../media/image1109.png"/><Relationship Id="rId91" Type="http://schemas.openxmlformats.org/officeDocument/2006/relationships/image" Target="../media/image1117.png"/><Relationship Id="rId96" Type="http://schemas.openxmlformats.org/officeDocument/2006/relationships/customXml" Target="../ink/ink1131.xml"/><Relationship Id="rId140" Type="http://schemas.openxmlformats.org/officeDocument/2006/relationships/customXml" Target="../ink/ink1153.xml"/><Relationship Id="rId145" Type="http://schemas.openxmlformats.org/officeDocument/2006/relationships/image" Target="../media/image114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86.xml"/><Relationship Id="rId23" Type="http://schemas.openxmlformats.org/officeDocument/2006/relationships/image" Target="../media/image60.png"/><Relationship Id="rId28" Type="http://schemas.openxmlformats.org/officeDocument/2006/relationships/customXml" Target="../ink/ink1097.xml"/><Relationship Id="rId49" Type="http://schemas.openxmlformats.org/officeDocument/2006/relationships/image" Target="../media/image1096.png"/><Relationship Id="rId114" Type="http://schemas.openxmlformats.org/officeDocument/2006/relationships/customXml" Target="../ink/ink1140.xml"/><Relationship Id="rId119" Type="http://schemas.openxmlformats.org/officeDocument/2006/relationships/image" Target="../media/image1131.png"/><Relationship Id="rId44" Type="http://schemas.openxmlformats.org/officeDocument/2006/relationships/customXml" Target="../ink/ink1105.xml"/><Relationship Id="rId60" Type="http://schemas.openxmlformats.org/officeDocument/2006/relationships/customXml" Target="../ink/ink1113.xml"/><Relationship Id="rId65" Type="http://schemas.openxmlformats.org/officeDocument/2006/relationships/image" Target="../media/image1104.png"/><Relationship Id="rId81" Type="http://schemas.openxmlformats.org/officeDocument/2006/relationships/image" Target="../media/image1112.png"/><Relationship Id="rId86" Type="http://schemas.openxmlformats.org/officeDocument/2006/relationships/customXml" Target="../ink/ink1126.xml"/><Relationship Id="rId130" Type="http://schemas.openxmlformats.org/officeDocument/2006/relationships/customXml" Target="../ink/ink1148.xml"/><Relationship Id="rId135" Type="http://schemas.openxmlformats.org/officeDocument/2006/relationships/image" Target="../media/image1139.png"/><Relationship Id="rId151" Type="http://schemas.openxmlformats.org/officeDocument/2006/relationships/image" Target="../media/image1147.png"/><Relationship Id="rId13" Type="http://schemas.openxmlformats.org/officeDocument/2006/relationships/image" Target="../media/image1079.png"/><Relationship Id="rId18" Type="http://schemas.openxmlformats.org/officeDocument/2006/relationships/customXml" Target="../ink/ink1092.xml"/><Relationship Id="rId39" Type="http://schemas.openxmlformats.org/officeDocument/2006/relationships/image" Target="../media/image1091.png"/><Relationship Id="rId109" Type="http://schemas.openxmlformats.org/officeDocument/2006/relationships/image" Target="../media/image1126.png"/><Relationship Id="rId34" Type="http://schemas.openxmlformats.org/officeDocument/2006/relationships/customXml" Target="../ink/ink1100.xml"/><Relationship Id="rId50" Type="http://schemas.openxmlformats.org/officeDocument/2006/relationships/customXml" Target="../ink/ink1108.xml"/><Relationship Id="rId55" Type="http://schemas.openxmlformats.org/officeDocument/2006/relationships/image" Target="../media/image1099.png"/><Relationship Id="rId76" Type="http://schemas.openxmlformats.org/officeDocument/2006/relationships/customXml" Target="../ink/ink1121.xml"/><Relationship Id="rId97" Type="http://schemas.openxmlformats.org/officeDocument/2006/relationships/image" Target="../media/image1120.png"/><Relationship Id="rId104" Type="http://schemas.openxmlformats.org/officeDocument/2006/relationships/customXml" Target="../ink/ink1135.xml"/><Relationship Id="rId120" Type="http://schemas.openxmlformats.org/officeDocument/2006/relationships/customXml" Target="../ink/ink1143.xml"/><Relationship Id="rId125" Type="http://schemas.openxmlformats.org/officeDocument/2006/relationships/image" Target="../media/image1134.png"/><Relationship Id="rId141" Type="http://schemas.openxmlformats.org/officeDocument/2006/relationships/image" Target="../media/image1142.png"/><Relationship Id="rId146" Type="http://schemas.openxmlformats.org/officeDocument/2006/relationships/customXml" Target="../ink/ink1156.xml"/><Relationship Id="rId7" Type="http://schemas.openxmlformats.org/officeDocument/2006/relationships/image" Target="../media/image1076.png"/><Relationship Id="rId71" Type="http://schemas.openxmlformats.org/officeDocument/2006/relationships/image" Target="../media/image1107.png"/><Relationship Id="rId92" Type="http://schemas.openxmlformats.org/officeDocument/2006/relationships/customXml" Target="../ink/ink1129.xml"/><Relationship Id="rId2" Type="http://schemas.openxmlformats.org/officeDocument/2006/relationships/customXml" Target="../ink/ink1084.xml"/><Relationship Id="rId29" Type="http://schemas.openxmlformats.org/officeDocument/2006/relationships/image" Target="../media/image1086.png"/><Relationship Id="rId24" Type="http://schemas.openxmlformats.org/officeDocument/2006/relationships/customXml" Target="../ink/ink1095.xml"/><Relationship Id="rId40" Type="http://schemas.openxmlformats.org/officeDocument/2006/relationships/customXml" Target="../ink/ink1103.xml"/><Relationship Id="rId45" Type="http://schemas.openxmlformats.org/officeDocument/2006/relationships/image" Target="../media/image1094.png"/><Relationship Id="rId66" Type="http://schemas.openxmlformats.org/officeDocument/2006/relationships/customXml" Target="../ink/ink1116.xml"/><Relationship Id="rId87" Type="http://schemas.openxmlformats.org/officeDocument/2006/relationships/image" Target="../media/image1115.png"/><Relationship Id="rId110" Type="http://schemas.openxmlformats.org/officeDocument/2006/relationships/customXml" Target="../ink/ink1138.xml"/><Relationship Id="rId115" Type="http://schemas.openxmlformats.org/officeDocument/2006/relationships/image" Target="../media/image1129.png"/><Relationship Id="rId131" Type="http://schemas.openxmlformats.org/officeDocument/2006/relationships/image" Target="../media/image1137.png"/><Relationship Id="rId136" Type="http://schemas.openxmlformats.org/officeDocument/2006/relationships/customXml" Target="../ink/ink1151.xml"/><Relationship Id="rId61" Type="http://schemas.openxmlformats.org/officeDocument/2006/relationships/image" Target="../media/image1102.png"/><Relationship Id="rId82" Type="http://schemas.openxmlformats.org/officeDocument/2006/relationships/customXml" Target="../ink/ink1124.xml"/><Relationship Id="rId19" Type="http://schemas.openxmlformats.org/officeDocument/2006/relationships/image" Target="../media/image1082.png"/><Relationship Id="rId14" Type="http://schemas.openxmlformats.org/officeDocument/2006/relationships/customXml" Target="../ink/ink1090.xml"/><Relationship Id="rId30" Type="http://schemas.openxmlformats.org/officeDocument/2006/relationships/customXml" Target="../ink/ink1098.xml"/><Relationship Id="rId35" Type="http://schemas.openxmlformats.org/officeDocument/2006/relationships/image" Target="../media/image1089.png"/><Relationship Id="rId56" Type="http://schemas.openxmlformats.org/officeDocument/2006/relationships/customXml" Target="../ink/ink1111.xml"/><Relationship Id="rId77" Type="http://schemas.openxmlformats.org/officeDocument/2006/relationships/image" Target="../media/image1110.png"/><Relationship Id="rId100" Type="http://schemas.openxmlformats.org/officeDocument/2006/relationships/customXml" Target="../ink/ink1133.xml"/><Relationship Id="rId105" Type="http://schemas.openxmlformats.org/officeDocument/2006/relationships/image" Target="../media/image1124.png"/><Relationship Id="rId126" Type="http://schemas.openxmlformats.org/officeDocument/2006/relationships/customXml" Target="../ink/ink1146.xml"/><Relationship Id="rId147" Type="http://schemas.openxmlformats.org/officeDocument/2006/relationships/image" Target="../media/image1145.png"/><Relationship Id="rId8" Type="http://schemas.openxmlformats.org/officeDocument/2006/relationships/customXml" Target="../ink/ink1087.xml"/><Relationship Id="rId51" Type="http://schemas.openxmlformats.org/officeDocument/2006/relationships/image" Target="../media/image1097.png"/><Relationship Id="rId72" Type="http://schemas.openxmlformats.org/officeDocument/2006/relationships/customXml" Target="../ink/ink1119.xml"/><Relationship Id="rId93" Type="http://schemas.openxmlformats.org/officeDocument/2006/relationships/image" Target="../media/image1118.png"/><Relationship Id="rId98" Type="http://schemas.openxmlformats.org/officeDocument/2006/relationships/customXml" Target="../ink/ink1132.xml"/><Relationship Id="rId121" Type="http://schemas.openxmlformats.org/officeDocument/2006/relationships/image" Target="../media/image1132.png"/><Relationship Id="rId142" Type="http://schemas.openxmlformats.org/officeDocument/2006/relationships/customXml" Target="../ink/ink1154.xml"/><Relationship Id="rId3" Type="http://schemas.openxmlformats.org/officeDocument/2006/relationships/image" Target="../media/image1074.png"/><Relationship Id="rId25" Type="http://schemas.openxmlformats.org/officeDocument/2006/relationships/image" Target="../media/image1084.png"/><Relationship Id="rId46" Type="http://schemas.openxmlformats.org/officeDocument/2006/relationships/customXml" Target="../ink/ink1106.xml"/><Relationship Id="rId67" Type="http://schemas.openxmlformats.org/officeDocument/2006/relationships/image" Target="../media/image1105.png"/><Relationship Id="rId116" Type="http://schemas.openxmlformats.org/officeDocument/2006/relationships/customXml" Target="../ink/ink1141.xml"/><Relationship Id="rId137" Type="http://schemas.openxmlformats.org/officeDocument/2006/relationships/image" Target="../media/image1140.png"/><Relationship Id="rId20" Type="http://schemas.openxmlformats.org/officeDocument/2006/relationships/customXml" Target="../ink/ink1093.xml"/><Relationship Id="rId41" Type="http://schemas.openxmlformats.org/officeDocument/2006/relationships/image" Target="../media/image1092.png"/><Relationship Id="rId62" Type="http://schemas.openxmlformats.org/officeDocument/2006/relationships/customXml" Target="../ink/ink1114.xml"/><Relationship Id="rId83" Type="http://schemas.openxmlformats.org/officeDocument/2006/relationships/image" Target="../media/image1113.png"/><Relationship Id="rId88" Type="http://schemas.openxmlformats.org/officeDocument/2006/relationships/customXml" Target="../ink/ink1127.xml"/><Relationship Id="rId111" Type="http://schemas.openxmlformats.org/officeDocument/2006/relationships/image" Target="../media/image1127.png"/><Relationship Id="rId132" Type="http://schemas.openxmlformats.org/officeDocument/2006/relationships/customXml" Target="../ink/ink1149.xml"/><Relationship Id="rId15" Type="http://schemas.openxmlformats.org/officeDocument/2006/relationships/image" Target="../media/image1080.png"/><Relationship Id="rId36" Type="http://schemas.openxmlformats.org/officeDocument/2006/relationships/customXml" Target="../ink/ink1101.xml"/><Relationship Id="rId57" Type="http://schemas.openxmlformats.org/officeDocument/2006/relationships/image" Target="../media/image1100.png"/><Relationship Id="rId106" Type="http://schemas.openxmlformats.org/officeDocument/2006/relationships/customXml" Target="../ink/ink1136.xml"/><Relationship Id="rId127" Type="http://schemas.openxmlformats.org/officeDocument/2006/relationships/image" Target="../media/image1135.png"/><Relationship Id="rId10" Type="http://schemas.openxmlformats.org/officeDocument/2006/relationships/customXml" Target="../ink/ink1088.xml"/><Relationship Id="rId31" Type="http://schemas.openxmlformats.org/officeDocument/2006/relationships/image" Target="../media/image1087.png"/><Relationship Id="rId52" Type="http://schemas.openxmlformats.org/officeDocument/2006/relationships/customXml" Target="../ink/ink1109.xml"/><Relationship Id="rId73" Type="http://schemas.openxmlformats.org/officeDocument/2006/relationships/image" Target="../media/image1108.png"/><Relationship Id="rId78" Type="http://schemas.openxmlformats.org/officeDocument/2006/relationships/customXml" Target="../ink/ink1122.xml"/><Relationship Id="rId94" Type="http://schemas.openxmlformats.org/officeDocument/2006/relationships/customXml" Target="../ink/ink1130.xml"/><Relationship Id="rId99" Type="http://schemas.openxmlformats.org/officeDocument/2006/relationships/image" Target="../media/image1121.png"/><Relationship Id="rId101" Type="http://schemas.openxmlformats.org/officeDocument/2006/relationships/image" Target="../media/image1122.png"/><Relationship Id="rId122" Type="http://schemas.openxmlformats.org/officeDocument/2006/relationships/customXml" Target="../ink/ink1144.xml"/><Relationship Id="rId143" Type="http://schemas.openxmlformats.org/officeDocument/2006/relationships/image" Target="../media/image1143.png"/><Relationship Id="rId148" Type="http://schemas.openxmlformats.org/officeDocument/2006/relationships/customXml" Target="../ink/ink1157.xml"/><Relationship Id="rId4" Type="http://schemas.openxmlformats.org/officeDocument/2006/relationships/customXml" Target="../ink/ink1085.xml"/><Relationship Id="rId9" Type="http://schemas.openxmlformats.org/officeDocument/2006/relationships/image" Target="../media/image1077.png"/><Relationship Id="rId26" Type="http://schemas.openxmlformats.org/officeDocument/2006/relationships/customXml" Target="../ink/ink1096.xml"/><Relationship Id="rId47" Type="http://schemas.openxmlformats.org/officeDocument/2006/relationships/image" Target="../media/image1095.png"/><Relationship Id="rId68" Type="http://schemas.openxmlformats.org/officeDocument/2006/relationships/customXml" Target="../ink/ink1117.xml"/><Relationship Id="rId89" Type="http://schemas.openxmlformats.org/officeDocument/2006/relationships/image" Target="../media/image1116.png"/><Relationship Id="rId112" Type="http://schemas.openxmlformats.org/officeDocument/2006/relationships/customXml" Target="../ink/ink1139.xml"/><Relationship Id="rId133" Type="http://schemas.openxmlformats.org/officeDocument/2006/relationships/image" Target="../media/image1138.png"/><Relationship Id="rId16" Type="http://schemas.openxmlformats.org/officeDocument/2006/relationships/customXml" Target="../ink/ink1091.xml"/><Relationship Id="rId37" Type="http://schemas.openxmlformats.org/officeDocument/2006/relationships/image" Target="../media/image1090.png"/><Relationship Id="rId58" Type="http://schemas.openxmlformats.org/officeDocument/2006/relationships/customXml" Target="../ink/ink1112.xml"/><Relationship Id="rId79" Type="http://schemas.openxmlformats.org/officeDocument/2006/relationships/image" Target="../media/image1111.png"/><Relationship Id="rId102" Type="http://schemas.openxmlformats.org/officeDocument/2006/relationships/customXml" Target="../ink/ink1134.xml"/><Relationship Id="rId123" Type="http://schemas.openxmlformats.org/officeDocument/2006/relationships/image" Target="../media/image1133.png"/><Relationship Id="rId144" Type="http://schemas.openxmlformats.org/officeDocument/2006/relationships/customXml" Target="../ink/ink1155.xml"/><Relationship Id="rId90" Type="http://schemas.openxmlformats.org/officeDocument/2006/relationships/customXml" Target="../ink/ink1128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58.png"/><Relationship Id="rId21" Type="http://schemas.openxmlformats.org/officeDocument/2006/relationships/customXml" Target="../ink/ink1168.xml"/><Relationship Id="rId42" Type="http://schemas.openxmlformats.org/officeDocument/2006/relationships/customXml" Target="../ink/ink1179.xml"/><Relationship Id="rId47" Type="http://schemas.openxmlformats.org/officeDocument/2006/relationships/image" Target="../media/image1168.png"/><Relationship Id="rId63" Type="http://schemas.openxmlformats.org/officeDocument/2006/relationships/customXml" Target="../ink/ink1190.xml"/><Relationship Id="rId68" Type="http://schemas.openxmlformats.org/officeDocument/2006/relationships/image" Target="../media/image1178.png"/><Relationship Id="rId84" Type="http://schemas.openxmlformats.org/officeDocument/2006/relationships/image" Target="../media/image1186.png"/><Relationship Id="rId89" Type="http://schemas.openxmlformats.org/officeDocument/2006/relationships/customXml" Target="../ink/ink1203.xml"/><Relationship Id="rId112" Type="http://schemas.openxmlformats.org/officeDocument/2006/relationships/image" Target="../media/image1200.png"/><Relationship Id="rId16" Type="http://schemas.openxmlformats.org/officeDocument/2006/relationships/image" Target="../media/image1154.png"/><Relationship Id="rId107" Type="http://schemas.openxmlformats.org/officeDocument/2006/relationships/customXml" Target="../ink/ink1212.xml"/><Relationship Id="rId11" Type="http://schemas.openxmlformats.org/officeDocument/2006/relationships/customXml" Target="../ink/ink1163.xml"/><Relationship Id="rId32" Type="http://schemas.openxmlformats.org/officeDocument/2006/relationships/image" Target="../media/image1161.png"/><Relationship Id="rId37" Type="http://schemas.openxmlformats.org/officeDocument/2006/relationships/customXml" Target="../ink/ink1176.xml"/><Relationship Id="rId53" Type="http://schemas.openxmlformats.org/officeDocument/2006/relationships/customXml" Target="../ink/ink1185.xml"/><Relationship Id="rId58" Type="http://schemas.openxmlformats.org/officeDocument/2006/relationships/image" Target="../media/image1173.png"/><Relationship Id="rId74" Type="http://schemas.openxmlformats.org/officeDocument/2006/relationships/image" Target="../media/image1181.png"/><Relationship Id="rId79" Type="http://schemas.openxmlformats.org/officeDocument/2006/relationships/customXml" Target="../ink/ink1198.xml"/><Relationship Id="rId102" Type="http://schemas.openxmlformats.org/officeDocument/2006/relationships/image" Target="../media/image1195.png"/><Relationship Id="rId5" Type="http://schemas.openxmlformats.org/officeDocument/2006/relationships/customXml" Target="../ink/ink1160.xml"/><Relationship Id="rId90" Type="http://schemas.openxmlformats.org/officeDocument/2006/relationships/image" Target="../media/image1189.png"/><Relationship Id="rId95" Type="http://schemas.openxmlformats.org/officeDocument/2006/relationships/customXml" Target="../ink/ink1206.xml"/><Relationship Id="rId22" Type="http://schemas.openxmlformats.org/officeDocument/2006/relationships/image" Target="../media/image1156.png"/><Relationship Id="rId27" Type="http://schemas.openxmlformats.org/officeDocument/2006/relationships/customXml" Target="../ink/ink1171.xml"/><Relationship Id="rId43" Type="http://schemas.openxmlformats.org/officeDocument/2006/relationships/image" Target="../media/image1166.png"/><Relationship Id="rId48" Type="http://schemas.openxmlformats.org/officeDocument/2006/relationships/customXml" Target="../ink/ink1182.xml"/><Relationship Id="rId64" Type="http://schemas.openxmlformats.org/officeDocument/2006/relationships/image" Target="../media/image1176.png"/><Relationship Id="rId69" Type="http://schemas.openxmlformats.org/officeDocument/2006/relationships/customXml" Target="../ink/ink1193.xml"/><Relationship Id="rId113" Type="http://schemas.openxmlformats.org/officeDocument/2006/relationships/customXml" Target="../ink/ink1215.xml"/><Relationship Id="rId80" Type="http://schemas.openxmlformats.org/officeDocument/2006/relationships/image" Target="../media/image1184.png"/><Relationship Id="rId85" Type="http://schemas.openxmlformats.org/officeDocument/2006/relationships/customXml" Target="../ink/ink1201.xml"/><Relationship Id="rId12" Type="http://schemas.openxmlformats.org/officeDocument/2006/relationships/image" Target="../media/image1152.png"/><Relationship Id="rId17" Type="http://schemas.openxmlformats.org/officeDocument/2006/relationships/customXml" Target="../ink/ink1166.xml"/><Relationship Id="rId33" Type="http://schemas.openxmlformats.org/officeDocument/2006/relationships/customXml" Target="../ink/ink1174.xml"/><Relationship Id="rId38" Type="http://schemas.openxmlformats.org/officeDocument/2006/relationships/customXml" Target="../ink/ink1177.xml"/><Relationship Id="rId59" Type="http://schemas.openxmlformats.org/officeDocument/2006/relationships/customXml" Target="../ink/ink1188.xml"/><Relationship Id="rId103" Type="http://schemas.openxmlformats.org/officeDocument/2006/relationships/customXml" Target="../ink/ink1210.xml"/><Relationship Id="rId108" Type="http://schemas.openxmlformats.org/officeDocument/2006/relationships/image" Target="../media/image1198.png"/><Relationship Id="rId54" Type="http://schemas.openxmlformats.org/officeDocument/2006/relationships/image" Target="../media/image1171.png"/><Relationship Id="rId70" Type="http://schemas.openxmlformats.org/officeDocument/2006/relationships/image" Target="../media/image1179.png"/><Relationship Id="rId75" Type="http://schemas.openxmlformats.org/officeDocument/2006/relationships/customXml" Target="../ink/ink1196.xml"/><Relationship Id="rId91" Type="http://schemas.openxmlformats.org/officeDocument/2006/relationships/customXml" Target="../ink/ink1204.xml"/><Relationship Id="rId96" Type="http://schemas.openxmlformats.org/officeDocument/2006/relationships/image" Target="../media/image119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49.png"/><Relationship Id="rId15" Type="http://schemas.openxmlformats.org/officeDocument/2006/relationships/customXml" Target="../ink/ink1165.xml"/><Relationship Id="rId23" Type="http://schemas.openxmlformats.org/officeDocument/2006/relationships/customXml" Target="../ink/ink1169.xml"/><Relationship Id="rId28" Type="http://schemas.openxmlformats.org/officeDocument/2006/relationships/image" Target="../media/image1159.png"/><Relationship Id="rId36" Type="http://schemas.openxmlformats.org/officeDocument/2006/relationships/image" Target="../media/image1163.png"/><Relationship Id="rId49" Type="http://schemas.openxmlformats.org/officeDocument/2006/relationships/customXml" Target="../ink/ink1183.xml"/><Relationship Id="rId57" Type="http://schemas.openxmlformats.org/officeDocument/2006/relationships/customXml" Target="../ink/ink1187.xml"/><Relationship Id="rId106" Type="http://schemas.openxmlformats.org/officeDocument/2006/relationships/image" Target="../media/image1197.png"/><Relationship Id="rId114" Type="http://schemas.openxmlformats.org/officeDocument/2006/relationships/image" Target="../media/image1201.png"/><Relationship Id="rId10" Type="http://schemas.openxmlformats.org/officeDocument/2006/relationships/image" Target="../media/image1151.png"/><Relationship Id="rId31" Type="http://schemas.openxmlformats.org/officeDocument/2006/relationships/customXml" Target="../ink/ink1173.xml"/><Relationship Id="rId44" Type="http://schemas.openxmlformats.org/officeDocument/2006/relationships/customXml" Target="../ink/ink1180.xml"/><Relationship Id="rId52" Type="http://schemas.openxmlformats.org/officeDocument/2006/relationships/image" Target="../media/image1170.png"/><Relationship Id="rId60" Type="http://schemas.openxmlformats.org/officeDocument/2006/relationships/image" Target="../media/image1174.png"/><Relationship Id="rId65" Type="http://schemas.openxmlformats.org/officeDocument/2006/relationships/customXml" Target="../ink/ink1191.xml"/><Relationship Id="rId73" Type="http://schemas.openxmlformats.org/officeDocument/2006/relationships/customXml" Target="../ink/ink1195.xml"/><Relationship Id="rId78" Type="http://schemas.openxmlformats.org/officeDocument/2006/relationships/image" Target="../media/image1183.png"/><Relationship Id="rId81" Type="http://schemas.openxmlformats.org/officeDocument/2006/relationships/customXml" Target="../ink/ink1199.xml"/><Relationship Id="rId86" Type="http://schemas.openxmlformats.org/officeDocument/2006/relationships/image" Target="../media/image1187.png"/><Relationship Id="rId94" Type="http://schemas.openxmlformats.org/officeDocument/2006/relationships/image" Target="../media/image1191.png"/><Relationship Id="rId99" Type="http://schemas.openxmlformats.org/officeDocument/2006/relationships/customXml" Target="../ink/ink1208.xml"/><Relationship Id="rId101" Type="http://schemas.openxmlformats.org/officeDocument/2006/relationships/customXml" Target="../ink/ink1209.xml"/><Relationship Id="rId4" Type="http://schemas.openxmlformats.org/officeDocument/2006/relationships/image" Target="../media/image1148.png"/><Relationship Id="rId9" Type="http://schemas.openxmlformats.org/officeDocument/2006/relationships/customXml" Target="../ink/ink1162.xml"/><Relationship Id="rId13" Type="http://schemas.openxmlformats.org/officeDocument/2006/relationships/customXml" Target="../ink/ink1164.xml"/><Relationship Id="rId18" Type="http://schemas.openxmlformats.org/officeDocument/2006/relationships/image" Target="../media/image1155.png"/><Relationship Id="rId39" Type="http://schemas.openxmlformats.org/officeDocument/2006/relationships/image" Target="../media/image1164.png"/><Relationship Id="rId109" Type="http://schemas.openxmlformats.org/officeDocument/2006/relationships/customXml" Target="../ink/ink1213.xml"/><Relationship Id="rId34" Type="http://schemas.openxmlformats.org/officeDocument/2006/relationships/image" Target="../media/image1162.png"/><Relationship Id="rId50" Type="http://schemas.openxmlformats.org/officeDocument/2006/relationships/image" Target="../media/image1169.png"/><Relationship Id="rId55" Type="http://schemas.openxmlformats.org/officeDocument/2006/relationships/customXml" Target="../ink/ink1186.xml"/><Relationship Id="rId76" Type="http://schemas.openxmlformats.org/officeDocument/2006/relationships/image" Target="../media/image1182.png"/><Relationship Id="rId97" Type="http://schemas.openxmlformats.org/officeDocument/2006/relationships/customXml" Target="../ink/ink1207.xml"/><Relationship Id="rId104" Type="http://schemas.openxmlformats.org/officeDocument/2006/relationships/image" Target="../media/image1196.png"/><Relationship Id="rId7" Type="http://schemas.openxmlformats.org/officeDocument/2006/relationships/customXml" Target="../ink/ink1161.xml"/><Relationship Id="rId71" Type="http://schemas.openxmlformats.org/officeDocument/2006/relationships/customXml" Target="../ink/ink1194.xml"/><Relationship Id="rId92" Type="http://schemas.openxmlformats.org/officeDocument/2006/relationships/image" Target="../media/image1190.png"/><Relationship Id="rId2" Type="http://schemas.openxmlformats.org/officeDocument/2006/relationships/notesSlide" Target="../notesSlides/notesSlide35.xml"/><Relationship Id="rId29" Type="http://schemas.openxmlformats.org/officeDocument/2006/relationships/customXml" Target="../ink/ink1172.xml"/><Relationship Id="rId24" Type="http://schemas.openxmlformats.org/officeDocument/2006/relationships/image" Target="../media/image1157.png"/><Relationship Id="rId40" Type="http://schemas.openxmlformats.org/officeDocument/2006/relationships/customXml" Target="../ink/ink1178.xml"/><Relationship Id="rId45" Type="http://schemas.openxmlformats.org/officeDocument/2006/relationships/image" Target="../media/image1167.png"/><Relationship Id="rId66" Type="http://schemas.openxmlformats.org/officeDocument/2006/relationships/image" Target="../media/image1177.png"/><Relationship Id="rId87" Type="http://schemas.openxmlformats.org/officeDocument/2006/relationships/customXml" Target="../ink/ink1202.xml"/><Relationship Id="rId110" Type="http://schemas.openxmlformats.org/officeDocument/2006/relationships/image" Target="../media/image1199.png"/><Relationship Id="rId115" Type="http://schemas.openxmlformats.org/officeDocument/2006/relationships/customXml" Target="../ink/ink1216.xml"/><Relationship Id="rId61" Type="http://schemas.openxmlformats.org/officeDocument/2006/relationships/customXml" Target="../ink/ink1189.xml"/><Relationship Id="rId82" Type="http://schemas.openxmlformats.org/officeDocument/2006/relationships/image" Target="../media/image1185.png"/><Relationship Id="rId19" Type="http://schemas.openxmlformats.org/officeDocument/2006/relationships/customXml" Target="../ink/ink1167.xml"/><Relationship Id="rId14" Type="http://schemas.openxmlformats.org/officeDocument/2006/relationships/image" Target="../media/image1153.png"/><Relationship Id="rId30" Type="http://schemas.openxmlformats.org/officeDocument/2006/relationships/image" Target="../media/image1160.png"/><Relationship Id="rId35" Type="http://schemas.openxmlformats.org/officeDocument/2006/relationships/customXml" Target="../ink/ink1175.xml"/><Relationship Id="rId56" Type="http://schemas.openxmlformats.org/officeDocument/2006/relationships/image" Target="../media/image1172.png"/><Relationship Id="rId77" Type="http://schemas.openxmlformats.org/officeDocument/2006/relationships/customXml" Target="../ink/ink1197.xml"/><Relationship Id="rId100" Type="http://schemas.openxmlformats.org/officeDocument/2006/relationships/image" Target="../media/image1194.png"/><Relationship Id="rId105" Type="http://schemas.openxmlformats.org/officeDocument/2006/relationships/customXml" Target="../ink/ink1211.xml"/><Relationship Id="rId8" Type="http://schemas.openxmlformats.org/officeDocument/2006/relationships/image" Target="../media/image1150.png"/><Relationship Id="rId51" Type="http://schemas.openxmlformats.org/officeDocument/2006/relationships/customXml" Target="../ink/ink1184.xml"/><Relationship Id="rId72" Type="http://schemas.openxmlformats.org/officeDocument/2006/relationships/image" Target="../media/image1180.png"/><Relationship Id="rId93" Type="http://schemas.openxmlformats.org/officeDocument/2006/relationships/customXml" Target="../ink/ink1205.xml"/><Relationship Id="rId98" Type="http://schemas.openxmlformats.org/officeDocument/2006/relationships/image" Target="../media/image1193.png"/><Relationship Id="rId3" Type="http://schemas.openxmlformats.org/officeDocument/2006/relationships/customXml" Target="../ink/ink1159.xml"/><Relationship Id="rId25" Type="http://schemas.openxmlformats.org/officeDocument/2006/relationships/customXml" Target="../ink/ink1170.xml"/><Relationship Id="rId46" Type="http://schemas.openxmlformats.org/officeDocument/2006/relationships/customXml" Target="../ink/ink1181.xml"/><Relationship Id="rId67" Type="http://schemas.openxmlformats.org/officeDocument/2006/relationships/customXml" Target="../ink/ink1192.xml"/><Relationship Id="rId116" Type="http://schemas.openxmlformats.org/officeDocument/2006/relationships/image" Target="../media/image1202.png"/><Relationship Id="rId20" Type="http://schemas.openxmlformats.org/officeDocument/2006/relationships/image" Target="../media/image60.png"/><Relationship Id="rId41" Type="http://schemas.openxmlformats.org/officeDocument/2006/relationships/image" Target="../media/image1165.png"/><Relationship Id="rId62" Type="http://schemas.openxmlformats.org/officeDocument/2006/relationships/image" Target="../media/image1175.png"/><Relationship Id="rId83" Type="http://schemas.openxmlformats.org/officeDocument/2006/relationships/customXml" Target="../ink/ink1200.xml"/><Relationship Id="rId88" Type="http://schemas.openxmlformats.org/officeDocument/2006/relationships/image" Target="../media/image1188.png"/><Relationship Id="rId111" Type="http://schemas.openxmlformats.org/officeDocument/2006/relationships/customXml" Target="../ink/ink12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34" Type="http://schemas.openxmlformats.org/officeDocument/2006/relationships/image" Target="../media/image27.png"/><Relationship Id="rId7" Type="http://schemas.openxmlformats.org/officeDocument/2006/relationships/customXml" Target="../ink/ink10.xml"/><Relationship Id="rId12" Type="http://schemas.openxmlformats.org/officeDocument/2006/relationships/image" Target="../media/image16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2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customXml" Target="../ink/ink16.xml"/><Relationship Id="rId31" Type="http://schemas.openxmlformats.org/officeDocument/2006/relationships/customXml" Target="../ink/ink22.xml"/><Relationship Id="rId4" Type="http://schemas.openxmlformats.org/officeDocument/2006/relationships/image" Target="../media/image12.png"/><Relationship Id="rId9" Type="http://schemas.openxmlformats.org/officeDocument/2006/relationships/customXml" Target="../ink/ink11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20.xml"/><Relationship Id="rId30" Type="http://schemas.openxmlformats.org/officeDocument/2006/relationships/image" Target="../media/image25.png"/><Relationship Id="rId35" Type="http://schemas.openxmlformats.org/officeDocument/2006/relationships/customXml" Target="../ink/ink24.xml"/><Relationship Id="rId8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.xm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9" Type="http://schemas.openxmlformats.org/officeDocument/2006/relationships/customXml" Target="../ink/ink42.xml"/><Relationship Id="rId21" Type="http://schemas.openxmlformats.org/officeDocument/2006/relationships/customXml" Target="../ink/ink33.xml"/><Relationship Id="rId34" Type="http://schemas.openxmlformats.org/officeDocument/2006/relationships/image" Target="../media/image45.png"/><Relationship Id="rId42" Type="http://schemas.openxmlformats.org/officeDocument/2006/relationships/image" Target="../media/image49.png"/><Relationship Id="rId47" Type="http://schemas.openxmlformats.org/officeDocument/2006/relationships/customXml" Target="../ink/ink46.xml"/><Relationship Id="rId50" Type="http://schemas.openxmlformats.org/officeDocument/2006/relationships/image" Target="../media/image53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29" Type="http://schemas.openxmlformats.org/officeDocument/2006/relationships/customXml" Target="../ink/ink37.xml"/><Relationship Id="rId11" Type="http://schemas.openxmlformats.org/officeDocument/2006/relationships/customXml" Target="../ink/ink28.xml"/><Relationship Id="rId24" Type="http://schemas.openxmlformats.org/officeDocument/2006/relationships/image" Target="../media/image40.png"/><Relationship Id="rId32" Type="http://schemas.openxmlformats.org/officeDocument/2006/relationships/image" Target="../media/image44.png"/><Relationship Id="rId37" Type="http://schemas.openxmlformats.org/officeDocument/2006/relationships/customXml" Target="../ink/ink41.xml"/><Relationship Id="rId40" Type="http://schemas.openxmlformats.org/officeDocument/2006/relationships/image" Target="../media/image48.png"/><Relationship Id="rId45" Type="http://schemas.openxmlformats.org/officeDocument/2006/relationships/customXml" Target="../ink/ink45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42.png"/><Relationship Id="rId36" Type="http://schemas.openxmlformats.org/officeDocument/2006/relationships/image" Target="../media/image46.png"/><Relationship Id="rId49" Type="http://schemas.openxmlformats.org/officeDocument/2006/relationships/customXml" Target="../ink/ink47.xml"/><Relationship Id="rId10" Type="http://schemas.openxmlformats.org/officeDocument/2006/relationships/image" Target="../media/image33.png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4" Type="http://schemas.openxmlformats.org/officeDocument/2006/relationships/image" Target="../media/image50.png"/><Relationship Id="rId52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customXml" Target="../ink/ink27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6.xml"/><Relationship Id="rId30" Type="http://schemas.openxmlformats.org/officeDocument/2006/relationships/image" Target="../media/image43.png"/><Relationship Id="rId35" Type="http://schemas.openxmlformats.org/officeDocument/2006/relationships/customXml" Target="../ink/ink40.xml"/><Relationship Id="rId43" Type="http://schemas.openxmlformats.org/officeDocument/2006/relationships/customXml" Target="../ink/ink44.xml"/><Relationship Id="rId48" Type="http://schemas.openxmlformats.org/officeDocument/2006/relationships/image" Target="../media/image52.png"/><Relationship Id="rId8" Type="http://schemas.openxmlformats.org/officeDocument/2006/relationships/image" Target="../media/image32.png"/><Relationship Id="rId51" Type="http://schemas.openxmlformats.org/officeDocument/2006/relationships/customXml" Target="../ink/ink48.xml"/><Relationship Id="rId3" Type="http://schemas.openxmlformats.org/officeDocument/2006/relationships/image" Target="../media/image29.jpg"/><Relationship Id="rId12" Type="http://schemas.openxmlformats.org/officeDocument/2006/relationships/image" Target="../media/image34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47.png"/><Relationship Id="rId46" Type="http://schemas.openxmlformats.org/officeDocument/2006/relationships/image" Target="../media/image51.png"/><Relationship Id="rId20" Type="http://schemas.openxmlformats.org/officeDocument/2006/relationships/image" Target="../media/image38.png"/><Relationship Id="rId41" Type="http://schemas.openxmlformats.org/officeDocument/2006/relationships/customXml" Target="../ink/ink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70.png"/><Relationship Id="rId42" Type="http://schemas.openxmlformats.org/officeDocument/2006/relationships/image" Target="../media/image74.png"/><Relationship Id="rId47" Type="http://schemas.openxmlformats.org/officeDocument/2006/relationships/customXml" Target="../ink/ink71.xml"/><Relationship Id="rId50" Type="http://schemas.openxmlformats.org/officeDocument/2006/relationships/image" Target="../media/image78.png"/><Relationship Id="rId55" Type="http://schemas.openxmlformats.org/officeDocument/2006/relationships/customXml" Target="../ink/ink75.xml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1.png"/><Relationship Id="rId29" Type="http://schemas.openxmlformats.org/officeDocument/2006/relationships/customXml" Target="../ink/ink62.xml"/><Relationship Id="rId11" Type="http://schemas.openxmlformats.org/officeDocument/2006/relationships/image" Target="../media/image60.png"/><Relationship Id="rId24" Type="http://schemas.openxmlformats.org/officeDocument/2006/relationships/image" Target="../media/image65.png"/><Relationship Id="rId32" Type="http://schemas.openxmlformats.org/officeDocument/2006/relationships/image" Target="../media/image69.png"/><Relationship Id="rId37" Type="http://schemas.openxmlformats.org/officeDocument/2006/relationships/customXml" Target="../ink/ink66.xml"/><Relationship Id="rId40" Type="http://schemas.openxmlformats.org/officeDocument/2006/relationships/image" Target="../media/image73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" Type="http://schemas.openxmlformats.org/officeDocument/2006/relationships/image" Target="../media/image57.png"/><Relationship Id="rId10" Type="http://schemas.openxmlformats.org/officeDocument/2006/relationships/customXml" Target="../ink/ink52.xml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4" Type="http://schemas.openxmlformats.org/officeDocument/2006/relationships/image" Target="../media/image75.png"/><Relationship Id="rId52" Type="http://schemas.openxmlformats.org/officeDocument/2006/relationships/image" Target="../media/image79.png"/><Relationship Id="rId4" Type="http://schemas.openxmlformats.org/officeDocument/2006/relationships/customXml" Target="../ink/ink49.xml"/><Relationship Id="rId9" Type="http://schemas.openxmlformats.org/officeDocument/2006/relationships/image" Target="../media/image59.png"/><Relationship Id="rId14" Type="http://schemas.openxmlformats.org/officeDocument/2006/relationships/customXml" Target="../ink/ink54.xml"/><Relationship Id="rId22" Type="http://schemas.openxmlformats.org/officeDocument/2006/relationships/image" Target="../media/image64.png"/><Relationship Id="rId27" Type="http://schemas.openxmlformats.org/officeDocument/2006/relationships/customXml" Target="../ink/ink61.xml"/><Relationship Id="rId30" Type="http://schemas.openxmlformats.org/officeDocument/2006/relationships/image" Target="../media/image68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77.png"/><Relationship Id="rId56" Type="http://schemas.openxmlformats.org/officeDocument/2006/relationships/image" Target="../media/image81.png"/><Relationship Id="rId8" Type="http://schemas.openxmlformats.org/officeDocument/2006/relationships/customXml" Target="../ink/ink51.xml"/><Relationship Id="rId51" Type="http://schemas.openxmlformats.org/officeDocument/2006/relationships/customXml" Target="../ink/ink73.xml"/><Relationship Id="rId3" Type="http://schemas.openxmlformats.org/officeDocument/2006/relationships/image" Target="../media/image56.jpg"/><Relationship Id="rId12" Type="http://schemas.openxmlformats.org/officeDocument/2006/relationships/customXml" Target="../ink/ink53.xml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72.png"/><Relationship Id="rId46" Type="http://schemas.openxmlformats.org/officeDocument/2006/relationships/image" Target="../media/image76.png"/><Relationship Id="rId20" Type="http://schemas.openxmlformats.org/officeDocument/2006/relationships/image" Target="../media/image63.png"/><Relationship Id="rId41" Type="http://schemas.openxmlformats.org/officeDocument/2006/relationships/customXml" Target="../ink/ink68.xml"/><Relationship Id="rId5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67.png"/><Relationship Id="rId36" Type="http://schemas.openxmlformats.org/officeDocument/2006/relationships/image" Target="../media/image71.png"/><Relationship Id="rId49" Type="http://schemas.openxmlformats.org/officeDocument/2006/relationships/customXml" Target="../ink/ink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5609717" y="2181224"/>
            <a:ext cx="3534410" cy="2963799"/>
            <a:chOff x="5609717" y="2181224"/>
            <a:chExt cx="3534410" cy="2963799"/>
          </a:xfrm>
        </p:grpSpPr>
        <p:sp>
          <p:nvSpPr>
            <p:cNvPr id="92" name="Google Shape;92;p16"/>
            <p:cNvSpPr/>
            <p:nvPr/>
          </p:nvSpPr>
          <p:spPr>
            <a:xfrm>
              <a:off x="5953886" y="3862323"/>
              <a:ext cx="1155065" cy="1282700"/>
            </a:xfrm>
            <a:custGeom>
              <a:avLst/>
              <a:gdLst/>
              <a:ahLst/>
              <a:cxnLst/>
              <a:rect l="l" t="t" r="r" b="b"/>
              <a:pathLst>
                <a:path w="1155065" h="1282700" extrusionOk="0">
                  <a:moveTo>
                    <a:pt x="515238" y="0"/>
                  </a:moveTo>
                  <a:lnTo>
                    <a:pt x="0" y="257251"/>
                  </a:lnTo>
                  <a:lnTo>
                    <a:pt x="511555" y="1282313"/>
                  </a:lnTo>
                  <a:lnTo>
                    <a:pt x="1154811" y="1281388"/>
                  </a:lnTo>
                  <a:lnTo>
                    <a:pt x="51523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7026274" y="2830194"/>
              <a:ext cx="2089150" cy="2313305"/>
            </a:xfrm>
            <a:custGeom>
              <a:avLst/>
              <a:gdLst/>
              <a:ahLst/>
              <a:cxnLst/>
              <a:rect l="l" t="t" r="r" b="b"/>
              <a:pathLst>
                <a:path w="2089150" h="2313304" extrusionOk="0">
                  <a:moveTo>
                    <a:pt x="934084" y="0"/>
                  </a:moveTo>
                  <a:lnTo>
                    <a:pt x="0" y="466217"/>
                  </a:lnTo>
                  <a:lnTo>
                    <a:pt x="921888" y="2313305"/>
                  </a:lnTo>
                  <a:lnTo>
                    <a:pt x="2088586" y="2313305"/>
                  </a:lnTo>
                  <a:lnTo>
                    <a:pt x="934084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6922896" y="4068686"/>
              <a:ext cx="971550" cy="1075055"/>
            </a:xfrm>
            <a:custGeom>
              <a:avLst/>
              <a:gdLst/>
              <a:ahLst/>
              <a:cxnLst/>
              <a:rect l="l" t="t" r="r" b="b"/>
              <a:pathLst>
                <a:path w="971550" h="1075054" extrusionOk="0">
                  <a:moveTo>
                    <a:pt x="435101" y="0"/>
                  </a:moveTo>
                  <a:lnTo>
                    <a:pt x="0" y="217131"/>
                  </a:lnTo>
                  <a:lnTo>
                    <a:pt x="428086" y="1074813"/>
                  </a:lnTo>
                  <a:lnTo>
                    <a:pt x="971529" y="1074813"/>
                  </a:lnTo>
                  <a:lnTo>
                    <a:pt x="43510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609717" y="2181224"/>
              <a:ext cx="3534410" cy="2962275"/>
            </a:xfrm>
            <a:custGeom>
              <a:avLst/>
              <a:gdLst/>
              <a:ahLst/>
              <a:cxnLst/>
              <a:rect l="l" t="t" r="r" b="b"/>
              <a:pathLst>
                <a:path w="3534409" h="2962275" extrusionOk="0">
                  <a:moveTo>
                    <a:pt x="544880" y="2962275"/>
                  </a:moveTo>
                  <a:lnTo>
                    <a:pt x="244348" y="2360066"/>
                  </a:lnTo>
                  <a:lnTo>
                    <a:pt x="0" y="2482037"/>
                  </a:lnTo>
                  <a:lnTo>
                    <a:pt x="239610" y="2962275"/>
                  </a:lnTo>
                  <a:lnTo>
                    <a:pt x="544880" y="2962275"/>
                  </a:lnTo>
                  <a:close/>
                </a:path>
                <a:path w="3534409" h="2962275" extrusionOk="0">
                  <a:moveTo>
                    <a:pt x="3534283" y="1009777"/>
                  </a:moveTo>
                  <a:lnTo>
                    <a:pt x="3031998" y="0"/>
                  </a:lnTo>
                  <a:lnTo>
                    <a:pt x="2515108" y="247015"/>
                  </a:lnTo>
                  <a:lnTo>
                    <a:pt x="3534283" y="2295525"/>
                  </a:lnTo>
                  <a:lnTo>
                    <a:pt x="3534283" y="1009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6"/>
          <p:cNvSpPr/>
          <p:nvPr/>
        </p:nvSpPr>
        <p:spPr>
          <a:xfrm>
            <a:off x="1788156" y="0"/>
            <a:ext cx="581025" cy="642620"/>
          </a:xfrm>
          <a:custGeom>
            <a:avLst/>
            <a:gdLst/>
            <a:ahLst/>
            <a:cxnLst/>
            <a:rect l="l" t="t" r="r" b="b"/>
            <a:pathLst>
              <a:path w="581025" h="642620" extrusionOk="0">
                <a:moveTo>
                  <a:pt x="325244" y="0"/>
                </a:moveTo>
                <a:lnTo>
                  <a:pt x="0" y="0"/>
                </a:lnTo>
                <a:lnTo>
                  <a:pt x="320678" y="642365"/>
                </a:lnTo>
                <a:lnTo>
                  <a:pt x="580901" y="512445"/>
                </a:lnTo>
                <a:lnTo>
                  <a:pt x="325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37451" y="0"/>
            <a:ext cx="2303243" cy="1586865"/>
            <a:chOff x="37451" y="0"/>
            <a:chExt cx="2303243" cy="1586865"/>
          </a:xfrm>
        </p:grpSpPr>
        <p:sp>
          <p:nvSpPr>
            <p:cNvPr id="98" name="Google Shape;98;p16"/>
            <p:cNvSpPr/>
            <p:nvPr/>
          </p:nvSpPr>
          <p:spPr>
            <a:xfrm>
              <a:off x="37451" y="0"/>
              <a:ext cx="1228725" cy="1356995"/>
            </a:xfrm>
            <a:custGeom>
              <a:avLst/>
              <a:gdLst/>
              <a:ahLst/>
              <a:cxnLst/>
              <a:rect l="l" t="t" r="r" b="b"/>
              <a:pathLst>
                <a:path w="1228725" h="1356995" extrusionOk="0">
                  <a:moveTo>
                    <a:pt x="689087" y="0"/>
                  </a:moveTo>
                  <a:lnTo>
                    <a:pt x="0" y="0"/>
                  </a:lnTo>
                  <a:lnTo>
                    <a:pt x="676973" y="1356487"/>
                  </a:lnTo>
                  <a:lnTo>
                    <a:pt x="1228687" y="1081151"/>
                  </a:lnTo>
                  <a:lnTo>
                    <a:pt x="689087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908769" y="0"/>
              <a:ext cx="1431925" cy="1586865"/>
            </a:xfrm>
            <a:custGeom>
              <a:avLst/>
              <a:gdLst/>
              <a:ahLst/>
              <a:cxnLst/>
              <a:rect l="l" t="t" r="r" b="b"/>
              <a:pathLst>
                <a:path w="1431925" h="1586865" extrusionOk="0">
                  <a:moveTo>
                    <a:pt x="799438" y="0"/>
                  </a:moveTo>
                  <a:lnTo>
                    <a:pt x="0" y="0"/>
                  </a:lnTo>
                  <a:lnTo>
                    <a:pt x="791760" y="1586357"/>
                  </a:lnTo>
                  <a:lnTo>
                    <a:pt x="1431840" y="1266952"/>
                  </a:lnTo>
                  <a:lnTo>
                    <a:pt x="799438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6"/>
          <p:cNvSpPr/>
          <p:nvPr/>
        </p:nvSpPr>
        <p:spPr>
          <a:xfrm>
            <a:off x="2420928" y="0"/>
            <a:ext cx="647700" cy="713740"/>
          </a:xfrm>
          <a:custGeom>
            <a:avLst/>
            <a:gdLst/>
            <a:ahLst/>
            <a:cxnLst/>
            <a:rect l="l" t="t" r="r" b="b"/>
            <a:pathLst>
              <a:path w="647700" h="713740" extrusionOk="0">
                <a:moveTo>
                  <a:pt x="364169" y="0"/>
                </a:moveTo>
                <a:lnTo>
                  <a:pt x="0" y="0"/>
                </a:lnTo>
                <a:lnTo>
                  <a:pt x="356180" y="713486"/>
                </a:lnTo>
                <a:lnTo>
                  <a:pt x="647645" y="568071"/>
                </a:lnTo>
                <a:lnTo>
                  <a:pt x="364169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0" y="85725"/>
            <a:ext cx="542925" cy="1209675"/>
          </a:xfrm>
          <a:custGeom>
            <a:avLst/>
            <a:gdLst/>
            <a:ahLst/>
            <a:cxnLst/>
            <a:rect l="l" t="t" r="r" b="b"/>
            <a:pathLst>
              <a:path w="542925" h="1209675" extrusionOk="0">
                <a:moveTo>
                  <a:pt x="0" y="0"/>
                </a:moveTo>
                <a:lnTo>
                  <a:pt x="0" y="677545"/>
                </a:lnTo>
                <a:lnTo>
                  <a:pt x="267589" y="1209675"/>
                </a:lnTo>
                <a:lnTo>
                  <a:pt x="542925" y="1079500"/>
                </a:lnTo>
                <a:lnTo>
                  <a:pt x="0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65502" y="1801800"/>
            <a:ext cx="6559350" cy="1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CONTINUUM</a:t>
            </a:r>
            <a:endParaRPr sz="6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D5E6F1"/>
                </a:solidFill>
                <a:latin typeface="Arial"/>
                <a:ea typeface="Arial"/>
                <a:cs typeface="Arial"/>
                <a:sym typeface="Arial"/>
              </a:rPr>
              <a:t>WORKSHOP-2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D5E6F1"/>
                </a:solidFill>
                <a:latin typeface="Arial"/>
                <a:ea typeface="Arial"/>
                <a:cs typeface="Arial"/>
                <a:sym typeface="Arial"/>
              </a:rPr>
              <a:t>Introduction to OpAmps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2217800" y="678243"/>
            <a:ext cx="4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938149" y="1091882"/>
            <a:ext cx="72678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C6D837-C228-4E89-AABA-C00978C9EE94}"/>
                  </a:ext>
                </a:extLst>
              </p14:cNvPr>
              <p14:cNvContentPartPr/>
              <p14:nvPr/>
            </p14:nvContentPartPr>
            <p14:xfrm>
              <a:off x="3439715" y="523851"/>
              <a:ext cx="28575" cy="1047749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C6D837-C228-4E89-AABA-C00978C9EE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3046" y="505817"/>
                <a:ext cx="62253" cy="1083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E48BC5-D0BB-460C-AF44-50CDD0D5214C}"/>
                  </a:ext>
                </a:extLst>
              </p14:cNvPr>
              <p14:cNvContentPartPr/>
              <p14:nvPr/>
            </p14:nvContentPartPr>
            <p14:xfrm>
              <a:off x="3489721" y="510164"/>
              <a:ext cx="1657350" cy="107632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E48BC5-D0BB-460C-AF44-50CDD0D521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2093" y="492561"/>
                <a:ext cx="1692965" cy="1111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D1CAAF-2B1E-4E9E-8DA5-09DDC580EC32}"/>
                  </a:ext>
                </a:extLst>
              </p14:cNvPr>
              <p14:cNvContentPartPr/>
              <p14:nvPr/>
            </p14:nvContentPartPr>
            <p14:xfrm>
              <a:off x="4110746" y="828074"/>
              <a:ext cx="304799" cy="4286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D1CAAF-2B1E-4E9E-8DA5-09DDC580EC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93319" y="810410"/>
                <a:ext cx="340009" cy="464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9EC062-D540-41D2-96D3-CB5674DC492B}"/>
                  </a:ext>
                </a:extLst>
              </p14:cNvPr>
              <p14:cNvContentPartPr/>
              <p14:nvPr/>
            </p14:nvContentPartPr>
            <p14:xfrm>
              <a:off x="4118371" y="1053702"/>
              <a:ext cx="209549" cy="952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9EC062-D540-41D2-96D3-CB5674DC49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0054" y="577452"/>
                <a:ext cx="245817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22092F-F294-4067-A88C-01007E7350E8}"/>
                  </a:ext>
                </a:extLst>
              </p14:cNvPr>
              <p14:cNvContentPartPr/>
              <p14:nvPr/>
            </p14:nvContentPartPr>
            <p14:xfrm>
              <a:off x="2524987" y="880410"/>
              <a:ext cx="323850" cy="40005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22092F-F294-4067-A88C-01007E7350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06793" y="862638"/>
                <a:ext cx="359874" cy="435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924E66-A6A0-404F-A5BC-B50780766B22}"/>
                  </a:ext>
                </a:extLst>
              </p14:cNvPr>
              <p14:cNvContentPartPr/>
              <p14:nvPr/>
            </p14:nvContentPartPr>
            <p14:xfrm>
              <a:off x="2482453" y="1403746"/>
              <a:ext cx="190500" cy="304799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924E66-A6A0-404F-A5BC-B50780766B2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64649" y="1385603"/>
                <a:ext cx="225751" cy="340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7916D7-14F4-4DB4-89D6-33AA49EDA7A0}"/>
                  </a:ext>
                </a:extLst>
              </p14:cNvPr>
              <p14:cNvContentPartPr/>
              <p14:nvPr/>
            </p14:nvContentPartPr>
            <p14:xfrm>
              <a:off x="2768203" y="1725215"/>
              <a:ext cx="38100" cy="23812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7916D7-14F4-4DB4-89D6-33AA49EDA7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49719" y="1707401"/>
                <a:ext cx="75446" cy="274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3F5D51-DF0D-47C3-82EB-BEB9D0F17A21}"/>
                  </a:ext>
                </a:extLst>
              </p14:cNvPr>
              <p14:cNvContentPartPr/>
              <p14:nvPr/>
            </p14:nvContentPartPr>
            <p14:xfrm>
              <a:off x="2732483" y="1553765"/>
              <a:ext cx="9525" cy="952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3F5D51-DF0D-47C3-82EB-BEB9D0F17A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56233" y="108704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52CB02-1E8C-4BEE-B34A-E916345D05AE}"/>
                  </a:ext>
                </a:extLst>
              </p14:cNvPr>
              <p14:cNvContentPartPr/>
              <p14:nvPr/>
            </p14:nvContentPartPr>
            <p14:xfrm>
              <a:off x="2732483" y="1553765"/>
              <a:ext cx="9525" cy="952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52CB02-1E8C-4BEE-B34A-E916345D05A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56233" y="108704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0CD3A7F-448B-4BEC-9885-BC5F8A90E2AD}"/>
                  </a:ext>
                </a:extLst>
              </p14:cNvPr>
              <p14:cNvContentPartPr/>
              <p14:nvPr/>
            </p14:nvContentPartPr>
            <p14:xfrm>
              <a:off x="5649186" y="296132"/>
              <a:ext cx="962024" cy="142875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0CD3A7F-448B-4BEC-9885-BC5F8A90E2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31218" y="278156"/>
                <a:ext cx="997601" cy="1464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E48DBA-E77C-4D84-95A8-EBB49724283D}"/>
                  </a:ext>
                </a:extLst>
              </p14:cNvPr>
              <p14:cNvContentPartPr/>
              <p14:nvPr/>
            </p14:nvContentPartPr>
            <p14:xfrm>
              <a:off x="7325722" y="431276"/>
              <a:ext cx="1276349" cy="142875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E48DBA-E77C-4D84-95A8-EBB4972428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08030" y="413664"/>
                <a:ext cx="1312094" cy="1464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DA42A5-C164-4D25-9071-D7CFF788BF8C}"/>
                  </a:ext>
                </a:extLst>
              </p14:cNvPr>
              <p14:cNvContentPartPr/>
              <p14:nvPr/>
            </p14:nvContentPartPr>
            <p14:xfrm>
              <a:off x="2025252" y="1441423"/>
              <a:ext cx="238125" cy="32385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DA42A5-C164-4D25-9071-D7CFF788BF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07492" y="1423593"/>
                <a:ext cx="274007" cy="359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9D7144F-C1EC-43B2-B170-10B7BFDED727}"/>
                  </a:ext>
                </a:extLst>
              </p14:cNvPr>
              <p14:cNvContentPartPr/>
              <p14:nvPr/>
            </p14:nvContentPartPr>
            <p14:xfrm>
              <a:off x="5630147" y="1500457"/>
              <a:ext cx="276224" cy="52387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9D7144F-C1EC-43B2-B170-10B7BFDED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2794" y="1482863"/>
                <a:ext cx="311283" cy="559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CEA18D-C1F7-477A-80EB-417F6C622815}"/>
                  </a:ext>
                </a:extLst>
              </p14:cNvPr>
              <p14:cNvContentPartPr/>
              <p14:nvPr/>
            </p14:nvContentPartPr>
            <p14:xfrm>
              <a:off x="2132409" y="2060942"/>
              <a:ext cx="1390649" cy="723899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CEA18D-C1F7-477A-80EB-417F6C6228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14461" y="2043251"/>
                <a:ext cx="1426187" cy="759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B5350DD-8F6A-4871-A404-33AD279833CB}"/>
                  </a:ext>
                </a:extLst>
              </p14:cNvPr>
              <p14:cNvContentPartPr/>
              <p14:nvPr/>
            </p14:nvContentPartPr>
            <p14:xfrm>
              <a:off x="5911452" y="1792536"/>
              <a:ext cx="2486025" cy="11906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B5350DD-8F6A-4871-A404-33AD279833C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93476" y="1774524"/>
                <a:ext cx="2521617" cy="1226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A7F1F6-EDFC-49DF-A544-B93A09B0A407}"/>
                  </a:ext>
                </a:extLst>
              </p14:cNvPr>
              <p14:cNvContentPartPr/>
              <p14:nvPr/>
            </p14:nvContentPartPr>
            <p14:xfrm>
              <a:off x="2145860" y="1823957"/>
              <a:ext cx="180974" cy="2667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A7F1F6-EDFC-49DF-A544-B93A09B0A4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28708" y="1805814"/>
                <a:ext cx="215629" cy="302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4CB264-B395-4B9E-9C79-5592F6B981B7}"/>
                  </a:ext>
                </a:extLst>
              </p14:cNvPr>
              <p14:cNvContentPartPr/>
              <p14:nvPr/>
            </p14:nvContentPartPr>
            <p14:xfrm>
              <a:off x="1689496" y="2125265"/>
              <a:ext cx="47625" cy="40957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4CB264-B395-4B9E-9C79-5592F6B981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73062" y="2107238"/>
                <a:ext cx="80828" cy="44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F08A5BE-F234-4565-8458-1ECF59D8729D}"/>
                  </a:ext>
                </a:extLst>
              </p14:cNvPr>
              <p14:cNvContentPartPr/>
              <p14:nvPr/>
            </p14:nvContentPartPr>
            <p14:xfrm>
              <a:off x="1696640" y="1868090"/>
              <a:ext cx="9525" cy="952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F08A5BE-F234-4565-8458-1ECF59D872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29915" y="139184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91729E-7610-4122-B926-A5714D69AE14}"/>
                  </a:ext>
                </a:extLst>
              </p14:cNvPr>
              <p14:cNvContentPartPr/>
              <p14:nvPr/>
            </p14:nvContentPartPr>
            <p14:xfrm>
              <a:off x="1696640" y="1868090"/>
              <a:ext cx="9525" cy="952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91729E-7610-4122-B926-A5714D69AE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29915" y="139184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95F15F-3A46-4AEE-8D53-48B1244A5A19}"/>
                  </a:ext>
                </a:extLst>
              </p14:cNvPr>
              <p14:cNvContentPartPr/>
              <p14:nvPr/>
            </p14:nvContentPartPr>
            <p14:xfrm>
              <a:off x="3096815" y="3203972"/>
              <a:ext cx="47625" cy="1133474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95F15F-3A46-4AEE-8D53-48B1244A5A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77687" y="3186015"/>
                <a:ext cx="86272" cy="1169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866A91D-68CC-46A9-8A5A-FA5746B9D12A}"/>
                  </a:ext>
                </a:extLst>
              </p14:cNvPr>
              <p14:cNvContentPartPr/>
              <p14:nvPr/>
            </p14:nvContentPartPr>
            <p14:xfrm>
              <a:off x="3075384" y="3200815"/>
              <a:ext cx="952500" cy="120015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66A91D-68CC-46A9-8A5A-FA5746B9D1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57337" y="3183229"/>
                <a:ext cx="988232" cy="1235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724C70E-C27C-4D59-990D-87B685F63710}"/>
                  </a:ext>
                </a:extLst>
              </p14:cNvPr>
              <p14:cNvContentPartPr/>
              <p14:nvPr/>
            </p14:nvContentPartPr>
            <p14:xfrm>
              <a:off x="3189684" y="4101055"/>
              <a:ext cx="133350" cy="2857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724C70E-C27C-4D59-990D-87B685F6371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72166" y="4080348"/>
                <a:ext cx="168743" cy="69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40CDF4C-0191-418D-88B2-263AFAB76406}"/>
                  </a:ext>
                </a:extLst>
              </p14:cNvPr>
              <p14:cNvContentPartPr/>
              <p14:nvPr/>
            </p14:nvContentPartPr>
            <p14:xfrm>
              <a:off x="3275408" y="4046933"/>
              <a:ext cx="9525" cy="10477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40CDF4C-0191-418D-88B2-263AFAB764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08683" y="4029290"/>
                <a:ext cx="952500" cy="14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FD40F50-A91E-40BA-AEA3-BC243800C72C}"/>
                  </a:ext>
                </a:extLst>
              </p14:cNvPr>
              <p14:cNvContentPartPr/>
              <p14:nvPr/>
            </p14:nvContentPartPr>
            <p14:xfrm>
              <a:off x="3289697" y="3539826"/>
              <a:ext cx="123824" cy="9525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FD40F50-A91E-40BA-AEA3-BC243800C7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71271" y="3517147"/>
                <a:ext cx="160308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09A250-BF75-4504-89C2-7FE76B9F66E4}"/>
                  </a:ext>
                </a:extLst>
              </p14:cNvPr>
              <p14:cNvContentPartPr/>
              <p14:nvPr/>
            </p14:nvContentPartPr>
            <p14:xfrm>
              <a:off x="2432522" y="4118371"/>
              <a:ext cx="657225" cy="1905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09A250-BF75-4504-89C2-7FE76B9F66E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14604" y="4096146"/>
                <a:ext cx="692702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06D1D62-BC7A-4633-89A4-CA6953B522D5}"/>
                  </a:ext>
                </a:extLst>
              </p14:cNvPr>
              <p14:cNvContentPartPr/>
              <p14:nvPr/>
            </p14:nvContentPartPr>
            <p14:xfrm>
              <a:off x="1860946" y="4025503"/>
              <a:ext cx="352425" cy="361949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06D1D62-BC7A-4633-89A4-CA6953B522D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43450" y="4007496"/>
                <a:ext cx="387775" cy="397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4A3D62F-D564-413A-9C0F-2F1D6BFD55B4}"/>
                  </a:ext>
                </a:extLst>
              </p14:cNvPr>
              <p14:cNvContentPartPr/>
              <p14:nvPr/>
            </p14:nvContentPartPr>
            <p14:xfrm>
              <a:off x="2268140" y="4246960"/>
              <a:ext cx="57150" cy="276224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4A3D62F-D564-413A-9C0F-2F1D6BFD55B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49216" y="4229473"/>
                <a:ext cx="94619" cy="311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82E9EC9-E8DC-4D7C-AB0A-A3FE41504E0D}"/>
                  </a:ext>
                </a:extLst>
              </p14:cNvPr>
              <p14:cNvContentPartPr/>
              <p14:nvPr/>
            </p14:nvContentPartPr>
            <p14:xfrm>
              <a:off x="2429247" y="3516681"/>
              <a:ext cx="676275" cy="28575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82E9EC9-E8DC-4D7C-AB0A-A3FE41504E0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11574" y="3500770"/>
                <a:ext cx="711982" cy="60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3C401D9-5275-41B3-BEEE-3658F8640D3F}"/>
                  </a:ext>
                </a:extLst>
              </p14:cNvPr>
              <p14:cNvContentPartPr/>
              <p14:nvPr/>
            </p14:nvContentPartPr>
            <p14:xfrm>
              <a:off x="1883908" y="3446858"/>
              <a:ext cx="142875" cy="200025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3C401D9-5275-41B3-BEEE-3658F8640D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65865" y="3428907"/>
                <a:ext cx="179330" cy="236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6CE7EDE-0D87-484F-A55B-09062412BA27}"/>
                  </a:ext>
                </a:extLst>
              </p14:cNvPr>
              <p14:cNvContentPartPr/>
              <p14:nvPr/>
            </p14:nvContentPartPr>
            <p14:xfrm>
              <a:off x="2082403" y="3654027"/>
              <a:ext cx="285750" cy="219075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CE7EDE-0D87-484F-A55B-09062412BA2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64566" y="3636769"/>
                <a:ext cx="321787" cy="253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F90362D-D89C-40FD-879A-053FB8A8EDB0}"/>
                  </a:ext>
                </a:extLst>
              </p14:cNvPr>
              <p14:cNvContentPartPr/>
              <p14:nvPr/>
            </p14:nvContentPartPr>
            <p14:xfrm>
              <a:off x="3954065" y="3717691"/>
              <a:ext cx="838199" cy="5715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F90362D-D89C-40FD-879A-053FB8A8EDB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36460" y="3700373"/>
                <a:ext cx="873768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4B2C298-9FEA-4016-BC1E-14CC0CB994E7}"/>
                  </a:ext>
                </a:extLst>
              </p14:cNvPr>
              <p14:cNvContentPartPr/>
              <p14:nvPr/>
            </p14:nvContentPartPr>
            <p14:xfrm>
              <a:off x="4434331" y="3957983"/>
              <a:ext cx="228600" cy="43815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4B2C298-9FEA-4016-BC1E-14CC0CB994E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16523" y="3939803"/>
                <a:ext cx="264580" cy="474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7D14CE8-895B-46D1-BBE0-7EB39C95A93D}"/>
                  </a:ext>
                </a:extLst>
              </p14:cNvPr>
              <p14:cNvContentPartPr/>
              <p14:nvPr/>
            </p14:nvContentPartPr>
            <p14:xfrm>
              <a:off x="4482703" y="4178981"/>
              <a:ext cx="342900" cy="28575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7D14CE8-895B-46D1-BBE0-7EB39C95A9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64961" y="4163451"/>
                <a:ext cx="378747" cy="59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1A4F77-D59D-426E-A61B-6B88FB8FCDC8}"/>
                  </a:ext>
                </a:extLst>
              </p14:cNvPr>
              <p14:cNvContentPartPr/>
              <p14:nvPr/>
            </p14:nvContentPartPr>
            <p14:xfrm>
              <a:off x="4854178" y="3968353"/>
              <a:ext cx="247649" cy="581024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1A4F77-D59D-426E-A61B-6B88FB8FCDC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36591" y="3950320"/>
                <a:ext cx="283181" cy="616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2992D0A-DD8C-4A60-9BEF-E2FA4B35556A}"/>
                  </a:ext>
                </a:extLst>
              </p14:cNvPr>
              <p14:cNvContentPartPr/>
              <p14:nvPr/>
            </p14:nvContentPartPr>
            <p14:xfrm>
              <a:off x="5111352" y="4063083"/>
              <a:ext cx="200025" cy="23812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2992D0A-DD8C-4A60-9BEF-E2FA4B35556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93724" y="4045797"/>
                <a:ext cx="235641" cy="273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F3D441C-1781-4BDD-9D26-B7F432F9F11F}"/>
                  </a:ext>
                </a:extLst>
              </p14:cNvPr>
              <p14:cNvContentPartPr/>
              <p14:nvPr/>
            </p14:nvContentPartPr>
            <p14:xfrm>
              <a:off x="5404246" y="4296965"/>
              <a:ext cx="57150" cy="238125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F3D441C-1781-4BDD-9D26-B7F432F9F1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87729" y="4279366"/>
                <a:ext cx="89854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2997899-27D0-4B6C-9177-DAED6788538A}"/>
                  </a:ext>
                </a:extLst>
              </p14:cNvPr>
              <p14:cNvContentPartPr/>
              <p14:nvPr/>
            </p14:nvContentPartPr>
            <p14:xfrm>
              <a:off x="5518546" y="4217094"/>
              <a:ext cx="381000" cy="1905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2997899-27D0-4B6C-9177-DAED6788538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00659" y="4195446"/>
                <a:ext cx="416417" cy="61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6EEFC06-8AF8-47A0-85D1-2F137559894D}"/>
                  </a:ext>
                </a:extLst>
              </p14:cNvPr>
              <p14:cNvContentPartPr/>
              <p14:nvPr/>
            </p14:nvContentPartPr>
            <p14:xfrm>
              <a:off x="5911453" y="4046934"/>
              <a:ext cx="209549" cy="3429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6EEFC06-8AF8-47A0-85D1-2F137559894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93104" y="4029486"/>
                <a:ext cx="245881" cy="378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6E960B7-7B2E-408E-94CD-52D9AAB4173D}"/>
                  </a:ext>
                </a:extLst>
              </p14:cNvPr>
              <p14:cNvContentPartPr/>
              <p14:nvPr/>
            </p14:nvContentPartPr>
            <p14:xfrm>
              <a:off x="6190159" y="4309672"/>
              <a:ext cx="323850" cy="228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6E960B7-7B2E-408E-94CD-52D9AAB417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72586" y="4291413"/>
                <a:ext cx="359355" cy="264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A164D60-5079-4A3A-A888-8F66B903E53F}"/>
                  </a:ext>
                </a:extLst>
              </p14:cNvPr>
              <p14:cNvContentPartPr/>
              <p14:nvPr/>
            </p14:nvContentPartPr>
            <p14:xfrm>
              <a:off x="6454378" y="3818334"/>
              <a:ext cx="247649" cy="70485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A164D60-5079-4A3A-A888-8F66B903E53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37092" y="3800622"/>
                <a:ext cx="282574" cy="740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25DB6D4-F309-40C1-8B82-D470CFDE632F}"/>
                  </a:ext>
                </a:extLst>
              </p14:cNvPr>
              <p14:cNvContentPartPr/>
              <p14:nvPr/>
            </p14:nvContentPartPr>
            <p14:xfrm>
              <a:off x="4641396" y="4132658"/>
              <a:ext cx="57150" cy="200025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25DB6D4-F309-40C1-8B82-D470CFDE632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23865" y="4114998"/>
                <a:ext cx="91861" cy="235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E7DB512-E476-460D-AAA7-84C1A09B63B8}"/>
                  </a:ext>
                </a:extLst>
              </p14:cNvPr>
              <p14:cNvContentPartPr/>
              <p14:nvPr/>
            </p14:nvContentPartPr>
            <p14:xfrm>
              <a:off x="4697015" y="3475921"/>
              <a:ext cx="209549" cy="352425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E7DB512-E476-460D-AAA7-84C1A09B63B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79095" y="3458158"/>
                <a:ext cx="245754" cy="387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AE3C595-F2E3-4ACC-8278-46568E0FB371}"/>
                  </a:ext>
                </a:extLst>
              </p14:cNvPr>
              <p14:cNvContentPartPr/>
              <p14:nvPr/>
            </p14:nvContentPartPr>
            <p14:xfrm>
              <a:off x="4825603" y="3396465"/>
              <a:ext cx="76200" cy="85725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AE3C595-F2E3-4ACC-8278-46568E0FB37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09008" y="3378359"/>
                <a:ext cx="109728" cy="122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E755A04-60F6-4194-9DC0-9E8E5A484F85}"/>
                  </a:ext>
                </a:extLst>
              </p14:cNvPr>
              <p14:cNvContentPartPr/>
              <p14:nvPr/>
            </p14:nvContentPartPr>
            <p14:xfrm>
              <a:off x="4937775" y="3208286"/>
              <a:ext cx="361949" cy="581024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E755A04-60F6-4194-9DC0-9E8E5A484F8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19892" y="3190430"/>
                <a:ext cx="397357" cy="616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EC4A90C-7D00-4CDA-8095-FF529B1A14E3}"/>
                  </a:ext>
                </a:extLst>
              </p14:cNvPr>
              <p14:cNvContentPartPr/>
              <p14:nvPr/>
            </p14:nvContentPartPr>
            <p14:xfrm>
              <a:off x="5316438" y="3246834"/>
              <a:ext cx="323850" cy="2667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EC4A90C-7D00-4CDA-8095-FF529B1A14E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98546" y="3228838"/>
                <a:ext cx="359277" cy="302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0066ADD-BE4D-4AB2-8479-6A381466A6FC}"/>
                  </a:ext>
                </a:extLst>
              </p14:cNvPr>
              <p14:cNvContentPartPr/>
              <p14:nvPr/>
            </p14:nvContentPartPr>
            <p14:xfrm>
              <a:off x="5654277" y="3139678"/>
              <a:ext cx="9525" cy="9525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0066ADD-BE4D-4AB2-8479-6A381466A6F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78027" y="267295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F2538F2-408C-4C7D-80CF-641E3656F75B}"/>
                  </a:ext>
                </a:extLst>
              </p14:cNvPr>
              <p14:cNvContentPartPr/>
              <p14:nvPr/>
            </p14:nvContentPartPr>
            <p14:xfrm>
              <a:off x="5740003" y="3311127"/>
              <a:ext cx="342900" cy="352425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F2538F2-408C-4C7D-80CF-641E3656F75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22106" y="3293342"/>
                <a:ext cx="378335" cy="388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15352B7-190C-49FB-A9C1-D449CD9A24A9}"/>
                  </a:ext>
                </a:extLst>
              </p14:cNvPr>
              <p14:cNvContentPartPr/>
              <p14:nvPr/>
            </p14:nvContentPartPr>
            <p14:xfrm>
              <a:off x="3118246" y="4232671"/>
              <a:ext cx="219075" cy="200025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15352B7-190C-49FB-A9C1-D449CD9A24A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99898" y="4214553"/>
                <a:ext cx="255404" cy="235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3416213-3D13-4CD8-AA5E-619FB3C34925}"/>
                  </a:ext>
                </a:extLst>
              </p14:cNvPr>
              <p14:cNvContentPartPr/>
              <p14:nvPr/>
            </p14:nvContentPartPr>
            <p14:xfrm>
              <a:off x="1800874" y="3048450"/>
              <a:ext cx="952500" cy="3429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3416213-3D13-4CD8-AA5E-619FB3C349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83248" y="3030516"/>
                <a:ext cx="988111" cy="378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7198CAC-7335-4A18-90B4-DB2398794AD9}"/>
                  </a:ext>
                </a:extLst>
              </p14:cNvPr>
              <p14:cNvContentPartPr/>
              <p14:nvPr/>
            </p14:nvContentPartPr>
            <p14:xfrm>
              <a:off x="330581" y="2803403"/>
              <a:ext cx="238125" cy="466724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7198CAC-7335-4A18-90B4-DB2398794AD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2541" y="2785397"/>
                <a:ext cx="273844" cy="502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7340DE4-E11E-49B7-8210-DE1568B3AD44}"/>
                  </a:ext>
                </a:extLst>
              </p14:cNvPr>
              <p14:cNvContentPartPr/>
              <p14:nvPr/>
            </p14:nvContentPartPr>
            <p14:xfrm>
              <a:off x="488048" y="2903897"/>
              <a:ext cx="400050" cy="304799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7340DE4-E11E-49B7-8210-DE1568B3AD4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70292" y="2885776"/>
                <a:ext cx="435924" cy="340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20CD529-1A99-41C2-BFEB-DD50EE84B00D}"/>
                  </a:ext>
                </a:extLst>
              </p14:cNvPr>
              <p14:cNvContentPartPr/>
              <p14:nvPr/>
            </p14:nvContentPartPr>
            <p14:xfrm>
              <a:off x="803671" y="2996803"/>
              <a:ext cx="95250" cy="952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20CD529-1A99-41C2-BFEB-DD50EE84B00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5424" y="2520553"/>
                <a:ext cx="131379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D7A0BD3-4DC6-4601-A383-32B563C7B536}"/>
                  </a:ext>
                </a:extLst>
              </p14:cNvPr>
              <p14:cNvContentPartPr/>
              <p14:nvPr/>
            </p14:nvContentPartPr>
            <p14:xfrm>
              <a:off x="560500" y="3333457"/>
              <a:ext cx="171450" cy="447674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D7A0BD3-4DC6-4601-A383-32B563C7B53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2715" y="3315908"/>
                <a:ext cx="206665" cy="483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FE0AC6E-F303-4591-89BC-14491724E322}"/>
                  </a:ext>
                </a:extLst>
              </p14:cNvPr>
              <p14:cNvContentPartPr/>
              <p14:nvPr/>
            </p14:nvContentPartPr>
            <p14:xfrm>
              <a:off x="360759" y="3804046"/>
              <a:ext cx="552449" cy="85725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FE0AC6E-F303-4591-89BC-14491724E32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43135" y="3786407"/>
                <a:ext cx="588056" cy="120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5A78942-96F1-45C4-898D-977404AE563F}"/>
                  </a:ext>
                </a:extLst>
              </p14:cNvPr>
              <p14:cNvContentPartPr/>
              <p14:nvPr/>
            </p14:nvContentPartPr>
            <p14:xfrm>
              <a:off x="652747" y="3831966"/>
              <a:ext cx="552449" cy="62865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5A78942-96F1-45C4-898D-977404AE563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5169" y="3813860"/>
                <a:ext cx="587964" cy="66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757460A-74B8-43F1-A02E-AC6213470D06}"/>
                  </a:ext>
                </a:extLst>
              </p14:cNvPr>
              <p14:cNvContentPartPr/>
              <p14:nvPr/>
            </p14:nvContentPartPr>
            <p14:xfrm>
              <a:off x="1117996" y="4068365"/>
              <a:ext cx="238125" cy="9525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757460A-74B8-43F1-A02E-AC6213470D0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99874" y="3592115"/>
                <a:ext cx="274007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D9C9801-A2FC-401B-9759-DFDECCF27FA6}"/>
                  </a:ext>
                </a:extLst>
              </p14:cNvPr>
              <p14:cNvContentPartPr/>
              <p14:nvPr/>
            </p14:nvContentPartPr>
            <p14:xfrm>
              <a:off x="1296590" y="3532277"/>
              <a:ext cx="419099" cy="47625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D9C9801-A2FC-401B-9759-DFDECCF27FA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79142" y="3512917"/>
                <a:ext cx="454350" cy="85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FB6C3E6-E820-4B0D-8664-945CFF3EB4A6}"/>
                  </a:ext>
                </a:extLst>
              </p14:cNvPr>
              <p14:cNvContentPartPr/>
              <p14:nvPr/>
            </p14:nvContentPartPr>
            <p14:xfrm>
              <a:off x="1542057" y="3396853"/>
              <a:ext cx="9525" cy="361949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FB6C3E6-E820-4B0D-8664-945CFF3EB4A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528330" y="3379046"/>
                <a:ext cx="37260" cy="397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9DB1ADC-7102-42E7-B78C-4226EEFEB716}"/>
                  </a:ext>
                </a:extLst>
              </p14:cNvPr>
              <p14:cNvContentPartPr/>
              <p14:nvPr/>
            </p14:nvContentPartPr>
            <p14:xfrm>
              <a:off x="1353740" y="2552675"/>
              <a:ext cx="371475" cy="2219325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9DB1ADC-7102-42E7-B78C-4226EEFEB71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336153" y="2535027"/>
                <a:ext cx="407007" cy="2254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E072496-CB77-4E57-87D3-B7D6D9B3D025}"/>
                  </a:ext>
                </a:extLst>
              </p14:cNvPr>
              <p14:cNvContentPartPr/>
              <p14:nvPr/>
            </p14:nvContentPartPr>
            <p14:xfrm>
              <a:off x="1175147" y="4604147"/>
              <a:ext cx="76200" cy="123824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E072496-CB77-4E57-87D3-B7D6D9B3D02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57535" y="4586762"/>
                <a:ext cx="111784" cy="158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08C3175-0E1B-4B8D-AF33-8C58B83F4842}"/>
                  </a:ext>
                </a:extLst>
              </p14:cNvPr>
              <p14:cNvContentPartPr/>
              <p14:nvPr/>
            </p14:nvContentPartPr>
            <p14:xfrm>
              <a:off x="1190505" y="4525565"/>
              <a:ext cx="38100" cy="219075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08C3175-0E1B-4B8D-AF33-8C58B83F484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70866" y="4507309"/>
                <a:ext cx="76986" cy="255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A4A6E1D-EA3D-4A66-BB48-A8C44F76699B}"/>
                  </a:ext>
                </a:extLst>
              </p14:cNvPr>
              <p14:cNvContentPartPr/>
              <p14:nvPr/>
            </p14:nvContentPartPr>
            <p14:xfrm>
              <a:off x="1296590" y="4911328"/>
              <a:ext cx="66675" cy="381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A4A6E1D-EA3D-4A66-BB48-A8C44F76699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279574" y="4891062"/>
                <a:ext cx="101054" cy="78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F1A8929-5EF8-4D44-BFD7-B70B4B18E14B}"/>
                  </a:ext>
                </a:extLst>
              </p14:cNvPr>
              <p14:cNvContentPartPr/>
              <p14:nvPr/>
            </p14:nvContentPartPr>
            <p14:xfrm>
              <a:off x="1532334" y="4947046"/>
              <a:ext cx="19050" cy="9525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F1A8929-5EF8-4D44-BFD7-B70B4B18E14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510686" y="4934432"/>
                <a:ext cx="61913" cy="35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7D623CC-6FD0-46DE-B525-3DEA0FC6A57F}"/>
                  </a:ext>
                </a:extLst>
              </p14:cNvPr>
              <p14:cNvContentPartPr/>
              <p14:nvPr/>
            </p14:nvContentPartPr>
            <p14:xfrm>
              <a:off x="1682353" y="4975621"/>
              <a:ext cx="19050" cy="9525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7D623CC-6FD0-46DE-B525-3DEA0FC6A57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667992" y="4953396"/>
                <a:ext cx="48065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97BE2BB-39A1-4739-8EB9-50E1122B802D}"/>
                  </a:ext>
                </a:extLst>
              </p14:cNvPr>
              <p14:cNvContentPartPr/>
              <p14:nvPr/>
            </p14:nvContentPartPr>
            <p14:xfrm>
              <a:off x="3232546" y="4430616"/>
              <a:ext cx="38100" cy="1905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97BE2BB-39A1-4739-8EB9-50E1122B802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13300" y="4410324"/>
                <a:ext cx="76986" cy="6004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642922" y="186375"/>
            <a:ext cx="45006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Operational Amplifiers</a:t>
            </a:r>
            <a:endParaRPr sz="3000"/>
          </a:p>
        </p:txBody>
      </p:sp>
      <p:sp>
        <p:nvSpPr>
          <p:cNvPr id="183" name="Google Shape;183;p26"/>
          <p:cNvSpPr txBox="1"/>
          <p:nvPr/>
        </p:nvSpPr>
        <p:spPr>
          <a:xfrm>
            <a:off x="1339850" y="1179750"/>
            <a:ext cx="6576300" cy="3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noAutofit/>
          </a:bodyPr>
          <a:lstStyle/>
          <a:p>
            <a:pPr marL="469900" marR="0" lvl="0" indent="-4578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981B9"/>
                </a:solidFill>
                <a:latin typeface="Trebuchet MS"/>
                <a:ea typeface="Trebuchet MS"/>
                <a:cs typeface="Trebuchet MS"/>
                <a:sym typeface="Trebuchet MS"/>
              </a:rPr>
              <a:t>Usually Called Op Amps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53975" lvl="0" indent="-457833" algn="l" rtl="0">
              <a:lnSpc>
                <a:spcPct val="1006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981B9"/>
                </a:solidFill>
                <a:latin typeface="Trebuchet MS"/>
                <a:ea typeface="Trebuchet MS"/>
                <a:cs typeface="Trebuchet MS"/>
                <a:sym typeface="Trebuchet MS"/>
              </a:rPr>
              <a:t>An amplifier is a device that accepts a varying input signal and produces a similar output signal with a larger amplitude.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81280" lvl="0" indent="-457833" algn="l" rtl="0">
              <a:lnSpc>
                <a:spcPct val="117857"/>
              </a:lnSpc>
              <a:spcBef>
                <a:spcPts val="11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981B9"/>
                </a:solidFill>
                <a:latin typeface="Trebuchet MS"/>
                <a:ea typeface="Trebuchet MS"/>
                <a:cs typeface="Trebuchet MS"/>
                <a:sym typeface="Trebuchet MS"/>
              </a:rPr>
              <a:t>Usually connected so part of the output is fed back to the input. (Feedback Loop)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5080" lvl="0" indent="-457833" algn="l" rtl="0">
              <a:lnSpc>
                <a:spcPct val="100699"/>
              </a:lnSpc>
              <a:spcBef>
                <a:spcPts val="96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981B9"/>
                </a:solidFill>
                <a:latin typeface="Trebuchet MS"/>
                <a:ea typeface="Trebuchet MS"/>
                <a:cs typeface="Trebuchet MS"/>
                <a:sym typeface="Trebuchet MS"/>
              </a:rPr>
              <a:t>Most Op Amps behave like voltage amplifiers.  They take an input voltage and output a scaled  version.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69900" marR="71755" lvl="0" indent="-457833" algn="l" rtl="0">
              <a:lnSpc>
                <a:spcPct val="101400"/>
              </a:lnSpc>
              <a:spcBef>
                <a:spcPts val="9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981B9"/>
                </a:solidFill>
                <a:latin typeface="Trebuchet MS"/>
                <a:ea typeface="Trebuchet MS"/>
                <a:cs typeface="Trebuchet MS"/>
                <a:sym typeface="Trebuchet MS"/>
              </a:rPr>
              <a:t>The name “operational amplifier” comes from  the fact that they were originally used to perform mathematical operations such as integration and differentiation..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835342" y="594613"/>
            <a:ext cx="4117975" cy="48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Operational Amplifiers</a:t>
            </a:r>
            <a:endParaRPr sz="3000"/>
          </a:p>
        </p:txBody>
      </p:sp>
      <p:sp>
        <p:nvSpPr>
          <p:cNvPr id="189" name="Google Shape;189;p27"/>
          <p:cNvSpPr txBox="1"/>
          <p:nvPr/>
        </p:nvSpPr>
        <p:spPr>
          <a:xfrm>
            <a:off x="786606" y="1158525"/>
            <a:ext cx="6111875" cy="28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325" rIns="0" bIns="0" anchor="t" anchorCtr="0">
            <a:noAutofit/>
          </a:bodyPr>
          <a:lstStyle/>
          <a:p>
            <a:pPr marL="984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Op amps can perform operations of:-</a:t>
            </a: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84810" marR="0" lvl="0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Adding signals</a:t>
            </a: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84810" marR="0" lvl="0" indent="-28638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Subtracting signals</a:t>
            </a: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84810" marR="0" lvl="0" indent="-28638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Integrating signals</a:t>
            </a: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84810" marR="0" lvl="0" indent="-28638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Differentiating signals</a:t>
            </a:r>
            <a:endParaRPr sz="1800" b="0" i="0" u="none" strike="noStrike" cap="none">
              <a:solidFill>
                <a:srgbClr val="3981B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643255" lvl="0" indent="0" algn="l" rtl="0">
              <a:lnSpc>
                <a:spcPct val="1008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The applications of operational amplifiers ( shortened  to op amp ) have grown beyond those listed above.</a:t>
            </a: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For example : </a:t>
            </a:r>
            <a:r>
              <a:rPr lang="en-US" sz="155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Temperature sensor, Audio amplifiers, Active filters</a:t>
            </a:r>
            <a:endParaRPr sz="155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1123624" y="738875"/>
            <a:ext cx="41907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981B9"/>
                </a:solidFill>
              </a:rPr>
              <a:t>Pin Diagram of LM 741</a:t>
            </a:r>
            <a:endParaRPr sz="3000"/>
          </a:p>
        </p:txBody>
      </p:sp>
      <p:sp>
        <p:nvSpPr>
          <p:cNvPr id="195" name="Google Shape;195;p28"/>
          <p:cNvSpPr/>
          <p:nvPr/>
        </p:nvSpPr>
        <p:spPr>
          <a:xfrm>
            <a:off x="70325" y="2019300"/>
            <a:ext cx="4299300" cy="255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4138325" y="2924100"/>
            <a:ext cx="4924500" cy="1647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D4AEF9-35C1-4D07-9BB5-B1BF5FD1CC39}"/>
                  </a:ext>
                </a:extLst>
              </p14:cNvPr>
              <p14:cNvContentPartPr/>
              <p14:nvPr/>
            </p14:nvContentPartPr>
            <p14:xfrm>
              <a:off x="3996928" y="1141566"/>
              <a:ext cx="1028700" cy="2381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D4AEF9-35C1-4D07-9BB5-B1BF5FD1CC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9279" y="1123822"/>
                <a:ext cx="1064359" cy="27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75FB70-BF9E-45C2-B19F-B9CC9F82EBD2}"/>
                  </a:ext>
                </a:extLst>
              </p14:cNvPr>
              <p14:cNvContentPartPr/>
              <p14:nvPr/>
            </p14:nvContentPartPr>
            <p14:xfrm>
              <a:off x="3504009" y="1608742"/>
              <a:ext cx="2628900" cy="895349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75FB70-BF9E-45C2-B19F-B9CC9F82EB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6018" y="1591144"/>
                <a:ext cx="2664523" cy="930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E06C62-C056-4F41-8254-3878D313B511}"/>
                  </a:ext>
                </a:extLst>
              </p14:cNvPr>
              <p14:cNvContentPartPr/>
              <p14:nvPr/>
            </p14:nvContentPartPr>
            <p14:xfrm>
              <a:off x="410766" y="3355521"/>
              <a:ext cx="752474" cy="381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E06C62-C056-4F41-8254-3878D313B5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107" y="3335677"/>
                <a:ext cx="788152" cy="7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BBB01A-FC3A-4E34-BB66-B781CD90362C}"/>
                  </a:ext>
                </a:extLst>
              </p14:cNvPr>
              <p14:cNvContentPartPr/>
              <p14:nvPr/>
            </p14:nvContentPartPr>
            <p14:xfrm>
              <a:off x="567928" y="4104084"/>
              <a:ext cx="523874" cy="952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BBB01A-FC3A-4E34-BB66-B781CD9036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0358" y="3627834"/>
                <a:ext cx="559373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A790AF-58FF-422E-AA76-A06FB5E5D84C}"/>
                  </a:ext>
                </a:extLst>
              </p14:cNvPr>
              <p14:cNvContentPartPr/>
              <p14:nvPr/>
            </p14:nvContentPartPr>
            <p14:xfrm>
              <a:off x="5139927" y="4052691"/>
              <a:ext cx="371475" cy="31432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A790AF-58FF-422E-AA76-A06FB5E5D8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21789" y="4034647"/>
                <a:ext cx="407389" cy="350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FAE6FF-C91A-4428-BA53-238AB702ABF3}"/>
                  </a:ext>
                </a:extLst>
              </p14:cNvPr>
              <p14:cNvContentPartPr/>
              <p14:nvPr/>
            </p14:nvContentPartPr>
            <p14:xfrm>
              <a:off x="5511403" y="4318396"/>
              <a:ext cx="57150" cy="25717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FAE6FF-C91A-4428-BA53-238AB702AB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93901" y="4300182"/>
                <a:ext cx="92512" cy="293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5BCA28-4928-4A33-9F09-E02CFCBEFD07}"/>
                  </a:ext>
                </a:extLst>
              </p14:cNvPr>
              <p14:cNvContentPartPr/>
              <p14:nvPr/>
            </p14:nvContentPartPr>
            <p14:xfrm>
              <a:off x="5018483" y="2959491"/>
              <a:ext cx="238125" cy="27622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5BCA28-4928-4A33-9F09-E02CFCBEFD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00166" y="2941821"/>
                <a:ext cx="274393" cy="311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C99FC9-C6B2-4179-98AA-379B4E8A6BA8}"/>
                  </a:ext>
                </a:extLst>
              </p14:cNvPr>
              <p14:cNvContentPartPr/>
              <p14:nvPr/>
            </p14:nvContentPartPr>
            <p14:xfrm>
              <a:off x="5304234" y="3116648"/>
              <a:ext cx="838199" cy="20002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C99FC9-C6B2-4179-98AA-379B4E8A6BA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86239" y="3099301"/>
                <a:ext cx="873829" cy="235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B011E0-7C71-41C7-9A2F-E77FBB91B7DD}"/>
                  </a:ext>
                </a:extLst>
              </p14:cNvPr>
              <p14:cNvContentPartPr/>
              <p14:nvPr/>
            </p14:nvContentPartPr>
            <p14:xfrm>
              <a:off x="7747397" y="2425349"/>
              <a:ext cx="152399" cy="381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B011E0-7C71-41C7-9A2F-E77FBB91B7D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28991" y="2407578"/>
                <a:ext cx="188842" cy="416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2E45EE6-4CA4-4D73-AAFA-13DEFC9B1800}"/>
                  </a:ext>
                </a:extLst>
              </p14:cNvPr>
              <p14:cNvContentPartPr/>
              <p14:nvPr/>
            </p14:nvContentPartPr>
            <p14:xfrm>
              <a:off x="7961709" y="2405785"/>
              <a:ext cx="142875" cy="1762124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2E45EE6-4CA4-4D73-AAFA-13DEFC9B180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43850" y="2387822"/>
                <a:ext cx="178237" cy="1797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A823E8-22DB-4F6D-AA9D-07980FE991FC}"/>
                  </a:ext>
                </a:extLst>
              </p14:cNvPr>
              <p14:cNvContentPartPr/>
              <p14:nvPr/>
            </p14:nvContentPartPr>
            <p14:xfrm>
              <a:off x="7747396" y="2212320"/>
              <a:ext cx="352425" cy="23812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A823E8-22DB-4F6D-AA9D-07980FE991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29633" y="2194115"/>
                <a:ext cx="387596" cy="274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19B68B-43B1-4BC8-B02F-BD95D1DBC06E}"/>
                  </a:ext>
                </a:extLst>
              </p14:cNvPr>
              <p14:cNvContentPartPr/>
              <p14:nvPr/>
            </p14:nvContentPartPr>
            <p14:xfrm>
              <a:off x="7753094" y="1633867"/>
              <a:ext cx="133350" cy="31432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19B68B-43B1-4BC8-B02F-BD95D1DBC06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35944" y="1615656"/>
                <a:ext cx="168000" cy="350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C5ED457-9C27-4EDD-8088-02FB42C81FEA}"/>
                  </a:ext>
                </a:extLst>
              </p14:cNvPr>
              <p14:cNvContentPartPr/>
              <p14:nvPr/>
            </p14:nvContentPartPr>
            <p14:xfrm>
              <a:off x="7939754" y="1610915"/>
              <a:ext cx="114300" cy="209549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5ED457-9C27-4EDD-8088-02FB42C81FE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22521" y="1592943"/>
                <a:ext cx="149118" cy="245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B121EF-3762-405D-A778-03232AA1F386}"/>
                  </a:ext>
                </a:extLst>
              </p14:cNvPr>
              <p14:cNvContentPartPr/>
              <p14:nvPr/>
            </p14:nvContentPartPr>
            <p14:xfrm>
              <a:off x="8133159" y="1618059"/>
              <a:ext cx="219075" cy="276224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B121EF-3762-405D-A778-03232AA1F38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15348" y="1600238"/>
                <a:ext cx="254341" cy="311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FDDEA9E-0795-4A99-8EFC-BFA61BDE9970}"/>
                  </a:ext>
                </a:extLst>
              </p14:cNvPr>
              <p14:cNvContentPartPr/>
              <p14:nvPr/>
            </p14:nvContentPartPr>
            <p14:xfrm>
              <a:off x="8426052" y="1653778"/>
              <a:ext cx="219075" cy="3429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FDDEA9E-0795-4A99-8EFC-BFA61BDE997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08071" y="1635900"/>
                <a:ext cx="255404" cy="378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ED82C11-43C2-41D7-8E28-2FC6D8AAD3B6}"/>
                  </a:ext>
                </a:extLst>
              </p14:cNvPr>
              <p14:cNvContentPartPr/>
              <p14:nvPr/>
            </p14:nvContentPartPr>
            <p14:xfrm>
              <a:off x="8747521" y="1681890"/>
              <a:ext cx="352425" cy="333374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ED82C11-43C2-41D7-8E28-2FC6D8AAD3B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29429" y="1664157"/>
                <a:ext cx="388246" cy="368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F1BFC1-80AB-41DF-BF1D-A114DB4E9FF6}"/>
                  </a:ext>
                </a:extLst>
              </p14:cNvPr>
              <p14:cNvContentPartPr/>
              <p14:nvPr/>
            </p14:nvContentPartPr>
            <p14:xfrm>
              <a:off x="2961084" y="3332657"/>
              <a:ext cx="47625" cy="952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F1BFC1-80AB-41DF-BF1D-A114DB4E9FF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42334" y="3310432"/>
                <a:ext cx="84750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F7D91D1-3980-4475-B4B5-C9F0D8CA243F}"/>
                  </a:ext>
                </a:extLst>
              </p14:cNvPr>
              <p14:cNvContentPartPr/>
              <p14:nvPr/>
            </p14:nvContentPartPr>
            <p14:xfrm>
              <a:off x="1582340" y="4442613"/>
              <a:ext cx="9525" cy="9525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F7D91D1-3980-4475-B4B5-C9F0D8CA24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63290" y="4405978"/>
                <a:ext cx="47244" cy="82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16B7234-4C56-4587-A780-5B6C25738947}"/>
                  </a:ext>
                </a:extLst>
              </p14:cNvPr>
              <p14:cNvContentPartPr/>
              <p14:nvPr/>
            </p14:nvContentPartPr>
            <p14:xfrm>
              <a:off x="3589734" y="3166954"/>
              <a:ext cx="19050" cy="952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16B7234-4C56-4587-A780-5B6C2573894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73023" y="3147507"/>
                <a:ext cx="52137" cy="48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FBF1D72-B443-414B-B10A-4997C50D0039}"/>
                  </a:ext>
                </a:extLst>
              </p14:cNvPr>
              <p14:cNvContentPartPr/>
              <p14:nvPr/>
            </p14:nvContentPartPr>
            <p14:xfrm>
              <a:off x="3604021" y="3239690"/>
              <a:ext cx="9525" cy="9525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FBF1D72-B443-414B-B10A-4997C50D003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27771" y="276344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5013D64-C0D4-4043-AAC2-28C325FD4D11}"/>
                  </a:ext>
                </a:extLst>
              </p14:cNvPr>
              <p14:cNvContentPartPr/>
              <p14:nvPr/>
            </p14:nvContentPartPr>
            <p14:xfrm>
              <a:off x="3675459" y="3082527"/>
              <a:ext cx="152399" cy="200025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5013D64-C0D4-4043-AAC2-28C325FD4D1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657530" y="3064571"/>
                <a:ext cx="187899" cy="235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0A2854B-D961-476A-AA7D-9B8C3BF3AD47}"/>
                  </a:ext>
                </a:extLst>
              </p14:cNvPr>
              <p14:cNvContentPartPr/>
              <p14:nvPr/>
            </p14:nvContentPartPr>
            <p14:xfrm>
              <a:off x="3837822" y="3182541"/>
              <a:ext cx="104775" cy="180974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0A2854B-D961-476A-AA7D-9B8C3BF3AD4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19942" y="3164876"/>
                <a:ext cx="140177" cy="216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1970CDA-619E-4204-B029-D0A1C209BB7C}"/>
                  </a:ext>
                </a:extLst>
              </p14:cNvPr>
              <p14:cNvContentPartPr/>
              <p14:nvPr/>
            </p14:nvContentPartPr>
            <p14:xfrm>
              <a:off x="4024111" y="3218258"/>
              <a:ext cx="104775" cy="142875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1970CDA-619E-4204-B029-D0A1C209BB7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006108" y="3200886"/>
                <a:ext cx="140420" cy="17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B27194C-B81F-4546-B03F-C94F92EABBA5}"/>
                  </a:ext>
                </a:extLst>
              </p14:cNvPr>
              <p14:cNvContentPartPr/>
              <p14:nvPr/>
            </p14:nvContentPartPr>
            <p14:xfrm>
              <a:off x="896540" y="4368402"/>
              <a:ext cx="19050" cy="9525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B27194C-B81F-4546-B03F-C94F92EABBA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79222" y="3892152"/>
                <a:ext cx="5334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C3AD315-589B-421D-B412-9AA69361BD47}"/>
                  </a:ext>
                </a:extLst>
              </p14:cNvPr>
              <p14:cNvContentPartPr/>
              <p14:nvPr/>
            </p14:nvContentPartPr>
            <p14:xfrm>
              <a:off x="959208" y="4475559"/>
              <a:ext cx="104775" cy="1905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C3AD315-589B-421D-B412-9AA69361BD4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41745" y="4458890"/>
                <a:ext cx="140056" cy="52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2A2CEA6-DCA9-4567-9E29-1936782DFB07}"/>
                  </a:ext>
                </a:extLst>
              </p14:cNvPr>
              <p14:cNvContentPartPr/>
              <p14:nvPr/>
            </p14:nvContentPartPr>
            <p14:xfrm>
              <a:off x="189308" y="4454128"/>
              <a:ext cx="9525" cy="1905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2A2CEA6-DCA9-4567-9E29-1936782DFB0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7450" y="4432480"/>
                <a:ext cx="114300" cy="61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72604F1-FDCB-4290-9DE8-9AE5859038C0}"/>
                  </a:ext>
                </a:extLst>
              </p14:cNvPr>
              <p14:cNvContentPartPr/>
              <p14:nvPr/>
            </p14:nvContentPartPr>
            <p14:xfrm>
              <a:off x="160734" y="4461271"/>
              <a:ext cx="152399" cy="28575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72604F1-FDCB-4290-9DE8-9AE5859038C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42805" y="4445713"/>
                <a:ext cx="187899" cy="60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614B9B4-2D18-422B-9226-DEBB419A4A7E}"/>
                  </a:ext>
                </a:extLst>
              </p14:cNvPr>
              <p14:cNvContentPartPr/>
              <p14:nvPr/>
            </p14:nvContentPartPr>
            <p14:xfrm>
              <a:off x="367903" y="4303971"/>
              <a:ext cx="209549" cy="304799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614B9B4-2D18-422B-9226-DEBB419A4A7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50015" y="4286296"/>
                <a:ext cx="245691" cy="340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EA160B-9333-4D38-9947-D8A13FC7A538}"/>
                  </a:ext>
                </a:extLst>
              </p14:cNvPr>
              <p14:cNvContentPartPr/>
              <p14:nvPr/>
            </p14:nvContentPartPr>
            <p14:xfrm>
              <a:off x="624005" y="4611290"/>
              <a:ext cx="171450" cy="16192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EA160B-9333-4D38-9947-D8A13FC7A53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05899" y="4593535"/>
                <a:ext cx="208031" cy="1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CCBA045-5650-4CF6-8D6C-B238CBEFB560}"/>
                  </a:ext>
                </a:extLst>
              </p14:cNvPr>
              <p14:cNvContentPartPr/>
              <p14:nvPr/>
            </p14:nvContentPartPr>
            <p14:xfrm>
              <a:off x="736453" y="4625578"/>
              <a:ext cx="247649" cy="17145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CCBA045-5650-4CF6-8D6C-B238CBEFB56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19093" y="4607681"/>
                <a:ext cx="282724" cy="2068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1123632" y="882713"/>
            <a:ext cx="3548379" cy="48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Operational Amplifiers</a:t>
            </a:r>
            <a:endParaRPr sz="2700"/>
          </a:p>
        </p:txBody>
      </p:sp>
      <p:sp>
        <p:nvSpPr>
          <p:cNvPr id="202" name="Google Shape;202;p29"/>
          <p:cNvSpPr/>
          <p:nvPr/>
        </p:nvSpPr>
        <p:spPr>
          <a:xfrm>
            <a:off x="4733925" y="2009775"/>
            <a:ext cx="3648075" cy="25812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861060" y="2158936"/>
            <a:ext cx="3194050" cy="63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noAutofit/>
          </a:bodyPr>
          <a:lstStyle/>
          <a:p>
            <a:pPr marL="12700" marR="5080" lvl="0" indent="0" algn="l" rtl="0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A model of the op amp, with  respect to the symbol</a:t>
            </a: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547875" y="3367087"/>
            <a:ext cx="1552575" cy="523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2525" rIns="0" bIns="0" anchor="t" anchorCtr="0">
            <a:noAutofit/>
          </a:bodyPr>
          <a:lstStyle/>
          <a:p>
            <a:pPr marL="927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lang="en-US" sz="275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en-US" sz="2775" b="0" i="0" u="none" strike="noStrike" cap="none" baseline="-25000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lang="en-US" sz="275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= AV</a:t>
            </a:r>
            <a:r>
              <a:rPr lang="en-US" sz="2775" b="0" i="0" u="none" strike="noStrike" cap="none" baseline="-25000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endParaRPr sz="2775" b="0" i="0" u="none" strike="noStrike" cap="none" baseline="-25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278FC2-D17E-4F05-9881-47F85B680327}"/>
                  </a:ext>
                </a:extLst>
              </p14:cNvPr>
              <p14:cNvContentPartPr/>
              <p14:nvPr/>
            </p14:nvContentPartPr>
            <p14:xfrm>
              <a:off x="5432821" y="3946921"/>
              <a:ext cx="142875" cy="95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278FC2-D17E-4F05-9881-47F85B6803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5269" y="3480196"/>
                <a:ext cx="177628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DE5BC2-AE6C-4FA6-B3D4-562E7B5E03AB}"/>
                  </a:ext>
                </a:extLst>
              </p14:cNvPr>
              <p14:cNvContentPartPr/>
              <p14:nvPr/>
            </p14:nvContentPartPr>
            <p14:xfrm>
              <a:off x="5525690" y="3861196"/>
              <a:ext cx="9525" cy="1905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DE5BC2-AE6C-4FA6-B3D4-562E7B5E03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9440" y="3843550"/>
                <a:ext cx="952500" cy="226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A5F9AE-CA1E-479E-B6AB-A2301784C809}"/>
                  </a:ext>
                </a:extLst>
              </p14:cNvPr>
              <p14:cNvContentPartPr/>
              <p14:nvPr/>
            </p14:nvContentPartPr>
            <p14:xfrm>
              <a:off x="5397103" y="2539602"/>
              <a:ext cx="266700" cy="476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A5F9AE-CA1E-479E-B6AB-A2301784C8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9347" y="2520316"/>
                <a:ext cx="301858" cy="86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CE9E71-5D81-41CA-B01A-ECDD7E5644D0}"/>
                  </a:ext>
                </a:extLst>
              </p14:cNvPr>
              <p14:cNvContentPartPr/>
              <p14:nvPr/>
            </p14:nvContentPartPr>
            <p14:xfrm>
              <a:off x="5797154" y="1903011"/>
              <a:ext cx="1085850" cy="1333499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CE9E71-5D81-41CA-B01A-ECDD7E5644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79466" y="1885346"/>
                <a:ext cx="1121588" cy="1369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4F0D84-4A80-48B2-A85F-BB847ACAB0B7}"/>
                  </a:ext>
                </a:extLst>
              </p14:cNvPr>
              <p14:cNvContentPartPr/>
              <p14:nvPr/>
            </p14:nvContentPartPr>
            <p14:xfrm>
              <a:off x="7175896" y="1803796"/>
              <a:ext cx="57150" cy="209549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4F0D84-4A80-48B2-A85F-BB847ACAB0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58503" y="1785814"/>
                <a:ext cx="92292" cy="245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469BED-8649-4D43-B2D6-5DA1B4C5126D}"/>
                  </a:ext>
                </a:extLst>
              </p14:cNvPr>
              <p14:cNvContentPartPr/>
              <p14:nvPr/>
            </p14:nvContentPartPr>
            <p14:xfrm>
              <a:off x="7218758" y="1703784"/>
              <a:ext cx="9525" cy="952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469BED-8649-4D43-B2D6-5DA1B4C512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2033" y="122753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D76D390-5035-43A0-AE4F-B946DDA30D16}"/>
                  </a:ext>
                </a:extLst>
              </p14:cNvPr>
              <p14:cNvContentPartPr/>
              <p14:nvPr/>
            </p14:nvContentPartPr>
            <p14:xfrm>
              <a:off x="7187707" y="1668065"/>
              <a:ext cx="152399" cy="6477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D76D390-5035-43A0-AE4F-B946DDA30D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70136" y="1650143"/>
                <a:ext cx="187899" cy="683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DD590DB-A85F-4846-98C1-B956E27AABAD}"/>
                  </a:ext>
                </a:extLst>
              </p14:cNvPr>
              <p14:cNvContentPartPr/>
              <p14:nvPr/>
            </p14:nvContentPartPr>
            <p14:xfrm>
              <a:off x="7440216" y="1813658"/>
              <a:ext cx="152399" cy="40957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DD590DB-A85F-4846-98C1-B956E27AAB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22562" y="1795882"/>
                <a:ext cx="188067" cy="445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B3FAF62-3490-4782-95B3-FC2BD49ECD0C}"/>
                  </a:ext>
                </a:extLst>
              </p14:cNvPr>
              <p14:cNvContentPartPr/>
              <p14:nvPr/>
            </p14:nvContentPartPr>
            <p14:xfrm>
              <a:off x="7854552" y="1787469"/>
              <a:ext cx="295275" cy="23812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B3FAF62-3490-4782-95B3-FC2BD49ECD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36950" y="1769484"/>
                <a:ext cx="330837" cy="273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5005EB-6C23-4ED0-A264-63992A63C876}"/>
                  </a:ext>
                </a:extLst>
              </p14:cNvPr>
              <p14:cNvContentPartPr/>
              <p14:nvPr/>
            </p14:nvContentPartPr>
            <p14:xfrm>
              <a:off x="8116536" y="1724657"/>
              <a:ext cx="257175" cy="228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5005EB-6C23-4ED0-A264-63992A63C8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98862" y="1706340"/>
                <a:ext cx="292884" cy="264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22EC10-3D03-4286-8B1D-E3ADBD3EBFDC}"/>
                  </a:ext>
                </a:extLst>
              </p14:cNvPr>
              <p14:cNvContentPartPr/>
              <p14:nvPr/>
            </p14:nvContentPartPr>
            <p14:xfrm>
              <a:off x="8439350" y="1718072"/>
              <a:ext cx="152399" cy="333374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22EC10-3D03-4286-8B1D-E3ADBD3EBF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21207" y="1700374"/>
                <a:ext cx="188322" cy="369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4AB727-5528-47D9-9F89-C75FC33BF72F}"/>
                  </a:ext>
                </a:extLst>
              </p14:cNvPr>
              <p14:cNvContentPartPr/>
              <p14:nvPr/>
            </p14:nvContentPartPr>
            <p14:xfrm>
              <a:off x="7083029" y="2319702"/>
              <a:ext cx="476250" cy="6191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4AB727-5528-47D9-9F89-C75FC33BF7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65350" y="2301746"/>
                <a:ext cx="511969" cy="654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F77C60-1427-49B3-929D-38DDB00769F4}"/>
                  </a:ext>
                </a:extLst>
              </p14:cNvPr>
              <p14:cNvContentPartPr/>
              <p14:nvPr/>
            </p14:nvContentPartPr>
            <p14:xfrm>
              <a:off x="7452878" y="2246208"/>
              <a:ext cx="152399" cy="23812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F77C60-1427-49B3-929D-38DDB00769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5116" y="2228277"/>
                <a:ext cx="187568" cy="27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4540FF9-55B7-4D22-9867-19FCD1C8626F}"/>
                  </a:ext>
                </a:extLst>
              </p14:cNvPr>
              <p14:cNvContentPartPr/>
              <p14:nvPr/>
            </p14:nvContentPartPr>
            <p14:xfrm>
              <a:off x="7839142" y="2220147"/>
              <a:ext cx="161925" cy="228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4540FF9-55B7-4D22-9867-19FCD1C862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21312" y="2202204"/>
                <a:ext cx="197949" cy="264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FDD32D-4014-44A8-8BFF-0552C1FB5CE0}"/>
                  </a:ext>
                </a:extLst>
              </p14:cNvPr>
              <p14:cNvContentPartPr/>
              <p14:nvPr/>
            </p14:nvContentPartPr>
            <p14:xfrm>
              <a:off x="8067329" y="2146696"/>
              <a:ext cx="200025" cy="5048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FDD32D-4014-44A8-8BFF-0552C1FB5CE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49312" y="2129103"/>
                <a:ext cx="236427" cy="540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A84A69-1E01-4341-B7F1-C627A19FF197}"/>
                  </a:ext>
                </a:extLst>
              </p14:cNvPr>
              <p14:cNvContentPartPr/>
              <p14:nvPr/>
            </p14:nvContentPartPr>
            <p14:xfrm>
              <a:off x="8490347" y="2311002"/>
              <a:ext cx="76200" cy="14287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A84A69-1E01-4341-B7F1-C627A19FF1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71579" y="2293319"/>
                <a:ext cx="113362" cy="177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4E68BE-8E1D-403C-B510-CCAB3537C5DB}"/>
                  </a:ext>
                </a:extLst>
              </p14:cNvPr>
              <p14:cNvContentPartPr/>
              <p14:nvPr/>
            </p14:nvContentPartPr>
            <p14:xfrm>
              <a:off x="8604647" y="2346722"/>
              <a:ext cx="76200" cy="123824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4E68BE-8E1D-403C-B510-CCAB3537C5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86760" y="2329133"/>
                <a:ext cx="111617" cy="158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1A4A10-C8D6-4C1A-8488-9EF249652CAC}"/>
                  </a:ext>
                </a:extLst>
              </p14:cNvPr>
              <p14:cNvContentPartPr/>
              <p14:nvPr/>
            </p14:nvContentPartPr>
            <p14:xfrm>
              <a:off x="8218884" y="2848142"/>
              <a:ext cx="381000" cy="152399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1A4A10-C8D6-4C1A-8488-9EF249652C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00929" y="2830936"/>
                <a:ext cx="416550" cy="187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6AA587-D97C-4384-A23F-D51E25D10322}"/>
                  </a:ext>
                </a:extLst>
              </p14:cNvPr>
              <p14:cNvContentPartPr/>
              <p14:nvPr/>
            </p14:nvContentPartPr>
            <p14:xfrm>
              <a:off x="8789766" y="2856674"/>
              <a:ext cx="95250" cy="17145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6AA587-D97C-4384-A23F-D51E25D103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72220" y="2838550"/>
                <a:ext cx="130700" cy="207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96E49EA-753B-40AB-997C-B5A98A02BCFC}"/>
                  </a:ext>
                </a:extLst>
              </p14:cNvPr>
              <p14:cNvContentPartPr/>
              <p14:nvPr/>
            </p14:nvContentPartPr>
            <p14:xfrm>
              <a:off x="9072478" y="2603896"/>
              <a:ext cx="28575" cy="685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96E49EA-753B-40AB-997C-B5A98A02BC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56777" y="2585971"/>
                <a:ext cx="59662" cy="721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2D0818A-9CC5-46F3-8940-819BD68B4D06}"/>
                  </a:ext>
                </a:extLst>
              </p14:cNvPr>
              <p14:cNvContentPartPr/>
              <p14:nvPr/>
            </p14:nvContentPartPr>
            <p14:xfrm>
              <a:off x="9204721" y="2834962"/>
              <a:ext cx="142875" cy="32385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2D0818A-9CC5-46F3-8940-819BD68B4D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86950" y="2817389"/>
                <a:ext cx="178061" cy="359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64FC07E-0689-486A-9A9D-D4C73783EDC1}"/>
                  </a:ext>
                </a:extLst>
              </p14:cNvPr>
              <p14:cNvContentPartPr/>
              <p14:nvPr/>
            </p14:nvContentPartPr>
            <p14:xfrm>
              <a:off x="9118997" y="3526873"/>
              <a:ext cx="190500" cy="25717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64FC07E-0689-486A-9A9D-D4C73783EDC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00609" y="3508989"/>
                <a:ext cx="226908" cy="292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4903898-3BA3-4581-84BE-DB740EA130BF}"/>
                  </a:ext>
                </a:extLst>
              </p14:cNvPr>
              <p14:cNvContentPartPr/>
              <p14:nvPr/>
            </p14:nvContentPartPr>
            <p14:xfrm>
              <a:off x="9390459" y="3303984"/>
              <a:ext cx="114300" cy="47625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4903898-3BA3-4581-84BE-DB740EA130B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73035" y="3286197"/>
                <a:ext cx="148799" cy="512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E0015A-2111-41BE-BD8A-B5648F717AF7}"/>
                  </a:ext>
                </a:extLst>
              </p14:cNvPr>
              <p14:cNvContentPartPr/>
              <p14:nvPr/>
            </p14:nvContentPartPr>
            <p14:xfrm>
              <a:off x="9704784" y="3288082"/>
              <a:ext cx="114300" cy="447674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E0015A-2111-41BE-BD8A-B5648F717A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87336" y="3270306"/>
                <a:ext cx="149551" cy="483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4C8CA62-7C30-42FF-B5C1-AF6C38027E82}"/>
                  </a:ext>
                </a:extLst>
              </p14:cNvPr>
              <p14:cNvContentPartPr/>
              <p14:nvPr/>
            </p14:nvContentPartPr>
            <p14:xfrm>
              <a:off x="9732145" y="3489665"/>
              <a:ext cx="123824" cy="952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4C8CA62-7C30-42FF-B5C1-AF6C38027E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14404" y="3467440"/>
                <a:ext cx="159668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E3F4183-4969-441A-AD2A-9002E1A6005B}"/>
                  </a:ext>
                </a:extLst>
              </p14:cNvPr>
              <p14:cNvContentPartPr/>
              <p14:nvPr/>
            </p14:nvContentPartPr>
            <p14:xfrm>
              <a:off x="5919366" y="3396550"/>
              <a:ext cx="828675" cy="3429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E3F4183-4969-441A-AD2A-9002E1A6005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01742" y="3378956"/>
                <a:ext cx="864282" cy="378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046492E-D2DB-4859-9B0D-02F82E0ABC11}"/>
                  </a:ext>
                </a:extLst>
              </p14:cNvPr>
              <p14:cNvContentPartPr/>
              <p14:nvPr/>
            </p14:nvContentPartPr>
            <p14:xfrm>
              <a:off x="6404373" y="3761184"/>
              <a:ext cx="581024" cy="762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046492E-D2DB-4859-9B0D-02F82E0ABC1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86701" y="3743288"/>
                <a:ext cx="616729" cy="797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971252-F2F2-4279-AF11-98BA29B99A75}"/>
                  </a:ext>
                </a:extLst>
              </p14:cNvPr>
              <p14:cNvContentPartPr/>
              <p14:nvPr/>
            </p14:nvContentPartPr>
            <p14:xfrm>
              <a:off x="7146443" y="3938584"/>
              <a:ext cx="200025" cy="419099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971252-F2F2-4279-AF11-98BA29B99A7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28866" y="3920926"/>
                <a:ext cx="234827" cy="45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5341685-7C12-4FDB-B61D-72656AF6C706}"/>
                  </a:ext>
                </a:extLst>
              </p14:cNvPr>
              <p14:cNvContentPartPr/>
              <p14:nvPr/>
            </p14:nvContentPartPr>
            <p14:xfrm>
              <a:off x="7433071" y="3856529"/>
              <a:ext cx="485775" cy="771525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5341685-7C12-4FDB-B61D-72656AF6C70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15294" y="3838880"/>
                <a:ext cx="521691" cy="807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3A752B7-2C9D-4F91-A69F-BB0EA67BB809}"/>
                  </a:ext>
                </a:extLst>
              </p14:cNvPr>
              <p14:cNvContentPartPr/>
              <p14:nvPr/>
            </p14:nvContentPartPr>
            <p14:xfrm>
              <a:off x="8264520" y="4051733"/>
              <a:ext cx="114300" cy="1905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3A752B7-2C9D-4F91-A69F-BB0EA67BB80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46661" y="4034061"/>
                <a:ext cx="149662" cy="225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BFDDA45-B38E-4A9B-98C1-1F25905C6B0D}"/>
                  </a:ext>
                </a:extLst>
              </p14:cNvPr>
              <p14:cNvContentPartPr/>
              <p14:nvPr/>
            </p14:nvContentPartPr>
            <p14:xfrm>
              <a:off x="8483202" y="3861196"/>
              <a:ext cx="142875" cy="381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BFDDA45-B38E-4A9B-98C1-1F25905C6B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64743" y="3843517"/>
                <a:ext cx="179424" cy="416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CCA0C8-40A8-4C6D-9658-17970EFCC0DC}"/>
                  </a:ext>
                </a:extLst>
              </p14:cNvPr>
              <p14:cNvContentPartPr/>
              <p14:nvPr/>
            </p14:nvContentPartPr>
            <p14:xfrm>
              <a:off x="8668940" y="3846909"/>
              <a:ext cx="142875" cy="390524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CCA0C8-40A8-4C6D-9658-17970EFCC0D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51525" y="3828762"/>
                <a:ext cx="178061" cy="42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391EB6C-6E8E-4E27-B2F8-C98DF1F0C1CA}"/>
                  </a:ext>
                </a:extLst>
              </p14:cNvPr>
              <p14:cNvContentPartPr/>
              <p14:nvPr/>
            </p14:nvContentPartPr>
            <p14:xfrm>
              <a:off x="8708973" y="3989783"/>
              <a:ext cx="114300" cy="9525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391EB6C-6E8E-4E27-B2F8-C98DF1F0C1C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91496" y="3968568"/>
                <a:ext cx="148905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BB4BA0-E862-409D-BF78-9F46BB77DCCD}"/>
                  </a:ext>
                </a:extLst>
              </p14:cNvPr>
              <p14:cNvContentPartPr/>
              <p14:nvPr/>
            </p14:nvContentPartPr>
            <p14:xfrm>
              <a:off x="9051578" y="4046934"/>
              <a:ext cx="142875" cy="333374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BB4BA0-E862-409D-BF78-9F46BB77DCC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33214" y="4029537"/>
                <a:ext cx="179237" cy="368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4B651A-4E3B-4A58-BDCB-0911ADC82314}"/>
                  </a:ext>
                </a:extLst>
              </p14:cNvPr>
              <p14:cNvContentPartPr/>
              <p14:nvPr/>
            </p14:nvContentPartPr>
            <p14:xfrm>
              <a:off x="9211865" y="4138943"/>
              <a:ext cx="161925" cy="14287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4B651A-4E3B-4A58-BDCB-0911ADC8231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93671" y="4121484"/>
                <a:ext cx="197949" cy="178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9CA7794-AA64-4C7D-8EA5-0ED4A2D0768F}"/>
                  </a:ext>
                </a:extLst>
              </p14:cNvPr>
              <p14:cNvContentPartPr/>
              <p14:nvPr/>
            </p14:nvContentPartPr>
            <p14:xfrm>
              <a:off x="9525308" y="4104084"/>
              <a:ext cx="238125" cy="228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9CA7794-AA64-4C7D-8EA5-0ED4A2D0768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07971" y="4086280"/>
                <a:ext cx="273154" cy="2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6EF8222-5870-4E5C-8F6A-4D0A814EA4EA}"/>
                  </a:ext>
                </a:extLst>
              </p14:cNvPr>
              <p14:cNvContentPartPr/>
              <p14:nvPr/>
            </p14:nvContentPartPr>
            <p14:xfrm>
              <a:off x="4811316" y="710802"/>
              <a:ext cx="638174" cy="66675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6EF8222-5870-4E5C-8F6A-4D0A814EA4E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93629" y="692684"/>
                <a:ext cx="673909" cy="102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48A56A5-DF90-48D6-9EBC-7E2F2E20B2D1}"/>
                  </a:ext>
                </a:extLst>
              </p14:cNvPr>
              <p14:cNvContentPartPr/>
              <p14:nvPr/>
            </p14:nvContentPartPr>
            <p14:xfrm>
              <a:off x="5381732" y="389333"/>
              <a:ext cx="95250" cy="714375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48A56A5-DF90-48D6-9EBC-7E2F2E20B2D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63918" y="371805"/>
                <a:ext cx="131241" cy="749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F96991F-0FF1-46FE-9332-9520B87709F0}"/>
                  </a:ext>
                </a:extLst>
              </p14:cNvPr>
              <p14:cNvContentPartPr/>
              <p14:nvPr/>
            </p14:nvContentPartPr>
            <p14:xfrm>
              <a:off x="5539977" y="696515"/>
              <a:ext cx="9525" cy="257175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F96991F-0FF1-46FE-9332-9520B87709F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15413" y="678791"/>
                <a:ext cx="59155" cy="292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C08A22-4C47-40A1-89AB-5126B3A944CE}"/>
                  </a:ext>
                </a:extLst>
              </p14:cNvPr>
              <p14:cNvContentPartPr/>
              <p14:nvPr/>
            </p14:nvContentPartPr>
            <p14:xfrm>
              <a:off x="5547121" y="773663"/>
              <a:ext cx="400050" cy="47625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C08A22-4C47-40A1-89AB-5126B3A944C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29556" y="754459"/>
                <a:ext cx="435538" cy="85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70259B5-1CFD-400B-B5DD-32B90EA849D9}"/>
                  </a:ext>
                </a:extLst>
              </p14:cNvPr>
              <p14:cNvContentPartPr/>
              <p14:nvPr/>
            </p14:nvContentPartPr>
            <p14:xfrm>
              <a:off x="4782740" y="3233196"/>
              <a:ext cx="47625" cy="9525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70259B5-1CFD-400B-B5DD-32B90EA849D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66756" y="3208632"/>
                <a:ext cx="79919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0390A83-A71A-4DBD-8EF4-635080FF2CAA}"/>
                  </a:ext>
                </a:extLst>
              </p14:cNvPr>
              <p14:cNvContentPartPr/>
              <p14:nvPr/>
            </p14:nvContentPartPr>
            <p14:xfrm>
              <a:off x="4804171" y="3311127"/>
              <a:ext cx="9525" cy="9525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0390A83-A71A-4DBD-8EF4-635080FF2CA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27921" y="3259269"/>
                <a:ext cx="952500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E1DDE97-58CF-4356-B6BF-A9DF46333E86}"/>
                  </a:ext>
                </a:extLst>
              </p14:cNvPr>
              <p14:cNvContentPartPr/>
              <p14:nvPr/>
            </p14:nvContentPartPr>
            <p14:xfrm>
              <a:off x="3832428" y="3138540"/>
              <a:ext cx="114300" cy="161925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E1DDE97-58CF-4356-B6BF-A9DF46333E8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14843" y="3120098"/>
                <a:ext cx="149118" cy="198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6F16976-F6D3-4FC3-83AA-E070E31C4C53}"/>
                  </a:ext>
                </a:extLst>
              </p14:cNvPr>
              <p14:cNvContentPartPr/>
              <p14:nvPr/>
            </p14:nvContentPartPr>
            <p14:xfrm>
              <a:off x="4025503" y="3268266"/>
              <a:ext cx="95250" cy="180974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6F16976-F6D3-4FC3-83AA-E070E31C4C5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06899" y="3250566"/>
                <a:ext cx="132085" cy="21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32AE741-8373-46D9-95BE-825AB327857C}"/>
                  </a:ext>
                </a:extLst>
              </p14:cNvPr>
              <p14:cNvContentPartPr/>
              <p14:nvPr/>
            </p14:nvContentPartPr>
            <p14:xfrm>
              <a:off x="4232671" y="3210922"/>
              <a:ext cx="95250" cy="9525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32AE741-8373-46D9-95BE-825AB327857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14967" y="3188697"/>
                <a:ext cx="130305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04B3A12-CFB1-43A2-892E-2FF8826690F3}"/>
                  </a:ext>
                </a:extLst>
              </p14:cNvPr>
              <p14:cNvContentPartPr/>
              <p14:nvPr/>
            </p14:nvContentPartPr>
            <p14:xfrm>
              <a:off x="4461271" y="3089672"/>
              <a:ext cx="85725" cy="180974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04B3A12-CFB1-43A2-892E-2FF8826690F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442796" y="3072216"/>
                <a:ext cx="122306" cy="216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C439A0A-FF82-40A1-8156-33F499702904}"/>
                  </a:ext>
                </a:extLst>
              </p14:cNvPr>
              <p14:cNvContentPartPr/>
              <p14:nvPr/>
            </p14:nvContentPartPr>
            <p14:xfrm>
              <a:off x="4582715" y="3268265"/>
              <a:ext cx="19050" cy="209549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C439A0A-FF82-40A1-8156-33F49970290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67596" y="3250891"/>
                <a:ext cx="48986" cy="24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DBD2E2D-7F17-4778-AE4B-D74F814BCAEC}"/>
                  </a:ext>
                </a:extLst>
              </p14:cNvPr>
              <p14:cNvContentPartPr/>
              <p14:nvPr/>
            </p14:nvContentPartPr>
            <p14:xfrm>
              <a:off x="6454377" y="2646758"/>
              <a:ext cx="9525" cy="9525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DBD2E2D-7F17-4778-AE4B-D74F814BCA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87652" y="2170508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402590" y="293369"/>
            <a:ext cx="6565900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50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Working circuit diagram of op amp.</a:t>
            </a:r>
            <a:endParaRPr sz="275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1962150" y="1743075"/>
            <a:ext cx="5172000" cy="222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864192-6E01-4275-9286-C29A33C7C410}"/>
                  </a:ext>
                </a:extLst>
              </p14:cNvPr>
              <p14:cNvContentPartPr/>
              <p14:nvPr/>
            </p14:nvContentPartPr>
            <p14:xfrm>
              <a:off x="6325123" y="1831765"/>
              <a:ext cx="142875" cy="17145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864192-6E01-4275-9286-C29A33C7C4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7751" y="1814053"/>
                <a:ext cx="177973" cy="20651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708025" y="504200"/>
            <a:ext cx="4837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Open Circuit Output Voltage</a:t>
            </a:r>
            <a:endParaRPr sz="2700"/>
          </a:p>
        </p:txBody>
      </p:sp>
      <p:sp>
        <p:nvSpPr>
          <p:cNvPr id="216" name="Google Shape;216;p31"/>
          <p:cNvSpPr/>
          <p:nvPr/>
        </p:nvSpPr>
        <p:spPr>
          <a:xfrm>
            <a:off x="1333500" y="1232845"/>
            <a:ext cx="6257925" cy="25362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1195705" y="4033202"/>
            <a:ext cx="5848350" cy="46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508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The voltage produced by the dependent voltage source inside the op amp is  limited by the voltage applied to the positive and negative rails.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950F45-33E0-497C-BCE1-C2B4BD007344}"/>
                  </a:ext>
                </a:extLst>
              </p14:cNvPr>
              <p14:cNvContentPartPr/>
              <p14:nvPr/>
            </p14:nvContentPartPr>
            <p14:xfrm>
              <a:off x="6354365" y="225027"/>
              <a:ext cx="200025" cy="3143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950F45-33E0-497C-BCE1-C2B4BD0073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6863" y="207405"/>
                <a:ext cx="235387" cy="349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367AF7-4589-4BE4-BDDD-845CC2FA52F4}"/>
                  </a:ext>
                </a:extLst>
              </p14:cNvPr>
              <p14:cNvContentPartPr/>
              <p14:nvPr/>
            </p14:nvContentPartPr>
            <p14:xfrm>
              <a:off x="6652647" y="563781"/>
              <a:ext cx="104775" cy="18097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367AF7-4589-4BE4-BDDD-845CC2FA52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4394" y="546562"/>
                <a:ext cx="140917" cy="2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E92E8A-F37E-4B9D-8370-D7E66A4CC935}"/>
                  </a:ext>
                </a:extLst>
              </p14:cNvPr>
              <p14:cNvContentPartPr/>
              <p14:nvPr/>
            </p14:nvContentPartPr>
            <p14:xfrm>
              <a:off x="6925866" y="331872"/>
              <a:ext cx="180974" cy="95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E92E8A-F37E-4B9D-8370-D7E66A4CC9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07842" y="310224"/>
                <a:ext cx="217390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E536DC-354C-481E-96FA-6B8537C510F9}"/>
                  </a:ext>
                </a:extLst>
              </p14:cNvPr>
              <p14:cNvContentPartPr/>
              <p14:nvPr/>
            </p14:nvContentPartPr>
            <p14:xfrm>
              <a:off x="6940154" y="510778"/>
              <a:ext cx="190500" cy="190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E536DC-354C-481E-96FA-6B8537C510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21766" y="496346"/>
                <a:ext cx="226908" cy="47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E2EEB2-6B4C-4CAC-A179-56C1E2FEA2E8}"/>
                  </a:ext>
                </a:extLst>
              </p14:cNvPr>
              <p14:cNvContentPartPr/>
              <p14:nvPr/>
            </p14:nvContentPartPr>
            <p14:xfrm>
              <a:off x="7409796" y="203366"/>
              <a:ext cx="304799" cy="48577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E2EEB2-6B4C-4CAC-A179-56C1E2FEA2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1995" y="185589"/>
                <a:ext cx="340765" cy="521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A62C25-E941-47BD-9690-F086D88BC730}"/>
                  </a:ext>
                </a:extLst>
              </p14:cNvPr>
              <p14:cNvContentPartPr/>
              <p14:nvPr/>
            </p14:nvContentPartPr>
            <p14:xfrm>
              <a:off x="7618809" y="538658"/>
              <a:ext cx="104775" cy="1905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A62C25-E941-47BD-9690-F086D88BC7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00744" y="516507"/>
                <a:ext cx="140543" cy="62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EA7B71-1742-4A1B-A01F-A8543BE4F78C}"/>
                  </a:ext>
                </a:extLst>
              </p14:cNvPr>
              <p14:cNvContentPartPr/>
              <p14:nvPr/>
            </p14:nvContentPartPr>
            <p14:xfrm>
              <a:off x="7790259" y="396478"/>
              <a:ext cx="209549" cy="28575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EA7B71-1742-4A1B-A01F-A8543BE4F7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72069" y="379085"/>
                <a:ext cx="245565" cy="320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6E4DFC-6AB1-419C-B751-29421DF2ADB0}"/>
                  </a:ext>
                </a:extLst>
              </p14:cNvPr>
              <p14:cNvContentPartPr/>
              <p14:nvPr/>
            </p14:nvContentPartPr>
            <p14:xfrm>
              <a:off x="8154934" y="482429"/>
              <a:ext cx="104775" cy="29527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6E4DFC-6AB1-419C-B751-29421DF2AD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37531" y="464684"/>
                <a:ext cx="139937" cy="330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E1126A-EF5F-4E02-AF50-1B3BEB81445D}"/>
                  </a:ext>
                </a:extLst>
              </p14:cNvPr>
              <p14:cNvContentPartPr/>
              <p14:nvPr/>
            </p14:nvContentPartPr>
            <p14:xfrm>
              <a:off x="5947171" y="2888967"/>
              <a:ext cx="1085850" cy="5715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E1126A-EF5F-4E02-AF50-1B3BEB81445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29170" y="2871681"/>
                <a:ext cx="1121493" cy="92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A206271-3561-46AE-BCD1-EF0695E427C7}"/>
                  </a:ext>
                </a:extLst>
              </p14:cNvPr>
              <p14:cNvContentPartPr/>
              <p14:nvPr/>
            </p14:nvContentPartPr>
            <p14:xfrm>
              <a:off x="5982890" y="2237913"/>
              <a:ext cx="733425" cy="5715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A206271-3561-46AE-BCD1-EF0695E427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65342" y="2221144"/>
                <a:ext cx="768879" cy="91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47FCC3-B034-44C0-A78F-DAFD942B8634}"/>
                  </a:ext>
                </a:extLst>
              </p14:cNvPr>
              <p14:cNvContentPartPr/>
              <p14:nvPr/>
            </p14:nvContentPartPr>
            <p14:xfrm>
              <a:off x="3961208" y="3476083"/>
              <a:ext cx="981075" cy="6667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47FCC3-B034-44C0-A78F-DAFD942B86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43521" y="3459583"/>
                <a:ext cx="1016810" cy="10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89C4CF-600C-4173-ABC8-C794F3F63239}"/>
                  </a:ext>
                </a:extLst>
              </p14:cNvPr>
              <p14:cNvContentPartPr/>
              <p14:nvPr/>
            </p14:nvContentPartPr>
            <p14:xfrm>
              <a:off x="5897165" y="3458909"/>
              <a:ext cx="723899" cy="10477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89C4CF-600C-4173-ABC8-C794F3F632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79648" y="3441021"/>
                <a:ext cx="759290" cy="140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641AEE-D4A6-42CF-A160-1385385B0B3C}"/>
                  </a:ext>
                </a:extLst>
              </p14:cNvPr>
              <p14:cNvContentPartPr/>
              <p14:nvPr/>
            </p14:nvContentPartPr>
            <p14:xfrm>
              <a:off x="410765" y="2002074"/>
              <a:ext cx="666749" cy="23812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641AEE-D4A6-42CF-A160-1385385B0B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3019" y="1983757"/>
                <a:ext cx="702604" cy="274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D49190-E5BA-48D5-8C66-60E35E86EE4D}"/>
                  </a:ext>
                </a:extLst>
              </p14:cNvPr>
              <p14:cNvContentPartPr/>
              <p14:nvPr/>
            </p14:nvContentPartPr>
            <p14:xfrm>
              <a:off x="496490" y="2696765"/>
              <a:ext cx="800100" cy="9525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D49190-E5BA-48D5-8C66-60E35E86EE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8838" y="2678793"/>
                <a:ext cx="835764" cy="130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B1DAD52-E7B8-464F-9B65-D4799D91319F}"/>
                  </a:ext>
                </a:extLst>
              </p14:cNvPr>
              <p14:cNvContentPartPr/>
              <p14:nvPr/>
            </p14:nvContentPartPr>
            <p14:xfrm>
              <a:off x="1088752" y="2684077"/>
              <a:ext cx="152399" cy="2000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B1DAD52-E7B8-464F-9B65-D4799D9131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1181" y="2666192"/>
                <a:ext cx="187899" cy="236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957DB5B-E0F9-4476-80E2-46D8FB201B4D}"/>
                  </a:ext>
                </a:extLst>
              </p14:cNvPr>
              <p14:cNvContentPartPr/>
              <p14:nvPr/>
            </p14:nvContentPartPr>
            <p14:xfrm>
              <a:off x="482203" y="3375422"/>
              <a:ext cx="857250" cy="180974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957DB5B-E0F9-4476-80E2-46D8FB201B4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4598" y="3357539"/>
                <a:ext cx="892819" cy="216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DB06B7-F855-4D3B-9C75-5784632106C8}"/>
                  </a:ext>
                </a:extLst>
              </p14:cNvPr>
              <p14:cNvContentPartPr/>
              <p14:nvPr/>
            </p14:nvContentPartPr>
            <p14:xfrm>
              <a:off x="1161935" y="3403996"/>
              <a:ext cx="190500" cy="304799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DB06B7-F855-4D3B-9C75-5784632106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44552" y="3386384"/>
                <a:ext cx="225620" cy="34038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2405375" y="692150"/>
            <a:ext cx="55008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Voltage Transfer Characteristic</a:t>
            </a:r>
            <a:endParaRPr sz="2700"/>
          </a:p>
        </p:txBody>
      </p:sp>
      <p:sp>
        <p:nvSpPr>
          <p:cNvPr id="223" name="Google Shape;223;p32"/>
          <p:cNvSpPr/>
          <p:nvPr/>
        </p:nvSpPr>
        <p:spPr>
          <a:xfrm>
            <a:off x="877490" y="1695450"/>
            <a:ext cx="7190184" cy="2447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425348-0BF2-4C46-85EE-19AF1FA0BDD4}"/>
                  </a:ext>
                </a:extLst>
              </p14:cNvPr>
              <p14:cNvContentPartPr/>
              <p14:nvPr/>
            </p14:nvContentPartPr>
            <p14:xfrm>
              <a:off x="5818584" y="1410890"/>
              <a:ext cx="57150" cy="17145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425348-0BF2-4C46-85EE-19AF1FA0BD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0945" y="1392892"/>
                <a:ext cx="92075" cy="1750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899C2B-ACB8-4F29-81A6-CCD7BE8C00BB}"/>
                  </a:ext>
                </a:extLst>
              </p14:cNvPr>
              <p14:cNvContentPartPr/>
              <p14:nvPr/>
            </p14:nvContentPartPr>
            <p14:xfrm>
              <a:off x="6297216" y="1565225"/>
              <a:ext cx="228600" cy="476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899C2B-ACB8-4F29-81A6-CCD7BE8C00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9468" y="1546994"/>
                <a:ext cx="263742" cy="84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EE8B5E-5044-4C51-A79E-E7AB917856DF}"/>
                  </a:ext>
                </a:extLst>
              </p14:cNvPr>
              <p14:cNvContentPartPr/>
              <p14:nvPr/>
            </p14:nvContentPartPr>
            <p14:xfrm>
              <a:off x="6394398" y="1489472"/>
              <a:ext cx="47625" cy="22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EE8B5E-5044-4C51-A79E-E7AB917856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4554" y="1471779"/>
                <a:ext cx="86916" cy="263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EBC666-D4B0-49FF-A940-A61C99D95BD3}"/>
                  </a:ext>
                </a:extLst>
              </p14:cNvPr>
              <p14:cNvContentPartPr/>
              <p14:nvPr/>
            </p14:nvContentPartPr>
            <p14:xfrm>
              <a:off x="6697265" y="1432321"/>
              <a:ext cx="171450" cy="2667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EBC666-D4B0-49FF-A940-A61C99D95B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79579" y="1414685"/>
                <a:ext cx="207184" cy="302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6F9D80-1B2A-4714-A844-CD44D4B4DEE0}"/>
                  </a:ext>
                </a:extLst>
              </p14:cNvPr>
              <p14:cNvContentPartPr/>
              <p14:nvPr/>
            </p14:nvContentPartPr>
            <p14:xfrm>
              <a:off x="6980514" y="1437095"/>
              <a:ext cx="133350" cy="1905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6F9D80-1B2A-4714-A844-CD44D4B4DE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63454" y="1419021"/>
                <a:ext cx="167819" cy="226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D32D23-B97E-4CA4-BBC5-DA6743BC3724}"/>
                  </a:ext>
                </a:extLst>
              </p14:cNvPr>
              <p14:cNvContentPartPr/>
              <p14:nvPr/>
            </p14:nvContentPartPr>
            <p14:xfrm>
              <a:off x="2957492" y="3246834"/>
              <a:ext cx="38100" cy="1600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D32D23-B97E-4CA4-BBC5-DA6743BC37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0520" y="3228797"/>
                <a:ext cx="72390" cy="1635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E16828-9D51-4458-849B-F91741ECA4D0}"/>
                  </a:ext>
                </a:extLst>
              </p14:cNvPr>
              <p14:cNvContentPartPr/>
              <p14:nvPr/>
            </p14:nvContentPartPr>
            <p14:xfrm>
              <a:off x="1318021" y="4261246"/>
              <a:ext cx="314325" cy="1905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E16828-9D51-4458-849B-F91741ECA4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99768" y="4239021"/>
                <a:ext cx="350467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37A2C6-ED68-4DD8-AEB1-BD4702E6136C}"/>
                  </a:ext>
                </a:extLst>
              </p14:cNvPr>
              <p14:cNvContentPartPr/>
              <p14:nvPr/>
            </p14:nvContentPartPr>
            <p14:xfrm>
              <a:off x="1746646" y="4146947"/>
              <a:ext cx="200025" cy="18097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37A2C6-ED68-4DD8-AEB1-BD4702E613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28261" y="4129239"/>
                <a:ext cx="236427" cy="216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C4C9F1-9DC8-4225-9914-1462E7CEBDDE}"/>
                  </a:ext>
                </a:extLst>
              </p14:cNvPr>
              <p14:cNvContentPartPr/>
              <p14:nvPr/>
            </p14:nvContentPartPr>
            <p14:xfrm>
              <a:off x="1975246" y="4056018"/>
              <a:ext cx="552449" cy="361949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C4C9F1-9DC8-4225-9914-1462E7CEBD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57391" y="4038211"/>
                <a:ext cx="587803" cy="397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F911C5-C023-4A97-85A2-3EF82F4FC14E}"/>
                  </a:ext>
                </a:extLst>
              </p14:cNvPr>
              <p14:cNvContentPartPr/>
              <p14:nvPr/>
            </p14:nvContentPartPr>
            <p14:xfrm>
              <a:off x="4068366" y="3253978"/>
              <a:ext cx="1076324" cy="1104899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F911C5-C023-4A97-85A2-3EF82F4FC1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50361" y="3235942"/>
                <a:ext cx="1111973" cy="1140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BBA49D-66E8-49F9-997F-4CFDC68D6F46}"/>
                  </a:ext>
                </a:extLst>
              </p14:cNvPr>
              <p14:cNvContentPartPr/>
              <p14:nvPr/>
            </p14:nvContentPartPr>
            <p14:xfrm>
              <a:off x="5139927" y="4229841"/>
              <a:ext cx="9525" cy="952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BBA49D-66E8-49F9-997F-4CFDC68D6F4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63677" y="4177983"/>
                <a:ext cx="952500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DF927E-1F14-46C6-9BC6-C902F20863B2}"/>
                  </a:ext>
                </a:extLst>
              </p14:cNvPr>
              <p14:cNvContentPartPr/>
              <p14:nvPr/>
            </p14:nvContentPartPr>
            <p14:xfrm>
              <a:off x="5088707" y="4204096"/>
              <a:ext cx="57150" cy="247649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DF927E-1F14-46C6-9BC6-C902F20863B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1283" y="4186355"/>
                <a:ext cx="91649" cy="283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7DAE4F6-CBDB-4DD4-9758-EBA13F911D83}"/>
                  </a:ext>
                </a:extLst>
              </p14:cNvPr>
              <p14:cNvContentPartPr/>
              <p14:nvPr/>
            </p14:nvContentPartPr>
            <p14:xfrm>
              <a:off x="5304234" y="4045719"/>
              <a:ext cx="123824" cy="62865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7DAE4F6-CBDB-4DD4-9758-EBA13F911D8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86940" y="4027758"/>
                <a:ext cx="158066" cy="664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183B5C1-FC34-4FF6-8249-121CC9095EC9}"/>
                  </a:ext>
                </a:extLst>
              </p14:cNvPr>
              <p14:cNvContentPartPr/>
              <p14:nvPr/>
            </p14:nvContentPartPr>
            <p14:xfrm>
              <a:off x="5525690" y="4446983"/>
              <a:ext cx="38100" cy="14287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183B5C1-FC34-4FF6-8249-121CC9095E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7373" y="4429124"/>
                <a:ext cx="74368" cy="178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7AB812-653D-44A3-8FD7-509094883643}"/>
                  </a:ext>
                </a:extLst>
              </p14:cNvPr>
              <p14:cNvContentPartPr/>
              <p14:nvPr/>
            </p14:nvContentPartPr>
            <p14:xfrm>
              <a:off x="5497115" y="4282678"/>
              <a:ext cx="9525" cy="95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7AB812-653D-44A3-8FD7-5090948836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30390" y="380642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BFC3A43-017D-4F5B-BA89-EA9FBB6A3AD9}"/>
                  </a:ext>
                </a:extLst>
              </p14:cNvPr>
              <p14:cNvContentPartPr/>
              <p14:nvPr/>
            </p14:nvContentPartPr>
            <p14:xfrm>
              <a:off x="5675709" y="4437455"/>
              <a:ext cx="342900" cy="29527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BFC3A43-017D-4F5B-BA89-EA9FBB6A3A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58170" y="4419340"/>
                <a:ext cx="378335" cy="331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3BFED7B-78B3-43CC-BF03-2E36F0989AC5}"/>
                  </a:ext>
                </a:extLst>
              </p14:cNvPr>
              <p14:cNvContentPartPr/>
              <p14:nvPr/>
            </p14:nvContentPartPr>
            <p14:xfrm>
              <a:off x="6140053" y="4453646"/>
              <a:ext cx="209549" cy="21907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3BFED7B-78B3-43CC-BF03-2E36F0989AC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22441" y="4435511"/>
                <a:ext cx="245133" cy="254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A68AC4-4C42-4620-860F-222AB863A1B6}"/>
                  </a:ext>
                </a:extLst>
              </p14:cNvPr>
              <p14:cNvContentPartPr/>
              <p14:nvPr/>
            </p14:nvContentPartPr>
            <p14:xfrm>
              <a:off x="6369824" y="4511278"/>
              <a:ext cx="123824" cy="17145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A68AC4-4C42-4620-860F-222AB863A1B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51287" y="4493920"/>
                <a:ext cx="160526" cy="206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D7E04AA-2329-4E05-BF3F-B4B259512929}"/>
                  </a:ext>
                </a:extLst>
              </p14:cNvPr>
              <p14:cNvContentPartPr/>
              <p14:nvPr/>
            </p14:nvContentPartPr>
            <p14:xfrm>
              <a:off x="6554390" y="4476757"/>
              <a:ext cx="133350" cy="247649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D7E04AA-2329-4E05-BF3F-B4B2595129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36798" y="4459016"/>
                <a:ext cx="168183" cy="283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15FBFD5-C041-4BF4-9859-96CD9BA32AB5}"/>
                  </a:ext>
                </a:extLst>
              </p14:cNvPr>
              <p14:cNvContentPartPr/>
              <p14:nvPr/>
            </p14:nvContentPartPr>
            <p14:xfrm>
              <a:off x="7060334" y="3432571"/>
              <a:ext cx="428625" cy="59055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15FBFD5-C041-4BF4-9859-96CD9BA32AB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42233" y="3415076"/>
                <a:ext cx="464464" cy="625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6ECD44-5E34-4F5F-9FCA-7DEB6195FF91}"/>
                  </a:ext>
                </a:extLst>
              </p14:cNvPr>
              <p14:cNvContentPartPr/>
              <p14:nvPr/>
            </p14:nvContentPartPr>
            <p14:xfrm>
              <a:off x="7168752" y="3776771"/>
              <a:ext cx="161925" cy="9525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6ECD44-5E34-4F5F-9FCA-7DEB6195FF9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51237" y="3763899"/>
                <a:ext cx="197313" cy="35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78C61FB-7997-4320-9DA2-E23F19B38C8F}"/>
                  </a:ext>
                </a:extLst>
              </p14:cNvPr>
              <p14:cNvContentPartPr/>
              <p14:nvPr/>
            </p14:nvContentPartPr>
            <p14:xfrm>
              <a:off x="7597378" y="3593642"/>
              <a:ext cx="361949" cy="209549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78C61FB-7997-4320-9DA2-E23F19B38C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79731" y="3575691"/>
                <a:ext cx="397604" cy="245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250416-92E4-4F4A-B899-6C4FD178B434}"/>
                  </a:ext>
                </a:extLst>
              </p14:cNvPr>
              <p14:cNvContentPartPr/>
              <p14:nvPr/>
            </p14:nvContentPartPr>
            <p14:xfrm>
              <a:off x="8161734" y="3374207"/>
              <a:ext cx="47625" cy="47625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250416-92E4-4F4A-B899-6C4FD178B43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44188" y="3356555"/>
                <a:ext cx="83075" cy="511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66BC69B-DDB2-4CF2-80FD-8516E6479691}"/>
                  </a:ext>
                </a:extLst>
              </p14:cNvPr>
              <p14:cNvContentPartPr/>
              <p14:nvPr/>
            </p14:nvContentPartPr>
            <p14:xfrm>
              <a:off x="8297300" y="3573514"/>
              <a:ext cx="152399" cy="161925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66BC69B-DDB2-4CF2-80FD-8516E64796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79157" y="3555113"/>
                <a:ext cx="188322" cy="198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EE9419B-01AC-40B9-A5D9-614861EA3C5F}"/>
                  </a:ext>
                </a:extLst>
              </p14:cNvPr>
              <p14:cNvContentPartPr/>
              <p14:nvPr/>
            </p14:nvContentPartPr>
            <p14:xfrm>
              <a:off x="8530534" y="3089671"/>
              <a:ext cx="152399" cy="31432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EE9419B-01AC-40B9-A5D9-614861EA3C5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12605" y="3072089"/>
                <a:ext cx="187899" cy="349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8C43AD-0264-4A61-996B-DD8A24F0C575}"/>
                  </a:ext>
                </a:extLst>
              </p14:cNvPr>
              <p14:cNvContentPartPr/>
              <p14:nvPr/>
            </p14:nvContentPartPr>
            <p14:xfrm>
              <a:off x="4253616" y="2036384"/>
              <a:ext cx="333374" cy="1828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8C43AD-0264-4A61-996B-DD8A24F0C57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35808" y="2018727"/>
                <a:ext cx="368635" cy="1864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9F7C301-2937-4933-B794-82E3DF922924}"/>
                  </a:ext>
                </a:extLst>
              </p14:cNvPr>
              <p14:cNvContentPartPr/>
              <p14:nvPr/>
            </p14:nvContentPartPr>
            <p14:xfrm>
              <a:off x="1325165" y="789383"/>
              <a:ext cx="47625" cy="1685925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9F7C301-2937-4933-B794-82E3DF9229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08396" y="771701"/>
                <a:ext cx="80828" cy="1721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6430450-D1D7-496E-AA65-DF1ECD46B0B2}"/>
                  </a:ext>
                </a:extLst>
              </p14:cNvPr>
              <p14:cNvContentPartPr/>
              <p14:nvPr/>
            </p14:nvContentPartPr>
            <p14:xfrm>
              <a:off x="667940" y="1487734"/>
              <a:ext cx="1057275" cy="9525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6430450-D1D7-496E-AA65-DF1ECD46B0B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0343" y="1469762"/>
                <a:ext cx="1092829" cy="130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6B092B9-110A-4669-85EC-918045A72495}"/>
                  </a:ext>
                </a:extLst>
              </p14:cNvPr>
              <p14:cNvContentPartPr/>
              <p14:nvPr/>
            </p14:nvContentPartPr>
            <p14:xfrm>
              <a:off x="782240" y="1867734"/>
              <a:ext cx="571500" cy="5715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6B092B9-110A-4669-85EC-918045A7249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4749" y="1849986"/>
                <a:ext cx="606839" cy="92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382DD61-A959-427E-AA49-5822439684E2}"/>
                  </a:ext>
                </a:extLst>
              </p14:cNvPr>
              <p14:cNvContentPartPr/>
              <p14:nvPr/>
            </p14:nvContentPartPr>
            <p14:xfrm>
              <a:off x="1410890" y="1103708"/>
              <a:ext cx="504825" cy="9525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382DD61-A959-427E-AA49-5822439684E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93014" y="627458"/>
                <a:ext cx="54022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7D90A6E-F92B-47C4-965B-51FB1B3E9335}"/>
                  </a:ext>
                </a:extLst>
              </p14:cNvPr>
              <p14:cNvContentPartPr/>
              <p14:nvPr/>
            </p14:nvContentPartPr>
            <p14:xfrm>
              <a:off x="1625203" y="1525190"/>
              <a:ext cx="438150" cy="9525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7D90A6E-F92B-47C4-965B-51FB1B3E933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607392" y="1503542"/>
                <a:ext cx="473416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D63E0DC-770F-4871-A577-AAE2D0505600}"/>
                  </a:ext>
                </a:extLst>
              </p14:cNvPr>
              <p14:cNvContentPartPr/>
              <p14:nvPr/>
            </p14:nvContentPartPr>
            <p14:xfrm>
              <a:off x="1291412" y="1082278"/>
              <a:ext cx="133350" cy="809624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D63E0DC-770F-4871-A577-AAE2D050560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73440" y="1064732"/>
                <a:ext cx="168934" cy="84507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907414" y="521906"/>
            <a:ext cx="5170805" cy="48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Example:	Voltage Comparator</a:t>
            </a:r>
            <a:endParaRPr sz="2700"/>
          </a:p>
        </p:txBody>
      </p:sp>
      <p:sp>
        <p:nvSpPr>
          <p:cNvPr id="229" name="Google Shape;229;p33"/>
          <p:cNvSpPr txBox="1"/>
          <p:nvPr/>
        </p:nvSpPr>
        <p:spPr>
          <a:xfrm>
            <a:off x="860742" y="2149792"/>
            <a:ext cx="93345" cy="33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1209675" y="1752600"/>
            <a:ext cx="4352925" cy="2362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6144005" y="2446337"/>
            <a:ext cx="2926080" cy="67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noAutofit/>
          </a:bodyPr>
          <a:lstStyle/>
          <a:p>
            <a:pPr marL="38100" marR="30480" lvl="0" indent="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When V1 is equal to V2, Vo = 0V  When V1 is smaller than V2, Vo = V</a:t>
            </a:r>
            <a:r>
              <a:rPr lang="en-US" sz="1350" b="0" i="0" u="none" strike="noStrike" cap="none" baseline="30000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+</a:t>
            </a:r>
            <a:r>
              <a:rPr lang="en-US" sz="140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.  When V1 is larger than V2, Vo = V</a:t>
            </a:r>
            <a:r>
              <a:rPr lang="en-US" sz="1350" b="0" i="0" u="none" strike="noStrike" cap="none" baseline="30000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en-US" sz="1400" b="0" i="0" u="none" strike="noStrike" cap="none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5AE009-785B-4693-A5AF-1A46EE2D21D0}"/>
                  </a:ext>
                </a:extLst>
              </p14:cNvPr>
              <p14:cNvContentPartPr/>
              <p14:nvPr/>
            </p14:nvContentPartPr>
            <p14:xfrm>
              <a:off x="5475684" y="953690"/>
              <a:ext cx="333374" cy="25717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5AE009-785B-4693-A5AF-1A46EE2D21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7467" y="936139"/>
                <a:ext cx="369444" cy="292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696172-9227-42A8-9E87-EDF8FF79DC8E}"/>
                  </a:ext>
                </a:extLst>
              </p14:cNvPr>
              <p14:cNvContentPartPr/>
              <p14:nvPr/>
            </p14:nvContentPartPr>
            <p14:xfrm>
              <a:off x="5882878" y="1032271"/>
              <a:ext cx="57150" cy="3143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696172-9227-42A8-9E87-EDF8FF79DC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5041" y="1014588"/>
                <a:ext cx="93187" cy="350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92AE08-47CC-4828-9411-C3F54887340E}"/>
                  </a:ext>
                </a:extLst>
              </p14:cNvPr>
              <p14:cNvContentPartPr/>
              <p14:nvPr/>
            </p14:nvContentPartPr>
            <p14:xfrm>
              <a:off x="6140086" y="1096565"/>
              <a:ext cx="190500" cy="1905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92AE08-47CC-4828-9411-C3F5488734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22638" y="1078525"/>
                <a:ext cx="225751" cy="226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125571-F8F0-4725-8B74-82D42B4381B7}"/>
                  </a:ext>
                </a:extLst>
              </p14:cNvPr>
              <p14:cNvContentPartPr/>
              <p14:nvPr/>
            </p14:nvContentPartPr>
            <p14:xfrm>
              <a:off x="6461521" y="955088"/>
              <a:ext cx="190500" cy="27622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125571-F8F0-4725-8B74-82D42B4381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3168" y="937395"/>
                <a:ext cx="226838" cy="311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1F95BC-5D52-410C-B317-458B702E55A7}"/>
                  </a:ext>
                </a:extLst>
              </p14:cNvPr>
              <p14:cNvContentPartPr/>
              <p14:nvPr/>
            </p14:nvContentPartPr>
            <p14:xfrm>
              <a:off x="6632170" y="1289446"/>
              <a:ext cx="209549" cy="1905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1F95BC-5D52-410C-B317-458B702E55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14344" y="1272224"/>
                <a:ext cx="245565" cy="225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94AD13-0E5E-4A6A-B44E-B9F98239D116}"/>
                  </a:ext>
                </a:extLst>
              </p14:cNvPr>
              <p14:cNvContentPartPr/>
              <p14:nvPr/>
            </p14:nvContentPartPr>
            <p14:xfrm>
              <a:off x="5740003" y="1530156"/>
              <a:ext cx="342900" cy="390524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94AD13-0E5E-4A6A-B44E-B9F98239D1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22050" y="1512584"/>
                <a:ext cx="378447" cy="426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53C3DF-7FD3-4B3E-9005-213CCADBE001}"/>
                  </a:ext>
                </a:extLst>
              </p14:cNvPr>
              <p14:cNvContentPartPr/>
              <p14:nvPr/>
            </p14:nvContentPartPr>
            <p14:xfrm>
              <a:off x="6126703" y="1763436"/>
              <a:ext cx="123824" cy="23812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53C3DF-7FD3-4B3E-9005-213CCADBE0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08699" y="1745612"/>
                <a:ext cx="160200" cy="273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7B2B36-82DF-4C74-8FC6-32B3E6522231}"/>
                  </a:ext>
                </a:extLst>
              </p14:cNvPr>
              <p14:cNvContentPartPr/>
              <p14:nvPr/>
            </p14:nvContentPartPr>
            <p14:xfrm>
              <a:off x="6391194" y="1675209"/>
              <a:ext cx="85725" cy="12382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7B2B36-82DF-4C74-8FC6-32B3E65222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72608" y="1657416"/>
                <a:ext cx="123277" cy="159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736722-CB3E-427F-A792-5038EC07AB80}"/>
                  </a:ext>
                </a:extLst>
              </p14:cNvPr>
              <p14:cNvContentPartPr/>
              <p14:nvPr/>
            </p14:nvContentPartPr>
            <p14:xfrm>
              <a:off x="6631834" y="1682353"/>
              <a:ext cx="142875" cy="180974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736722-CB3E-427F-A792-5038EC07AB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14590" y="1664653"/>
                <a:ext cx="177714" cy="21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30074C-98DD-449F-BE7C-B305DB8000EC}"/>
                  </a:ext>
                </a:extLst>
              </p14:cNvPr>
              <p14:cNvContentPartPr/>
              <p14:nvPr/>
            </p14:nvContentPartPr>
            <p14:xfrm>
              <a:off x="6954441" y="1681163"/>
              <a:ext cx="447674" cy="180974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30074C-98DD-449F-BE7C-B305DB8000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36765" y="1662809"/>
                <a:ext cx="483387" cy="217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F94CC5-C5A3-48DE-A02B-B9BE2578018A}"/>
                  </a:ext>
                </a:extLst>
              </p14:cNvPr>
              <p14:cNvContentPartPr/>
              <p14:nvPr/>
            </p14:nvContentPartPr>
            <p14:xfrm>
              <a:off x="7390209" y="1390942"/>
              <a:ext cx="400050" cy="65722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F94CC5-C5A3-48DE-A02B-B9BE257801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72597" y="1372857"/>
                <a:ext cx="435634" cy="693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C648F9-05B7-4FEF-9253-1E57F79CE79F}"/>
                  </a:ext>
                </a:extLst>
              </p14:cNvPr>
              <p14:cNvContentPartPr/>
              <p14:nvPr/>
            </p14:nvContentPartPr>
            <p14:xfrm>
              <a:off x="7511654" y="1780185"/>
              <a:ext cx="323850" cy="95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C648F9-05B7-4FEF-9253-1E57F79CE7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94158" y="1762899"/>
                <a:ext cx="359199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CBF61C-7767-4571-8FCE-18AD80A83E99}"/>
                  </a:ext>
                </a:extLst>
              </p14:cNvPr>
              <p14:cNvContentPartPr/>
              <p14:nvPr/>
            </p14:nvContentPartPr>
            <p14:xfrm>
              <a:off x="7847409" y="1651689"/>
              <a:ext cx="228600" cy="2667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CBF61C-7767-4571-8FCE-18AD80A83E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29605" y="1634171"/>
                <a:ext cx="263851" cy="302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10C015-2606-4E49-8447-30F77E8E8B4C}"/>
                  </a:ext>
                </a:extLst>
              </p14:cNvPr>
              <p14:cNvContentPartPr/>
              <p14:nvPr/>
            </p14:nvContentPartPr>
            <p14:xfrm>
              <a:off x="8112508" y="1876369"/>
              <a:ext cx="104775" cy="228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10C015-2606-4E49-8447-30F77E8E8B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94682" y="1859083"/>
                <a:ext cx="140791" cy="263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6C360D-60F6-4D35-8076-778786CFFA1F}"/>
                  </a:ext>
                </a:extLst>
              </p14:cNvPr>
              <p14:cNvContentPartPr/>
              <p14:nvPr/>
            </p14:nvContentPartPr>
            <p14:xfrm>
              <a:off x="8260713" y="1489472"/>
              <a:ext cx="238125" cy="33337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6C360D-60F6-4D35-8076-778786CFFA1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42899" y="1471683"/>
                <a:ext cx="274116" cy="368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408241C-DE79-4E87-B4C3-5DBADA25A5A0}"/>
                  </a:ext>
                </a:extLst>
              </p14:cNvPr>
              <p14:cNvContentPartPr/>
              <p14:nvPr/>
            </p14:nvContentPartPr>
            <p14:xfrm>
              <a:off x="8626077" y="1596628"/>
              <a:ext cx="161925" cy="1905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408241C-DE79-4E87-B4C3-5DBADA25A5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08287" y="1581811"/>
                <a:ext cx="197868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B9A69D7-AEAC-4E54-996C-6A024C761EE8}"/>
                  </a:ext>
                </a:extLst>
              </p14:cNvPr>
              <p14:cNvContentPartPr/>
              <p14:nvPr/>
            </p14:nvContentPartPr>
            <p14:xfrm>
              <a:off x="8897540" y="1382315"/>
              <a:ext cx="257175" cy="35242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B9A69D7-AEAC-4E54-996C-6A024C761E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79965" y="1364783"/>
                <a:ext cx="292685" cy="387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0BB8B5C-3657-433C-B85F-2A8AEAE8FE8F}"/>
                  </a:ext>
                </a:extLst>
              </p14:cNvPr>
              <p14:cNvContentPartPr/>
              <p14:nvPr/>
            </p14:nvContentPartPr>
            <p14:xfrm>
              <a:off x="9111562" y="1703784"/>
              <a:ext cx="123824" cy="25717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0BB8B5C-3657-433C-B85F-2A8AEAE8FE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94567" y="1685493"/>
                <a:ext cx="158162" cy="293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4C3978B-4778-4C16-92E3-90D25AF59C3C}"/>
                  </a:ext>
                </a:extLst>
              </p14:cNvPr>
              <p14:cNvContentPartPr/>
              <p14:nvPr/>
            </p14:nvContentPartPr>
            <p14:xfrm>
              <a:off x="9333309" y="1875233"/>
              <a:ext cx="9525" cy="952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4C3978B-4778-4C16-92E3-90D25AF59C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57059" y="139898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5BC257B-F7A9-4456-AD3E-C23C84D85E9E}"/>
                  </a:ext>
                </a:extLst>
              </p14:cNvPr>
              <p14:cNvContentPartPr/>
              <p14:nvPr/>
            </p14:nvContentPartPr>
            <p14:xfrm>
              <a:off x="9354296" y="1852588"/>
              <a:ext cx="57150" cy="16192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5BC257B-F7A9-4456-AD3E-C23C84D85E9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34989" y="1834435"/>
                <a:ext cx="95379" cy="197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614FEA4-6543-4B85-AF48-301D85DC4B21}"/>
                  </a:ext>
                </a:extLst>
              </p14:cNvPr>
              <p14:cNvContentPartPr/>
              <p14:nvPr/>
            </p14:nvContentPartPr>
            <p14:xfrm>
              <a:off x="4165534" y="2846783"/>
              <a:ext cx="28575" cy="352425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614FEA4-6543-4B85-AF48-301D85DC4B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44523" y="2829251"/>
                <a:ext cx="70177" cy="387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B0F635-EF78-4390-A4AD-9AE076E213F6}"/>
                  </a:ext>
                </a:extLst>
              </p14:cNvPr>
              <p14:cNvContentPartPr/>
              <p14:nvPr/>
            </p14:nvContentPartPr>
            <p14:xfrm>
              <a:off x="4004072" y="3343916"/>
              <a:ext cx="333374" cy="5715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B0F635-EF78-4390-A4AD-9AE076E213F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6601" y="3324995"/>
                <a:ext cx="368672" cy="95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B85CE2-E2D8-46C8-B515-E57836BEB511}"/>
                  </a:ext>
                </a:extLst>
              </p14:cNvPr>
              <p14:cNvContentPartPr/>
              <p14:nvPr/>
            </p14:nvContentPartPr>
            <p14:xfrm>
              <a:off x="4354115" y="3211692"/>
              <a:ext cx="200025" cy="2667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B85CE2-E2D8-46C8-B515-E57836BEB5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36164" y="3193936"/>
                <a:ext cx="236293" cy="301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CCDBE8A-E8E9-4702-85DA-88BBA3F80744}"/>
                  </a:ext>
                </a:extLst>
              </p14:cNvPr>
              <p14:cNvContentPartPr/>
              <p14:nvPr/>
            </p14:nvContentPartPr>
            <p14:xfrm>
              <a:off x="4659391" y="3411140"/>
              <a:ext cx="190500" cy="13335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CCDBE8A-E8E9-4702-85DA-88BBA3F807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41752" y="3392619"/>
                <a:ext cx="225425" cy="170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F80175C-50D8-4172-8640-8FE1394DDCD1}"/>
                  </a:ext>
                </a:extLst>
              </p14:cNvPr>
              <p14:cNvContentPartPr/>
              <p14:nvPr/>
            </p14:nvContentPartPr>
            <p14:xfrm>
              <a:off x="4890317" y="3373712"/>
              <a:ext cx="200025" cy="180974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F80175C-50D8-4172-8640-8FE1394DDC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72970" y="3355651"/>
                <a:ext cx="235074" cy="21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59B5D5B-9184-44D0-80DD-27A0F63F1370}"/>
                  </a:ext>
                </a:extLst>
              </p14:cNvPr>
              <p14:cNvContentPartPr/>
              <p14:nvPr/>
            </p14:nvContentPartPr>
            <p14:xfrm>
              <a:off x="4082652" y="1652550"/>
              <a:ext cx="104775" cy="466724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59B5D5B-9184-44D0-80DD-27A0F63F13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65652" y="1634488"/>
                <a:ext cx="139122" cy="502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F84E189-91D7-4AB9-9F34-B64BFBE62435}"/>
                  </a:ext>
                </a:extLst>
              </p14:cNvPr>
              <p14:cNvContentPartPr/>
              <p14:nvPr/>
            </p14:nvContentPartPr>
            <p14:xfrm>
              <a:off x="4047583" y="1230358"/>
              <a:ext cx="200025" cy="161925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F84E189-91D7-4AB9-9F34-B64BFBE624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29955" y="1212568"/>
                <a:ext cx="235641" cy="197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39E8808-B684-4F69-8484-954413264D87}"/>
                  </a:ext>
                </a:extLst>
              </p14:cNvPr>
              <p14:cNvContentPartPr/>
              <p14:nvPr/>
            </p14:nvContentPartPr>
            <p14:xfrm>
              <a:off x="4130838" y="1382315"/>
              <a:ext cx="190500" cy="1905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39E8808-B684-4F69-8484-954413264D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12832" y="1364467"/>
                <a:ext cx="226151" cy="2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066B948-A25D-44AF-BCA0-58617A55887C}"/>
                  </a:ext>
                </a:extLst>
              </p14:cNvPr>
              <p14:cNvContentPartPr/>
              <p14:nvPr/>
            </p14:nvContentPartPr>
            <p14:xfrm>
              <a:off x="4416762" y="1482978"/>
              <a:ext cx="171450" cy="123824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066B948-A25D-44AF-BCA0-58617A55887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99014" y="1464875"/>
                <a:ext cx="206592" cy="159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AE55F7E-9885-4CA7-9B01-882C689C66A5}"/>
                  </a:ext>
                </a:extLst>
              </p14:cNvPr>
              <p14:cNvContentPartPr/>
              <p14:nvPr/>
            </p14:nvContentPartPr>
            <p14:xfrm>
              <a:off x="1518046" y="1170977"/>
              <a:ext cx="238125" cy="333374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AE55F7E-9885-4CA7-9B01-882C689C66A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00605" y="1153183"/>
                <a:ext cx="273363" cy="369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3E550FB-69D1-4DAB-A992-9A6DB52F2429}"/>
                  </a:ext>
                </a:extLst>
              </p14:cNvPr>
              <p14:cNvContentPartPr/>
              <p14:nvPr/>
            </p14:nvContentPartPr>
            <p14:xfrm>
              <a:off x="1787911" y="1518046"/>
              <a:ext cx="266700" cy="200025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3E550FB-69D1-4DAB-A992-9A6DB52F24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69669" y="1500606"/>
                <a:ext cx="302819" cy="235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829EEF9-5674-4E80-8002-F3C399A68E32}"/>
                  </a:ext>
                </a:extLst>
              </p14:cNvPr>
              <p14:cNvContentPartPr/>
              <p14:nvPr/>
            </p14:nvContentPartPr>
            <p14:xfrm>
              <a:off x="2112605" y="1539478"/>
              <a:ext cx="219075" cy="1143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829EEF9-5674-4E80-8002-F3C399A68E3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94677" y="1521839"/>
                <a:ext cx="254572" cy="149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1A063C6-5B9E-49DA-8EE1-15F404BCD848}"/>
                  </a:ext>
                </a:extLst>
              </p14:cNvPr>
              <p14:cNvContentPartPr/>
              <p14:nvPr/>
            </p14:nvContentPartPr>
            <p14:xfrm>
              <a:off x="2353865" y="1375171"/>
              <a:ext cx="161925" cy="9525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1A063C6-5B9E-49DA-8EE1-15F404BCD84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35753" y="908446"/>
                <a:ext cx="197788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498AD77-7CB8-484D-8AB7-B103FD538B3C}"/>
                  </a:ext>
                </a:extLst>
              </p14:cNvPr>
              <p14:cNvContentPartPr/>
              <p14:nvPr/>
            </p14:nvContentPartPr>
            <p14:xfrm>
              <a:off x="2432446" y="1489472"/>
              <a:ext cx="133350" cy="1905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498AD77-7CB8-484D-8AB7-B103FD538B3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13874" y="1470796"/>
                <a:ext cx="170123" cy="56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A9A19E2-833C-4240-9501-8D15DC0E3E29}"/>
                  </a:ext>
                </a:extLst>
              </p14:cNvPr>
              <p14:cNvContentPartPr/>
              <p14:nvPr/>
            </p14:nvContentPartPr>
            <p14:xfrm>
              <a:off x="2711053" y="1239441"/>
              <a:ext cx="19050" cy="276224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A9A19E2-833C-4240-9501-8D15DC0E3E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88828" y="1221220"/>
                <a:ext cx="63954" cy="312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C738095-1A52-479D-B028-8976609D976B}"/>
                  </a:ext>
                </a:extLst>
              </p14:cNvPr>
              <p14:cNvContentPartPr/>
              <p14:nvPr/>
            </p14:nvContentPartPr>
            <p14:xfrm>
              <a:off x="2796778" y="1273686"/>
              <a:ext cx="247649" cy="2667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C738095-1A52-479D-B028-8976609D976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79293" y="1256168"/>
                <a:ext cx="282976" cy="302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C6A4C70-1FDA-4C20-87BA-CC5393BA4211}"/>
                  </a:ext>
                </a:extLst>
              </p14:cNvPr>
              <p14:cNvContentPartPr/>
              <p14:nvPr/>
            </p14:nvContentPartPr>
            <p14:xfrm>
              <a:off x="3111103" y="1299790"/>
              <a:ext cx="247649" cy="2667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C6A4C70-1FDA-4C20-87BA-CC5393BA42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93336" y="1281548"/>
                <a:ext cx="283545" cy="30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D3D5474-5412-490E-8593-0FDBAC416644}"/>
                  </a:ext>
                </a:extLst>
              </p14:cNvPr>
              <p14:cNvContentPartPr/>
              <p14:nvPr/>
            </p14:nvContentPartPr>
            <p14:xfrm>
              <a:off x="5209553" y="889396"/>
              <a:ext cx="647700" cy="1285875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D3D5474-5412-490E-8593-0FDBAC4166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91680" y="871422"/>
                <a:ext cx="683088" cy="1321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0F6A47C-1BA8-49ED-AAA6-4EAC243F097F}"/>
                  </a:ext>
                </a:extLst>
              </p14:cNvPr>
              <p14:cNvContentPartPr/>
              <p14:nvPr/>
            </p14:nvContentPartPr>
            <p14:xfrm>
              <a:off x="9110860" y="1856576"/>
              <a:ext cx="314325" cy="152399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0F6A47C-1BA8-49ED-AAA6-4EAC243F097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93095" y="1839139"/>
                <a:ext cx="350217" cy="186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0F59D1E-E195-4F69-AA11-5C29F2CCFE08}"/>
                  </a:ext>
                </a:extLst>
              </p14:cNvPr>
              <p14:cNvContentPartPr/>
              <p14:nvPr/>
            </p14:nvContentPartPr>
            <p14:xfrm>
              <a:off x="6061471" y="3647007"/>
              <a:ext cx="257175" cy="32385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0F59D1E-E195-4F69-AA11-5C29F2CCFE0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43722" y="3629588"/>
                <a:ext cx="293035" cy="35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5F6712D-177F-407E-85CE-52140A3498D1}"/>
                  </a:ext>
                </a:extLst>
              </p14:cNvPr>
              <p14:cNvContentPartPr/>
              <p14:nvPr/>
            </p14:nvContentPartPr>
            <p14:xfrm>
              <a:off x="6490096" y="3904059"/>
              <a:ext cx="9525" cy="180974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5F6712D-177F-407E-85CE-52140A3498D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23371" y="3886035"/>
                <a:ext cx="952500" cy="217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FC49E84-DB3D-4474-8199-79A5289D6BDB}"/>
                  </a:ext>
                </a:extLst>
              </p14:cNvPr>
              <p14:cNvContentPartPr/>
              <p14:nvPr/>
            </p14:nvContentPartPr>
            <p14:xfrm>
              <a:off x="6547247" y="3790008"/>
              <a:ext cx="257175" cy="276224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FC49E84-DB3D-4474-8199-79A5289D6BD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28982" y="3772269"/>
                <a:ext cx="293340" cy="312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370658E-602F-42B6-907E-DDDA7D451C53}"/>
                  </a:ext>
                </a:extLst>
              </p14:cNvPr>
              <p14:cNvContentPartPr/>
              <p14:nvPr/>
            </p14:nvContentPartPr>
            <p14:xfrm>
              <a:off x="6933009" y="3744081"/>
              <a:ext cx="133350" cy="209549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370658E-602F-42B6-907E-DDDA7D451C5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14742" y="3726678"/>
                <a:ext cx="169519" cy="244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6857647-3177-45AA-8383-C89BF649321D}"/>
                  </a:ext>
                </a:extLst>
              </p14:cNvPr>
              <p14:cNvContentPartPr/>
              <p14:nvPr/>
            </p14:nvContentPartPr>
            <p14:xfrm>
              <a:off x="7111603" y="4004071"/>
              <a:ext cx="333374" cy="219075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6857647-3177-45AA-8383-C89BF649321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93870" y="3986840"/>
                <a:ext cx="368485" cy="253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914AB26-A60C-48E1-A860-0DD6E2B0BEEA}"/>
                  </a:ext>
                </a:extLst>
              </p14:cNvPr>
              <p14:cNvContentPartPr/>
              <p14:nvPr/>
            </p14:nvContentPartPr>
            <p14:xfrm>
              <a:off x="7976333" y="3606897"/>
              <a:ext cx="247649" cy="457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914AB26-A60C-48E1-A860-0DD6E2B0BEE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58593" y="3588826"/>
                <a:ext cx="282774" cy="492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4459D93-A3EC-4F7D-9714-B2865DBBF1DE}"/>
                  </a:ext>
                </a:extLst>
              </p14:cNvPr>
              <p14:cNvContentPartPr/>
              <p14:nvPr/>
            </p14:nvContentPartPr>
            <p14:xfrm>
              <a:off x="8033146" y="3864283"/>
              <a:ext cx="409575" cy="104775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4459D93-A3EC-4F7D-9714-B2865DBBF1D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15433" y="3846580"/>
                <a:ext cx="445363" cy="140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A7C7F73-21CA-4F8A-932E-28F13E5532AE}"/>
                  </a:ext>
                </a:extLst>
              </p14:cNvPr>
              <p14:cNvContentPartPr/>
              <p14:nvPr/>
            </p14:nvContentPartPr>
            <p14:xfrm>
              <a:off x="8447484" y="3839765"/>
              <a:ext cx="171450" cy="1905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A7C7F73-21CA-4F8A-932E-28F13E5532A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29437" y="3821861"/>
                <a:ext cx="207184" cy="225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D59B781-C8F0-4F8A-B2EA-FDC8F39D00D0}"/>
                  </a:ext>
                </a:extLst>
              </p14:cNvPr>
              <p14:cNvContentPartPr/>
              <p14:nvPr/>
            </p14:nvContentPartPr>
            <p14:xfrm>
              <a:off x="8776001" y="4058117"/>
              <a:ext cx="161925" cy="180974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D59B781-C8F0-4F8A-B2EA-FDC8F39D00D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58752" y="4040513"/>
                <a:ext cx="196774" cy="215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1F2E16B-53B7-45A8-B5A6-15BD80661E02}"/>
                  </a:ext>
                </a:extLst>
              </p14:cNvPr>
              <p14:cNvContentPartPr/>
              <p14:nvPr/>
            </p14:nvContentPartPr>
            <p14:xfrm>
              <a:off x="8960620" y="3666069"/>
              <a:ext cx="247649" cy="1905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1F2E16B-53B7-45A8-B5A6-15BD80661E0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943109" y="3651853"/>
                <a:ext cx="283027" cy="47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CAD35DF-5ABB-4B01-8CC9-546857AB2965}"/>
                  </a:ext>
                </a:extLst>
              </p14:cNvPr>
              <p14:cNvContentPartPr/>
              <p14:nvPr/>
            </p14:nvContentPartPr>
            <p14:xfrm>
              <a:off x="9054702" y="3904178"/>
              <a:ext cx="257175" cy="381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CAD35DF-5ABB-4B01-8CC9-546857AB296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036978" y="3886730"/>
                <a:ext cx="292984" cy="73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07DA4CE-E453-4740-8052-5C59BA431D21}"/>
                  </a:ext>
                </a:extLst>
              </p14:cNvPr>
              <p14:cNvContentPartPr/>
              <p14:nvPr/>
            </p14:nvContentPartPr>
            <p14:xfrm>
              <a:off x="9426178" y="3518296"/>
              <a:ext cx="171450" cy="419099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07DA4CE-E453-4740-8052-5C59BA431D2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408016" y="3500562"/>
                <a:ext cx="207411" cy="454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9DAE679-2B2A-41FD-B7CC-77285828356E}"/>
                  </a:ext>
                </a:extLst>
              </p14:cNvPr>
              <p14:cNvContentPartPr/>
              <p14:nvPr/>
            </p14:nvContentPartPr>
            <p14:xfrm>
              <a:off x="9759827" y="3968352"/>
              <a:ext cx="200025" cy="16192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9DAE679-2B2A-41FD-B7CC-77285828356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742103" y="3950636"/>
                <a:ext cx="235834" cy="197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094733-E064-408E-8C4F-8749B14731DF}"/>
                  </a:ext>
                </a:extLst>
              </p14:cNvPr>
              <p14:cNvContentPartPr/>
              <p14:nvPr/>
            </p14:nvContentPartPr>
            <p14:xfrm>
              <a:off x="10095855" y="3989784"/>
              <a:ext cx="85725" cy="152399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094733-E064-408E-8C4F-8749B14731D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078288" y="3972130"/>
                <a:ext cx="120507" cy="188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872FBD1-B95F-465B-BFA7-CC48F05EB8C0}"/>
                  </a:ext>
                </a:extLst>
              </p14:cNvPr>
              <p14:cNvContentPartPr/>
              <p14:nvPr/>
            </p14:nvContentPartPr>
            <p14:xfrm>
              <a:off x="6470196" y="4368569"/>
              <a:ext cx="200025" cy="28575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872FBD1-B95F-465B-BFA7-CC48F05EB8C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52245" y="4350868"/>
                <a:ext cx="236293" cy="321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B02819B-10EE-4BFE-B388-6D50B6F5B2CA}"/>
                  </a:ext>
                </a:extLst>
              </p14:cNvPr>
              <p14:cNvContentPartPr/>
              <p14:nvPr/>
            </p14:nvContentPartPr>
            <p14:xfrm>
              <a:off x="6804421" y="4632721"/>
              <a:ext cx="19050" cy="1143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B02819B-10EE-4BFE-B388-6D50B6F5B2C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781742" y="4615109"/>
                <a:ext cx="63954" cy="149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169EA6A-44C1-4119-9AF2-D326AACE7452}"/>
                  </a:ext>
                </a:extLst>
              </p14:cNvPr>
              <p14:cNvContentPartPr/>
              <p14:nvPr/>
            </p14:nvContentPartPr>
            <p14:xfrm>
              <a:off x="6925865" y="4532709"/>
              <a:ext cx="171450" cy="9525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169EA6A-44C1-4119-9AF2-D326AACE745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08543" y="4056459"/>
                <a:ext cx="206447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4425118-4AF4-4BF5-93BB-9A87C41EB802}"/>
                  </a:ext>
                </a:extLst>
              </p14:cNvPr>
              <p14:cNvContentPartPr/>
              <p14:nvPr/>
            </p14:nvContentPartPr>
            <p14:xfrm>
              <a:off x="6933009" y="4635604"/>
              <a:ext cx="228600" cy="28575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4425118-4AF4-4BF5-93BB-9A87C41EB80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14837" y="4615760"/>
                <a:ext cx="264580" cy="67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D187644-515A-4085-997A-271470CA0989}"/>
                  </a:ext>
                </a:extLst>
              </p14:cNvPr>
              <p14:cNvContentPartPr/>
              <p14:nvPr/>
            </p14:nvContentPartPr>
            <p14:xfrm>
              <a:off x="7240190" y="4396977"/>
              <a:ext cx="133350" cy="20002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D187644-515A-4085-997A-271470CA098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21873" y="4379307"/>
                <a:ext cx="169618" cy="23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E20566C-1EC1-44AF-8F66-21DCF8149F7C}"/>
                  </a:ext>
                </a:extLst>
              </p14:cNvPr>
              <p14:cNvContentPartPr/>
              <p14:nvPr/>
            </p14:nvContentPartPr>
            <p14:xfrm>
              <a:off x="7518796" y="4616923"/>
              <a:ext cx="257175" cy="219075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E20566C-1EC1-44AF-8F66-21DCF8149F7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00921" y="4599238"/>
                <a:ext cx="293289" cy="254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9142DEC-FB56-4101-90D9-179E583F8B0E}"/>
                  </a:ext>
                </a:extLst>
              </p14:cNvPr>
              <p14:cNvContentPartPr/>
              <p14:nvPr/>
            </p14:nvContentPartPr>
            <p14:xfrm>
              <a:off x="8847534" y="2469007"/>
              <a:ext cx="457200" cy="381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9142DEC-FB56-4101-90D9-179E583F8B0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829922" y="2453186"/>
                <a:ext cx="492784" cy="7006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/>
        </p:nvSpPr>
        <p:spPr>
          <a:xfrm>
            <a:off x="1645675" y="689925"/>
            <a:ext cx="6762600" cy="1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Given how an op amp functions, what do you expect V</a:t>
            </a:r>
            <a:r>
              <a:rPr lang="en-US" sz="2000" b="0" i="0" u="none" strike="noStrike" cap="none" baseline="-25000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 to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be if v</a:t>
            </a:r>
            <a:r>
              <a:rPr lang="en-US" sz="2000" b="0" i="0" u="none" strike="noStrike" cap="none" baseline="-25000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 = 5V, A=10 when: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760" marR="0" lvl="0" indent="-35306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2000" b="0" i="0" u="none" strike="noStrike" cap="none" baseline="-25000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 = 0V?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760" marR="0" lvl="0" indent="-35306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2000" b="0" i="0" u="none" strike="noStrike" cap="none" baseline="-25000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 = 5V?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760" marR="0" lvl="0" indent="-35306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4AB5D9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-US" sz="2000" b="0" i="0" u="none" strike="noStrike" cap="none" baseline="-25000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 = 6V?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1278623" y="0"/>
            <a:ext cx="36639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900">
                <a:solidFill>
                  <a:srgbClr val="3795BE"/>
                </a:solidFill>
              </a:rPr>
              <a:t>Electronic Response</a:t>
            </a:r>
            <a:endParaRPr sz="2900"/>
          </a:p>
        </p:txBody>
      </p:sp>
      <p:sp>
        <p:nvSpPr>
          <p:cNvPr id="238" name="Google Shape;238;p34"/>
          <p:cNvSpPr/>
          <p:nvPr/>
        </p:nvSpPr>
        <p:spPr>
          <a:xfrm>
            <a:off x="1657350" y="2819400"/>
            <a:ext cx="5705475" cy="19716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DA94BB-727A-4B3B-B3F2-71FFB7D5BA5F}"/>
                  </a:ext>
                </a:extLst>
              </p14:cNvPr>
              <p14:cNvContentPartPr/>
              <p14:nvPr/>
            </p14:nvContentPartPr>
            <p14:xfrm>
              <a:off x="3203971" y="1303734"/>
              <a:ext cx="476250" cy="152399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DA94BB-727A-4B3B-B3F2-71FFB7D5BA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6040" y="1285954"/>
                <a:ext cx="511754" cy="188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F46E55-904F-4294-8FA9-FE00AF881DFA}"/>
                  </a:ext>
                </a:extLst>
              </p14:cNvPr>
              <p14:cNvContentPartPr/>
              <p14:nvPr/>
            </p14:nvContentPartPr>
            <p14:xfrm>
              <a:off x="3632597" y="1439465"/>
              <a:ext cx="180974" cy="1619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F46E55-904F-4294-8FA9-FE00AF881D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4924" y="1421978"/>
                <a:ext cx="215967" cy="196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4224A5-64AF-4E42-AD16-79145DAF7374}"/>
                  </a:ext>
                </a:extLst>
              </p14:cNvPr>
              <p14:cNvContentPartPr/>
              <p14:nvPr/>
            </p14:nvContentPartPr>
            <p14:xfrm>
              <a:off x="3726972" y="1546632"/>
              <a:ext cx="114300" cy="17145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4224A5-64AF-4E42-AD16-79145DAF73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686" y="1529487"/>
                <a:ext cx="149225" cy="206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0C05E5-193A-4688-B573-FB91C695B0AC}"/>
                  </a:ext>
                </a:extLst>
              </p14:cNvPr>
              <p14:cNvContentPartPr/>
              <p14:nvPr/>
            </p14:nvContentPartPr>
            <p14:xfrm>
              <a:off x="3961208" y="1482328"/>
              <a:ext cx="66675" cy="27622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0C05E5-193A-4688-B573-FB91C695B0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3355" y="1464107"/>
                <a:ext cx="102745" cy="312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8D3994-C51C-4D4D-83A6-28ADEF24115B}"/>
                  </a:ext>
                </a:extLst>
              </p14:cNvPr>
              <p14:cNvContentPartPr/>
              <p14:nvPr/>
            </p14:nvContentPartPr>
            <p14:xfrm>
              <a:off x="4161234" y="1501837"/>
              <a:ext cx="133350" cy="1619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8D3994-C51C-4D4D-83A6-28ADEF2411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43688" y="1484126"/>
                <a:ext cx="168091" cy="197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FAF1B4-8D80-47A7-8BD4-FF8D4D94ADF6}"/>
                  </a:ext>
                </a:extLst>
              </p14:cNvPr>
              <p14:cNvContentPartPr/>
              <p14:nvPr/>
            </p14:nvContentPartPr>
            <p14:xfrm>
              <a:off x="5482519" y="2626416"/>
              <a:ext cx="38100" cy="495299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FAF1B4-8D80-47A7-8BD4-FF8D4D94AD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3843" y="2608522"/>
                <a:ext cx="75079" cy="530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7BF9F0-8586-4874-84F2-06173FC62341}"/>
                  </a:ext>
                </a:extLst>
              </p14:cNvPr>
              <p14:cNvContentPartPr/>
              <p14:nvPr/>
            </p14:nvContentPartPr>
            <p14:xfrm>
              <a:off x="5482828" y="3775471"/>
              <a:ext cx="76200" cy="49529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7BF9F0-8586-4874-84F2-06173FC623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63967" y="3757820"/>
                <a:ext cx="113546" cy="530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0D96F3-CAFC-41A2-BAB8-E4951279D89A}"/>
                  </a:ext>
                </a:extLst>
              </p14:cNvPr>
              <p14:cNvContentPartPr/>
              <p14:nvPr/>
            </p14:nvContentPartPr>
            <p14:xfrm>
              <a:off x="5332808" y="2296716"/>
              <a:ext cx="9525" cy="44767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0D96F3-CAFC-41A2-BAB8-E4951279D8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17250" y="2278809"/>
                <a:ext cx="40958" cy="483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01416F-8F46-42B6-980C-BF13205B1A86}"/>
                  </a:ext>
                </a:extLst>
              </p14:cNvPr>
              <p14:cNvContentPartPr/>
              <p14:nvPr/>
            </p14:nvContentPartPr>
            <p14:xfrm>
              <a:off x="5497115" y="2323096"/>
              <a:ext cx="285750" cy="304799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01416F-8F46-42B6-980C-BF13205B1A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79210" y="2305124"/>
                <a:ext cx="321926" cy="340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C1CCDDF-7689-455A-AE50-7384C6E89B5C}"/>
                  </a:ext>
                </a:extLst>
              </p14:cNvPr>
              <p14:cNvContentPartPr/>
              <p14:nvPr/>
            </p14:nvContentPartPr>
            <p14:xfrm>
              <a:off x="5818583" y="2352650"/>
              <a:ext cx="314325" cy="23812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C1CCDDF-7689-455A-AE50-7384C6E89B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00435" y="2335183"/>
                <a:ext cx="350258" cy="273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0BA8B1-3611-4D8A-97A0-AAD41C257B2C}"/>
                  </a:ext>
                </a:extLst>
              </p14:cNvPr>
              <p14:cNvContentPartPr/>
              <p14:nvPr/>
            </p14:nvContentPartPr>
            <p14:xfrm>
              <a:off x="5018484" y="2453877"/>
              <a:ext cx="180974" cy="952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0BA8B1-3611-4D8A-97A0-AAD41C257B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00495" y="2440542"/>
                <a:ext cx="216593" cy="36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E54A87-5CCE-45A3-A4E9-5BCA0E623351}"/>
                  </a:ext>
                </a:extLst>
              </p14:cNvPr>
              <p14:cNvContentPartPr/>
              <p14:nvPr/>
            </p14:nvContentPartPr>
            <p14:xfrm>
              <a:off x="5339952" y="4318397"/>
              <a:ext cx="28575" cy="1905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E54A87-5CCE-45A3-A4E9-5BCA0E6233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22450" y="4300856"/>
                <a:ext cx="63937" cy="225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7C17AE0-5857-46A7-BCFD-0966D3555F40}"/>
                  </a:ext>
                </a:extLst>
              </p14:cNvPr>
              <p14:cNvContentPartPr/>
              <p14:nvPr/>
            </p14:nvContentPartPr>
            <p14:xfrm>
              <a:off x="5454253" y="4325540"/>
              <a:ext cx="190500" cy="1905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7C17AE0-5857-46A7-BCFD-0966D3555F4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36999" y="4307703"/>
                <a:ext cx="225360" cy="225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EDAFBC-D6C5-4DF7-9220-19A1BFFF33B8}"/>
                  </a:ext>
                </a:extLst>
              </p14:cNvPr>
              <p14:cNvContentPartPr/>
              <p14:nvPr/>
            </p14:nvContentPartPr>
            <p14:xfrm>
              <a:off x="5689996" y="4219557"/>
              <a:ext cx="238125" cy="25717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DEDAFBC-D6C5-4DF7-9220-19A1BFFF33B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72119" y="4201472"/>
                <a:ext cx="273522" cy="292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3DD63A4-9EA9-45C8-BE44-A20D28FE5AFF}"/>
                  </a:ext>
                </a:extLst>
              </p14:cNvPr>
              <p14:cNvContentPartPr/>
              <p14:nvPr/>
            </p14:nvContentPartPr>
            <p14:xfrm>
              <a:off x="6290071" y="2425302"/>
              <a:ext cx="95250" cy="95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3DD63A4-9EA9-45C8-BE44-A20D28FE5A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72234" y="2402623"/>
                <a:ext cx="130567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709F53A-4E2C-430B-B93F-2D98E492382D}"/>
                  </a:ext>
                </a:extLst>
              </p14:cNvPr>
              <p14:cNvContentPartPr/>
              <p14:nvPr/>
            </p14:nvContentPartPr>
            <p14:xfrm>
              <a:off x="6304359" y="2533943"/>
              <a:ext cx="76200" cy="952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709F53A-4E2C-430B-B93F-2D98E492382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85864" y="2505928"/>
                <a:ext cx="112820" cy="6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58DFE0-976F-454D-8E33-A5044AC132B3}"/>
                  </a:ext>
                </a:extLst>
              </p14:cNvPr>
              <p14:cNvContentPartPr/>
              <p14:nvPr/>
            </p14:nvContentPartPr>
            <p14:xfrm>
              <a:off x="6475809" y="2375296"/>
              <a:ext cx="142875" cy="13335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58DFE0-976F-454D-8E33-A5044AC132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57492" y="2357394"/>
                <a:ext cx="179143" cy="169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3041206-C284-4485-9356-EB9C6C34CD08}"/>
                  </a:ext>
                </a:extLst>
              </p14:cNvPr>
              <p14:cNvContentPartPr/>
              <p14:nvPr/>
            </p14:nvContentPartPr>
            <p14:xfrm>
              <a:off x="6725841" y="2326774"/>
              <a:ext cx="19050" cy="952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3041206-C284-4485-9356-EB9C6C34CD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04674" y="2298759"/>
                <a:ext cx="60960" cy="6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113654B-6690-40AA-AAF4-0394300BC7B6}"/>
                  </a:ext>
                </a:extLst>
              </p14:cNvPr>
              <p14:cNvContentPartPr/>
              <p14:nvPr/>
            </p14:nvContentPartPr>
            <p14:xfrm>
              <a:off x="6054328" y="4322295"/>
              <a:ext cx="114300" cy="2857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113654B-6690-40AA-AAF4-0394300BC7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36144" y="4305009"/>
                <a:ext cx="151039" cy="6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7092557-594A-4169-92FD-DBB64775EF3E}"/>
                  </a:ext>
                </a:extLst>
              </p14:cNvPr>
              <p14:cNvContentPartPr/>
              <p14:nvPr/>
            </p14:nvContentPartPr>
            <p14:xfrm>
              <a:off x="6140052" y="4332683"/>
              <a:ext cx="9525" cy="952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7092557-594A-4169-92FD-DBB64775EF3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12598" y="3865958"/>
                <a:ext cx="64994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42D3CA-46BE-455A-B89E-9EA062A5E13F}"/>
                  </a:ext>
                </a:extLst>
              </p14:cNvPr>
              <p14:cNvContentPartPr/>
              <p14:nvPr/>
            </p14:nvContentPartPr>
            <p14:xfrm>
              <a:off x="6061471" y="4418352"/>
              <a:ext cx="114300" cy="9525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42D3CA-46BE-455A-B89E-9EA062A5E1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43803" y="4395673"/>
                <a:ext cx="149996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80F27D7-6DC5-42C1-8859-2B94FD8CE0EA}"/>
                  </a:ext>
                </a:extLst>
              </p14:cNvPr>
              <p14:cNvContentPartPr/>
              <p14:nvPr/>
            </p14:nvContentPartPr>
            <p14:xfrm>
              <a:off x="6240065" y="4193208"/>
              <a:ext cx="219075" cy="32385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80F27D7-6DC5-42C1-8859-2B94FD8CE0E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22467" y="4175096"/>
                <a:ext cx="254630" cy="359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EF812C-20C7-495D-8A43-4EFF89E1AE9B}"/>
                  </a:ext>
                </a:extLst>
              </p14:cNvPr>
              <p14:cNvContentPartPr/>
              <p14:nvPr/>
            </p14:nvContentPartPr>
            <p14:xfrm>
              <a:off x="6532958" y="4168377"/>
              <a:ext cx="104775" cy="952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EF812C-20C7-495D-8A43-4EFF89E1AE9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15845" y="4147162"/>
                <a:ext cx="139351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FD16D80-006C-4751-8B27-3E77206D4EC5}"/>
                  </a:ext>
                </a:extLst>
              </p14:cNvPr>
              <p14:cNvContentPartPr/>
              <p14:nvPr/>
            </p14:nvContentPartPr>
            <p14:xfrm>
              <a:off x="6597252" y="4082652"/>
              <a:ext cx="9525" cy="219075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FD16D80-006C-4751-8B27-3E77206D4E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69237" y="4065310"/>
                <a:ext cx="64994" cy="254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C08B759-908A-4401-B936-219E22E3164E}"/>
                  </a:ext>
                </a:extLst>
              </p14:cNvPr>
              <p14:cNvContentPartPr/>
              <p14:nvPr/>
            </p14:nvContentPartPr>
            <p14:xfrm>
              <a:off x="3132534" y="1652563"/>
              <a:ext cx="266700" cy="25717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C08B759-908A-4401-B936-219E22E3164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14440" y="1634739"/>
                <a:ext cx="302525" cy="293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E76593A-46A8-41F3-B697-D0FEEEEE02FC}"/>
                  </a:ext>
                </a:extLst>
              </p14:cNvPr>
              <p14:cNvContentPartPr/>
              <p14:nvPr/>
            </p14:nvContentPartPr>
            <p14:xfrm>
              <a:off x="3452185" y="2023955"/>
              <a:ext cx="276224" cy="1905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E76593A-46A8-41F3-B697-D0FEEEEE02F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34456" y="2006309"/>
                <a:ext cx="311328" cy="226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9F4F94-DD9A-4DAA-B7DE-B2AA390A844F}"/>
                  </a:ext>
                </a:extLst>
              </p14:cNvPr>
              <p14:cNvContentPartPr/>
              <p14:nvPr/>
            </p14:nvContentPartPr>
            <p14:xfrm>
              <a:off x="3854053" y="1911051"/>
              <a:ext cx="104775" cy="9525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9F4F94-DD9A-4DAA-B7DE-B2AA390A844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36112" y="1888372"/>
                <a:ext cx="140298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AAA38BE-BFE0-4951-B686-ED6E1F0179D4}"/>
                  </a:ext>
                </a:extLst>
              </p14:cNvPr>
              <p14:cNvContentPartPr/>
              <p14:nvPr/>
            </p14:nvContentPartPr>
            <p14:xfrm>
              <a:off x="3954065" y="1989534"/>
              <a:ext cx="114300" cy="381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AAA38BE-BFE0-4951-B686-ED6E1F0179D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36114" y="1970087"/>
                <a:ext cx="150568" cy="7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B97C7E4-63A9-4CAB-8D60-3861F5586A47}"/>
                  </a:ext>
                </a:extLst>
              </p14:cNvPr>
              <p14:cNvContentPartPr/>
              <p14:nvPr/>
            </p14:nvContentPartPr>
            <p14:xfrm>
              <a:off x="4274348" y="1825228"/>
              <a:ext cx="28575" cy="32385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B97C7E4-63A9-4CAB-8D60-3861F5586A4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57735" y="1807176"/>
                <a:ext cx="61469" cy="359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1BB6B7A-FFFF-47DD-89BB-AF3A1D4E4E3B}"/>
                  </a:ext>
                </a:extLst>
              </p14:cNvPr>
              <p14:cNvContentPartPr/>
              <p14:nvPr/>
            </p14:nvContentPartPr>
            <p14:xfrm>
              <a:off x="4339828" y="1850646"/>
              <a:ext cx="114300" cy="9525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1BB6B7A-FFFF-47DD-89BB-AF3A1D4E4E3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22048" y="1834224"/>
                <a:ext cx="150223" cy="4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004F75-B597-42FC-BF34-2005D8CA194F}"/>
                  </a:ext>
                </a:extLst>
              </p14:cNvPr>
              <p14:cNvContentPartPr/>
              <p14:nvPr/>
            </p14:nvContentPartPr>
            <p14:xfrm>
              <a:off x="4496991" y="1817122"/>
              <a:ext cx="276224" cy="40005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004F75-B597-42FC-BF34-2005D8CA194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79216" y="1799199"/>
                <a:ext cx="311419" cy="435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484939-8801-4990-BA43-6F2C2A415B96}"/>
                  </a:ext>
                </a:extLst>
              </p14:cNvPr>
              <p14:cNvContentPartPr/>
              <p14:nvPr/>
            </p14:nvContentPartPr>
            <p14:xfrm>
              <a:off x="1010841" y="1630878"/>
              <a:ext cx="180974" cy="28575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484939-8801-4990-BA43-6F2C2A415B9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3419" y="1613869"/>
                <a:ext cx="216173" cy="6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FD8785-2C63-48F9-B512-EEBB685AE2F4}"/>
                  </a:ext>
                </a:extLst>
              </p14:cNvPr>
              <p14:cNvContentPartPr/>
              <p14:nvPr/>
            </p14:nvContentPartPr>
            <p14:xfrm>
              <a:off x="1110852" y="1739502"/>
              <a:ext cx="9525" cy="9525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FD8785-2C63-48F9-B512-EEBB685AE2F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57935" y="1263252"/>
                <a:ext cx="1143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368EE1B-5EF6-4E11-8157-1E97D3BCC724}"/>
                  </a:ext>
                </a:extLst>
              </p14:cNvPr>
              <p14:cNvContentPartPr/>
              <p14:nvPr/>
            </p14:nvContentPartPr>
            <p14:xfrm>
              <a:off x="310135" y="1610915"/>
              <a:ext cx="19050" cy="228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368EE1B-5EF6-4E11-8157-1E97D3BCC72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7910" y="1593276"/>
                <a:ext cx="63954" cy="263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72172B7-5856-4F6C-B0E7-AEFD43E4F2FE}"/>
                  </a:ext>
                </a:extLst>
              </p14:cNvPr>
              <p14:cNvContentPartPr/>
              <p14:nvPr/>
            </p14:nvContentPartPr>
            <p14:xfrm>
              <a:off x="475059" y="1646633"/>
              <a:ext cx="152399" cy="21907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72172B7-5856-4F6C-B0E7-AEFD43E4F2F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7214" y="1628742"/>
                <a:ext cx="187733" cy="255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FDC582-5B39-48D7-8C41-335C2808B48A}"/>
                  </a:ext>
                </a:extLst>
              </p14:cNvPr>
              <p14:cNvContentPartPr/>
              <p14:nvPr/>
            </p14:nvContentPartPr>
            <p14:xfrm>
              <a:off x="667940" y="1630181"/>
              <a:ext cx="228600" cy="1905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FDC582-5B39-48D7-8C41-335C2808B48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0654" y="1612073"/>
                <a:ext cx="263525" cy="22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F32F5B0-F123-4D02-BC0C-860E2E5D738E}"/>
                  </a:ext>
                </a:extLst>
              </p14:cNvPr>
              <p14:cNvContentPartPr/>
              <p14:nvPr/>
            </p14:nvContentPartPr>
            <p14:xfrm>
              <a:off x="1346596" y="1993477"/>
              <a:ext cx="409575" cy="9525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F32F5B0-F123-4D02-BC0C-860E2E5D738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28929" y="1976062"/>
                <a:ext cx="445269" cy="130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C5B2234-9670-490D-BCA5-E3B126553F41}"/>
                  </a:ext>
                </a:extLst>
              </p14:cNvPr>
              <p14:cNvContentPartPr/>
              <p14:nvPr/>
            </p14:nvContentPartPr>
            <p14:xfrm>
              <a:off x="1425178" y="1932383"/>
              <a:ext cx="228600" cy="9525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C5B2234-9670-490D-BCA5-E3B126553F4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07510" y="1465658"/>
                <a:ext cx="264296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658F430-72D7-4022-A7D6-EB1BC48CA153}"/>
                  </a:ext>
                </a:extLst>
              </p14:cNvPr>
              <p14:cNvContentPartPr/>
              <p14:nvPr/>
            </p14:nvContentPartPr>
            <p14:xfrm>
              <a:off x="909642" y="1930884"/>
              <a:ext cx="419099" cy="219075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658F430-72D7-4022-A7D6-EB1BC48CA15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2209" y="1912779"/>
                <a:ext cx="454320" cy="254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B051D6C-A043-4A48-8018-D9F7437A3341}"/>
                  </a:ext>
                </a:extLst>
              </p14:cNvPr>
              <p14:cNvContentPartPr/>
              <p14:nvPr/>
            </p14:nvContentPartPr>
            <p14:xfrm>
              <a:off x="275034" y="2428590"/>
              <a:ext cx="190500" cy="2667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B051D6C-A043-4A48-8018-D9F7437A334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7355" y="2411025"/>
                <a:ext cx="226219" cy="302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373C3CE-3B6A-4C12-A553-A8FF5B535B5A}"/>
                  </a:ext>
                </a:extLst>
              </p14:cNvPr>
              <p14:cNvContentPartPr/>
              <p14:nvPr/>
            </p14:nvContentPartPr>
            <p14:xfrm>
              <a:off x="566046" y="2645395"/>
              <a:ext cx="95250" cy="1905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373C3CE-3B6A-4C12-A553-A8FF5B535B5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8232" y="2627723"/>
                <a:ext cx="131241" cy="225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6D51835-A665-4967-B23F-C77270725C65}"/>
                  </a:ext>
                </a:extLst>
              </p14:cNvPr>
              <p14:cNvContentPartPr/>
              <p14:nvPr/>
            </p14:nvContentPartPr>
            <p14:xfrm>
              <a:off x="760808" y="2432252"/>
              <a:ext cx="85725" cy="9525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6D51835-A665-4967-B23F-C77270725C6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3731" y="2410027"/>
                <a:ext cx="119537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8216F27-6563-4E1A-9656-3766B3AB3C7E}"/>
                  </a:ext>
                </a:extLst>
              </p14:cNvPr>
              <p14:cNvContentPartPr/>
              <p14:nvPr/>
            </p14:nvContentPartPr>
            <p14:xfrm>
              <a:off x="746521" y="2589552"/>
              <a:ext cx="114300" cy="9525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8216F27-6563-4E1A-9656-3766B3AB3C7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8964" y="2567327"/>
                <a:ext cx="149772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97DAF1B-8DC2-4E73-A123-FA0024CD810E}"/>
                  </a:ext>
                </a:extLst>
              </p14:cNvPr>
              <p14:cNvContentPartPr/>
              <p14:nvPr/>
            </p14:nvContentPartPr>
            <p14:xfrm>
              <a:off x="931606" y="2389583"/>
              <a:ext cx="66675" cy="371475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97DAF1B-8DC2-4E73-A123-FA0024CD810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3389" y="2371445"/>
                <a:ext cx="102745" cy="407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7CC0A4A-7324-4A3D-B6FB-8C302F637315}"/>
                  </a:ext>
                </a:extLst>
              </p14:cNvPr>
              <p14:cNvContentPartPr/>
              <p14:nvPr/>
            </p14:nvContentPartPr>
            <p14:xfrm>
              <a:off x="275684" y="3068691"/>
              <a:ext cx="190500" cy="333374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7CC0A4A-7324-4A3D-B6FB-8C302F63731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57904" y="3050729"/>
                <a:ext cx="226423" cy="36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FB2D49F-D3C5-4F9A-AF1C-C51E57DCDF85}"/>
                  </a:ext>
                </a:extLst>
              </p14:cNvPr>
              <p14:cNvContentPartPr/>
              <p14:nvPr/>
            </p14:nvContentPartPr>
            <p14:xfrm>
              <a:off x="310753" y="3265435"/>
              <a:ext cx="152399" cy="9525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FB2D49F-D3C5-4F9A-AF1C-C51E57DCDF8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2973" y="3212518"/>
                <a:ext cx="188322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1985059-0421-407F-B25D-2345BA9A4B17}"/>
                  </a:ext>
                </a:extLst>
              </p14:cNvPr>
              <p14:cNvContentPartPr/>
              <p14:nvPr/>
            </p14:nvContentPartPr>
            <p14:xfrm>
              <a:off x="1075134" y="2396727"/>
              <a:ext cx="114300" cy="257175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1985059-0421-407F-B25D-2345BA9A4B1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7495" y="2378868"/>
                <a:ext cx="149225" cy="292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BB4877A-4922-4C03-A1B3-7E84CBC40BC1}"/>
                  </a:ext>
                </a:extLst>
              </p14:cNvPr>
              <p14:cNvContentPartPr/>
              <p14:nvPr/>
            </p14:nvContentPartPr>
            <p14:xfrm>
              <a:off x="1189433" y="2539409"/>
              <a:ext cx="142875" cy="9525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BB4877A-4922-4C03-A1B3-7E84CBC40BC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71924" y="2516730"/>
                <a:ext cx="177543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CFFF27C-160A-4734-98D9-FAD30EA2105E}"/>
                  </a:ext>
                </a:extLst>
              </p14:cNvPr>
              <p14:cNvContentPartPr/>
              <p14:nvPr/>
            </p14:nvContentPartPr>
            <p14:xfrm>
              <a:off x="1346596" y="2466550"/>
              <a:ext cx="19050" cy="152399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CFFF27C-160A-4734-98D9-FAD30EA2105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31779" y="2448189"/>
                <a:ext cx="48986" cy="188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F14190F-F319-4214-A575-E7D642D3ED63}"/>
                  </a:ext>
                </a:extLst>
              </p14:cNvPr>
              <p14:cNvContentPartPr/>
              <p14:nvPr/>
            </p14:nvContentPartPr>
            <p14:xfrm>
              <a:off x="1321795" y="2382440"/>
              <a:ext cx="209549" cy="47625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F14190F-F319-4214-A575-E7D642D3ED6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04097" y="2364468"/>
                <a:ext cx="244592" cy="511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8147776-983A-4475-B836-7D1EAA34D0F6}"/>
                  </a:ext>
                </a:extLst>
              </p14:cNvPr>
              <p14:cNvContentPartPr/>
              <p14:nvPr/>
            </p14:nvContentPartPr>
            <p14:xfrm>
              <a:off x="610791" y="3110462"/>
              <a:ext cx="180974" cy="209549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8147776-983A-4475-B836-7D1EAA34D0F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93505" y="3092429"/>
                <a:ext cx="215899" cy="24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BECA074-2252-4975-B0FE-EC036A399932}"/>
                  </a:ext>
                </a:extLst>
              </p14:cNvPr>
              <p14:cNvContentPartPr/>
              <p14:nvPr/>
            </p14:nvContentPartPr>
            <p14:xfrm>
              <a:off x="945264" y="3267254"/>
              <a:ext cx="209549" cy="25717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BECA074-2252-4975-B0FE-EC036A3999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27622" y="3249654"/>
                <a:ext cx="245194" cy="292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A5AC2B-A9AE-4F4C-9B02-02DA09F75405}"/>
                  </a:ext>
                </a:extLst>
              </p14:cNvPr>
              <p14:cNvContentPartPr/>
              <p14:nvPr/>
            </p14:nvContentPartPr>
            <p14:xfrm>
              <a:off x="1260871" y="3118246"/>
              <a:ext cx="104775" cy="9525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A5AC2B-A9AE-4F4C-9B02-02DA09F7540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243758" y="2641996"/>
                <a:ext cx="139351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F38CD66-F726-456E-953F-F8387367D402}"/>
                  </a:ext>
                </a:extLst>
              </p14:cNvPr>
              <p14:cNvContentPartPr/>
              <p14:nvPr/>
            </p14:nvContentPartPr>
            <p14:xfrm>
              <a:off x="1260871" y="3253977"/>
              <a:ext cx="95250" cy="9525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F38CD66-F726-456E-953F-F8387367D40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42920" y="3232329"/>
                <a:ext cx="131518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F474B89-9A78-4400-B765-36EB99B41975}"/>
                  </a:ext>
                </a:extLst>
              </p14:cNvPr>
              <p14:cNvContentPartPr/>
              <p14:nvPr/>
            </p14:nvContentPartPr>
            <p14:xfrm>
              <a:off x="1518046" y="3105443"/>
              <a:ext cx="95250" cy="9525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F474B89-9A78-4400-B765-36EB99B4197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499671" y="3077428"/>
                <a:ext cx="132375" cy="6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83E8130-5AEC-42D4-8290-EA31002FA151}"/>
                  </a:ext>
                </a:extLst>
              </p14:cNvPr>
              <p14:cNvContentPartPr/>
              <p14:nvPr/>
            </p14:nvContentPartPr>
            <p14:xfrm>
              <a:off x="1760934" y="2882503"/>
              <a:ext cx="19050" cy="276224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83E8130-5AEC-42D4-8290-EA31002FA15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45815" y="2865150"/>
                <a:ext cx="48986" cy="311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88A28B1-EDE1-43A4-9019-DF494655CA95}"/>
                  </a:ext>
                </a:extLst>
              </p14:cNvPr>
              <p14:cNvContentPartPr/>
              <p14:nvPr/>
            </p14:nvContentPartPr>
            <p14:xfrm>
              <a:off x="1953504" y="2853928"/>
              <a:ext cx="57150" cy="1905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8A28B1-EDE1-43A4-9019-DF494655CA9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936111" y="2836387"/>
                <a:ext cx="92292" cy="225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24865E4-3553-4342-B360-79116338661F}"/>
                  </a:ext>
                </a:extLst>
              </p14:cNvPr>
              <p14:cNvContentPartPr/>
              <p14:nvPr/>
            </p14:nvContentPartPr>
            <p14:xfrm>
              <a:off x="2989658" y="2432446"/>
              <a:ext cx="238125" cy="16192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24865E4-3553-4342-B360-79116338661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971563" y="2414573"/>
                <a:ext cx="273952" cy="197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2DC3E70-0DF9-4C1F-B125-8E65B98F0F43}"/>
                  </a:ext>
                </a:extLst>
              </p14:cNvPr>
              <p14:cNvContentPartPr/>
              <p14:nvPr/>
            </p14:nvContentPartPr>
            <p14:xfrm>
              <a:off x="2846783" y="1975247"/>
              <a:ext cx="409575" cy="390524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2DC3E70-0DF9-4C1F-B125-8E65B98F0F4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829271" y="1957463"/>
                <a:ext cx="444957" cy="42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B1E6749-05A7-45BB-945A-A6FA6B2AB014}"/>
                  </a:ext>
                </a:extLst>
              </p14:cNvPr>
              <p14:cNvContentPartPr/>
              <p14:nvPr/>
            </p14:nvContentPartPr>
            <p14:xfrm>
              <a:off x="1229412" y="1455581"/>
              <a:ext cx="352425" cy="209549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B1E6749-05A7-45BB-945A-A6FA6B2AB01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211522" y="1437908"/>
                <a:ext cx="387846" cy="24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C6DD42E-7ED4-4B17-90DA-3A641BB13396}"/>
                  </a:ext>
                </a:extLst>
              </p14:cNvPr>
              <p14:cNvContentPartPr/>
              <p14:nvPr/>
            </p14:nvContentPartPr>
            <p14:xfrm>
              <a:off x="682227" y="1268015"/>
              <a:ext cx="85725" cy="9525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C6DD42E-7ED4-4B17-90DA-3A641BB1339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4368" y="791765"/>
                <a:ext cx="121087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44E1EA8-62EB-40E7-AF3C-7528BF083D65}"/>
                  </a:ext>
                </a:extLst>
              </p14:cNvPr>
              <p14:cNvContentPartPr/>
              <p14:nvPr/>
            </p14:nvContentPartPr>
            <p14:xfrm>
              <a:off x="746521" y="1160858"/>
              <a:ext cx="9525" cy="161925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44E1EA8-62EB-40E7-AF3C-7528BF083D6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9796" y="1143187"/>
                <a:ext cx="952500" cy="197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E2A87A5-0B5B-4514-9872-BCA529E2525D}"/>
                  </a:ext>
                </a:extLst>
              </p14:cNvPr>
              <p14:cNvContentPartPr/>
              <p14:nvPr/>
            </p14:nvContentPartPr>
            <p14:xfrm>
              <a:off x="853678" y="1140450"/>
              <a:ext cx="180974" cy="1905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E2A87A5-0B5B-4514-9872-BCA529E2525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5324" y="1122342"/>
                <a:ext cx="217316" cy="22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EA9FEF1-5161-447C-8053-EE6509F9225E}"/>
                  </a:ext>
                </a:extLst>
              </p14:cNvPr>
              <p14:cNvContentPartPr/>
              <p14:nvPr/>
            </p14:nvContentPartPr>
            <p14:xfrm>
              <a:off x="1060846" y="1146571"/>
              <a:ext cx="190500" cy="17145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EA9FEF1-5161-447C-8053-EE6509F9225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42840" y="1128859"/>
                <a:ext cx="226151" cy="206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AD72926-5A3B-4EFD-8147-D529668AAFA4}"/>
                  </a:ext>
                </a:extLst>
              </p14:cNvPr>
              <p14:cNvContentPartPr/>
              <p14:nvPr/>
            </p14:nvContentPartPr>
            <p14:xfrm>
              <a:off x="3428173" y="2439590"/>
              <a:ext cx="28575" cy="314325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AD72926-5A3B-4EFD-8147-D529668AAFA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412810" y="2421525"/>
                <a:ext cx="58994" cy="35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DF2B2DA-B038-4A48-9449-D348F70DAD9E}"/>
                  </a:ext>
                </a:extLst>
              </p14:cNvPr>
              <p14:cNvContentPartPr/>
              <p14:nvPr/>
            </p14:nvContentPartPr>
            <p14:xfrm>
              <a:off x="3539728" y="2607884"/>
              <a:ext cx="38100" cy="762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DF2B2DA-B038-4A48-9449-D348F70DAD9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520678" y="2590407"/>
                <a:ext cx="76589" cy="110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C1C7AF9-AB71-420D-9174-56ACA5849E66}"/>
                  </a:ext>
                </a:extLst>
              </p14:cNvPr>
              <p14:cNvContentPartPr/>
              <p14:nvPr/>
            </p14:nvContentPartPr>
            <p14:xfrm>
              <a:off x="3518296" y="2511027"/>
              <a:ext cx="9525" cy="9525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C1C7AF9-AB71-420D-9174-56ACA5849E6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042046" y="203477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9FDB724-6E48-4405-9026-CD13A12948D6}"/>
                  </a:ext>
                </a:extLst>
              </p14:cNvPr>
              <p14:cNvContentPartPr/>
              <p14:nvPr/>
            </p14:nvContentPartPr>
            <p14:xfrm>
              <a:off x="3646883" y="2546746"/>
              <a:ext cx="238125" cy="209549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9FDB724-6E48-4405-9026-CD13A12948D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628952" y="2529402"/>
                <a:ext cx="273629" cy="244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85667AD-8F87-463A-A1FE-A48341AEB9F6}"/>
                  </a:ext>
                </a:extLst>
              </p14:cNvPr>
              <p14:cNvContentPartPr/>
              <p14:nvPr/>
            </p14:nvContentPartPr>
            <p14:xfrm>
              <a:off x="6747271" y="2283077"/>
              <a:ext cx="133350" cy="9525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85667AD-8F87-463A-A1FE-A48341AEB9F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729467" y="2258513"/>
                <a:ext cx="169322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8BA13D7-4736-4C84-BD1A-8F671BDADE38}"/>
                  </a:ext>
                </a:extLst>
              </p14:cNvPr>
              <p14:cNvContentPartPr/>
              <p14:nvPr/>
            </p14:nvContentPartPr>
            <p14:xfrm>
              <a:off x="5111353" y="2696328"/>
              <a:ext cx="1581150" cy="762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8BA13D7-4736-4C84-BD1A-8F671BDADE3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93668" y="2677652"/>
                <a:ext cx="1616880" cy="11317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2154719" y="178805"/>
            <a:ext cx="2913018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WHAT IS DIODE?</a:t>
            </a:r>
            <a:endParaRPr sz="2700"/>
          </a:p>
        </p:txBody>
      </p:sp>
      <p:sp>
        <p:nvSpPr>
          <p:cNvPr id="108" name="Google Shape;108;p17"/>
          <p:cNvSpPr txBox="1"/>
          <p:nvPr/>
        </p:nvSpPr>
        <p:spPr>
          <a:xfrm>
            <a:off x="1704975" y="599656"/>
            <a:ext cx="6005343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Electronic devices created by  bringing together a </a:t>
            </a:r>
            <a:r>
              <a:rPr lang="en-US" sz="2000" b="0" i="1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-type and  </a:t>
            </a:r>
            <a:r>
              <a:rPr lang="en-US" sz="2000" b="0" i="1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-type region within the same semiconductor lattice. Used  for rectifiers, LED etc. It is represented by symbol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8930640" y="69278"/>
            <a:ext cx="106045" cy="22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25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0" name="Google Shape;110;p17" descr="A picture containing bed, night, lit, luggag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6242" y="1800225"/>
            <a:ext cx="828676" cy="82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 descr="Chart, scatt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519" y="2686546"/>
            <a:ext cx="5193506" cy="227786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0FFB2B-FBA7-40D8-90C3-D11F5F1D08E8}"/>
                  </a:ext>
                </a:extLst>
              </p14:cNvPr>
              <p14:cNvContentPartPr/>
              <p14:nvPr/>
            </p14:nvContentPartPr>
            <p14:xfrm>
              <a:off x="1240008" y="2439590"/>
              <a:ext cx="4105275" cy="273367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0FFB2B-FBA7-40D8-90C3-D11F5F1D08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2353" y="2421612"/>
                <a:ext cx="4140945" cy="2769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20A5AD-418E-4180-9434-09EC2588E920}"/>
                  </a:ext>
                </a:extLst>
              </p14:cNvPr>
              <p14:cNvContentPartPr/>
              <p14:nvPr/>
            </p14:nvContentPartPr>
            <p14:xfrm>
              <a:off x="2367515" y="2545826"/>
              <a:ext cx="2133600" cy="250507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20A5AD-418E-4180-9434-09EC2588E9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9876" y="2527804"/>
                <a:ext cx="2169238" cy="254075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3098800" y="500375"/>
            <a:ext cx="25770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50">
                <a:solidFill>
                  <a:srgbClr val="3795BE"/>
                </a:solidFill>
              </a:rPr>
              <a:t>Ideal Op Amp</a:t>
            </a:r>
            <a:endParaRPr sz="2750"/>
          </a:p>
        </p:txBody>
      </p:sp>
      <p:sp>
        <p:nvSpPr>
          <p:cNvPr id="244" name="Google Shape;244;p35"/>
          <p:cNvSpPr/>
          <p:nvPr/>
        </p:nvSpPr>
        <p:spPr>
          <a:xfrm>
            <a:off x="2019300" y="2505075"/>
            <a:ext cx="4048125" cy="1790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5073396" y="2013267"/>
            <a:ext cx="3192145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508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4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=∞Ω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 i</a:t>
            </a:r>
            <a:r>
              <a:rPr lang="en-US" sz="14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=i</a:t>
            </a:r>
            <a:r>
              <a:rPr lang="en-US" sz="14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=0A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ctr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4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=0Ω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1409064" y="2600007"/>
            <a:ext cx="467359" cy="2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35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1390903" y="3682047"/>
            <a:ext cx="476884" cy="2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35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32C328-44CB-4E5B-B88C-ADBEAC56AD60}"/>
                  </a:ext>
                </a:extLst>
              </p14:cNvPr>
              <p14:cNvContentPartPr/>
              <p14:nvPr/>
            </p14:nvContentPartPr>
            <p14:xfrm>
              <a:off x="3761183" y="2111271"/>
              <a:ext cx="2105025" cy="91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32C328-44CB-4E5B-B88C-ADBEAC56AD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3219" y="2093693"/>
                <a:ext cx="2140594" cy="949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DACA61-51AB-438D-A063-3F1CB2AF1949}"/>
                  </a:ext>
                </a:extLst>
              </p14:cNvPr>
              <p14:cNvContentPartPr/>
              <p14:nvPr/>
            </p14:nvContentPartPr>
            <p14:xfrm>
              <a:off x="4418409" y="2533534"/>
              <a:ext cx="1771650" cy="495299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DACA61-51AB-438D-A063-3F1CB2AF19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0408" y="2515780"/>
                <a:ext cx="1807292" cy="531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40CAA2-3002-46BD-A79C-99E84A6B0FA7}"/>
                  </a:ext>
                </a:extLst>
              </p14:cNvPr>
              <p14:cNvContentPartPr/>
              <p14:nvPr/>
            </p14:nvContentPartPr>
            <p14:xfrm>
              <a:off x="7304484" y="1860946"/>
              <a:ext cx="476250" cy="1162049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40CAA2-3002-46BD-A79C-99E84A6B0F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6711" y="1843366"/>
                <a:ext cx="512159" cy="1197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ABFCF8-A287-422A-88EA-79049E086358}"/>
                  </a:ext>
                </a:extLst>
              </p14:cNvPr>
              <p14:cNvContentPartPr/>
              <p14:nvPr/>
            </p14:nvContentPartPr>
            <p14:xfrm>
              <a:off x="6525816" y="2904855"/>
              <a:ext cx="276224" cy="52387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ABFCF8-A287-422A-88EA-79049E0863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08077" y="2886975"/>
                <a:ext cx="312064" cy="559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FDF67B-5FFB-47CC-8574-989E43CB2251}"/>
                  </a:ext>
                </a:extLst>
              </p14:cNvPr>
              <p14:cNvContentPartPr/>
              <p14:nvPr/>
            </p14:nvContentPartPr>
            <p14:xfrm>
              <a:off x="6547247" y="3168252"/>
              <a:ext cx="171450" cy="95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FDF67B-5FFB-47CC-8574-989E43CB22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29123" y="2692002"/>
                <a:ext cx="207335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3020FD-D17B-485C-B56C-7B9FF9D7EB1B}"/>
                  </a:ext>
                </a:extLst>
              </p14:cNvPr>
              <p14:cNvContentPartPr/>
              <p14:nvPr/>
            </p14:nvContentPartPr>
            <p14:xfrm>
              <a:off x="6804422" y="2934777"/>
              <a:ext cx="276224" cy="23812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3020FD-D17B-485C-B56C-7B9FF9D7EB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6153" y="2916826"/>
                <a:ext cx="312396" cy="274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970BFF-AB2B-4102-916F-F802AA857C0C}"/>
                  </a:ext>
                </a:extLst>
              </p14:cNvPr>
              <p14:cNvContentPartPr/>
              <p14:nvPr/>
            </p14:nvContentPartPr>
            <p14:xfrm>
              <a:off x="7211615" y="2853928"/>
              <a:ext cx="66675" cy="43815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970BFF-AB2B-4102-916F-F802AA857C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4861" y="2836000"/>
                <a:ext cx="100525" cy="473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E00B5A-A42F-48AC-AB01-A6348508C050}"/>
                  </a:ext>
                </a:extLst>
              </p14:cNvPr>
              <p14:cNvContentPartPr/>
              <p14:nvPr/>
            </p14:nvContentPartPr>
            <p14:xfrm>
              <a:off x="7382227" y="2831656"/>
              <a:ext cx="133350" cy="25717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E00B5A-A42F-48AC-AB01-A6348508C0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64864" y="2813365"/>
                <a:ext cx="167729" cy="293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38C632-C451-4E18-B832-3962A0B19968}"/>
                  </a:ext>
                </a:extLst>
              </p14:cNvPr>
              <p14:cNvContentPartPr/>
              <p14:nvPr/>
            </p14:nvContentPartPr>
            <p14:xfrm>
              <a:off x="7641551" y="2618184"/>
              <a:ext cx="76200" cy="1905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38C632-C451-4E18-B832-3962A0B199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22501" y="2600834"/>
                <a:ext cx="113919" cy="225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FFB4D8-1EBB-47A3-BCED-31B0C14F7B54}"/>
                  </a:ext>
                </a:extLst>
              </p14:cNvPr>
              <p14:cNvContentPartPr/>
              <p14:nvPr/>
            </p14:nvContentPartPr>
            <p14:xfrm>
              <a:off x="6776825" y="3651350"/>
              <a:ext cx="285750" cy="457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FFB4D8-1EBB-47A3-BCED-31B0C14F7B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58555" y="3633793"/>
                <a:ext cx="321926" cy="492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6D9859-3BD2-44D4-9E32-2EC5A376279E}"/>
                  </a:ext>
                </a:extLst>
              </p14:cNvPr>
              <p14:cNvContentPartPr/>
              <p14:nvPr/>
            </p14:nvContentPartPr>
            <p14:xfrm>
              <a:off x="6908748" y="3963982"/>
              <a:ext cx="9525" cy="952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6D9859-3BD2-44D4-9E32-2EC5A3762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55831" y="3927347"/>
                <a:ext cx="114300" cy="82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EDF3CEA-3BF7-4DE8-BB9A-DC78E5978BEC}"/>
                  </a:ext>
                </a:extLst>
              </p14:cNvPr>
              <p14:cNvContentPartPr/>
              <p14:nvPr/>
            </p14:nvContentPartPr>
            <p14:xfrm>
              <a:off x="7154467" y="3710173"/>
              <a:ext cx="390524" cy="857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EDF3CEA-3BF7-4DE8-BB9A-DC78E5978B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36619" y="3692461"/>
                <a:ext cx="425864" cy="120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B2DCCF-E330-4830-8166-EE0706704F3B}"/>
                  </a:ext>
                </a:extLst>
              </p14:cNvPr>
              <p14:cNvContentPartPr/>
              <p14:nvPr/>
            </p14:nvContentPartPr>
            <p14:xfrm>
              <a:off x="7632063" y="3627002"/>
              <a:ext cx="447674" cy="29527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B2DCCF-E330-4830-8166-EE0706704F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14055" y="3609314"/>
                <a:ext cx="483329" cy="331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B6B4D7C-F4C6-4753-A440-EB0F683B6B04}"/>
                  </a:ext>
                </a:extLst>
              </p14:cNvPr>
              <p14:cNvContentPartPr/>
              <p14:nvPr/>
            </p14:nvContentPartPr>
            <p14:xfrm>
              <a:off x="6811565" y="3936463"/>
              <a:ext cx="142875" cy="2857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B6B4D7C-F4C6-4753-A440-EB0F683B6B0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93525" y="3916460"/>
                <a:ext cx="178233" cy="6898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36"/>
          <p:cNvGrpSpPr/>
          <p:nvPr/>
        </p:nvGrpSpPr>
        <p:grpSpPr>
          <a:xfrm>
            <a:off x="6172200" y="2657474"/>
            <a:ext cx="2971800" cy="2486521"/>
            <a:chOff x="6172200" y="2657474"/>
            <a:chExt cx="2971800" cy="2486521"/>
          </a:xfrm>
        </p:grpSpPr>
        <p:sp>
          <p:nvSpPr>
            <p:cNvPr id="253" name="Google Shape;253;p36"/>
            <p:cNvSpPr/>
            <p:nvPr/>
          </p:nvSpPr>
          <p:spPr>
            <a:xfrm>
              <a:off x="6461506" y="4065676"/>
              <a:ext cx="970915" cy="1078230"/>
            </a:xfrm>
            <a:custGeom>
              <a:avLst/>
              <a:gdLst/>
              <a:ahLst/>
              <a:cxnLst/>
              <a:rect l="l" t="t" r="r" b="b"/>
              <a:pathLst>
                <a:path w="970915" h="1078229" extrusionOk="0">
                  <a:moveTo>
                    <a:pt x="433324" y="0"/>
                  </a:moveTo>
                  <a:lnTo>
                    <a:pt x="0" y="216230"/>
                  </a:lnTo>
                  <a:lnTo>
                    <a:pt x="430149" y="1078066"/>
                  </a:lnTo>
                  <a:lnTo>
                    <a:pt x="970915" y="107728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7363205" y="3197859"/>
              <a:ext cx="1756410" cy="1945639"/>
            </a:xfrm>
            <a:custGeom>
              <a:avLst/>
              <a:gdLst/>
              <a:ahLst/>
              <a:cxnLst/>
              <a:rect l="l" t="t" r="r" b="b"/>
              <a:pathLst>
                <a:path w="1756409" h="1945639" extrusionOk="0">
                  <a:moveTo>
                    <a:pt x="785368" y="0"/>
                  </a:moveTo>
                  <a:lnTo>
                    <a:pt x="0" y="391921"/>
                  </a:lnTo>
                  <a:lnTo>
                    <a:pt x="775521" y="1945639"/>
                  </a:lnTo>
                  <a:lnTo>
                    <a:pt x="1756284" y="1945639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7276338" y="4239120"/>
              <a:ext cx="817244" cy="904875"/>
            </a:xfrm>
            <a:custGeom>
              <a:avLst/>
              <a:gdLst/>
              <a:ahLst/>
              <a:cxnLst/>
              <a:rect l="l" t="t" r="r" b="b"/>
              <a:pathLst>
                <a:path w="817245" h="904875" extrusionOk="0">
                  <a:moveTo>
                    <a:pt x="365759" y="0"/>
                  </a:moveTo>
                  <a:lnTo>
                    <a:pt x="0" y="182562"/>
                  </a:lnTo>
                  <a:lnTo>
                    <a:pt x="360221" y="904379"/>
                  </a:lnTo>
                  <a:lnTo>
                    <a:pt x="817114" y="9043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6172200" y="2657474"/>
              <a:ext cx="2971800" cy="2486025"/>
            </a:xfrm>
            <a:custGeom>
              <a:avLst/>
              <a:gdLst/>
              <a:ahLst/>
              <a:cxnLst/>
              <a:rect l="l" t="t" r="r" b="b"/>
              <a:pathLst>
                <a:path w="2971800" h="2486025" extrusionOk="0">
                  <a:moveTo>
                    <a:pt x="458546" y="2486025"/>
                  </a:moveTo>
                  <a:lnTo>
                    <a:pt x="205486" y="1978990"/>
                  </a:lnTo>
                  <a:lnTo>
                    <a:pt x="0" y="2081542"/>
                  </a:lnTo>
                  <a:lnTo>
                    <a:pt x="201828" y="2486025"/>
                  </a:lnTo>
                  <a:lnTo>
                    <a:pt x="458546" y="2486025"/>
                  </a:lnTo>
                  <a:close/>
                </a:path>
                <a:path w="2971800" h="2486025" extrusionOk="0">
                  <a:moveTo>
                    <a:pt x="2971800" y="846328"/>
                  </a:moveTo>
                  <a:lnTo>
                    <a:pt x="2549271" y="0"/>
                  </a:lnTo>
                  <a:lnTo>
                    <a:pt x="2114550" y="207010"/>
                  </a:lnTo>
                  <a:lnTo>
                    <a:pt x="2971800" y="1924050"/>
                  </a:lnTo>
                  <a:lnTo>
                    <a:pt x="2971800" y="846328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36"/>
          <p:cNvSpPr/>
          <p:nvPr/>
        </p:nvSpPr>
        <p:spPr>
          <a:xfrm>
            <a:off x="1260358" y="0"/>
            <a:ext cx="410209" cy="454025"/>
          </a:xfrm>
          <a:custGeom>
            <a:avLst/>
            <a:gdLst/>
            <a:ahLst/>
            <a:cxnLst/>
            <a:rect l="l" t="t" r="r" b="b"/>
            <a:pathLst>
              <a:path w="410210" h="454025" extrusionOk="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36"/>
          <p:cNvGrpSpPr/>
          <p:nvPr/>
        </p:nvGrpSpPr>
        <p:grpSpPr>
          <a:xfrm>
            <a:off x="25988" y="0"/>
            <a:ext cx="1624628" cy="1119505"/>
            <a:chOff x="25988" y="0"/>
            <a:chExt cx="1624628" cy="1119505"/>
          </a:xfrm>
        </p:grpSpPr>
        <p:sp>
          <p:nvSpPr>
            <p:cNvPr id="259" name="Google Shape;259;p36"/>
            <p:cNvSpPr/>
            <p:nvPr/>
          </p:nvSpPr>
          <p:spPr>
            <a:xfrm>
              <a:off x="25988" y="0"/>
              <a:ext cx="866775" cy="957580"/>
            </a:xfrm>
            <a:custGeom>
              <a:avLst/>
              <a:gdLst/>
              <a:ahLst/>
              <a:cxnLst/>
              <a:rect l="l" t="t" r="r" b="b"/>
              <a:pathLst>
                <a:path w="866775" h="957580" extrusionOk="0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640331" y="0"/>
              <a:ext cx="1010285" cy="1119505"/>
            </a:xfrm>
            <a:custGeom>
              <a:avLst/>
              <a:gdLst/>
              <a:ahLst/>
              <a:cxnLst/>
              <a:rect l="l" t="t" r="r" b="b"/>
              <a:pathLst>
                <a:path w="1010285" h="1119505" extrusionOk="0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36"/>
          <p:cNvSpPr/>
          <p:nvPr/>
        </p:nvSpPr>
        <p:spPr>
          <a:xfrm>
            <a:off x="1706556" y="0"/>
            <a:ext cx="457200" cy="504190"/>
          </a:xfrm>
          <a:custGeom>
            <a:avLst/>
            <a:gdLst/>
            <a:ahLst/>
            <a:cxnLst/>
            <a:rect l="l" t="t" r="r" b="b"/>
            <a:pathLst>
              <a:path w="457200" h="504190" extrusionOk="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0" y="57150"/>
            <a:ext cx="381000" cy="857250"/>
          </a:xfrm>
          <a:custGeom>
            <a:avLst/>
            <a:gdLst/>
            <a:ahLst/>
            <a:cxnLst/>
            <a:rect l="l" t="t" r="r" b="b"/>
            <a:pathLst>
              <a:path w="381000" h="857250" extrusionOk="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549925" y="177700"/>
            <a:ext cx="46872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80" u="sng">
                <a:solidFill>
                  <a:srgbClr val="3981B9"/>
                </a:solidFill>
              </a:rPr>
              <a:t>FEEDBACK IN CIRCUITS</a:t>
            </a:r>
            <a:endParaRPr sz="2880"/>
          </a:p>
        </p:txBody>
      </p:sp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450" y="1022301"/>
            <a:ext cx="4403150" cy="20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1115100" y="3286800"/>
            <a:ext cx="16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feedback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5402675" y="3095950"/>
            <a:ext cx="256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feedback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0266" y="1119500"/>
            <a:ext cx="4304284" cy="20736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437423-B460-4F69-A9D9-3C12D3047770}"/>
                  </a:ext>
                </a:extLst>
              </p14:cNvPr>
              <p14:cNvContentPartPr/>
              <p14:nvPr/>
            </p14:nvContentPartPr>
            <p14:xfrm>
              <a:off x="4574295" y="953690"/>
              <a:ext cx="114300" cy="30099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437423-B460-4F69-A9D9-3C12D30477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6656" y="936036"/>
                <a:ext cx="149225" cy="3045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EE0C22-3E62-4718-91DC-1D2E7C8F1A6F}"/>
                  </a:ext>
                </a:extLst>
              </p14:cNvPr>
              <p14:cNvContentPartPr/>
              <p14:nvPr/>
            </p14:nvContentPartPr>
            <p14:xfrm>
              <a:off x="5332809" y="3486381"/>
              <a:ext cx="838199" cy="2857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EE0C22-3E62-4718-91DC-1D2E7C8F1A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15219" y="3470145"/>
                <a:ext cx="873737" cy="60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F78A6B-DF86-46BF-899B-9E4BA017C631}"/>
                  </a:ext>
                </a:extLst>
              </p14:cNvPr>
              <p14:cNvContentPartPr/>
              <p14:nvPr/>
            </p14:nvContentPartPr>
            <p14:xfrm>
              <a:off x="1296590" y="3694791"/>
              <a:ext cx="1524000" cy="2667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F78A6B-DF86-46BF-899B-9E4BA017C6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8940" y="3677155"/>
                <a:ext cx="1559660" cy="302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5F5D4F-34CB-4724-9B7A-08A8EEF23D61}"/>
                  </a:ext>
                </a:extLst>
              </p14:cNvPr>
              <p14:cNvContentPartPr/>
              <p14:nvPr/>
            </p14:nvContentPartPr>
            <p14:xfrm>
              <a:off x="6140053" y="1785955"/>
              <a:ext cx="476250" cy="1143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5F5D4F-34CB-4724-9B7A-08A8EEF23D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22533" y="1768983"/>
                <a:ext cx="511647" cy="148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6A6E32-771C-4765-A06D-1963A5265981}"/>
                  </a:ext>
                </a:extLst>
              </p14:cNvPr>
              <p14:cNvContentPartPr/>
              <p14:nvPr/>
            </p14:nvContentPartPr>
            <p14:xfrm>
              <a:off x="1546621" y="1732061"/>
              <a:ext cx="590550" cy="13335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6A6E32-771C-4765-A06D-1963A52659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28550" y="1713540"/>
                <a:ext cx="626330" cy="170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A87B0F-6DA0-4E26-9A13-097700050F9D}"/>
                  </a:ext>
                </a:extLst>
              </p14:cNvPr>
              <p14:cNvContentPartPr/>
              <p14:nvPr/>
            </p14:nvContentPartPr>
            <p14:xfrm>
              <a:off x="7460031" y="296465"/>
              <a:ext cx="323850" cy="42862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A87B0F-6DA0-4E26-9A13-097700050F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42340" y="278650"/>
                <a:ext cx="359593" cy="463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FA611D-B135-4CD9-A5ED-60E07C1ADCFF}"/>
                  </a:ext>
                </a:extLst>
              </p14:cNvPr>
              <p14:cNvContentPartPr/>
              <p14:nvPr/>
            </p14:nvContentPartPr>
            <p14:xfrm>
              <a:off x="7832120" y="553854"/>
              <a:ext cx="76200" cy="25717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FA611D-B135-4CD9-A5ED-60E07C1ADCF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15111" y="536019"/>
                <a:ext cx="109878" cy="292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755EB5-D4B5-4D4A-90E7-3F409F493E4C}"/>
                  </a:ext>
                </a:extLst>
              </p14:cNvPr>
              <p14:cNvContentPartPr/>
              <p14:nvPr/>
            </p14:nvContentPartPr>
            <p14:xfrm>
              <a:off x="8391736" y="260747"/>
              <a:ext cx="266700" cy="44767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755EB5-D4B5-4D4A-90E7-3F409F493E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73764" y="242999"/>
                <a:ext cx="302284" cy="483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33D5F3-3A7B-452E-9959-540AADD0990F}"/>
                  </a:ext>
                </a:extLst>
              </p14:cNvPr>
              <p14:cNvContentPartPr/>
              <p14:nvPr/>
            </p14:nvContentPartPr>
            <p14:xfrm>
              <a:off x="8868966" y="267890"/>
              <a:ext cx="409575" cy="47625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33D5F3-3A7B-452E-9959-540AADD099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51081" y="250090"/>
                <a:ext cx="444988" cy="512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56BD55-6B82-4676-982D-F741E0743730}"/>
                  </a:ext>
                </a:extLst>
              </p14:cNvPr>
              <p14:cNvContentPartPr/>
              <p14:nvPr/>
            </p14:nvContentPartPr>
            <p14:xfrm>
              <a:off x="9254728" y="725090"/>
              <a:ext cx="19050" cy="6667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56BD55-6B82-4676-982D-F741E074373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39609" y="707262"/>
                <a:ext cx="48986" cy="10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554A31-2D9C-4202-BB67-C76B1CF48FFB}"/>
                  </a:ext>
                </a:extLst>
              </p14:cNvPr>
              <p14:cNvContentPartPr/>
              <p14:nvPr/>
            </p14:nvContentPartPr>
            <p14:xfrm>
              <a:off x="9247584" y="653652"/>
              <a:ext cx="9525" cy="952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554A31-2D9C-4202-BB67-C76B1CF48FF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71334" y="18692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5EAD57-B4A9-44E3-8D2D-6EAF0D441DC8}"/>
                  </a:ext>
                </a:extLst>
              </p14:cNvPr>
              <p14:cNvContentPartPr/>
              <p14:nvPr/>
            </p14:nvContentPartPr>
            <p14:xfrm>
              <a:off x="9407493" y="689371"/>
              <a:ext cx="123824" cy="2381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5EAD57-B4A9-44E3-8D2D-6EAF0D441DC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89489" y="671448"/>
                <a:ext cx="160200" cy="274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514F2A-E991-41A5-9DE2-58D273B9B2BD}"/>
                  </a:ext>
                </a:extLst>
              </p14:cNvPr>
              <p14:cNvContentPartPr/>
              <p14:nvPr/>
            </p14:nvContentPartPr>
            <p14:xfrm>
              <a:off x="9845003" y="412008"/>
              <a:ext cx="342900" cy="75247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514F2A-E991-41A5-9DE2-58D273B9B2B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26783" y="394332"/>
                <a:ext cx="378976" cy="788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7F71FC-CE96-47BB-906B-DCA42BC904D3}"/>
                  </a:ext>
                </a:extLst>
              </p14:cNvPr>
              <p14:cNvContentPartPr/>
              <p14:nvPr/>
            </p14:nvContentPartPr>
            <p14:xfrm>
              <a:off x="8178291" y="338329"/>
              <a:ext cx="142875" cy="752474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7F71FC-CE96-47BB-906B-DCA42BC904D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60739" y="320301"/>
                <a:ext cx="177628" cy="788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AEBE70-462A-4830-852D-03586964785E}"/>
                  </a:ext>
                </a:extLst>
              </p14:cNvPr>
              <p14:cNvContentPartPr/>
              <p14:nvPr/>
            </p14:nvContentPartPr>
            <p14:xfrm>
              <a:off x="5169063" y="832246"/>
              <a:ext cx="3867150" cy="372427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AEBE70-462A-4830-852D-03586964785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51070" y="814624"/>
                <a:ext cx="3902777" cy="3759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5D1A52-89DC-4819-AEB4-7B113C6EC564}"/>
                  </a:ext>
                </a:extLst>
              </p14:cNvPr>
              <p14:cNvContentPartPr/>
              <p14:nvPr/>
            </p14:nvContentPartPr>
            <p14:xfrm>
              <a:off x="9376231" y="2053828"/>
              <a:ext cx="333374" cy="390524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5D1A52-89DC-4819-AEB4-7B113C6EC56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58704" y="2035731"/>
                <a:ext cx="368786" cy="42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E30EED9-2724-45B6-8437-DE1166981753}"/>
                  </a:ext>
                </a:extLst>
              </p14:cNvPr>
              <p14:cNvContentPartPr/>
              <p14:nvPr/>
            </p14:nvContentPartPr>
            <p14:xfrm>
              <a:off x="9945191" y="1975246"/>
              <a:ext cx="209549" cy="48577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E30EED9-2724-45B6-8437-DE11669817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27669" y="1957535"/>
                <a:ext cx="244951" cy="521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260E3A-DED8-401A-8C6E-38D382161B1D}"/>
                  </a:ext>
                </a:extLst>
              </p14:cNvPr>
              <p14:cNvContentPartPr/>
              <p14:nvPr/>
            </p14:nvContentPartPr>
            <p14:xfrm>
              <a:off x="2148483" y="3744808"/>
              <a:ext cx="190500" cy="609599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260E3A-DED8-401A-8C6E-38D382161B1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30130" y="3727289"/>
                <a:ext cx="226838" cy="644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5737C4-E6FE-4981-996D-6B3460CF4B83}"/>
                  </a:ext>
                </a:extLst>
              </p14:cNvPr>
              <p14:cNvContentPartPr/>
              <p14:nvPr/>
            </p14:nvContentPartPr>
            <p14:xfrm>
              <a:off x="2427089" y="4267632"/>
              <a:ext cx="171450" cy="1143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5737C4-E6FE-4981-996D-6B3460CF4B8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409138" y="4249389"/>
                <a:ext cx="207718" cy="151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B9F5AD3-11A5-4675-BE49-3CBA811D6750}"/>
                  </a:ext>
                </a:extLst>
              </p14:cNvPr>
              <p14:cNvContentPartPr/>
              <p14:nvPr/>
            </p14:nvContentPartPr>
            <p14:xfrm>
              <a:off x="2674203" y="3799250"/>
              <a:ext cx="323850" cy="390524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B9F5AD3-11A5-4675-BE49-3CBA811D675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56552" y="3781237"/>
                <a:ext cx="359513" cy="426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84F2F4E-A600-4777-A438-5EDF45D28337}"/>
                  </a:ext>
                </a:extLst>
              </p14:cNvPr>
              <p14:cNvContentPartPr/>
              <p14:nvPr/>
            </p14:nvContentPartPr>
            <p14:xfrm>
              <a:off x="3062882" y="3718741"/>
              <a:ext cx="247649" cy="40005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84F2F4E-A600-4777-A438-5EDF45D283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44984" y="3701033"/>
                <a:ext cx="283810" cy="435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1869132-3188-46F8-964C-6F58E307F931}"/>
                  </a:ext>
                </a:extLst>
              </p14:cNvPr>
              <p14:cNvContentPartPr/>
              <p14:nvPr/>
            </p14:nvContentPartPr>
            <p14:xfrm>
              <a:off x="3441501" y="4039791"/>
              <a:ext cx="19050" cy="123824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1869132-3188-46F8-964C-6F58E307F93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26382" y="4022603"/>
                <a:ext cx="48986" cy="158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FCEDA8-0C58-472B-B63C-CE9A57E15009}"/>
                  </a:ext>
                </a:extLst>
              </p14:cNvPr>
              <p14:cNvContentPartPr/>
              <p14:nvPr/>
            </p14:nvContentPartPr>
            <p14:xfrm>
              <a:off x="3427213" y="3991268"/>
              <a:ext cx="9525" cy="952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FCEDA8-0C58-472B-B63C-CE9A57E1500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74296" y="3963253"/>
                <a:ext cx="114300" cy="6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49E1353-51EC-4968-A143-0BB9D2E034D0}"/>
                  </a:ext>
                </a:extLst>
              </p14:cNvPr>
              <p14:cNvContentPartPr/>
              <p14:nvPr/>
            </p14:nvContentPartPr>
            <p14:xfrm>
              <a:off x="3562945" y="3996928"/>
              <a:ext cx="114300" cy="142875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49E1353-51EC-4968-A143-0BB9D2E034D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544744" y="3979853"/>
                <a:ext cx="150337" cy="177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C3CE121-B404-492F-8054-01BB94EBFEC4}"/>
                  </a:ext>
                </a:extLst>
              </p14:cNvPr>
              <p14:cNvContentPartPr/>
              <p14:nvPr/>
            </p14:nvContentPartPr>
            <p14:xfrm>
              <a:off x="3876220" y="3439715"/>
              <a:ext cx="209549" cy="762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C3CE121-B404-492F-8054-01BB94EBFEC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58401" y="3422094"/>
                <a:ext cx="244830" cy="797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7F2FEBF-6158-4F6C-BBD3-6668D2DD1ABA}"/>
                  </a:ext>
                </a:extLst>
              </p14:cNvPr>
              <p14:cNvContentPartPr/>
              <p14:nvPr/>
            </p14:nvContentPartPr>
            <p14:xfrm>
              <a:off x="1775521" y="4004071"/>
              <a:ext cx="800100" cy="666749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7F2FEBF-6158-4F6C-BBD3-6668D2DD1AB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757509" y="3986516"/>
                <a:ext cx="835764" cy="702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B8EF07D-7185-42CA-8708-782315FED843}"/>
                  </a:ext>
                </a:extLst>
              </p14:cNvPr>
              <p14:cNvContentPartPr/>
              <p14:nvPr/>
            </p14:nvContentPartPr>
            <p14:xfrm>
              <a:off x="533394" y="939402"/>
              <a:ext cx="3457575" cy="2447925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B8EF07D-7185-42CA-8708-782315FED84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5753" y="921384"/>
                <a:ext cx="3493216" cy="2483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DE90650-4BC8-41CC-8C68-3A8A63C7FE57}"/>
                  </a:ext>
                </a:extLst>
              </p14:cNvPr>
              <p14:cNvContentPartPr/>
              <p14:nvPr/>
            </p14:nvContentPartPr>
            <p14:xfrm>
              <a:off x="190374" y="2950784"/>
              <a:ext cx="171450" cy="333374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DE90650-4BC8-41CC-8C68-3A8A63C7FE5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2771" y="2932841"/>
                <a:ext cx="206303" cy="368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1F73B89-3FD2-45A4-89AF-1445975C3BD3}"/>
                  </a:ext>
                </a:extLst>
              </p14:cNvPr>
              <p14:cNvContentPartPr/>
              <p14:nvPr/>
            </p14:nvContentPartPr>
            <p14:xfrm>
              <a:off x="448139" y="2818209"/>
              <a:ext cx="200025" cy="59055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1F73B89-3FD2-45A4-89AF-1445975C3BD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29988" y="2800072"/>
                <a:ext cx="235964" cy="626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46393C1-FD8E-4DA2-86D9-DF6066344C12}"/>
                  </a:ext>
                </a:extLst>
              </p14:cNvPr>
              <p14:cNvContentPartPr/>
              <p14:nvPr/>
            </p14:nvContentPartPr>
            <p14:xfrm>
              <a:off x="4420194" y="4046933"/>
              <a:ext cx="104775" cy="1057275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46393C1-FD8E-4DA2-86D9-DF6066344C1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401941" y="4029312"/>
                <a:ext cx="140917" cy="1092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EB62B9F-C10F-478D-A66A-48C26B8333F2}"/>
                  </a:ext>
                </a:extLst>
              </p14:cNvPr>
              <p14:cNvContentPartPr/>
              <p14:nvPr/>
            </p14:nvContentPartPr>
            <p14:xfrm>
              <a:off x="3912989" y="4597544"/>
              <a:ext cx="1085850" cy="66675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EB62B9F-C10F-478D-A66A-48C26B8333F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895065" y="4578815"/>
                <a:ext cx="1121340" cy="103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E91B9F9-EF3E-4788-9D21-D97EE77BD74A}"/>
                  </a:ext>
                </a:extLst>
              </p14:cNvPr>
              <p14:cNvContentPartPr/>
              <p14:nvPr/>
            </p14:nvContentPartPr>
            <p14:xfrm>
              <a:off x="4270176" y="4273030"/>
              <a:ext cx="685800" cy="74295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E91B9F9-EF3E-4788-9D21-D97EE77BD74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252591" y="4255289"/>
                <a:ext cx="721328" cy="778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59CFAA1-63A9-4AA9-9B56-3918DE9A7C37}"/>
                  </a:ext>
                </a:extLst>
              </p14:cNvPr>
              <p14:cNvContentPartPr/>
              <p14:nvPr/>
            </p14:nvContentPartPr>
            <p14:xfrm>
              <a:off x="3747943" y="5047059"/>
              <a:ext cx="438150" cy="5715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59CFAA1-63A9-4AA9-9B56-3918DE9A7C3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29897" y="5030050"/>
                <a:ext cx="473881" cy="90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B6CBAB3-99A1-4CAC-B5C3-266CF408EA3B}"/>
                  </a:ext>
                </a:extLst>
              </p14:cNvPr>
              <p14:cNvContentPartPr/>
              <p14:nvPr/>
            </p14:nvContentPartPr>
            <p14:xfrm>
              <a:off x="4213026" y="5022798"/>
              <a:ext cx="57150" cy="9525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B6CBAB3-99A1-4CAC-B5C3-266CF408EA3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95495" y="4969881"/>
                <a:ext cx="91861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03A2993-6EA3-4F11-AC93-2A6DA962AD5F}"/>
                  </a:ext>
                </a:extLst>
              </p14:cNvPr>
              <p14:cNvContentPartPr/>
              <p14:nvPr/>
            </p14:nvContentPartPr>
            <p14:xfrm>
              <a:off x="4330808" y="4289821"/>
              <a:ext cx="323850" cy="65722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03A2993-6EA3-4F11-AC93-2A6DA962AD5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12896" y="4272242"/>
                <a:ext cx="359316" cy="692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BBD7BED-7A70-46CC-BFE5-F915C389F39F}"/>
                  </a:ext>
                </a:extLst>
              </p14:cNvPr>
              <p14:cNvContentPartPr/>
              <p14:nvPr/>
            </p14:nvContentPartPr>
            <p14:xfrm>
              <a:off x="4563069" y="4289821"/>
              <a:ext cx="9525" cy="9525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BBD7BED-7A70-46CC-BFE5-F915C389F39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096344" y="4267596"/>
                <a:ext cx="952500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63FE6C-89DD-47BF-937E-FCCDA79DAF2A}"/>
                  </a:ext>
                </a:extLst>
              </p14:cNvPr>
              <p14:cNvContentPartPr/>
              <p14:nvPr/>
            </p14:nvContentPartPr>
            <p14:xfrm>
              <a:off x="4333818" y="4289821"/>
              <a:ext cx="285750" cy="666749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63FE6C-89DD-47BF-937E-FCCDA79DAF2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15891" y="4272266"/>
                <a:ext cx="321245" cy="702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210624D-2A40-4D55-95C1-97596F3D2FB9}"/>
                  </a:ext>
                </a:extLst>
              </p14:cNvPr>
              <p14:cNvContentPartPr/>
              <p14:nvPr/>
            </p14:nvContentPartPr>
            <p14:xfrm>
              <a:off x="4648794" y="4210540"/>
              <a:ext cx="542925" cy="9525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210624D-2A40-4D55-95C1-97596F3D2FB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631246" y="4192658"/>
                <a:ext cx="578380" cy="131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A21D9AE-2CAD-4857-B9BF-9A3B5D1543F6}"/>
                  </a:ext>
                </a:extLst>
              </p14:cNvPr>
              <p14:cNvContentPartPr/>
              <p14:nvPr/>
            </p14:nvContentPartPr>
            <p14:xfrm>
              <a:off x="2199272" y="2809162"/>
              <a:ext cx="171450" cy="228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A21D9AE-2CAD-4857-B9BF-9A3B5D1543F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181397" y="2790990"/>
                <a:ext cx="207564" cy="2645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1738001" y="922650"/>
            <a:ext cx="4942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Why Negative Feedback?</a:t>
            </a:r>
            <a:endParaRPr sz="3000"/>
          </a:p>
        </p:txBody>
      </p:sp>
      <p:sp>
        <p:nvSpPr>
          <p:cNvPr id="273" name="Google Shape;273;p37"/>
          <p:cNvSpPr txBox="1"/>
          <p:nvPr/>
        </p:nvSpPr>
        <p:spPr>
          <a:xfrm>
            <a:off x="2367279" y="1842198"/>
            <a:ext cx="4312920" cy="297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50" rIns="0" bIns="0" anchor="t" anchorCtr="0">
            <a:noAutofit/>
          </a:bodyPr>
          <a:lstStyle/>
          <a:p>
            <a:pPr marL="298450" marR="247650" lvl="0" indent="-286385" algn="l" rtl="0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Gain of op amp (open loop gain) is of  the order of 10^6 which is enough to  drive the op amp into saturation.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endParaRPr sz="22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5080" lvl="0" indent="-286385" algn="l" rtl="0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We want the operation of op amp to be  in the linear region for proper  amplification purpose.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327660" lvl="0" indent="-286385" algn="l" rtl="0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So to reduce gain we apply negative  feedback.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/>
        </p:nvSpPr>
        <p:spPr>
          <a:xfrm>
            <a:off x="8835008" y="78803"/>
            <a:ext cx="197485" cy="22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2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2348877" y="345450"/>
            <a:ext cx="43116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Why positive feedback?</a:t>
            </a:r>
            <a:endParaRPr sz="2700"/>
          </a:p>
        </p:txBody>
      </p:sp>
      <p:sp>
        <p:nvSpPr>
          <p:cNvPr id="280" name="Google Shape;280;p38"/>
          <p:cNvSpPr txBox="1"/>
          <p:nvPr/>
        </p:nvSpPr>
        <p:spPr>
          <a:xfrm>
            <a:off x="40640" y="1052194"/>
            <a:ext cx="7888605" cy="209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0" rIns="0" bIns="0" anchor="t" anchorCtr="0">
            <a:noAutofit/>
          </a:bodyPr>
          <a:lstStyle/>
          <a:p>
            <a:pPr marL="393700" marR="17780" lvl="0" indent="-343535" algn="l" rtl="0">
              <a:lnSpc>
                <a:spcPct val="1047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When we want the amplifier to work in saturation </a:t>
            </a:r>
            <a:r>
              <a:rPr lang="en-US" sz="2000" b="1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only 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then we use positive  feedback.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endParaRPr sz="215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It decreases the bandwidth and increases the overall amplification.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  <a:r>
              <a:rPr lang="en-US" sz="2025" b="0" i="0" u="none" strike="noStrike" cap="none" baseline="-25000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pf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= A/(1-Aβ)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4E4805-A051-4BD4-984E-0C75224D5D13}"/>
                  </a:ext>
                </a:extLst>
              </p14:cNvPr>
              <p14:cNvContentPartPr/>
              <p14:nvPr/>
            </p14:nvContentPartPr>
            <p14:xfrm>
              <a:off x="2989659" y="2611040"/>
              <a:ext cx="952500" cy="95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4E4805-A051-4BD4-984E-0C75224D5D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1748" y="2585974"/>
                <a:ext cx="987964" cy="5915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2493010" y="363855"/>
            <a:ext cx="4869815" cy="44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50">
                <a:solidFill>
                  <a:srgbClr val="3981B9"/>
                </a:solidFill>
              </a:rPr>
              <a:t>Negative Feedback Equation</a:t>
            </a:r>
            <a:endParaRPr sz="2750"/>
          </a:p>
        </p:txBody>
      </p:sp>
      <p:sp>
        <p:nvSpPr>
          <p:cNvPr id="286" name="Google Shape;286;p39"/>
          <p:cNvSpPr/>
          <p:nvPr/>
        </p:nvSpPr>
        <p:spPr>
          <a:xfrm>
            <a:off x="247650" y="2286000"/>
            <a:ext cx="6048300" cy="283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979487" y="1067752"/>
            <a:ext cx="7293609" cy="67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We see that the effect of the negative feedback is to reduce the gain by the factor of: 1 + βG.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8925" marR="199390" lvl="0" indent="-229234" algn="l" rtl="0">
              <a:lnSpc>
                <a:spcPct val="117857"/>
              </a:lnSpc>
              <a:spcBef>
                <a:spcPts val="1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This factor is called the “feedback factor” or “amount of feedback” and is often specified in  decibels (dB) by the relationship of 20 log (1+ βG).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E9565A-7A09-4ECD-B54A-189F39C165B5}"/>
                  </a:ext>
                </a:extLst>
              </p14:cNvPr>
              <p14:cNvContentPartPr/>
              <p14:nvPr/>
            </p14:nvContentPartPr>
            <p14:xfrm>
              <a:off x="-132159" y="3025696"/>
              <a:ext cx="352425" cy="1619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E9565A-7A09-4ECD-B54A-189F39C165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50122" y="3007784"/>
                <a:ext cx="387991" cy="19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F9F770-0C15-44F1-B258-81CBF877569A}"/>
                  </a:ext>
                </a:extLst>
              </p14:cNvPr>
              <p14:cNvContentPartPr/>
              <p14:nvPr/>
            </p14:nvContentPartPr>
            <p14:xfrm>
              <a:off x="-198068" y="3414214"/>
              <a:ext cx="381000" cy="857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F9F770-0C15-44F1-B258-81CBF87756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15899" y="3396280"/>
                <a:ext cx="417026" cy="121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16A923-5839-448A-ABDD-8E03346A91BA}"/>
                  </a:ext>
                </a:extLst>
              </p14:cNvPr>
              <p14:cNvContentPartPr/>
              <p14:nvPr/>
            </p14:nvContentPartPr>
            <p14:xfrm>
              <a:off x="-103584" y="4687987"/>
              <a:ext cx="447674" cy="304799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16A923-5839-448A-ABDD-8E03346A91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21246" y="4670245"/>
                <a:ext cx="483358" cy="339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2A7BA1-DD64-45D8-B75E-34F78D0E5AD2}"/>
                  </a:ext>
                </a:extLst>
              </p14:cNvPr>
              <p14:cNvContentPartPr/>
              <p14:nvPr/>
            </p14:nvContentPartPr>
            <p14:xfrm>
              <a:off x="2667943" y="4701329"/>
              <a:ext cx="228600" cy="247649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2A7BA1-DD64-45D8-B75E-34F78D0E5A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0106" y="4683562"/>
                <a:ext cx="264637" cy="283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9FEACE-DD72-4877-A80B-1678BB4F5179}"/>
                  </a:ext>
                </a:extLst>
              </p14:cNvPr>
              <p14:cNvContentPartPr/>
              <p14:nvPr/>
            </p14:nvContentPartPr>
            <p14:xfrm>
              <a:off x="2902292" y="4704159"/>
              <a:ext cx="257175" cy="361949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9FEACE-DD72-4877-A80B-1678BB4F51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84156" y="4685971"/>
                <a:ext cx="293085" cy="397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9AE927-1FCE-46AC-80B0-38D7DD1C0B43}"/>
                  </a:ext>
                </a:extLst>
              </p14:cNvPr>
              <p14:cNvContentPartPr/>
              <p14:nvPr/>
            </p14:nvContentPartPr>
            <p14:xfrm>
              <a:off x="2482452" y="5097065"/>
              <a:ext cx="295275" cy="5715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9AE927-1FCE-46AC-80B0-38D7DD1C0B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64686" y="5079317"/>
                <a:ext cx="330452" cy="9229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2853435" y="507618"/>
            <a:ext cx="4507230" cy="33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rgbClr val="3981B9"/>
                </a:solidFill>
              </a:rPr>
              <a:t>Applications of	Negative Feedback:-</a:t>
            </a:r>
            <a:endParaRPr sz="1800"/>
          </a:p>
        </p:txBody>
      </p:sp>
      <p:sp>
        <p:nvSpPr>
          <p:cNvPr id="293" name="Google Shape;293;p40"/>
          <p:cNvSpPr txBox="1"/>
          <p:nvPr/>
        </p:nvSpPr>
        <p:spPr>
          <a:xfrm>
            <a:off x="2367279" y="1465516"/>
            <a:ext cx="2265680" cy="221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298450" marR="0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Inverting Amplifier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638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Non-Inverting Amplifier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638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Adder , Subtractor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638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Log , Antilog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638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Integrator, Differentiator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6385" algn="l" rtl="0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Temperature sensor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Instrumentation amplifier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marR="0" lvl="0" indent="-28638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981B9"/>
              </a:buClr>
              <a:buSzPts val="23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Active Filters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3B0A47-8E91-4338-9725-BC0F2D84A64E}"/>
                  </a:ext>
                </a:extLst>
              </p14:cNvPr>
              <p14:cNvContentPartPr/>
              <p14:nvPr/>
            </p14:nvContentPartPr>
            <p14:xfrm>
              <a:off x="4196952" y="1550517"/>
              <a:ext cx="219075" cy="2857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3B0A47-8E91-4338-9725-BC0F2D84A6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8936" y="1534816"/>
                <a:ext cx="254747" cy="5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696FEC-F47A-4775-BD8F-2EEE498E3F43}"/>
                  </a:ext>
                </a:extLst>
              </p14:cNvPr>
              <p14:cNvContentPartPr/>
              <p14:nvPr/>
            </p14:nvContentPartPr>
            <p14:xfrm>
              <a:off x="4611290" y="1853802"/>
              <a:ext cx="400050" cy="10477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696FEC-F47A-4775-BD8F-2EEE498E3F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3819" y="1835725"/>
                <a:ext cx="435349" cy="141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D55428-0F9A-4B00-AAB2-668F38BBC1AE}"/>
                  </a:ext>
                </a:extLst>
              </p14:cNvPr>
              <p14:cNvContentPartPr/>
              <p14:nvPr/>
            </p14:nvContentPartPr>
            <p14:xfrm>
              <a:off x="4404121" y="2124138"/>
              <a:ext cx="76200" cy="476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D55428-0F9A-4B00-AAB2-668F38BBC1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5891" y="2105165"/>
                <a:ext cx="112295" cy="8595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2853435" y="507618"/>
            <a:ext cx="4507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solidFill>
                  <a:srgbClr val="3981B9"/>
                </a:solidFill>
              </a:rPr>
              <a:t>Virtual Short Circuit in Ideal OpAmp</a:t>
            </a:r>
            <a:endParaRPr sz="1800"/>
          </a:p>
        </p:txBody>
      </p:sp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00" y="1487668"/>
            <a:ext cx="319087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 descr="{&quot;backgroundColorModified&quot;:false,&quot;type&quot;:&quot;align*&quot;,&quot;code&quot;:&quot;\\begin{align*}\n{V_{0}}&amp;={A\\left(V_{2}-V_{1}\\right)}\\\\\n{\\implies V_{0}}&amp;={A\\left(V_{2}-\\beta V_{0}\\right)}\\\\\n{\\implies V_{0}\\left(1+A\\beta\\right)}&amp;={AV_{2}}\\\\\n{\\implies V_{0}}&amp;={\\frac{AV_{2}}{1+A\\beta}}\\\\\n{as\\,A\\to \\infty,V_{0}}&amp;={\\frac{V_{2}}{\\beta}}\\\\\n{\\implies V_{1}}&amp;={\\beta V_{0}=V_{2}}\t\n\\end{align*}&quot;,&quot;id&quot;:&quot;1&quot;,&quot;aid&quot;:null,&quot;backgroundColor&quot;:&quot;#FFFFFF&quot;,&quot;font&quot;:{&quot;size&quot;:14,&quot;color&quot;:&quot;#000000&quot;,&quot;family&quot;:&quot;Arial&quot;},&quot;ts&quot;:1611249687253,&quot;cs&quot;:&quot;K4GciGuZXmJ9bGLTO6hW+A==&quot;,&quot;size&quot;:{&quot;width&quot;:294.75,&quot;height&quot;:217.25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9300" y="1694850"/>
            <a:ext cx="2807494" cy="206930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DFF5E8-D016-47E2-A4B6-809599D2A411}"/>
                  </a:ext>
                </a:extLst>
              </p14:cNvPr>
              <p14:cNvContentPartPr/>
              <p14:nvPr/>
            </p14:nvContentPartPr>
            <p14:xfrm>
              <a:off x="2589608" y="389334"/>
              <a:ext cx="47625" cy="523874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DFF5E8-D016-47E2-A4B6-809599D2A4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1929" y="371848"/>
                <a:ext cx="83344" cy="559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E35DCB-FED7-44D8-84C2-8F27DC39A143}"/>
                  </a:ext>
                </a:extLst>
              </p14:cNvPr>
              <p14:cNvContentPartPr/>
              <p14:nvPr/>
            </p14:nvContentPartPr>
            <p14:xfrm>
              <a:off x="2575321" y="267503"/>
              <a:ext cx="2257425" cy="1333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E35DCB-FED7-44D8-84C2-8F27DC39A1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7348" y="249699"/>
                <a:ext cx="2293012" cy="16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AB8276-FA0A-4D04-894B-8B1050096B26}"/>
                  </a:ext>
                </a:extLst>
              </p14:cNvPr>
              <p14:cNvContentPartPr/>
              <p14:nvPr/>
            </p14:nvContentPartPr>
            <p14:xfrm>
              <a:off x="2667458" y="108894"/>
              <a:ext cx="4419600" cy="109537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AB8276-FA0A-4D04-894B-8B1050096B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49473" y="91256"/>
                <a:ext cx="4455210" cy="1131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FFFFC8-4C73-4D5C-9FB4-6F16125EB63C}"/>
                  </a:ext>
                </a:extLst>
              </p14:cNvPr>
              <p14:cNvContentPartPr/>
              <p14:nvPr/>
            </p14:nvContentPartPr>
            <p14:xfrm>
              <a:off x="6740534" y="1006970"/>
              <a:ext cx="409575" cy="58102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FFFFC8-4C73-4D5C-9FB4-6F16125EB6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23098" y="989471"/>
                <a:ext cx="444803" cy="616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DD74BE-45F4-4EC9-935B-BEDDBAA0F6FB}"/>
                  </a:ext>
                </a:extLst>
              </p14:cNvPr>
              <p14:cNvContentPartPr/>
              <p14:nvPr/>
            </p14:nvContentPartPr>
            <p14:xfrm>
              <a:off x="6911577" y="1306699"/>
              <a:ext cx="352425" cy="5715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DD74BE-45F4-4EC9-935B-BEDDBAA0F6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93974" y="1288748"/>
                <a:ext cx="387991" cy="93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CE408B-6E5E-4F4A-BAA3-16EED9658D04}"/>
                  </a:ext>
                </a:extLst>
              </p14:cNvPr>
              <p14:cNvContentPartPr/>
              <p14:nvPr/>
            </p14:nvContentPartPr>
            <p14:xfrm>
              <a:off x="7404497" y="1114188"/>
              <a:ext cx="609599" cy="25717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CE408B-6E5E-4F4A-BAA3-16EED9658D0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86536" y="1096525"/>
                <a:ext cx="645162" cy="292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2F06A3-36DC-494A-A2A2-32781779D28C}"/>
                  </a:ext>
                </a:extLst>
              </p14:cNvPr>
              <p14:cNvContentPartPr/>
              <p14:nvPr/>
            </p14:nvContentPartPr>
            <p14:xfrm>
              <a:off x="8446923" y="1195646"/>
              <a:ext cx="438150" cy="30479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2F06A3-36DC-494A-A2A2-32781779D2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29411" y="1177866"/>
                <a:ext cx="473531" cy="340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51361E-33CC-4482-B727-2062AC9C4D2B}"/>
                  </a:ext>
                </a:extLst>
              </p14:cNvPr>
              <p14:cNvContentPartPr/>
              <p14:nvPr/>
            </p14:nvContentPartPr>
            <p14:xfrm>
              <a:off x="396477" y="3562241"/>
              <a:ext cx="142875" cy="18097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51361E-33CC-4482-B727-2062AC9C4D2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8753" y="3544470"/>
                <a:ext cx="178684" cy="21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55826F-31C4-4CBB-A57C-35C5780EC491}"/>
                  </a:ext>
                </a:extLst>
              </p14:cNvPr>
              <p14:cNvContentPartPr/>
              <p14:nvPr/>
            </p14:nvContentPartPr>
            <p14:xfrm>
              <a:off x="117871" y="3891557"/>
              <a:ext cx="314325" cy="209549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55826F-31C4-4CBB-A57C-35C5780EC49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133" y="3873524"/>
                <a:ext cx="349447" cy="24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1FD315-6229-42A1-91DA-221E8660069D}"/>
                  </a:ext>
                </a:extLst>
              </p14:cNvPr>
              <p14:cNvContentPartPr/>
              <p14:nvPr/>
            </p14:nvContentPartPr>
            <p14:xfrm>
              <a:off x="475058" y="4120157"/>
              <a:ext cx="9525" cy="1905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1FD315-6229-42A1-91DA-221E866006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3410" y="4102709"/>
                <a:ext cx="52388" cy="225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E604DE5-B7F8-4FE4-8423-78AC0FC6A359}"/>
                  </a:ext>
                </a:extLst>
              </p14:cNvPr>
              <p14:cNvContentPartPr/>
              <p14:nvPr/>
            </p14:nvContentPartPr>
            <p14:xfrm>
              <a:off x="425052" y="4005857"/>
              <a:ext cx="9525" cy="952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E604DE5-B7F8-4FE4-8423-78AC0FC6A3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51198" y="352960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F7CA81-2899-4D0D-8543-66B7DF3E6BAB}"/>
                  </a:ext>
                </a:extLst>
              </p14:cNvPr>
              <p14:cNvContentPartPr/>
              <p14:nvPr/>
            </p14:nvContentPartPr>
            <p14:xfrm>
              <a:off x="6405120" y="2427088"/>
              <a:ext cx="9525" cy="25717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F7CA81-2899-4D0D-8543-66B7DF3E6BA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93153" y="2409253"/>
                <a:ext cx="33704" cy="292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BBEBA3-DA4C-4C74-9B4F-DF14DB74C362}"/>
                  </a:ext>
                </a:extLst>
              </p14:cNvPr>
              <p14:cNvContentPartPr/>
              <p14:nvPr/>
            </p14:nvContentPartPr>
            <p14:xfrm>
              <a:off x="6468665" y="2425515"/>
              <a:ext cx="323850" cy="40957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BBEBA3-DA4C-4C74-9B4F-DF14DB74C36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50792" y="2407707"/>
                <a:ext cx="359238" cy="445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161739-C240-47F7-B7E1-6FDF0F030061}"/>
                  </a:ext>
                </a:extLst>
              </p14:cNvPr>
              <p14:cNvContentPartPr/>
              <p14:nvPr/>
            </p14:nvContentPartPr>
            <p14:xfrm>
              <a:off x="6711552" y="2641401"/>
              <a:ext cx="200025" cy="952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161739-C240-47F7-B7E1-6FDF0F03006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93535" y="2165151"/>
                <a:ext cx="236427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B368016-D741-4761-8F36-588EC812DC2C}"/>
                  </a:ext>
                </a:extLst>
              </p14:cNvPr>
              <p14:cNvContentPartPr/>
              <p14:nvPr/>
            </p14:nvContentPartPr>
            <p14:xfrm>
              <a:off x="6374167" y="2862857"/>
              <a:ext cx="152399" cy="21907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368016-D741-4761-8F36-588EC812DC2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55981" y="2845275"/>
                <a:ext cx="188407" cy="253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976B690-9DBA-4397-9371-0F335678EBE3}"/>
                  </a:ext>
                </a:extLst>
              </p14:cNvPr>
              <p14:cNvContentPartPr/>
              <p14:nvPr/>
            </p14:nvContentPartPr>
            <p14:xfrm>
              <a:off x="6693999" y="2848263"/>
              <a:ext cx="200025" cy="17145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976B690-9DBA-4397-9371-0F335678EBE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76048" y="2830178"/>
                <a:ext cx="236293" cy="207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234CE24-6B5E-436A-A4CC-D1F39F6A6BF2}"/>
                  </a:ext>
                </a:extLst>
              </p14:cNvPr>
              <p14:cNvContentPartPr/>
              <p14:nvPr/>
            </p14:nvContentPartPr>
            <p14:xfrm>
              <a:off x="6660403" y="2819994"/>
              <a:ext cx="200025" cy="48577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234CE24-6B5E-436A-A4CC-D1F39F6A6BF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42544" y="2801949"/>
                <a:ext cx="235387" cy="521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03CE17-073F-48C7-A1CB-27F5A4936CE8}"/>
                  </a:ext>
                </a:extLst>
              </p14:cNvPr>
              <p14:cNvContentPartPr/>
              <p14:nvPr/>
            </p14:nvContentPartPr>
            <p14:xfrm>
              <a:off x="6932706" y="2900989"/>
              <a:ext cx="304799" cy="40957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03CE17-073F-48C7-A1CB-27F5A4936CE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14964" y="2883057"/>
                <a:ext cx="339927" cy="445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206D14-33B1-4E22-AB56-81587C849C28}"/>
                  </a:ext>
                </a:extLst>
              </p14:cNvPr>
              <p14:cNvContentPartPr/>
              <p14:nvPr/>
            </p14:nvContentPartPr>
            <p14:xfrm>
              <a:off x="7011591" y="3100782"/>
              <a:ext cx="342900" cy="952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206D14-33B1-4E22-AB56-81587C849C2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94052" y="3087175"/>
                <a:ext cx="378335" cy="36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3639D6-180B-4FA1-86B9-F2D969DA79B3}"/>
                  </a:ext>
                </a:extLst>
              </p14:cNvPr>
              <p14:cNvContentPartPr/>
              <p14:nvPr/>
            </p14:nvContentPartPr>
            <p14:xfrm>
              <a:off x="7304485" y="2522730"/>
              <a:ext cx="447674" cy="9525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3639D6-180B-4FA1-86B9-F2D969DA79B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86737" y="2509003"/>
                <a:ext cx="483531" cy="37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D34E872-A05C-47DD-8D6C-D0698F9CF156}"/>
                  </a:ext>
                </a:extLst>
              </p14:cNvPr>
              <p14:cNvContentPartPr/>
              <p14:nvPr/>
            </p14:nvContentPartPr>
            <p14:xfrm>
              <a:off x="7454502" y="2671584"/>
              <a:ext cx="485775" cy="4762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D34E872-A05C-47DD-8D6C-D0698F9CF15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36616" y="2653353"/>
                <a:ext cx="521189" cy="84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87D610E-BC55-461C-BB7A-2059B9B7AF84}"/>
                  </a:ext>
                </a:extLst>
              </p14:cNvPr>
              <p14:cNvContentPartPr/>
              <p14:nvPr/>
            </p14:nvContentPartPr>
            <p14:xfrm>
              <a:off x="8176021" y="2019391"/>
              <a:ext cx="371475" cy="42862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87D610E-BC55-461C-BB7A-2059B9B7AF8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157918" y="2001244"/>
                <a:ext cx="407319" cy="464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C118405-2E92-4CB8-91CB-FCE48F3C1697}"/>
                  </a:ext>
                </a:extLst>
              </p14:cNvPr>
              <p14:cNvContentPartPr/>
              <p14:nvPr/>
            </p14:nvContentPartPr>
            <p14:xfrm>
              <a:off x="8576072" y="2357263"/>
              <a:ext cx="342900" cy="209549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C118405-2E92-4CB8-91CB-FCE48F3C169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558305" y="2339105"/>
                <a:ext cx="378078" cy="245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07A3534-738C-4A8A-B2A1-67CC582FF80D}"/>
                  </a:ext>
                </a:extLst>
              </p14:cNvPr>
              <p14:cNvContentPartPr/>
              <p14:nvPr/>
            </p14:nvContentPartPr>
            <p14:xfrm>
              <a:off x="8137474" y="2762844"/>
              <a:ext cx="1419224" cy="4762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07A3534-738C-4A8A-B2A1-67CC582FF80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19819" y="2743794"/>
                <a:ext cx="1454894" cy="8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C8564DB-8B0C-4D1F-8E17-A37E51640E01}"/>
                  </a:ext>
                </a:extLst>
              </p14:cNvPr>
              <p14:cNvContentPartPr/>
              <p14:nvPr/>
            </p14:nvContentPartPr>
            <p14:xfrm>
              <a:off x="8417220" y="2904823"/>
              <a:ext cx="295275" cy="62865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C8564DB-8B0C-4D1F-8E17-A37E51640E0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399682" y="2887160"/>
                <a:ext cx="330708" cy="664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A8AEEE1-9859-45DA-AF74-74E69E9FB784}"/>
                  </a:ext>
                </a:extLst>
              </p14:cNvPr>
              <p14:cNvContentPartPr/>
              <p14:nvPr/>
            </p14:nvContentPartPr>
            <p14:xfrm>
              <a:off x="8900227" y="3098601"/>
              <a:ext cx="57150" cy="371475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A8AEEE1-9859-45DA-AF74-74E69E9FB78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82160" y="3080773"/>
                <a:ext cx="93652" cy="407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11D290E-869F-42F3-9760-F6D5BF64C4DE}"/>
                  </a:ext>
                </a:extLst>
              </p14:cNvPr>
              <p14:cNvContentPartPr/>
              <p14:nvPr/>
            </p14:nvContentPartPr>
            <p14:xfrm>
              <a:off x="8811815" y="3288876"/>
              <a:ext cx="295275" cy="47625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11D290E-869F-42F3-9760-F6D5BF64C4D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794084" y="3270501"/>
                <a:ext cx="331099" cy="84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6C91C0-32EC-4EE2-A23F-F8378301BB9B}"/>
                  </a:ext>
                </a:extLst>
              </p14:cNvPr>
              <p14:cNvContentPartPr/>
              <p14:nvPr/>
            </p14:nvContentPartPr>
            <p14:xfrm>
              <a:off x="9197577" y="3005732"/>
              <a:ext cx="85725" cy="161925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6C91C0-32EC-4EE2-A23F-F8378301BB9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79778" y="2988632"/>
                <a:ext cx="121686" cy="196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AE1934-03AC-4DC5-B115-C62881B6EE7F}"/>
                  </a:ext>
                </a:extLst>
              </p14:cNvPr>
              <p14:cNvContentPartPr/>
              <p14:nvPr/>
            </p14:nvContentPartPr>
            <p14:xfrm>
              <a:off x="9334926" y="3048595"/>
              <a:ext cx="76200" cy="390524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AE1934-03AC-4DC5-B115-C62881B6EE7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317559" y="3030761"/>
                <a:ext cx="111287" cy="426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841C9C3-076B-4896-8873-5B2833F0C584}"/>
                  </a:ext>
                </a:extLst>
              </p14:cNvPr>
              <p14:cNvContentPartPr/>
              <p14:nvPr/>
            </p14:nvContentPartPr>
            <p14:xfrm>
              <a:off x="9474606" y="3191470"/>
              <a:ext cx="171450" cy="3429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841C9C3-076B-4896-8873-5B2833F0C58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457248" y="3173365"/>
                <a:ext cx="206519" cy="378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3631E9C-934C-4E67-9654-8473326E0F80}"/>
                  </a:ext>
                </a:extLst>
              </p14:cNvPr>
              <p14:cNvContentPartPr/>
              <p14:nvPr/>
            </p14:nvContentPartPr>
            <p14:xfrm>
              <a:off x="9601283" y="3474390"/>
              <a:ext cx="28575" cy="9525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3631E9C-934C-4E67-9654-8473326E0F8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580872" y="3421473"/>
                <a:ext cx="68988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E6DB711-3BD0-4407-83A2-B812B8A1C7E5}"/>
                  </a:ext>
                </a:extLst>
              </p14:cNvPr>
              <p14:cNvContentPartPr/>
              <p14:nvPr/>
            </p14:nvContentPartPr>
            <p14:xfrm>
              <a:off x="9504759" y="3377207"/>
              <a:ext cx="95250" cy="9525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E6DB711-3BD0-4407-83A2-B812B8A1C7E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485935" y="2900957"/>
                <a:ext cx="132522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2D7EBD-C35E-45A7-9144-5DC3B4F462FE}"/>
                  </a:ext>
                </a:extLst>
              </p14:cNvPr>
              <p14:cNvContentPartPr/>
              <p14:nvPr/>
            </p14:nvContentPartPr>
            <p14:xfrm>
              <a:off x="9284574" y="2898577"/>
              <a:ext cx="419099" cy="962024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2D7EBD-C35E-45A7-9144-5DC3B4F462F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266763" y="2880595"/>
                <a:ext cx="455084" cy="997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C4D336-F7AA-452C-A921-51B73EEFA78D}"/>
                  </a:ext>
                </a:extLst>
              </p14:cNvPr>
              <p14:cNvContentPartPr/>
              <p14:nvPr/>
            </p14:nvContentPartPr>
            <p14:xfrm>
              <a:off x="9332083" y="3996649"/>
              <a:ext cx="257175" cy="25717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C4D336-F7AA-452C-A921-51B73EEFA78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13844" y="3978800"/>
                <a:ext cx="293289" cy="293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532A135-6E71-4D5F-9936-9EBC19699C80}"/>
                  </a:ext>
                </a:extLst>
              </p14:cNvPr>
              <p14:cNvContentPartPr/>
              <p14:nvPr/>
            </p14:nvContentPartPr>
            <p14:xfrm>
              <a:off x="539352" y="2870001"/>
              <a:ext cx="9525" cy="161925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532A135-6E71-4D5F-9936-9EBC19699C8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5209" y="2852563"/>
                <a:ext cx="38100" cy="197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FD550B-B898-4D26-B656-D13903CB29EF}"/>
                  </a:ext>
                </a:extLst>
              </p14:cNvPr>
              <p14:cNvContentPartPr/>
              <p14:nvPr/>
            </p14:nvContentPartPr>
            <p14:xfrm>
              <a:off x="667940" y="2862857"/>
              <a:ext cx="9525" cy="161925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FD550B-B898-4D26-B656-D13903CB29E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5715" y="2845218"/>
                <a:ext cx="54429" cy="196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EA7200A-0786-4671-8345-8D3719812858}"/>
                  </a:ext>
                </a:extLst>
              </p14:cNvPr>
              <p14:cNvContentPartPr/>
              <p14:nvPr/>
            </p14:nvContentPartPr>
            <p14:xfrm>
              <a:off x="782240" y="2833971"/>
              <a:ext cx="85725" cy="1905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EA7200A-0786-4671-8345-8D371981285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64954" y="2816621"/>
                <a:ext cx="120650" cy="225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0E8235-C417-4150-8C8D-F5B6ECAD5B8D}"/>
                  </a:ext>
                </a:extLst>
              </p14:cNvPr>
              <p14:cNvContentPartPr/>
              <p14:nvPr/>
            </p14:nvContentPartPr>
            <p14:xfrm>
              <a:off x="510777" y="2369939"/>
              <a:ext cx="9525" cy="5715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0E8235-C417-4150-8C8D-F5B6ECAD5B8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91727" y="2352759"/>
                <a:ext cx="47244" cy="9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D484D9B-6B8E-4932-B7A2-768F074E4BF9}"/>
                  </a:ext>
                </a:extLst>
              </p14:cNvPr>
              <p14:cNvContentPartPr/>
              <p14:nvPr/>
            </p14:nvContentPartPr>
            <p14:xfrm>
              <a:off x="457615" y="2484239"/>
              <a:ext cx="57150" cy="76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D484D9B-6B8E-4932-B7A2-768F074E4BF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40329" y="2467033"/>
                <a:ext cx="92075" cy="110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05AD0CA4-E010-4A96-AF58-81A4C1BACFBA}"/>
                  </a:ext>
                </a:extLst>
              </p14:cNvPr>
              <p14:cNvContentPartPr/>
              <p14:nvPr/>
            </p14:nvContentPartPr>
            <p14:xfrm>
              <a:off x="6032896" y="3755014"/>
              <a:ext cx="304799" cy="523874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05AD0CA4-E010-4A96-AF58-81A4C1BACFB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015009" y="3737492"/>
                <a:ext cx="340216" cy="559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CC016D47-177F-4C42-BCFA-7D444CE6F95F}"/>
                  </a:ext>
                </a:extLst>
              </p14:cNvPr>
              <p14:cNvContentPartPr/>
              <p14:nvPr/>
            </p14:nvContentPartPr>
            <p14:xfrm>
              <a:off x="6454383" y="4076650"/>
              <a:ext cx="190500" cy="2667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CC016D47-177F-4C42-BCFA-7D444CE6F95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436771" y="4058990"/>
                <a:ext cx="226084" cy="302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803348B-6E55-4EBD-87E9-7247EA57F850}"/>
                  </a:ext>
                </a:extLst>
              </p14:cNvPr>
              <p14:cNvContentPartPr/>
              <p14:nvPr/>
            </p14:nvContentPartPr>
            <p14:xfrm>
              <a:off x="6830819" y="3606636"/>
              <a:ext cx="495299" cy="74295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803348B-6E55-4EBD-87E9-7247EA57F85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812729" y="3588682"/>
                <a:ext cx="531117" cy="778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02E51F8-6C67-4903-8701-E293A11F92F0}"/>
                  </a:ext>
                </a:extLst>
              </p14:cNvPr>
              <p14:cNvContentPartPr/>
              <p14:nvPr/>
            </p14:nvContentPartPr>
            <p14:xfrm>
              <a:off x="8010908" y="1987308"/>
              <a:ext cx="104775" cy="304799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02E51F8-6C67-4903-8701-E293A11F92F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992638" y="1969208"/>
                <a:ext cx="141689" cy="34063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/>
          <p:nvPr/>
        </p:nvSpPr>
        <p:spPr>
          <a:xfrm>
            <a:off x="2009775" y="1085850"/>
            <a:ext cx="3686175" cy="2000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42"/>
          <p:cNvGrpSpPr/>
          <p:nvPr/>
        </p:nvGrpSpPr>
        <p:grpSpPr>
          <a:xfrm>
            <a:off x="3624325" y="4138612"/>
            <a:ext cx="1400175" cy="809625"/>
            <a:chOff x="3624325" y="4138612"/>
            <a:chExt cx="1400175" cy="809625"/>
          </a:xfrm>
        </p:grpSpPr>
        <p:sp>
          <p:nvSpPr>
            <p:cNvPr id="307" name="Google Shape;307;p42"/>
            <p:cNvSpPr/>
            <p:nvPr/>
          </p:nvSpPr>
          <p:spPr>
            <a:xfrm>
              <a:off x="3686175" y="4229100"/>
              <a:ext cx="1276350" cy="6572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3624325" y="4138612"/>
              <a:ext cx="1400175" cy="809625"/>
            </a:xfrm>
            <a:custGeom>
              <a:avLst/>
              <a:gdLst/>
              <a:ahLst/>
              <a:cxnLst/>
              <a:rect l="l" t="t" r="r" b="b"/>
              <a:pathLst>
                <a:path w="1400175" h="809625" extrusionOk="0">
                  <a:moveTo>
                    <a:pt x="0" y="809625"/>
                  </a:moveTo>
                  <a:lnTo>
                    <a:pt x="1400175" y="809625"/>
                  </a:lnTo>
                  <a:lnTo>
                    <a:pt x="1400175" y="0"/>
                  </a:lnTo>
                  <a:lnTo>
                    <a:pt x="0" y="0"/>
                  </a:lnTo>
                  <a:lnTo>
                    <a:pt x="0" y="80962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42"/>
          <p:cNvSpPr txBox="1">
            <a:spLocks noGrp="1"/>
          </p:cNvSpPr>
          <p:nvPr>
            <p:ph type="title"/>
          </p:nvPr>
        </p:nvSpPr>
        <p:spPr>
          <a:xfrm>
            <a:off x="3569715" y="580136"/>
            <a:ext cx="3151505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u="sng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Inverting amplifier: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Google Shape;310;p42"/>
          <p:cNvSpPr txBox="1"/>
          <p:nvPr/>
        </p:nvSpPr>
        <p:spPr>
          <a:xfrm>
            <a:off x="424497" y="3522916"/>
            <a:ext cx="16713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025" rIns="0" bIns="0" anchor="t" anchorCtr="0">
            <a:noAutofit/>
          </a:bodyPr>
          <a:lstStyle/>
          <a:p>
            <a:pPr marL="12700" marR="5080" lvl="0" indent="0" algn="l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Writing a nodal  equation at (a) gives;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1350391" y="4567237"/>
            <a:ext cx="1707514" cy="2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With V</a:t>
            </a:r>
            <a:r>
              <a:rPr lang="en-US" sz="1350" b="0" i="0" u="none" strike="noStrike" cap="none" baseline="-25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 0 we have;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2" name="Google Shape;312;p42" descr="{&quot;aid&quot;:null,&quot;font&quot;:{&quot;size&quot;:18,&quot;color&quot;:&quot;#000000&quot;,&quot;family&quot;:&quot;Arial&quot;},&quot;id&quot;:&quot;1&quot;,&quot;code&quot;:&quot;\\begin{align*}\n{i=\\frac{V_{\\text{in}}-V_{i}}{R_{1}}}&amp;={\\frac{V_{i}-V_{0}}{R_{2}}}\t\n\\end{align*}&quot;,&quot;type&quot;:&quot;align*&quot;,&quot;backgroundColorModified&quot;:false,&quot;backgroundColor&quot;:&quot;#FFFFFF&quot;,&quot;ts&quot;:1611462097566,&quot;cs&quot;:&quot;uGUZ0uPIWRUZhJPZq3RERQ==&quot;,&quot;size&quot;:{&quot;width&quot;:282.25,&quot;height&quot;:61.750000000000036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5400" y="3455526"/>
            <a:ext cx="2688431" cy="5881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4BB9F0-9AC8-43C7-ADD0-B12E1464BEE6}"/>
                  </a:ext>
                </a:extLst>
              </p14:cNvPr>
              <p14:cNvContentPartPr/>
              <p14:nvPr/>
            </p14:nvContentPartPr>
            <p14:xfrm>
              <a:off x="3318271" y="1925240"/>
              <a:ext cx="9525" cy="95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4BB9F0-9AC8-43C7-ADD0-B12E1464BE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1546" y="144899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1781AF-253B-412D-AAFA-D6BB23E79267}"/>
                  </a:ext>
                </a:extLst>
              </p14:cNvPr>
              <p14:cNvContentPartPr/>
              <p14:nvPr/>
            </p14:nvContentPartPr>
            <p14:xfrm>
              <a:off x="3318271" y="1925240"/>
              <a:ext cx="9525" cy="95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1781AF-253B-412D-AAFA-D6BB23E792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1546" y="144899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697A63-B1C7-4349-9BF6-6DAF4AD99F10}"/>
                  </a:ext>
                </a:extLst>
              </p14:cNvPr>
              <p14:cNvContentPartPr/>
              <p14:nvPr/>
            </p14:nvContentPartPr>
            <p14:xfrm>
              <a:off x="3182541" y="2060728"/>
              <a:ext cx="333374" cy="25717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697A63-B1C7-4349-9BF6-6DAF4AD99F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65107" y="2043201"/>
                <a:ext cx="368597" cy="292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5247BC-9744-4E0A-8B98-AAB2A9763CDD}"/>
                  </a:ext>
                </a:extLst>
              </p14:cNvPr>
              <p14:cNvContentPartPr/>
              <p14:nvPr/>
            </p14:nvContentPartPr>
            <p14:xfrm>
              <a:off x="2032396" y="1903808"/>
              <a:ext cx="9525" cy="952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5247BC-9744-4E0A-8B98-AAB2A9763C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5671" y="143708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528A79-4AF7-47F8-8BCD-CF8A0AC8DF6A}"/>
                  </a:ext>
                </a:extLst>
              </p14:cNvPr>
              <p14:cNvContentPartPr/>
              <p14:nvPr/>
            </p14:nvContentPartPr>
            <p14:xfrm>
              <a:off x="2032396" y="1903808"/>
              <a:ext cx="9525" cy="95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528A79-4AF7-47F8-8BCD-CF8A0AC8DF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5671" y="143708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C31842-B2BA-4B46-AD36-421CDBBE62FA}"/>
                  </a:ext>
                </a:extLst>
              </p14:cNvPr>
              <p14:cNvContentPartPr/>
              <p14:nvPr/>
            </p14:nvContentPartPr>
            <p14:xfrm>
              <a:off x="1460896" y="1732359"/>
              <a:ext cx="161925" cy="247649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C31842-B2BA-4B46-AD36-421CDBBE62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2984" y="1714823"/>
                <a:ext cx="197391" cy="283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A6175C-8893-4610-AE8A-7DE8F6308A58}"/>
                  </a:ext>
                </a:extLst>
              </p14:cNvPr>
              <p14:cNvContentPartPr/>
              <p14:nvPr/>
            </p14:nvContentPartPr>
            <p14:xfrm>
              <a:off x="1718071" y="2018108"/>
              <a:ext cx="19050" cy="6667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A6175C-8893-4610-AE8A-7DE8F6308A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99021" y="2000058"/>
                <a:ext cx="56769" cy="103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20DA76-AAC8-4616-B1E7-C8148356735D}"/>
                  </a:ext>
                </a:extLst>
              </p14:cNvPr>
              <p14:cNvContentPartPr/>
              <p14:nvPr/>
            </p14:nvContentPartPr>
            <p14:xfrm>
              <a:off x="1696640" y="1910952"/>
              <a:ext cx="9525" cy="952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20DA76-AAC8-4616-B1E7-C814835673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9915" y="143470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B234C7-957A-48F4-A0B4-3E77204E3F35}"/>
                  </a:ext>
                </a:extLst>
              </p14:cNvPr>
              <p14:cNvContentPartPr/>
              <p14:nvPr/>
            </p14:nvContentPartPr>
            <p14:xfrm>
              <a:off x="1789509" y="1982390"/>
              <a:ext cx="38100" cy="1143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B234C7-957A-48F4-A0B4-3E77204E3F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70459" y="1965157"/>
                <a:ext cx="75819" cy="149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ACBA41-B69B-47D2-8C10-7640A17F8BB0}"/>
                  </a:ext>
                </a:extLst>
              </p14:cNvPr>
              <p14:cNvContentPartPr/>
              <p14:nvPr/>
            </p14:nvContentPartPr>
            <p14:xfrm>
              <a:off x="1832371" y="1984716"/>
              <a:ext cx="66675" cy="9525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ACBA41-B69B-47D2-8C10-7640A17F8B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15618" y="1967301"/>
                <a:ext cx="99845" cy="130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2D5534-C64B-481D-9075-A378D3991C43}"/>
                  </a:ext>
                </a:extLst>
              </p14:cNvPr>
              <p14:cNvContentPartPr/>
              <p14:nvPr/>
            </p14:nvContentPartPr>
            <p14:xfrm>
              <a:off x="3454003" y="1872077"/>
              <a:ext cx="57150" cy="10477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2D5534-C64B-481D-9075-A378D3991C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6501" y="1854964"/>
                <a:ext cx="92512" cy="13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3EDC12-3EAA-4A64-92E9-724AD885D54F}"/>
                  </a:ext>
                </a:extLst>
              </p14:cNvPr>
              <p14:cNvContentPartPr/>
              <p14:nvPr/>
            </p14:nvContentPartPr>
            <p14:xfrm>
              <a:off x="3375421" y="2353865"/>
              <a:ext cx="57150" cy="857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3EDC12-3EAA-4A64-92E9-724AD885D5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58103" y="2335148"/>
                <a:ext cx="91440" cy="122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1D3947-6F5E-4113-A731-280B5E3DCCBD}"/>
                  </a:ext>
                </a:extLst>
              </p14:cNvPr>
              <p14:cNvContentPartPr/>
              <p14:nvPr/>
            </p14:nvContentPartPr>
            <p14:xfrm>
              <a:off x="3411140" y="2528717"/>
              <a:ext cx="66675" cy="152399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1D3947-6F5E-4113-A731-280B5E3DCC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93287" y="2511063"/>
                <a:ext cx="102745" cy="188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6754BD-BE7C-4FCB-8954-3FF11632E358}"/>
                  </a:ext>
                </a:extLst>
              </p14:cNvPr>
              <p14:cNvContentPartPr/>
              <p14:nvPr/>
            </p14:nvContentPartPr>
            <p14:xfrm>
              <a:off x="3539149" y="2579798"/>
              <a:ext cx="180974" cy="180974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6754BD-BE7C-4FCB-8954-3FF11632E35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21579" y="2562478"/>
                <a:ext cx="215763" cy="215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7F7B6A9-84ED-485D-A0BD-C7D607647253}"/>
                  </a:ext>
                </a:extLst>
              </p14:cNvPr>
              <p14:cNvContentPartPr/>
              <p14:nvPr/>
            </p14:nvContentPartPr>
            <p14:xfrm>
              <a:off x="3575447" y="2668190"/>
              <a:ext cx="390524" cy="2857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7F7B6A9-84ED-485D-A0BD-C7D6076472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7646" y="2652803"/>
                <a:ext cx="426489" cy="5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91080C-48FC-4778-B0E7-0AE91A6F3025}"/>
                  </a:ext>
                </a:extLst>
              </p14:cNvPr>
              <p14:cNvContentPartPr/>
              <p14:nvPr/>
            </p14:nvContentPartPr>
            <p14:xfrm>
              <a:off x="3407490" y="1563965"/>
              <a:ext cx="85725" cy="8572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91080C-48FC-4778-B0E7-0AE91A6F30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89173" y="1546956"/>
                <a:ext cx="121993" cy="119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79C79C-DA3C-43BB-A124-CBD5467E06B2}"/>
                  </a:ext>
                </a:extLst>
              </p14:cNvPr>
              <p14:cNvContentPartPr/>
              <p14:nvPr/>
            </p14:nvContentPartPr>
            <p14:xfrm>
              <a:off x="3560271" y="1491069"/>
              <a:ext cx="180974" cy="20002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79C79C-DA3C-43BB-A124-CBD5467E06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42711" y="1472718"/>
                <a:ext cx="216452" cy="2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080C722-5221-480F-9CC4-8938B756B470}"/>
                  </a:ext>
                </a:extLst>
              </p14:cNvPr>
              <p14:cNvContentPartPr/>
              <p14:nvPr/>
            </p14:nvContentPartPr>
            <p14:xfrm>
              <a:off x="3582590" y="1609720"/>
              <a:ext cx="161925" cy="381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080C722-5221-480F-9CC4-8938B756B47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65036" y="1591769"/>
                <a:ext cx="197391" cy="74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CE17BF-B425-446B-920D-4F833ADA6BE5}"/>
                  </a:ext>
                </a:extLst>
              </p14:cNvPr>
              <p14:cNvContentPartPr/>
              <p14:nvPr/>
            </p14:nvContentPartPr>
            <p14:xfrm>
              <a:off x="2359795" y="1868090"/>
              <a:ext cx="95250" cy="13335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CE17BF-B425-446B-920D-4F833ADA6B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41844" y="1849569"/>
                <a:ext cx="131518" cy="170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8865DF0-DDB5-40A1-B97B-794A78BB813A}"/>
                  </a:ext>
                </a:extLst>
              </p14:cNvPr>
              <p14:cNvContentPartPr/>
              <p14:nvPr/>
            </p14:nvContentPartPr>
            <p14:xfrm>
              <a:off x="2389584" y="2242575"/>
              <a:ext cx="133350" cy="13335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8865DF0-DDB5-40A1-B97B-794A78BB81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72130" y="2225289"/>
                <a:ext cx="167909" cy="168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9CE700F-19D0-47AF-B2A2-D51DA15E8A1B}"/>
                  </a:ext>
                </a:extLst>
              </p14:cNvPr>
              <p14:cNvContentPartPr/>
              <p14:nvPr/>
            </p14:nvContentPartPr>
            <p14:xfrm>
              <a:off x="2415329" y="2129579"/>
              <a:ext cx="9525" cy="9525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9CE700F-19D0-47AF-B2A2-D51DA15E8A1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62412" y="2077721"/>
                <a:ext cx="114300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67857F1-B8D2-4871-AC5E-3848E1C05066}"/>
                  </a:ext>
                </a:extLst>
              </p14:cNvPr>
              <p14:cNvContentPartPr/>
              <p14:nvPr/>
            </p14:nvContentPartPr>
            <p14:xfrm>
              <a:off x="3367827" y="1268015"/>
              <a:ext cx="123824" cy="21907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67857F1-B8D2-4871-AC5E-3848E1C050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49290" y="1250290"/>
                <a:ext cx="160526" cy="254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14F06FB-484A-45A8-8958-7E37F90570CD}"/>
                  </a:ext>
                </a:extLst>
              </p14:cNvPr>
              <p14:cNvContentPartPr/>
              <p14:nvPr/>
            </p14:nvContentPartPr>
            <p14:xfrm>
              <a:off x="3225403" y="862639"/>
              <a:ext cx="114300" cy="152399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14F06FB-484A-45A8-8958-7E37F90570C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07100" y="844496"/>
                <a:ext cx="151279" cy="188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E97D85C-72DE-4B55-BE0A-F61852D17F7A}"/>
                  </a:ext>
                </a:extLst>
              </p14:cNvPr>
              <p14:cNvContentPartPr/>
              <p14:nvPr/>
            </p14:nvContentPartPr>
            <p14:xfrm>
              <a:off x="3282553" y="746521"/>
              <a:ext cx="9525" cy="9525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E97D85C-72DE-4B55-BE0A-F61852D17F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5828" y="279796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C71ED60-1BD9-4C32-9E2D-B6660F0DCC11}"/>
                  </a:ext>
                </a:extLst>
              </p14:cNvPr>
              <p14:cNvContentPartPr/>
              <p14:nvPr/>
            </p14:nvContentPartPr>
            <p14:xfrm>
              <a:off x="296465" y="1814103"/>
              <a:ext cx="657225" cy="866774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C71ED60-1BD9-4C32-9E2D-B6660F0DCC1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8370" y="1796030"/>
                <a:ext cx="693054" cy="902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4FECBAC-FC28-4A92-ADA5-CFF184830886}"/>
                  </a:ext>
                </a:extLst>
              </p14:cNvPr>
              <p14:cNvContentPartPr/>
              <p14:nvPr/>
            </p14:nvContentPartPr>
            <p14:xfrm>
              <a:off x="5702881" y="809987"/>
              <a:ext cx="1419224" cy="1552575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4FECBAC-FC28-4A92-ADA5-CFF18483088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684838" y="791980"/>
                <a:ext cx="1454948" cy="158822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43"/>
          <p:cNvGrpSpPr/>
          <p:nvPr/>
        </p:nvGrpSpPr>
        <p:grpSpPr>
          <a:xfrm>
            <a:off x="6172200" y="2657474"/>
            <a:ext cx="2971800" cy="2486521"/>
            <a:chOff x="6172200" y="2657474"/>
            <a:chExt cx="2971800" cy="2486521"/>
          </a:xfrm>
        </p:grpSpPr>
        <p:sp>
          <p:nvSpPr>
            <p:cNvPr id="318" name="Google Shape;318;p43"/>
            <p:cNvSpPr/>
            <p:nvPr/>
          </p:nvSpPr>
          <p:spPr>
            <a:xfrm>
              <a:off x="6461506" y="4065676"/>
              <a:ext cx="970915" cy="1078230"/>
            </a:xfrm>
            <a:custGeom>
              <a:avLst/>
              <a:gdLst/>
              <a:ahLst/>
              <a:cxnLst/>
              <a:rect l="l" t="t" r="r" b="b"/>
              <a:pathLst>
                <a:path w="970915" h="1078229" extrusionOk="0">
                  <a:moveTo>
                    <a:pt x="433324" y="0"/>
                  </a:moveTo>
                  <a:lnTo>
                    <a:pt x="0" y="216230"/>
                  </a:lnTo>
                  <a:lnTo>
                    <a:pt x="430149" y="1078066"/>
                  </a:lnTo>
                  <a:lnTo>
                    <a:pt x="970915" y="107728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7363205" y="3197859"/>
              <a:ext cx="1756410" cy="1945639"/>
            </a:xfrm>
            <a:custGeom>
              <a:avLst/>
              <a:gdLst/>
              <a:ahLst/>
              <a:cxnLst/>
              <a:rect l="l" t="t" r="r" b="b"/>
              <a:pathLst>
                <a:path w="1756409" h="1945639" extrusionOk="0">
                  <a:moveTo>
                    <a:pt x="785368" y="0"/>
                  </a:moveTo>
                  <a:lnTo>
                    <a:pt x="0" y="391921"/>
                  </a:lnTo>
                  <a:lnTo>
                    <a:pt x="775521" y="1945639"/>
                  </a:lnTo>
                  <a:lnTo>
                    <a:pt x="1756284" y="1945639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7276338" y="4239120"/>
              <a:ext cx="817244" cy="904875"/>
            </a:xfrm>
            <a:custGeom>
              <a:avLst/>
              <a:gdLst/>
              <a:ahLst/>
              <a:cxnLst/>
              <a:rect l="l" t="t" r="r" b="b"/>
              <a:pathLst>
                <a:path w="817245" h="904875" extrusionOk="0">
                  <a:moveTo>
                    <a:pt x="365759" y="0"/>
                  </a:moveTo>
                  <a:lnTo>
                    <a:pt x="0" y="182562"/>
                  </a:lnTo>
                  <a:lnTo>
                    <a:pt x="360221" y="904379"/>
                  </a:lnTo>
                  <a:lnTo>
                    <a:pt x="817114" y="9043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6172200" y="2657474"/>
              <a:ext cx="2971800" cy="2486025"/>
            </a:xfrm>
            <a:custGeom>
              <a:avLst/>
              <a:gdLst/>
              <a:ahLst/>
              <a:cxnLst/>
              <a:rect l="l" t="t" r="r" b="b"/>
              <a:pathLst>
                <a:path w="2971800" h="2486025" extrusionOk="0">
                  <a:moveTo>
                    <a:pt x="458546" y="2486025"/>
                  </a:moveTo>
                  <a:lnTo>
                    <a:pt x="205486" y="1978990"/>
                  </a:lnTo>
                  <a:lnTo>
                    <a:pt x="0" y="2081542"/>
                  </a:lnTo>
                  <a:lnTo>
                    <a:pt x="201828" y="2486025"/>
                  </a:lnTo>
                  <a:lnTo>
                    <a:pt x="458546" y="2486025"/>
                  </a:lnTo>
                  <a:close/>
                </a:path>
                <a:path w="2971800" h="2486025" extrusionOk="0">
                  <a:moveTo>
                    <a:pt x="2971800" y="846328"/>
                  </a:moveTo>
                  <a:lnTo>
                    <a:pt x="2549271" y="0"/>
                  </a:lnTo>
                  <a:lnTo>
                    <a:pt x="2114550" y="207010"/>
                  </a:lnTo>
                  <a:lnTo>
                    <a:pt x="2971800" y="1924050"/>
                  </a:lnTo>
                  <a:lnTo>
                    <a:pt x="2971800" y="846328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43"/>
          <p:cNvSpPr/>
          <p:nvPr/>
        </p:nvSpPr>
        <p:spPr>
          <a:xfrm>
            <a:off x="1260358" y="0"/>
            <a:ext cx="410209" cy="454025"/>
          </a:xfrm>
          <a:custGeom>
            <a:avLst/>
            <a:gdLst/>
            <a:ahLst/>
            <a:cxnLst/>
            <a:rect l="l" t="t" r="r" b="b"/>
            <a:pathLst>
              <a:path w="410210" h="454025" extrusionOk="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43"/>
          <p:cNvGrpSpPr/>
          <p:nvPr/>
        </p:nvGrpSpPr>
        <p:grpSpPr>
          <a:xfrm>
            <a:off x="25988" y="0"/>
            <a:ext cx="1624628" cy="1119505"/>
            <a:chOff x="25988" y="0"/>
            <a:chExt cx="1624628" cy="1119505"/>
          </a:xfrm>
        </p:grpSpPr>
        <p:sp>
          <p:nvSpPr>
            <p:cNvPr id="324" name="Google Shape;324;p43"/>
            <p:cNvSpPr/>
            <p:nvPr/>
          </p:nvSpPr>
          <p:spPr>
            <a:xfrm>
              <a:off x="25988" y="0"/>
              <a:ext cx="866775" cy="957580"/>
            </a:xfrm>
            <a:custGeom>
              <a:avLst/>
              <a:gdLst/>
              <a:ahLst/>
              <a:cxnLst/>
              <a:rect l="l" t="t" r="r" b="b"/>
              <a:pathLst>
                <a:path w="866775" h="957580" extrusionOk="0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640331" y="0"/>
              <a:ext cx="1010285" cy="1119505"/>
            </a:xfrm>
            <a:custGeom>
              <a:avLst/>
              <a:gdLst/>
              <a:ahLst/>
              <a:cxnLst/>
              <a:rect l="l" t="t" r="r" b="b"/>
              <a:pathLst>
                <a:path w="1010285" h="1119505" extrusionOk="0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43"/>
          <p:cNvSpPr/>
          <p:nvPr/>
        </p:nvSpPr>
        <p:spPr>
          <a:xfrm>
            <a:off x="1706556" y="0"/>
            <a:ext cx="457200" cy="504190"/>
          </a:xfrm>
          <a:custGeom>
            <a:avLst/>
            <a:gdLst/>
            <a:ahLst/>
            <a:cxnLst/>
            <a:rect l="l" t="t" r="r" b="b"/>
            <a:pathLst>
              <a:path w="457200" h="504190" extrusionOk="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3"/>
          <p:cNvSpPr/>
          <p:nvPr/>
        </p:nvSpPr>
        <p:spPr>
          <a:xfrm>
            <a:off x="0" y="57150"/>
            <a:ext cx="381000" cy="857250"/>
          </a:xfrm>
          <a:custGeom>
            <a:avLst/>
            <a:gdLst/>
            <a:ahLst/>
            <a:cxnLst/>
            <a:rect l="l" t="t" r="r" b="b"/>
            <a:pathLst>
              <a:path w="381000" h="857250" extrusionOk="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3"/>
          <p:cNvSpPr txBox="1">
            <a:spLocks noGrp="1"/>
          </p:cNvSpPr>
          <p:nvPr>
            <p:ph type="ctrTitle"/>
          </p:nvPr>
        </p:nvSpPr>
        <p:spPr>
          <a:xfrm>
            <a:off x="2904490" y="488061"/>
            <a:ext cx="3335019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24955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Non-inverting Amplifier</a:t>
            </a:r>
            <a:endParaRPr/>
          </a:p>
        </p:txBody>
      </p:sp>
      <p:sp>
        <p:nvSpPr>
          <p:cNvPr id="329" name="Google Shape;329;p43"/>
          <p:cNvSpPr/>
          <p:nvPr/>
        </p:nvSpPr>
        <p:spPr>
          <a:xfrm>
            <a:off x="1333500" y="1428750"/>
            <a:ext cx="2886075" cy="2609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3"/>
          <p:cNvSpPr/>
          <p:nvPr/>
        </p:nvSpPr>
        <p:spPr>
          <a:xfrm>
            <a:off x="4895850" y="2000250"/>
            <a:ext cx="2381250" cy="60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3"/>
          <p:cNvSpPr/>
          <p:nvPr/>
        </p:nvSpPr>
        <p:spPr>
          <a:xfrm>
            <a:off x="4972050" y="3143250"/>
            <a:ext cx="1685925" cy="6191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4967985" y="1299273"/>
            <a:ext cx="1960880" cy="2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Closed-loop voltage gain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Google Shape;333;p43"/>
          <p:cNvSpPr/>
          <p:nvPr/>
        </p:nvSpPr>
        <p:spPr>
          <a:xfrm>
            <a:off x="7058025" y="1257300"/>
            <a:ext cx="819150" cy="55245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B57977-C5FB-4040-8AFC-7654B40988DD}"/>
                  </a:ext>
                </a:extLst>
              </p14:cNvPr>
              <p14:cNvContentPartPr/>
              <p14:nvPr/>
            </p14:nvContentPartPr>
            <p14:xfrm>
              <a:off x="2521550" y="1889521"/>
              <a:ext cx="1257300" cy="20193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B57977-C5FB-4040-8AFC-7654B40988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3527" y="1871918"/>
                <a:ext cx="1292986" cy="205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D34D6B-2379-43B3-8486-D63DC651CF46}"/>
                  </a:ext>
                </a:extLst>
              </p14:cNvPr>
              <p14:cNvContentPartPr/>
              <p14:nvPr/>
            </p14:nvContentPartPr>
            <p14:xfrm>
              <a:off x="6754415" y="3261122"/>
              <a:ext cx="314325" cy="39052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D34D6B-2379-43B3-8486-D63DC651CF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36873" y="3243469"/>
                <a:ext cx="349767" cy="426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0FF0FA-DFFC-41C3-8028-979024D684EC}"/>
                  </a:ext>
                </a:extLst>
              </p14:cNvPr>
              <p14:cNvContentPartPr/>
              <p14:nvPr/>
            </p14:nvContentPartPr>
            <p14:xfrm>
              <a:off x="7233046" y="3189684"/>
              <a:ext cx="9525" cy="533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0FF0FA-DFFC-41C3-8028-979024D684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6796" y="3172154"/>
                <a:ext cx="952500" cy="568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96FC28-E250-4CB8-8136-04150D0E8871}"/>
                  </a:ext>
                </a:extLst>
              </p14:cNvPr>
              <p14:cNvContentPartPr/>
              <p14:nvPr/>
            </p14:nvContentPartPr>
            <p14:xfrm>
              <a:off x="528306" y="1694945"/>
              <a:ext cx="638174" cy="56197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96FC28-E250-4CB8-8136-04150D0E887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0380" y="1677059"/>
                <a:ext cx="673668" cy="597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11753C-8321-444B-B15D-E20E3B57B2B8}"/>
                  </a:ext>
                </a:extLst>
              </p14:cNvPr>
              <p14:cNvContentPartPr/>
              <p14:nvPr/>
            </p14:nvContentPartPr>
            <p14:xfrm>
              <a:off x="4096940" y="421087"/>
              <a:ext cx="952500" cy="173354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11753C-8321-444B-B15D-E20E3B57B2B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79221" y="403478"/>
                <a:ext cx="988300" cy="176912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2236216" y="426338"/>
            <a:ext cx="3601720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0">
                <a:solidFill>
                  <a:srgbClr val="3981B9"/>
                </a:solidFill>
                <a:latin typeface="Georgia"/>
                <a:ea typeface="Georgia"/>
                <a:cs typeface="Georgia"/>
                <a:sym typeface="Georgia"/>
              </a:rPr>
              <a:t>Summing Amplifier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9" name="Google Shape;339;p44"/>
          <p:cNvSpPr/>
          <p:nvPr/>
        </p:nvSpPr>
        <p:spPr>
          <a:xfrm>
            <a:off x="971550" y="1009650"/>
            <a:ext cx="3790950" cy="16954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4"/>
          <p:cNvSpPr/>
          <p:nvPr/>
        </p:nvSpPr>
        <p:spPr>
          <a:xfrm>
            <a:off x="5476875" y="1400175"/>
            <a:ext cx="2038350" cy="571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4"/>
          <p:cNvSpPr/>
          <p:nvPr/>
        </p:nvSpPr>
        <p:spPr>
          <a:xfrm>
            <a:off x="2971800" y="2819400"/>
            <a:ext cx="4295775" cy="7334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4"/>
          <p:cNvSpPr txBox="1"/>
          <p:nvPr/>
        </p:nvSpPr>
        <p:spPr>
          <a:xfrm>
            <a:off x="737869" y="3628707"/>
            <a:ext cx="1745614" cy="2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If R</a:t>
            </a:r>
            <a:r>
              <a:rPr lang="en-US" sz="1350" b="0" i="0" u="none" strike="noStrike" cap="none" baseline="-25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 R</a:t>
            </a:r>
            <a:r>
              <a:rPr lang="en-US" sz="1350" b="0" i="0" u="none" strike="noStrike" cap="none" baseline="-25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 R</a:t>
            </a:r>
            <a:r>
              <a:rPr lang="en-US" sz="1350" b="0" i="0" u="none" strike="noStrike" cap="none" baseline="-25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fb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then,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Google Shape;343;p44"/>
          <p:cNvSpPr/>
          <p:nvPr/>
        </p:nvSpPr>
        <p:spPr>
          <a:xfrm>
            <a:off x="3057525" y="3876675"/>
            <a:ext cx="2533650" cy="4286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 txBox="1"/>
          <p:nvPr/>
        </p:nvSpPr>
        <p:spPr>
          <a:xfrm>
            <a:off x="1367789" y="4475797"/>
            <a:ext cx="3662679" cy="24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Therefore, we can add signals with an op amp.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C6826C-D9EE-4F6F-82B4-075551531016}"/>
                  </a:ext>
                </a:extLst>
              </p14:cNvPr>
              <p14:cNvContentPartPr/>
              <p14:nvPr/>
            </p14:nvContentPartPr>
            <p14:xfrm>
              <a:off x="3003946" y="1618058"/>
              <a:ext cx="9525" cy="95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C6826C-D9EE-4F6F-82B4-0755515310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27696" y="114180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194792-CC37-432F-BE0E-FD3D34D20422}"/>
                  </a:ext>
                </a:extLst>
              </p14:cNvPr>
              <p14:cNvContentPartPr/>
              <p14:nvPr/>
            </p14:nvContentPartPr>
            <p14:xfrm>
              <a:off x="2953940" y="1618059"/>
              <a:ext cx="76200" cy="1333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194792-CC37-432F-BE0E-FD3D34D204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36931" y="1600420"/>
                <a:ext cx="109878" cy="168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0CFB49-5931-4005-8B98-1B6B85E59BDE}"/>
                  </a:ext>
                </a:extLst>
              </p14:cNvPr>
              <p14:cNvContentPartPr/>
              <p14:nvPr/>
            </p14:nvContentPartPr>
            <p14:xfrm>
              <a:off x="3039665" y="1836358"/>
              <a:ext cx="95250" cy="2000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0CFB49-5931-4005-8B98-1B6B85E59B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20841" y="1818594"/>
                <a:ext cx="132522" cy="235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6691B7-2F53-4CF6-962E-5ED57976E2D1}"/>
                  </a:ext>
                </a:extLst>
              </p14:cNvPr>
              <p14:cNvContentPartPr/>
              <p14:nvPr/>
            </p14:nvContentPartPr>
            <p14:xfrm>
              <a:off x="1789509" y="1639490"/>
              <a:ext cx="76200" cy="6667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6691B7-2F53-4CF6-962E-5ED57976E2D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71366" y="1622112"/>
                <a:ext cx="112123" cy="101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39017B-CA9B-423D-9FB9-AE39B1CF6B74}"/>
                  </a:ext>
                </a:extLst>
              </p14:cNvPr>
              <p14:cNvContentPartPr/>
              <p14:nvPr/>
            </p14:nvContentPartPr>
            <p14:xfrm>
              <a:off x="1899438" y="1853803"/>
              <a:ext cx="85725" cy="123824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39017B-CA9B-423D-9FB9-AE39B1CF6B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81175" y="1836165"/>
                <a:ext cx="122624" cy="159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2AC03C4-635B-4C35-BCDE-F76DB61DFC76}"/>
                  </a:ext>
                </a:extLst>
              </p14:cNvPr>
              <p14:cNvContentPartPr/>
              <p14:nvPr/>
            </p14:nvContentPartPr>
            <p14:xfrm>
              <a:off x="2925114" y="1189434"/>
              <a:ext cx="257175" cy="1905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2AC03C4-635B-4C35-BCDE-F76DB61DFC7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7239" y="1171117"/>
                <a:ext cx="293289" cy="226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ABE860F-690D-4746-B8B7-6E6533F80CF4}"/>
                  </a:ext>
                </a:extLst>
              </p14:cNvPr>
              <p14:cNvContentPartPr/>
              <p14:nvPr/>
            </p14:nvContentPartPr>
            <p14:xfrm>
              <a:off x="2646759" y="902275"/>
              <a:ext cx="57150" cy="15239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ABE860F-690D-4746-B8B7-6E6533F80CF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29750" y="884303"/>
                <a:ext cx="90828" cy="187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5A217B-7643-4399-B510-5D627FF6BEC9}"/>
                  </a:ext>
                </a:extLst>
              </p14:cNvPr>
              <p14:cNvContentPartPr/>
              <p14:nvPr/>
            </p14:nvContentPartPr>
            <p14:xfrm>
              <a:off x="2768203" y="971965"/>
              <a:ext cx="38100" cy="152399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5A217B-7643-4399-B510-5D627FF6BEC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50252" y="954877"/>
                <a:ext cx="74368" cy="186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01920A-D2B2-4F70-A1B8-28EC93D2ACE2}"/>
                  </a:ext>
                </a:extLst>
              </p14:cNvPr>
              <p14:cNvContentPartPr/>
              <p14:nvPr/>
            </p14:nvContentPartPr>
            <p14:xfrm>
              <a:off x="1639491" y="1315800"/>
              <a:ext cx="57150" cy="17145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01920A-D2B2-4F70-A1B8-28EC93D2AC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23115" y="1298334"/>
                <a:ext cx="90237" cy="206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15EDF7-FA97-4D72-9BAE-BE9AED8A6E00}"/>
                  </a:ext>
                </a:extLst>
              </p14:cNvPr>
              <p14:cNvContentPartPr/>
              <p14:nvPr/>
            </p14:nvContentPartPr>
            <p14:xfrm>
              <a:off x="1675209" y="1175146"/>
              <a:ext cx="9525" cy="952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15EDF7-FA97-4D72-9BAE-BE9AED8A6E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8959" y="70842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033C2E-6487-4320-9D13-DCC6B2395CCB}"/>
                  </a:ext>
                </a:extLst>
              </p14:cNvPr>
              <p14:cNvContentPartPr/>
              <p14:nvPr/>
            </p14:nvContentPartPr>
            <p14:xfrm>
              <a:off x="1782366" y="1410890"/>
              <a:ext cx="19050" cy="6667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033C2E-6487-4320-9D13-DCC6B2395C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67781" y="1391840"/>
                <a:ext cx="48518" cy="104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B9EFD60-8979-4096-A736-22482E644DDC}"/>
                  </a:ext>
                </a:extLst>
              </p14:cNvPr>
              <p14:cNvContentPartPr/>
              <p14:nvPr/>
            </p14:nvContentPartPr>
            <p14:xfrm>
              <a:off x="1896665" y="2075451"/>
              <a:ext cx="47625" cy="14287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B9EFD60-8979-4096-A736-22482E644D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78575" y="2057637"/>
                <a:ext cx="84174" cy="178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B97F2A6-3053-47AF-B79A-7B9FD70B8CBE}"/>
                  </a:ext>
                </a:extLst>
              </p14:cNvPr>
              <p14:cNvContentPartPr/>
              <p14:nvPr/>
            </p14:nvContentPartPr>
            <p14:xfrm>
              <a:off x="1882377" y="1975246"/>
              <a:ext cx="9525" cy="952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B97F2A6-3053-47AF-B79A-7B9FD70B8C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6127" y="150852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61C8EF-DFA2-4FE9-9ADE-92CE365C470F}"/>
                  </a:ext>
                </a:extLst>
              </p14:cNvPr>
              <p14:cNvContentPartPr/>
              <p14:nvPr/>
            </p14:nvContentPartPr>
            <p14:xfrm>
              <a:off x="2052473" y="2175271"/>
              <a:ext cx="247649" cy="13335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61C8EF-DFA2-4FE9-9ADE-92CE365C470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34784" y="2157862"/>
                <a:ext cx="282674" cy="167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5BD3DFC-7B10-4048-9092-E4697A1DB7A8}"/>
                  </a:ext>
                </a:extLst>
              </p14:cNvPr>
              <p14:cNvContentPartPr/>
              <p14:nvPr/>
            </p14:nvContentPartPr>
            <p14:xfrm>
              <a:off x="2703908" y="832246"/>
              <a:ext cx="9525" cy="95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5BD3DFC-7B10-4048-9092-E4697A1DB7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7658" y="36552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ED7456-A2B3-4DE4-8422-C82950B6C08E}"/>
                  </a:ext>
                </a:extLst>
              </p14:cNvPr>
              <p14:cNvContentPartPr/>
              <p14:nvPr/>
            </p14:nvContentPartPr>
            <p14:xfrm>
              <a:off x="2861071" y="1015600"/>
              <a:ext cx="57150" cy="2857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ED7456-A2B3-4DE4-8422-C82950B6C0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41893" y="994275"/>
                <a:ext cx="95122" cy="70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8927AC-9E77-4F45-B95F-BCEFCD2A27A7}"/>
                  </a:ext>
                </a:extLst>
              </p14:cNvPr>
              <p14:cNvContentPartPr/>
              <p14:nvPr/>
            </p14:nvContentPartPr>
            <p14:xfrm>
              <a:off x="2918871" y="967978"/>
              <a:ext cx="9525" cy="5715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8927AC-9E77-4F45-B95F-BCEFCD2A27A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93805" y="948928"/>
                <a:ext cx="59155" cy="94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06365E-FCE0-4FD7-80BA-CD311B98A851}"/>
                  </a:ext>
                </a:extLst>
              </p14:cNvPr>
              <p14:cNvContentPartPr/>
              <p14:nvPr/>
            </p14:nvContentPartPr>
            <p14:xfrm>
              <a:off x="2996803" y="877927"/>
              <a:ext cx="57150" cy="17145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06365E-FCE0-4FD7-80BA-CD311B98A8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79379" y="860396"/>
                <a:ext cx="91649" cy="206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C34275-7D26-4748-A0C6-1216A3228033}"/>
                  </a:ext>
                </a:extLst>
              </p14:cNvPr>
              <p14:cNvContentPartPr/>
              <p14:nvPr/>
            </p14:nvContentPartPr>
            <p14:xfrm>
              <a:off x="3046808" y="760808"/>
              <a:ext cx="9525" cy="952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C34275-7D26-4748-A0C6-1216A32280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70558" y="28455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77403A3-7BD6-4D61-BA96-D9CA69807F0B}"/>
                  </a:ext>
                </a:extLst>
              </p14:cNvPr>
              <p14:cNvContentPartPr/>
              <p14:nvPr/>
            </p14:nvContentPartPr>
            <p14:xfrm>
              <a:off x="3096815" y="1017984"/>
              <a:ext cx="238125" cy="152399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77403A3-7BD6-4D61-BA96-D9CA69807F0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079452" y="999927"/>
                <a:ext cx="273206" cy="188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686A6E9-6DE3-4D22-8AE7-246758579A75}"/>
                  </a:ext>
                </a:extLst>
              </p14:cNvPr>
              <p14:cNvContentPartPr/>
              <p14:nvPr/>
            </p14:nvContentPartPr>
            <p14:xfrm>
              <a:off x="1039415" y="1710927"/>
              <a:ext cx="19050" cy="9525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686A6E9-6DE3-4D22-8AE7-246758579A7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18200" y="1234677"/>
                <a:ext cx="61913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E308CEE-5F5C-4EA1-A987-86D28DE05140}"/>
                  </a:ext>
                </a:extLst>
              </p14:cNvPr>
              <p14:cNvContentPartPr/>
              <p14:nvPr/>
            </p14:nvContentPartPr>
            <p14:xfrm>
              <a:off x="2875358" y="1703784"/>
              <a:ext cx="9525" cy="952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E308CEE-5F5C-4EA1-A987-86D28DE051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9108" y="122753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3F3F73-876F-4A80-9F3D-C1ECABA00004}"/>
                  </a:ext>
                </a:extLst>
              </p14:cNvPr>
              <p14:cNvContentPartPr/>
              <p14:nvPr/>
            </p14:nvContentPartPr>
            <p14:xfrm>
              <a:off x="1296590" y="1318021"/>
              <a:ext cx="85725" cy="952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3F3F73-876F-4A80-9F3D-C1ECABA0000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79015" y="841771"/>
                <a:ext cx="121235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7AA4F41-8149-45BD-B335-827FD6D50369}"/>
                  </a:ext>
                </a:extLst>
              </p14:cNvPr>
              <p14:cNvContentPartPr/>
              <p14:nvPr/>
            </p14:nvContentPartPr>
            <p14:xfrm>
              <a:off x="1346596" y="1360883"/>
              <a:ext cx="190500" cy="47625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7AA4F41-8149-45BD-B335-827FD6D503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29405" y="1343874"/>
                <a:ext cx="225232" cy="81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805973-01F1-47D8-A8EC-4F30F22822D1}"/>
                  </a:ext>
                </a:extLst>
              </p14:cNvPr>
              <p14:cNvContentPartPr/>
              <p14:nvPr/>
            </p14:nvContentPartPr>
            <p14:xfrm>
              <a:off x="589359" y="1117996"/>
              <a:ext cx="114300" cy="16192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805973-01F1-47D8-A8EC-4F30F22822D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0743" y="1100747"/>
                <a:ext cx="151159" cy="196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817B3CE-215C-43A1-AED6-A5F27BCC5DD4}"/>
                  </a:ext>
                </a:extLst>
              </p14:cNvPr>
              <p14:cNvContentPartPr/>
              <p14:nvPr/>
            </p14:nvContentPartPr>
            <p14:xfrm>
              <a:off x="775096" y="1203722"/>
              <a:ext cx="9525" cy="152399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817B3CE-215C-43A1-AED6-A5F27BCC5DD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3448" y="1186356"/>
                <a:ext cx="52388" cy="187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EA81FFB-F796-45ED-8CF2-963F3CD3A456}"/>
                  </a:ext>
                </a:extLst>
              </p14:cNvPr>
              <p14:cNvContentPartPr/>
              <p14:nvPr/>
            </p14:nvContentPartPr>
            <p14:xfrm>
              <a:off x="382191" y="1375171"/>
              <a:ext cx="581024" cy="1905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EA81FFB-F796-45ED-8CF2-963F3CD3A45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4079" y="1360354"/>
                <a:ext cx="616885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9AD998-7E30-4A82-97ED-ECEC4E4B9ED4}"/>
                  </a:ext>
                </a:extLst>
              </p14:cNvPr>
              <p14:cNvContentPartPr/>
              <p14:nvPr/>
            </p14:nvContentPartPr>
            <p14:xfrm>
              <a:off x="574206" y="1481358"/>
              <a:ext cx="219075" cy="371475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9AD998-7E30-4A82-97ED-ECEC4E4B9ED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6160" y="1463516"/>
                <a:ext cx="254806" cy="406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7B4584D-24C2-4806-96A9-8CF9224C7EA8}"/>
                  </a:ext>
                </a:extLst>
              </p14:cNvPr>
              <p14:cNvContentPartPr/>
              <p14:nvPr/>
            </p14:nvContentPartPr>
            <p14:xfrm>
              <a:off x="846477" y="1746646"/>
              <a:ext cx="9525" cy="142875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7B4584D-24C2-4806-96A9-8CF9224C7EA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4252" y="1728831"/>
                <a:ext cx="54429" cy="178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3B44441-52CE-402F-AABE-FFC62FEB7E22}"/>
                  </a:ext>
                </a:extLst>
              </p14:cNvPr>
              <p14:cNvContentPartPr/>
              <p14:nvPr/>
            </p14:nvContentPartPr>
            <p14:xfrm>
              <a:off x="2260996" y="2118121"/>
              <a:ext cx="66675" cy="9525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3B44441-52CE-402F-AABE-FFC62FEB7E2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41946" y="1651396"/>
                <a:ext cx="104394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7D40D4E-5964-4E4D-B712-114EC4461AE4}"/>
                  </a:ext>
                </a:extLst>
              </p14:cNvPr>
              <p14:cNvContentPartPr/>
              <p14:nvPr/>
            </p14:nvContentPartPr>
            <p14:xfrm>
              <a:off x="2311003" y="2146696"/>
              <a:ext cx="38100" cy="381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7D40D4E-5964-4E4D-B712-114EC4461AE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93685" y="2128027"/>
                <a:ext cx="72390" cy="75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7CEFCAF-29E3-4D27-9777-4D3A58D9D959}"/>
                  </a:ext>
                </a:extLst>
              </p14:cNvPr>
              <p14:cNvContentPartPr/>
              <p14:nvPr/>
            </p14:nvContentPartPr>
            <p14:xfrm>
              <a:off x="2439590" y="2010965"/>
              <a:ext cx="171450" cy="1905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7CEFCAF-29E3-4D27-9777-4D3A58D9D95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21194" y="1993027"/>
                <a:ext cx="207874" cy="226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E59626F-8579-4AAC-94D9-BE64AED2D967}"/>
                  </a:ext>
                </a:extLst>
              </p14:cNvPr>
              <p14:cNvContentPartPr/>
              <p14:nvPr/>
            </p14:nvContentPartPr>
            <p14:xfrm>
              <a:off x="2653903" y="2133060"/>
              <a:ext cx="228600" cy="123824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E59626F-8579-4AAC-94D9-BE64AED2D9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35875" y="2114904"/>
                <a:ext cx="264296" cy="159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2A9EEA0-2102-4ECB-9A92-3846EFDD9F4E}"/>
                  </a:ext>
                </a:extLst>
              </p14:cNvPr>
              <p14:cNvContentPartPr/>
              <p14:nvPr/>
            </p14:nvContentPartPr>
            <p14:xfrm>
              <a:off x="2525315" y="2353865"/>
              <a:ext cx="495299" cy="47625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2A9EEA0-2102-4ECB-9A92-3846EFDD9F4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07498" y="2334347"/>
                <a:ext cx="530576" cy="86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F90E6B8-3DFB-485F-ABC8-66A4DB71CA48}"/>
                  </a:ext>
                </a:extLst>
              </p14:cNvPr>
              <p14:cNvContentPartPr/>
              <p14:nvPr/>
            </p14:nvContentPartPr>
            <p14:xfrm>
              <a:off x="2581731" y="2516766"/>
              <a:ext cx="247649" cy="419099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90E6B8-3DFB-485F-ABC8-66A4DB71CA4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63414" y="2498856"/>
                <a:ext cx="283917" cy="454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ABF8422-6FA0-4538-AA03-05DA80AAC85C}"/>
                  </a:ext>
                </a:extLst>
              </p14:cNvPr>
              <p14:cNvContentPartPr/>
              <p14:nvPr/>
            </p14:nvContentPartPr>
            <p14:xfrm>
              <a:off x="2889647" y="2789733"/>
              <a:ext cx="228600" cy="123824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ABF8422-6FA0-4538-AA03-05DA80AAC85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72334" y="2772095"/>
                <a:ext cx="263579" cy="159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77CC98D-99C3-4B79-85AE-93C17D0339B8}"/>
                  </a:ext>
                </a:extLst>
              </p14:cNvPr>
              <p14:cNvContentPartPr/>
              <p14:nvPr/>
            </p14:nvContentPartPr>
            <p14:xfrm>
              <a:off x="2832496" y="996241"/>
              <a:ext cx="95250" cy="1905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77CC98D-99C3-4B79-85AE-93C17D0339B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15178" y="980147"/>
                <a:ext cx="129540" cy="51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5B4B596-DB7D-433B-8C86-18AC38E4FA74}"/>
                  </a:ext>
                </a:extLst>
              </p14:cNvPr>
              <p14:cNvContentPartPr/>
              <p14:nvPr/>
            </p14:nvContentPartPr>
            <p14:xfrm>
              <a:off x="2846278" y="917971"/>
              <a:ext cx="19050" cy="161925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5B4B596-DB7D-433B-8C86-18AC38E4FA7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30915" y="899897"/>
                <a:ext cx="49469" cy="198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E10B0A3-AFB1-431E-965F-D7116E57D59D}"/>
                  </a:ext>
                </a:extLst>
              </p14:cNvPr>
              <p14:cNvContentPartPr/>
              <p14:nvPr/>
            </p14:nvContentPartPr>
            <p14:xfrm>
              <a:off x="2853928" y="1652183"/>
              <a:ext cx="19050" cy="28575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E10B0A3-AFB1-431E-965F-D7116E57D59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35977" y="1635374"/>
                <a:ext cx="55318" cy="6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0A74EB-27B7-41B4-A7B3-D7F61796D1A3}"/>
                  </a:ext>
                </a:extLst>
              </p14:cNvPr>
              <p14:cNvContentPartPr/>
              <p14:nvPr/>
            </p14:nvContentPartPr>
            <p14:xfrm>
              <a:off x="2803921" y="1575196"/>
              <a:ext cx="114300" cy="142875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0A74EB-27B7-41B4-A7B3-D7F61796D1A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85737" y="1556784"/>
                <a:ext cx="151039" cy="179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215E84D-57A2-4E5D-A44C-0CA03B8AC811}"/>
                  </a:ext>
                </a:extLst>
              </p14:cNvPr>
              <p14:cNvContentPartPr/>
              <p14:nvPr/>
            </p14:nvContentPartPr>
            <p14:xfrm>
              <a:off x="2799682" y="1610915"/>
              <a:ext cx="152399" cy="161925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215E84D-57A2-4E5D-A44C-0CA03B8AC81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81920" y="1592923"/>
                <a:ext cx="187568" cy="197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C18E134-7881-4EF2-BE3A-1D7E838550CC}"/>
                  </a:ext>
                </a:extLst>
              </p14:cNvPr>
              <p14:cNvContentPartPr/>
              <p14:nvPr/>
            </p14:nvContentPartPr>
            <p14:xfrm>
              <a:off x="4004071" y="1632347"/>
              <a:ext cx="161925" cy="247649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C18E134-7881-4EF2-BE3A-1D7E838550C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6079" y="1614760"/>
                <a:ext cx="198276" cy="283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F2F358C-CE0A-4E16-8045-4FE1075FC276}"/>
                  </a:ext>
                </a:extLst>
              </p14:cNvPr>
              <p14:cNvContentPartPr/>
              <p14:nvPr/>
            </p14:nvContentPartPr>
            <p14:xfrm>
              <a:off x="4065393" y="1643804"/>
              <a:ext cx="114300" cy="247649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F2F358C-CE0A-4E16-8045-4FE1075FC27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47916" y="1626037"/>
                <a:ext cx="148905" cy="283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5A565DF-785C-496C-8628-FA95082BED2A}"/>
                  </a:ext>
                </a:extLst>
              </p14:cNvPr>
              <p14:cNvContentPartPr/>
              <p14:nvPr/>
            </p14:nvContentPartPr>
            <p14:xfrm>
              <a:off x="5168502" y="1146571"/>
              <a:ext cx="104775" cy="97155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5A565DF-785C-496C-8628-FA95082BED2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50614" y="1128553"/>
                <a:ext cx="140917" cy="1007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59D6D50-ED14-4E8C-81FB-BE355F932450}"/>
                  </a:ext>
                </a:extLst>
              </p14:cNvPr>
              <p14:cNvContentPartPr/>
              <p14:nvPr/>
            </p14:nvContentPartPr>
            <p14:xfrm>
              <a:off x="5097065" y="1053636"/>
              <a:ext cx="2876550" cy="1333499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59D6D50-ED14-4E8C-81FB-BE355F93245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79089" y="1035947"/>
                <a:ext cx="2912143" cy="1369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3F36392-06F4-4EBA-B349-F636AA3D1BDB}"/>
                  </a:ext>
                </a:extLst>
              </p14:cNvPr>
              <p14:cNvContentPartPr/>
              <p14:nvPr/>
            </p14:nvContentPartPr>
            <p14:xfrm>
              <a:off x="2289572" y="3106178"/>
              <a:ext cx="523874" cy="257175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3F36392-06F4-4EBA-B349-F636AA3D1BD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271990" y="3088479"/>
                <a:ext cx="559397" cy="292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27C9581-FBE3-49CD-8E97-061F959ADD8F}"/>
                  </a:ext>
                </a:extLst>
              </p14:cNvPr>
              <p14:cNvContentPartPr/>
              <p14:nvPr/>
            </p14:nvContentPartPr>
            <p14:xfrm>
              <a:off x="2583104" y="3703573"/>
              <a:ext cx="3714750" cy="885825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27C9581-FBE3-49CD-8E97-061F959ADD8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565106" y="3685971"/>
                <a:ext cx="3750386" cy="921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416738C-9075-4F90-9AA4-1677F5F7FADA}"/>
                  </a:ext>
                </a:extLst>
              </p14:cNvPr>
              <p14:cNvContentPartPr/>
              <p14:nvPr/>
            </p14:nvContentPartPr>
            <p14:xfrm>
              <a:off x="6686965" y="3889772"/>
              <a:ext cx="28575" cy="1905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416738C-9075-4F90-9AA4-1677F5F7FAD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71407" y="3867093"/>
                <a:ext cx="60008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FBD20D6-3E7B-44C9-BF29-122EC14DEC38}"/>
                  </a:ext>
                </a:extLst>
              </p14:cNvPr>
              <p14:cNvContentPartPr/>
              <p14:nvPr/>
            </p14:nvContentPartPr>
            <p14:xfrm>
              <a:off x="7168752" y="3739237"/>
              <a:ext cx="371475" cy="542925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FBD20D6-3E7B-44C9-BF29-122EC14DEC3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50907" y="3721127"/>
                <a:ext cx="407530" cy="578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35F5636-F6BA-42FC-87B5-AF3C4E0FE608}"/>
                  </a:ext>
                </a:extLst>
              </p14:cNvPr>
              <p14:cNvContentPartPr/>
              <p14:nvPr/>
            </p14:nvContentPartPr>
            <p14:xfrm>
              <a:off x="7618809" y="4143790"/>
              <a:ext cx="104775" cy="37147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35F5636-F6BA-42FC-87B5-AF3C4E0FE60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00099" y="4126355"/>
                <a:ext cx="141820" cy="406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3F79D37-ED2F-421C-BAF3-3ADB16151A7C}"/>
                  </a:ext>
                </a:extLst>
              </p14:cNvPr>
              <p14:cNvContentPartPr/>
              <p14:nvPr/>
            </p14:nvContentPartPr>
            <p14:xfrm>
              <a:off x="7875984" y="4211241"/>
              <a:ext cx="38100" cy="76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3F79D37-ED2F-421C-BAF3-3ADB16151A7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58345" y="4192572"/>
                <a:ext cx="73025" cy="113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0E87CA8-6BED-4414-9719-1CD9CB22F7F0}"/>
                  </a:ext>
                </a:extLst>
              </p14:cNvPr>
              <p14:cNvContentPartPr/>
              <p14:nvPr/>
            </p14:nvContentPartPr>
            <p14:xfrm>
              <a:off x="7854552" y="4046933"/>
              <a:ext cx="428625" cy="9525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0E87CA8-6BED-4414-9719-1CD9CB22F7F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37050" y="3580208"/>
                <a:ext cx="463987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508A1F5-C823-44B5-97DB-ED65DD91CE47}"/>
                  </a:ext>
                </a:extLst>
              </p14:cNvPr>
              <p14:cNvContentPartPr/>
              <p14:nvPr/>
            </p14:nvContentPartPr>
            <p14:xfrm>
              <a:off x="7997427" y="4240187"/>
              <a:ext cx="428625" cy="28575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508A1F5-C823-44B5-97DB-ED65DD91CE4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979881" y="4222685"/>
                <a:ext cx="464075" cy="63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52DA23C-F3C8-4966-B9EC-A2E49D8E75BB}"/>
                  </a:ext>
                </a:extLst>
              </p14:cNvPr>
              <p14:cNvContentPartPr/>
              <p14:nvPr/>
            </p14:nvContentPartPr>
            <p14:xfrm>
              <a:off x="8533210" y="3826112"/>
              <a:ext cx="390524" cy="619125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52DA23C-F3C8-4966-B9EC-A2E49D8E75B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15345" y="3808433"/>
                <a:ext cx="425896" cy="654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D4F85AF-AF01-4FF2-A72F-0E1B5CBEB765}"/>
                  </a:ext>
                </a:extLst>
              </p14:cNvPr>
              <p14:cNvContentPartPr/>
              <p14:nvPr/>
            </p14:nvContentPartPr>
            <p14:xfrm>
              <a:off x="8976122" y="4346971"/>
              <a:ext cx="228600" cy="219075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D4F85AF-AF01-4FF2-A72F-0E1B5CBEB76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958863" y="4329740"/>
                <a:ext cx="263471" cy="253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6632BB5-EFD4-4EEF-A9AA-22A16AE82C65}"/>
                  </a:ext>
                </a:extLst>
              </p14:cNvPr>
              <p14:cNvContentPartPr/>
              <p14:nvPr/>
            </p14:nvContentPartPr>
            <p14:xfrm>
              <a:off x="4039790" y="4851991"/>
              <a:ext cx="152399" cy="152399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6632BB5-EFD4-4EEF-A9AA-22A16AE82C6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021882" y="4834062"/>
                <a:ext cx="188580" cy="187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06CBEA2-29EE-49A2-8DFB-1B557814C7A8}"/>
                  </a:ext>
                </a:extLst>
              </p14:cNvPr>
              <p14:cNvContentPartPr/>
              <p14:nvPr/>
            </p14:nvContentPartPr>
            <p14:xfrm>
              <a:off x="4296320" y="4918471"/>
              <a:ext cx="76200" cy="152399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06CBEA2-29EE-49A2-8DFB-1B557814C7A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79501" y="4900499"/>
                <a:ext cx="110181" cy="187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7CFA7D2-EEA0-473E-893D-FF658313270A}"/>
                  </a:ext>
                </a:extLst>
              </p14:cNvPr>
              <p14:cNvContentPartPr/>
              <p14:nvPr/>
            </p14:nvContentPartPr>
            <p14:xfrm>
              <a:off x="4475559" y="4875608"/>
              <a:ext cx="209549" cy="9525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7CFA7D2-EEA0-473E-893D-FF658313270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458185" y="4399358"/>
                <a:ext cx="244651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B942D4E-5081-461A-8CB9-C0B27CC84460}"/>
                  </a:ext>
                </a:extLst>
              </p14:cNvPr>
              <p14:cNvContentPartPr/>
              <p14:nvPr/>
            </p14:nvContentPartPr>
            <p14:xfrm>
              <a:off x="4632721" y="4945714"/>
              <a:ext cx="257175" cy="1905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B942D4E-5081-461A-8CB9-C0B27CC8446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14911" y="4931498"/>
                <a:ext cx="292439" cy="47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3FF9756-EE8C-466D-8AC9-405CC8A2F704}"/>
                  </a:ext>
                </a:extLst>
              </p14:cNvPr>
              <p14:cNvContentPartPr/>
              <p14:nvPr/>
            </p14:nvContentPartPr>
            <p14:xfrm>
              <a:off x="5004196" y="4704159"/>
              <a:ext cx="257175" cy="304799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3FF9756-EE8C-466D-8AC9-405CC8A2F70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86237" y="4686166"/>
                <a:ext cx="292734" cy="340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F679FD03-1D81-476B-B801-03C4353C1B85}"/>
                  </a:ext>
                </a:extLst>
              </p14:cNvPr>
              <p14:cNvContentPartPr/>
              <p14:nvPr/>
            </p14:nvContentPartPr>
            <p14:xfrm>
              <a:off x="5511402" y="4861321"/>
              <a:ext cx="28575" cy="161925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F679FD03-1D81-476B-B801-03C4353C1B8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91955" y="4843689"/>
                <a:ext cx="67866" cy="197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87BF86E6-40E8-4650-A89D-042BEC7392D3}"/>
                  </a:ext>
                </a:extLst>
              </p14:cNvPr>
              <p14:cNvContentPartPr/>
              <p14:nvPr/>
            </p14:nvContentPartPr>
            <p14:xfrm>
              <a:off x="5682853" y="4789236"/>
              <a:ext cx="38100" cy="1905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87BF86E6-40E8-4650-A89D-042BEC7392D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666477" y="4766557"/>
                <a:ext cx="71187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CF04D705-959D-44F3-B480-75FD354F4507}"/>
                  </a:ext>
                </a:extLst>
              </p14:cNvPr>
              <p14:cNvContentPartPr/>
              <p14:nvPr/>
            </p14:nvContentPartPr>
            <p14:xfrm>
              <a:off x="5720103" y="4732734"/>
              <a:ext cx="19050" cy="2286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CF04D705-959D-44F3-B480-75FD354F450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02131" y="4715259"/>
                <a:ext cx="54634" cy="263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A6508AAD-B806-47AE-BD1F-8EFFFB440192}"/>
                  </a:ext>
                </a:extLst>
              </p14:cNvPr>
              <p14:cNvContentPartPr/>
              <p14:nvPr/>
            </p14:nvContentPartPr>
            <p14:xfrm>
              <a:off x="5811440" y="4665284"/>
              <a:ext cx="114300" cy="180974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A6508AAD-B806-47AE-BD1F-8EFFFB44019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94047" y="4647541"/>
                <a:ext cx="149442" cy="216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5849EDBF-9EE0-4A22-A37A-E596BD6989BA}"/>
                  </a:ext>
                </a:extLst>
              </p14:cNvPr>
              <p14:cNvContentPartPr/>
              <p14:nvPr/>
            </p14:nvContentPartPr>
            <p14:xfrm>
              <a:off x="6047184" y="4861321"/>
              <a:ext cx="238125" cy="257175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5849EDBF-9EE0-4A22-A37A-E596BD6989B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029519" y="4843672"/>
                <a:ext cx="273102" cy="29283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2728182" y="435927"/>
            <a:ext cx="4802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Biasing of Diode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8930640" y="69278"/>
            <a:ext cx="106045" cy="22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25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35342" y="1517967"/>
            <a:ext cx="32100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5080" lvl="0" indent="0" algn="l" rtl="0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Forward Bias : Connect positive of the  Diode to positive </a:t>
            </a:r>
            <a:r>
              <a:rPr lang="en-US" sz="2000" b="0" i="0" u="none" strike="noStrike" cap="none">
                <a:solidFill>
                  <a:srgbClr val="3981B9"/>
                </a:solidFill>
                <a:latin typeface="Trebuchet MS"/>
                <a:ea typeface="Trebuchet MS"/>
                <a:cs typeface="Trebuchet MS"/>
                <a:sym typeface="Trebuchet MS"/>
              </a:rPr>
              <a:t>of </a:t>
            </a: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supply…negative of  Diode to negative of supply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08990" y="2888233"/>
            <a:ext cx="29826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noAutofit/>
          </a:bodyPr>
          <a:lstStyle/>
          <a:p>
            <a:pPr marL="12700" marR="5080" lvl="0" indent="0" algn="l" rtl="0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Reverse Bias: </a:t>
            </a:r>
            <a:r>
              <a:rPr lang="en-US" sz="20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Connect </a:t>
            </a:r>
            <a:r>
              <a:rPr lang="en-US" sz="1400" b="0" i="0" u="none" strike="noStrike" cap="none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positive of  the Diode to negative of  supply…negative of diode to positive  of supply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476750" y="1924049"/>
            <a:ext cx="4667400" cy="321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5AA05E-6A5C-4499-9FCB-BD22F2818278}"/>
                  </a:ext>
                </a:extLst>
              </p14:cNvPr>
              <p14:cNvContentPartPr/>
              <p14:nvPr/>
            </p14:nvContentPartPr>
            <p14:xfrm>
              <a:off x="5204221" y="3559997"/>
              <a:ext cx="228600" cy="21907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5AA05E-6A5C-4499-9FCB-BD22F2818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6746" y="3542157"/>
                <a:ext cx="263906" cy="254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0BDB6E-C445-44F8-9381-44C33D8A8DE7}"/>
                  </a:ext>
                </a:extLst>
              </p14:cNvPr>
              <p14:cNvContentPartPr/>
              <p14:nvPr/>
            </p14:nvContentPartPr>
            <p14:xfrm>
              <a:off x="5888070" y="3549083"/>
              <a:ext cx="133350" cy="1714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0BDB6E-C445-44F8-9381-44C33D8A8D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1010" y="3531284"/>
                <a:ext cx="167819" cy="207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C7B9B0-1D36-463D-9708-4AA2D83D9DC0}"/>
                  </a:ext>
                </a:extLst>
              </p14:cNvPr>
              <p14:cNvContentPartPr/>
              <p14:nvPr/>
            </p14:nvContentPartPr>
            <p14:xfrm>
              <a:off x="8290321" y="3617117"/>
              <a:ext cx="161925" cy="1143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C7B9B0-1D36-463D-9708-4AA2D83D9D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2689" y="3598501"/>
                <a:ext cx="197549" cy="151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728422-56D4-477B-9598-B2CB42CFC178}"/>
                  </a:ext>
                </a:extLst>
              </p14:cNvPr>
              <p14:cNvContentPartPr/>
              <p14:nvPr/>
            </p14:nvContentPartPr>
            <p14:xfrm>
              <a:off x="7612070" y="3639011"/>
              <a:ext cx="171450" cy="1143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728422-56D4-477B-9598-B2CB42CFC1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4061" y="3621534"/>
                <a:ext cx="207109" cy="148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A3AB27-B970-4378-834E-65F802D5B0BC}"/>
                  </a:ext>
                </a:extLst>
              </p14:cNvPr>
              <p14:cNvContentPartPr/>
              <p14:nvPr/>
            </p14:nvContentPartPr>
            <p14:xfrm>
              <a:off x="5979394" y="2305811"/>
              <a:ext cx="104775" cy="3143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A3AB27-B970-4378-834E-65F802D5B0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61204" y="2287726"/>
                <a:ext cx="140791" cy="35013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/>
          </p:nvPr>
        </p:nvSpPr>
        <p:spPr>
          <a:xfrm>
            <a:off x="2493010" y="282193"/>
            <a:ext cx="3849370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0">
                <a:solidFill>
                  <a:srgbClr val="3981B9"/>
                </a:solidFill>
                <a:latin typeface="Arial"/>
                <a:ea typeface="Arial"/>
                <a:cs typeface="Arial"/>
                <a:sym typeface="Arial"/>
              </a:rPr>
              <a:t>Logarithmic Amplifier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5"/>
          <p:cNvSpPr/>
          <p:nvPr/>
        </p:nvSpPr>
        <p:spPr>
          <a:xfrm>
            <a:off x="1400175" y="2628900"/>
            <a:ext cx="4791075" cy="240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5"/>
          <p:cNvSpPr txBox="1">
            <a:spLocks noGrp="1"/>
          </p:cNvSpPr>
          <p:nvPr>
            <p:ph type="body" idx="1"/>
          </p:nvPr>
        </p:nvSpPr>
        <p:spPr>
          <a:xfrm>
            <a:off x="938149" y="1091882"/>
            <a:ext cx="7267701" cy="131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025" rIns="0" bIns="0" anchor="t" anchorCtr="0">
            <a:noAutofit/>
          </a:bodyPr>
          <a:lstStyle/>
          <a:p>
            <a:pPr marL="1204595" marR="17780" lvl="0" indent="-273047" algn="l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lang="en-US" sz="1190"/>
              <a:t>Logarithmic amplifier gives the output proportional to the logarithm of input  signal.</a:t>
            </a:r>
            <a:endParaRPr sz="1190"/>
          </a:p>
          <a:p>
            <a:pPr marL="868044" lvl="0" indent="0" algn="l" rtl="0">
              <a:lnSpc>
                <a:spcPct val="90000"/>
              </a:lnSpc>
              <a:spcBef>
                <a:spcPts val="10"/>
              </a:spcBef>
              <a:spcAft>
                <a:spcPts val="0"/>
              </a:spcAft>
              <a:buClr>
                <a:srgbClr val="3981B9"/>
              </a:buClr>
              <a:buSzPts val="1232"/>
              <a:buFont typeface="Arial"/>
              <a:buNone/>
            </a:pPr>
            <a:endParaRPr sz="1232"/>
          </a:p>
          <a:p>
            <a:pPr marL="1204595" lvl="0" indent="-27304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lang="en-US" sz="1190"/>
              <a:t>If V</a:t>
            </a:r>
            <a:r>
              <a:rPr lang="en-US" sz="1147" baseline="-25000"/>
              <a:t>i </a:t>
            </a:r>
            <a:r>
              <a:rPr lang="en-US" sz="1190"/>
              <a:t>is the input signal then the output is</a:t>
            </a:r>
            <a:endParaRPr sz="1190"/>
          </a:p>
          <a:p>
            <a:pPr marL="3664584" lvl="0" indent="-2733039" algn="l" rtl="0">
              <a:lnSpc>
                <a:spcPct val="108857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lang="en-US" sz="1190" b="1"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en-US" sz="1147" b="1" baseline="-25000">
                <a:latin typeface="Georgia"/>
                <a:ea typeface="Georgia"/>
                <a:cs typeface="Georgia"/>
                <a:sym typeface="Georgia"/>
              </a:rPr>
              <a:t>o </a:t>
            </a:r>
            <a:r>
              <a:rPr lang="en-US" sz="1190" b="1">
                <a:latin typeface="Georgia"/>
                <a:ea typeface="Georgia"/>
                <a:cs typeface="Georgia"/>
                <a:sym typeface="Georgia"/>
              </a:rPr>
              <a:t>= K*ln(V</a:t>
            </a:r>
            <a:r>
              <a:rPr lang="en-US" sz="1147" b="1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1190" b="1">
                <a:latin typeface="Georgia"/>
                <a:ea typeface="Georgia"/>
                <a:cs typeface="Georgia"/>
                <a:sym typeface="Georgia"/>
              </a:rPr>
              <a:t>)</a:t>
            </a:r>
            <a:endParaRPr sz="1190">
              <a:latin typeface="Georgia"/>
              <a:ea typeface="Georgia"/>
              <a:cs typeface="Georgia"/>
              <a:sym typeface="Georgia"/>
            </a:endParaRPr>
          </a:p>
          <a:p>
            <a:pPr marL="1204595" lvl="0" indent="-273047" algn="l" rtl="0">
              <a:lnSpc>
                <a:spcPct val="108857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lang="en-US" sz="1190"/>
              <a:t>where K is gain of logarithmic amplifier.</a:t>
            </a:r>
            <a:endParaRPr sz="119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4472A9-5220-4E99-9EAE-1938A40FC556}"/>
                  </a:ext>
                </a:extLst>
              </p14:cNvPr>
              <p14:cNvContentPartPr/>
              <p14:nvPr/>
            </p14:nvContentPartPr>
            <p14:xfrm>
              <a:off x="3615153" y="3032522"/>
              <a:ext cx="123824" cy="304799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4472A9-5220-4E99-9EAE-1938A40FC5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6505" y="3014508"/>
                <a:ext cx="160747" cy="340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29E9AE-5466-437C-91F2-075EDC7E0FF6}"/>
                  </a:ext>
                </a:extLst>
              </p14:cNvPr>
              <p14:cNvContentPartPr/>
              <p14:nvPr/>
            </p14:nvContentPartPr>
            <p14:xfrm>
              <a:off x="3403996" y="2702027"/>
              <a:ext cx="200025" cy="1619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29E9AE-5466-437C-91F2-075EDC7E0F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6463" y="2683833"/>
                <a:ext cx="235450" cy="197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100A18-BE05-494B-8D21-4F96339A22E2}"/>
                  </a:ext>
                </a:extLst>
              </p14:cNvPr>
              <p14:cNvContentPartPr/>
              <p14:nvPr/>
            </p14:nvContentPartPr>
            <p14:xfrm>
              <a:off x="3489721" y="2532458"/>
              <a:ext cx="9525" cy="95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100A18-BE05-494B-8D21-4F96339A22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2996" y="206573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03A5E5-2913-4217-A716-E7B5521C80C2}"/>
                  </a:ext>
                </a:extLst>
              </p14:cNvPr>
              <p14:cNvContentPartPr/>
              <p14:nvPr/>
            </p14:nvContentPartPr>
            <p14:xfrm>
              <a:off x="3792817" y="2503884"/>
              <a:ext cx="171450" cy="22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03A5E5-2913-4217-A716-E7B5521C80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5168" y="2486047"/>
                <a:ext cx="207109" cy="264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3347C5-ADCA-4E57-AC72-31D5FECDFC90}"/>
                  </a:ext>
                </a:extLst>
              </p14:cNvPr>
              <p14:cNvContentPartPr/>
              <p14:nvPr/>
            </p14:nvContentPartPr>
            <p14:xfrm>
              <a:off x="4468415" y="2516611"/>
              <a:ext cx="400050" cy="40005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3347C5-ADCA-4E57-AC72-31D5FECDF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0691" y="2499171"/>
                <a:ext cx="435859" cy="435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1955FD-8254-4EFA-9918-798A3CFF1182}"/>
                  </a:ext>
                </a:extLst>
              </p14:cNvPr>
              <p14:cNvContentPartPr/>
              <p14:nvPr/>
            </p14:nvContentPartPr>
            <p14:xfrm>
              <a:off x="4868466" y="2138493"/>
              <a:ext cx="123824" cy="23812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1955FD-8254-4EFA-9918-798A3CFF11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51423" y="2120508"/>
                <a:ext cx="158258" cy="273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68B6D2-0925-4B05-A721-3B89A62F61FF}"/>
                  </a:ext>
                </a:extLst>
              </p14:cNvPr>
              <p14:cNvContentPartPr/>
              <p14:nvPr/>
            </p14:nvContentPartPr>
            <p14:xfrm>
              <a:off x="4930901" y="2274276"/>
              <a:ext cx="285750" cy="20002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68B6D2-0925-4B05-A721-3B89A62F61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13551" y="2256711"/>
                <a:ext cx="320805" cy="235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BF3632-9B1E-477F-98DE-5DA88B54A03A}"/>
                  </a:ext>
                </a:extLst>
              </p14:cNvPr>
              <p14:cNvContentPartPr/>
              <p14:nvPr/>
            </p14:nvContentPartPr>
            <p14:xfrm>
              <a:off x="5418534" y="2492335"/>
              <a:ext cx="495299" cy="10477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BF3632-9B1E-477F-98DE-5DA88B54A0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00870" y="2474692"/>
                <a:ext cx="530986" cy="14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DA8F771-3F2D-4E8A-A1F6-2F3AD6B113EA}"/>
                  </a:ext>
                </a:extLst>
              </p14:cNvPr>
              <p14:cNvContentPartPr/>
              <p14:nvPr/>
            </p14:nvContentPartPr>
            <p14:xfrm>
              <a:off x="5589984" y="2617210"/>
              <a:ext cx="590550" cy="6667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DA8F771-3F2D-4E8A-A1F6-2F3AD6B113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72264" y="2599259"/>
                <a:ext cx="626352" cy="102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51EF10-9E3E-4C1A-9AEF-BFD761B628FC}"/>
                  </a:ext>
                </a:extLst>
              </p14:cNvPr>
              <p14:cNvContentPartPr/>
              <p14:nvPr/>
            </p14:nvContentPartPr>
            <p14:xfrm>
              <a:off x="5797154" y="2375296"/>
              <a:ext cx="638174" cy="47625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51EF10-9E3E-4C1A-9AEF-BFD761B628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79477" y="2357803"/>
                <a:ext cx="673889" cy="511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E40BD6-FD6B-492C-A9B3-2344AC14999E}"/>
                  </a:ext>
                </a:extLst>
              </p14:cNvPr>
              <p14:cNvContentPartPr/>
              <p14:nvPr/>
            </p14:nvContentPartPr>
            <p14:xfrm>
              <a:off x="6582966" y="2103225"/>
              <a:ext cx="295275" cy="447674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E40BD6-FD6B-492C-A9B3-2344AC1499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65104" y="2085477"/>
                <a:ext cx="331364" cy="483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87B6C5-C3D7-4251-B193-B6ACE36C2C1F}"/>
                  </a:ext>
                </a:extLst>
              </p14:cNvPr>
              <p14:cNvContentPartPr/>
              <p14:nvPr/>
            </p14:nvContentPartPr>
            <p14:xfrm>
              <a:off x="6929361" y="2401517"/>
              <a:ext cx="247649" cy="28575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87B6C5-C3D7-4251-B193-B6ACE36C2C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11389" y="2383703"/>
                <a:ext cx="283233" cy="321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0CC645-3534-4D7E-BBC7-8244B20A87F9}"/>
                  </a:ext>
                </a:extLst>
              </p14:cNvPr>
              <p14:cNvContentPartPr/>
              <p14:nvPr/>
            </p14:nvContentPartPr>
            <p14:xfrm>
              <a:off x="7330765" y="2032396"/>
              <a:ext cx="361949" cy="45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0CC645-3534-4D7E-BBC7-8244B20A87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13065" y="2014894"/>
                <a:ext cx="397710" cy="492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D6CD3F6-D9B6-4BA8-BD50-011FD5D254B2}"/>
                  </a:ext>
                </a:extLst>
              </p14:cNvPr>
              <p14:cNvContentPartPr/>
              <p14:nvPr/>
            </p14:nvContentPartPr>
            <p14:xfrm>
              <a:off x="7954565" y="1977542"/>
              <a:ext cx="609599" cy="48577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D6CD3F6-D9B6-4BA8-BD50-011FD5D254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36922" y="1959483"/>
                <a:ext cx="645246" cy="521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377B5E-CD9C-4930-A882-FDCCBAE4EEED}"/>
                  </a:ext>
                </a:extLst>
              </p14:cNvPr>
              <p14:cNvContentPartPr/>
              <p14:nvPr/>
            </p14:nvContentPartPr>
            <p14:xfrm>
              <a:off x="8776096" y="2165504"/>
              <a:ext cx="219075" cy="228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377B5E-CD9C-4930-A882-FDCCBAE4EE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57900" y="2147728"/>
                <a:ext cx="255102" cy="263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E369D98-56E0-493B-AC5B-20761723CA10}"/>
                  </a:ext>
                </a:extLst>
              </p14:cNvPr>
              <p14:cNvContentPartPr/>
              <p14:nvPr/>
            </p14:nvContentPartPr>
            <p14:xfrm>
              <a:off x="8971946" y="1953815"/>
              <a:ext cx="9525" cy="952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E369D98-56E0-493B-AC5B-20761723CA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57063" y="1477565"/>
                <a:ext cx="38993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4F85DE1-5F42-4828-819C-18F093C8441C}"/>
                  </a:ext>
                </a:extLst>
              </p14:cNvPr>
              <p14:cNvContentPartPr/>
              <p14:nvPr/>
            </p14:nvContentPartPr>
            <p14:xfrm>
              <a:off x="8930260" y="1953816"/>
              <a:ext cx="123824" cy="581024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4F85DE1-5F42-4828-819C-18F093C8441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12875" y="1935772"/>
                <a:ext cx="158949" cy="616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12AEB9-FF54-440F-B1F2-CE96EC6271AB}"/>
                  </a:ext>
                </a:extLst>
              </p14:cNvPr>
              <p14:cNvContentPartPr/>
              <p14:nvPr/>
            </p14:nvContentPartPr>
            <p14:xfrm>
              <a:off x="8730331" y="1975246"/>
              <a:ext cx="104775" cy="62865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12AEB9-FF54-440F-B1F2-CE96EC6271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12078" y="1957704"/>
                <a:ext cx="140917" cy="664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BC9E17A-EA68-407A-A063-0BA79DB33FC7}"/>
                  </a:ext>
                </a:extLst>
              </p14:cNvPr>
              <p14:cNvContentPartPr/>
              <p14:nvPr/>
            </p14:nvContentPartPr>
            <p14:xfrm>
              <a:off x="8904684" y="2032396"/>
              <a:ext cx="9525" cy="952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BC9E17A-EA68-407A-A063-0BA79DB33F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51767" y="1565671"/>
                <a:ext cx="1143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B4A0162-CC69-4B31-B52C-E6EFCBD33323}"/>
                  </a:ext>
                </a:extLst>
              </p14:cNvPr>
              <p14:cNvContentPartPr/>
              <p14:nvPr/>
            </p14:nvContentPartPr>
            <p14:xfrm>
              <a:off x="3118246" y="3868340"/>
              <a:ext cx="9525" cy="76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B4A0162-CC69-4B31-B52C-E6EFCBD3332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41996" y="3850560"/>
                <a:ext cx="952500" cy="112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A8F5F9E-10DC-430D-90B8-F56E4F707449}"/>
                  </a:ext>
                </a:extLst>
              </p14:cNvPr>
              <p14:cNvContentPartPr/>
              <p14:nvPr/>
            </p14:nvContentPartPr>
            <p14:xfrm>
              <a:off x="3072554" y="4032647"/>
              <a:ext cx="95250" cy="1905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A8F5F9E-10DC-430D-90B8-F56E4F7074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55458" y="4010422"/>
                <a:ext cx="129791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85E7E26-19B6-42F5-A986-0422CD696234}"/>
                  </a:ext>
                </a:extLst>
              </p14:cNvPr>
              <p14:cNvContentPartPr/>
              <p14:nvPr/>
            </p14:nvContentPartPr>
            <p14:xfrm>
              <a:off x="3068241" y="4168377"/>
              <a:ext cx="171450" cy="952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85E7E26-19B6-42F5-A986-0422CD69623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50442" y="3701652"/>
                <a:ext cx="207411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5CB827-C7C5-4103-A44F-837D0F389A72}"/>
                  </a:ext>
                </a:extLst>
              </p14:cNvPr>
              <p14:cNvContentPartPr/>
              <p14:nvPr/>
            </p14:nvContentPartPr>
            <p14:xfrm>
              <a:off x="3132533" y="4318396"/>
              <a:ext cx="28575" cy="952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5CB827-C7C5-4103-A44F-837D0F389A7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11826" y="4293330"/>
                <a:ext cx="69574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8AEFAC5-473F-476D-96B4-41F28AD3729B}"/>
                  </a:ext>
                </a:extLst>
              </p14:cNvPr>
              <p14:cNvContentPartPr/>
              <p14:nvPr/>
            </p14:nvContentPartPr>
            <p14:xfrm>
              <a:off x="2109493" y="3782616"/>
              <a:ext cx="38100" cy="276224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8AEFAC5-473F-476D-96B4-41F28AD372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91689" y="3765106"/>
                <a:ext cx="73351" cy="311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812E490-66E8-41A1-B1A8-E4E26C6A56E6}"/>
                  </a:ext>
                </a:extLst>
              </p14:cNvPr>
              <p14:cNvContentPartPr/>
              <p14:nvPr/>
            </p14:nvContentPartPr>
            <p14:xfrm>
              <a:off x="2046683" y="4338409"/>
              <a:ext cx="142875" cy="17145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812E490-66E8-41A1-B1A8-E4E26C6A56E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29044" y="4321087"/>
                <a:ext cx="177800" cy="206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906E4C7-75F4-42D0-813A-766530BDF56C}"/>
                  </a:ext>
                </a:extLst>
              </p14:cNvPr>
              <p14:cNvContentPartPr/>
              <p14:nvPr/>
            </p14:nvContentPartPr>
            <p14:xfrm>
              <a:off x="2160983" y="4154090"/>
              <a:ext cx="9525" cy="9525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906E4C7-75F4-42D0-813A-766530BDF5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4258" y="367784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E4A5753-67EC-40C9-B340-0343588E599B}"/>
                  </a:ext>
                </a:extLst>
              </p14:cNvPr>
              <p14:cNvContentPartPr/>
              <p14:nvPr/>
            </p14:nvContentPartPr>
            <p14:xfrm>
              <a:off x="2361008" y="4425359"/>
              <a:ext cx="47625" cy="9525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E4A5753-67EC-40C9-B340-0343588E599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44120" y="4402680"/>
                <a:ext cx="81064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9DC74F-F9AC-4120-A55F-D1D35E2D2C12}"/>
                  </a:ext>
                </a:extLst>
              </p14:cNvPr>
              <p14:cNvContentPartPr/>
              <p14:nvPr/>
            </p14:nvContentPartPr>
            <p14:xfrm>
              <a:off x="2375296" y="4496990"/>
              <a:ext cx="104775" cy="9525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9DC74F-F9AC-4120-A55F-D1D35E2D2C1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57282" y="4485084"/>
                <a:ext cx="141171" cy="33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DBAB4B2-4223-4BD3-BF29-60F9EB073E4B}"/>
                  </a:ext>
                </a:extLst>
              </p14:cNvPr>
              <p14:cNvContentPartPr/>
              <p14:nvPr/>
            </p14:nvContentPartPr>
            <p14:xfrm>
              <a:off x="2632472" y="4177948"/>
              <a:ext cx="180974" cy="2667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DBAB4B2-4223-4BD3-BF29-60F9EB073E4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15084" y="4159756"/>
                <a:ext cx="216104" cy="302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B173B7-2DC6-41DC-BE96-25BF9FCED74F}"/>
                  </a:ext>
                </a:extLst>
              </p14:cNvPr>
              <p14:cNvContentPartPr/>
              <p14:nvPr/>
            </p14:nvContentPartPr>
            <p14:xfrm>
              <a:off x="2896790" y="4396977"/>
              <a:ext cx="28575" cy="104775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B173B7-2DC6-41DC-BE96-25BF9FCED74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879715" y="4378974"/>
                <a:ext cx="63074" cy="14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BA95705-94A9-431C-BDC8-CE89F28F0ACD}"/>
                  </a:ext>
                </a:extLst>
              </p14:cNvPr>
              <p14:cNvContentPartPr/>
              <p14:nvPr/>
            </p14:nvContentPartPr>
            <p14:xfrm>
              <a:off x="2918221" y="4346971"/>
              <a:ext cx="9525" cy="9525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BA95705-94A9-431C-BDC8-CE89F28F0A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41971" y="3880246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8ED53ED-1150-4823-AF44-EDEE5307CA67}"/>
                  </a:ext>
                </a:extLst>
              </p14:cNvPr>
              <p14:cNvContentPartPr/>
              <p14:nvPr/>
            </p14:nvContentPartPr>
            <p14:xfrm>
              <a:off x="2982515" y="4375546"/>
              <a:ext cx="114300" cy="238125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8ED53ED-1150-4823-AF44-EDEE5307CA6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64903" y="4358209"/>
                <a:ext cx="149884" cy="273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CC9606B-D079-4DC3-A03C-A0269E14E93A}"/>
                  </a:ext>
                </a:extLst>
              </p14:cNvPr>
              <p14:cNvContentPartPr/>
              <p14:nvPr/>
            </p14:nvContentPartPr>
            <p14:xfrm>
              <a:off x="2743942" y="4675584"/>
              <a:ext cx="371475" cy="5715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CC9606B-D079-4DC3-A03C-A0269E14E93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26149" y="4657860"/>
                <a:ext cx="407424" cy="92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7FF1C2D-5326-4E36-A180-B511738BA33A}"/>
                  </a:ext>
                </a:extLst>
              </p14:cNvPr>
              <p14:cNvContentPartPr/>
              <p14:nvPr/>
            </p14:nvContentPartPr>
            <p14:xfrm>
              <a:off x="2811099" y="4708288"/>
              <a:ext cx="333374" cy="43815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7FF1C2D-5326-4E36-A180-B511738BA33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93401" y="4690791"/>
                <a:ext cx="369131" cy="473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4CE58-9287-49B1-9272-CE5C257BD1FC}"/>
                  </a:ext>
                </a:extLst>
              </p14:cNvPr>
              <p14:cNvContentPartPr/>
              <p14:nvPr/>
            </p14:nvContentPartPr>
            <p14:xfrm>
              <a:off x="6568677" y="2982515"/>
              <a:ext cx="352425" cy="5715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4CE58-9287-49B1-9272-CE5C257BD1F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50947" y="2964314"/>
                <a:ext cx="388246" cy="93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7FDF1C7-F15D-48B6-8901-DF34C468C168}"/>
                  </a:ext>
                </a:extLst>
              </p14:cNvPr>
              <p14:cNvContentPartPr/>
              <p14:nvPr/>
            </p14:nvContentPartPr>
            <p14:xfrm>
              <a:off x="6525815" y="3246834"/>
              <a:ext cx="342900" cy="1905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7FDF1C7-F15D-48B6-8901-DF34C468C16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08147" y="3231715"/>
                <a:ext cx="378596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D4FB2FA-A360-4232-B8C3-14C5F9FED168}"/>
                  </a:ext>
                </a:extLst>
              </p14:cNvPr>
              <p14:cNvContentPartPr/>
              <p14:nvPr/>
            </p14:nvContentPartPr>
            <p14:xfrm>
              <a:off x="7125890" y="3197060"/>
              <a:ext cx="295275" cy="9525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D4FB2FA-A360-4232-B8C3-14C5F9FED16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08521" y="3185392"/>
                <a:ext cx="330368" cy="33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1DC2A77-1265-48AD-B524-D55C26D549E1}"/>
                  </a:ext>
                </a:extLst>
              </p14:cNvPr>
              <p14:cNvContentPartPr/>
              <p14:nvPr/>
            </p14:nvContentPartPr>
            <p14:xfrm>
              <a:off x="7483077" y="3039665"/>
              <a:ext cx="219075" cy="295275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1DC2A77-1265-48AD-B524-D55C26D549E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65735" y="3021505"/>
                <a:ext cx="254113" cy="331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88DF4D-B0CC-4B30-A11D-AC17E74E3AF3}"/>
                  </a:ext>
                </a:extLst>
              </p14:cNvPr>
              <p14:cNvContentPartPr/>
              <p14:nvPr/>
            </p14:nvContentPartPr>
            <p14:xfrm>
              <a:off x="7825458" y="3168252"/>
              <a:ext cx="28575" cy="142875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88DF4D-B0CC-4B30-A11D-AC17E74E3A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09405" y="3149840"/>
                <a:ext cx="60361" cy="179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13983B4-4512-4ABE-B576-22B3E21BB14E}"/>
                  </a:ext>
                </a:extLst>
              </p14:cNvPr>
              <p14:cNvContentPartPr/>
              <p14:nvPr/>
            </p14:nvContentPartPr>
            <p14:xfrm>
              <a:off x="7875672" y="3187983"/>
              <a:ext cx="161925" cy="17145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13983B4-4512-4ABE-B576-22B3E21BB14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58148" y="3169955"/>
                <a:ext cx="196623" cy="207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48DBEB3-31EC-4827-B547-1F4179A4C149}"/>
                  </a:ext>
                </a:extLst>
              </p14:cNvPr>
              <p14:cNvContentPartPr/>
              <p14:nvPr/>
            </p14:nvContentPartPr>
            <p14:xfrm>
              <a:off x="6168628" y="3462500"/>
              <a:ext cx="190500" cy="257175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48DBEB3-31EC-4827-B547-1F4179A4C14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50956" y="3444566"/>
                <a:ext cx="225490" cy="292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1B763E6-1C3F-4468-9B25-342EE5E626A4}"/>
                  </a:ext>
                </a:extLst>
              </p14:cNvPr>
              <p14:cNvContentPartPr/>
              <p14:nvPr/>
            </p14:nvContentPartPr>
            <p14:xfrm>
              <a:off x="6425802" y="3654028"/>
              <a:ext cx="47625" cy="123824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1B763E6-1C3F-4468-9B25-342EE5E626A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06442" y="3637080"/>
                <a:ext cx="85957" cy="158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5AFFD39-962C-4E75-805B-B25198CC8291}"/>
                  </a:ext>
                </a:extLst>
              </p14:cNvPr>
              <p14:cNvContentPartPr/>
              <p14:nvPr/>
            </p14:nvContentPartPr>
            <p14:xfrm>
              <a:off x="6762295" y="3461146"/>
              <a:ext cx="247649" cy="219075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5AFFD39-962C-4E75-805B-B25198CC829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44453" y="3442981"/>
                <a:ext cx="282976" cy="255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306254E-D50D-40ED-9475-343098BF1523}"/>
                  </a:ext>
                </a:extLst>
              </p14:cNvPr>
              <p14:cNvContentPartPr/>
              <p14:nvPr/>
            </p14:nvContentPartPr>
            <p14:xfrm>
              <a:off x="7097316" y="3561257"/>
              <a:ext cx="123824" cy="9525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306254E-D50D-40ED-9475-343098BF152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80273" y="3539032"/>
                <a:ext cx="158258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721AD76-C4AC-4054-9C22-A91F965B1E87}"/>
                  </a:ext>
                </a:extLst>
              </p14:cNvPr>
              <p14:cNvContentPartPr/>
              <p14:nvPr/>
            </p14:nvContentPartPr>
            <p14:xfrm>
              <a:off x="7375922" y="3368229"/>
              <a:ext cx="704850" cy="619125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721AD76-C4AC-4054-9C22-A91F965B1E8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57941" y="3350652"/>
                <a:ext cx="740452" cy="654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2D3E50E-9EC5-4623-B0F3-144CCBB53632}"/>
                  </a:ext>
                </a:extLst>
              </p14:cNvPr>
              <p14:cNvContentPartPr/>
              <p14:nvPr/>
            </p14:nvContentPartPr>
            <p14:xfrm>
              <a:off x="8230877" y="3500852"/>
              <a:ext cx="200025" cy="561975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2D3E50E-9EC5-4623-B0F3-144CCBB5363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13312" y="3483245"/>
                <a:ext cx="235513" cy="597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5452170-A6DF-4347-B63E-E4E82A897303}"/>
                  </a:ext>
                </a:extLst>
              </p14:cNvPr>
              <p14:cNvContentPartPr/>
              <p14:nvPr/>
            </p14:nvContentPartPr>
            <p14:xfrm>
              <a:off x="8497490" y="3772315"/>
              <a:ext cx="38100" cy="2667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5452170-A6DF-4347-B63E-E4E82A89730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81932" y="3754295"/>
                <a:ext cx="69533" cy="302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6C8A4AF-F4FE-4431-BCEE-923655AEF693}"/>
                  </a:ext>
                </a:extLst>
              </p14:cNvPr>
              <p14:cNvContentPartPr/>
              <p14:nvPr/>
            </p14:nvContentPartPr>
            <p14:xfrm>
              <a:off x="8461771" y="3636910"/>
              <a:ext cx="9525" cy="9525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6C8A4AF-F4FE-4431-BCEE-923655AEF69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5046" y="3583993"/>
                <a:ext cx="952500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ADBB685-AEE4-4D12-8C95-99560D8298FA}"/>
                  </a:ext>
                </a:extLst>
              </p14:cNvPr>
              <p14:cNvContentPartPr/>
              <p14:nvPr/>
            </p14:nvContentPartPr>
            <p14:xfrm>
              <a:off x="8626078" y="3554015"/>
              <a:ext cx="133350" cy="609599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ADBB685-AEE4-4D12-8C95-99560D8298F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08973" y="3536054"/>
                <a:ext cx="167909" cy="645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C70BB56-5D1E-43D9-94BE-F6DAB85BD4E8}"/>
                  </a:ext>
                </a:extLst>
              </p14:cNvPr>
              <p14:cNvContentPartPr/>
              <p14:nvPr/>
            </p14:nvContentPartPr>
            <p14:xfrm>
              <a:off x="6846738" y="4225528"/>
              <a:ext cx="371475" cy="419099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C70BB56-5D1E-43D9-94BE-F6DAB85BD4E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828844" y="4207556"/>
                <a:ext cx="406905" cy="454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3DBB8D7-B50D-4E2C-BAA3-C196A2BEC3B5}"/>
                  </a:ext>
                </a:extLst>
              </p14:cNvPr>
              <p14:cNvContentPartPr/>
              <p14:nvPr/>
            </p14:nvContentPartPr>
            <p14:xfrm>
              <a:off x="7375921" y="4334215"/>
              <a:ext cx="219075" cy="1905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3DBB8D7-B50D-4E2C-BAA3-C196A2BEC3B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57935" y="4316897"/>
                <a:ext cx="254688" cy="53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57702EA-CA5A-40F3-B0A1-5802D8655C8E}"/>
                  </a:ext>
                </a:extLst>
              </p14:cNvPr>
              <p14:cNvContentPartPr/>
              <p14:nvPr/>
            </p14:nvContentPartPr>
            <p14:xfrm>
              <a:off x="7775972" y="4120423"/>
              <a:ext cx="476250" cy="40005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57702EA-CA5A-40F3-B0A1-5802D8655C8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58253" y="4102763"/>
                <a:ext cx="512050" cy="435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D11282E-9603-48EB-89D1-51A068269FDE}"/>
                  </a:ext>
                </a:extLst>
              </p14:cNvPr>
              <p14:cNvContentPartPr/>
              <p14:nvPr/>
            </p14:nvContentPartPr>
            <p14:xfrm>
              <a:off x="8390334" y="4142576"/>
              <a:ext cx="266700" cy="43815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D11282E-9603-48EB-89D1-51A068269FD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72117" y="4124721"/>
                <a:ext cx="302770" cy="473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D18A4A-5A0A-416A-9A18-15EC7CC5E437}"/>
                  </a:ext>
                </a:extLst>
              </p14:cNvPr>
              <p14:cNvContentPartPr/>
              <p14:nvPr/>
            </p14:nvContentPartPr>
            <p14:xfrm>
              <a:off x="8777303" y="4418409"/>
              <a:ext cx="28575" cy="1905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D18A4A-5A0A-416A-9A18-15EC7CC5E43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759579" y="4400863"/>
                <a:ext cx="64384" cy="225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A0D1D42-C309-47B8-88F8-945E0DB356BC}"/>
                  </a:ext>
                </a:extLst>
              </p14:cNvPr>
              <p14:cNvContentPartPr/>
              <p14:nvPr/>
            </p14:nvContentPartPr>
            <p14:xfrm>
              <a:off x="8740377" y="4372716"/>
              <a:ext cx="9525" cy="9525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A0D1D42-C309-47B8-88F8-945E0DB356B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264127" y="4319799"/>
                <a:ext cx="952500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1E0EECC-2AD1-4705-9A12-CE754AAE1C7B}"/>
                  </a:ext>
                </a:extLst>
              </p14:cNvPr>
              <p14:cNvContentPartPr/>
              <p14:nvPr/>
            </p14:nvContentPartPr>
            <p14:xfrm>
              <a:off x="8903806" y="4375546"/>
              <a:ext cx="95250" cy="304799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1E0EECC-2AD1-4705-9A12-CE754AAE1C7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885834" y="4358098"/>
                <a:ext cx="130834" cy="340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576BD1F-1D19-4F93-B810-C796C6385794}"/>
                  </a:ext>
                </a:extLst>
              </p14:cNvPr>
              <p14:cNvContentPartPr/>
              <p14:nvPr/>
            </p14:nvContentPartPr>
            <p14:xfrm>
              <a:off x="8361759" y="4732734"/>
              <a:ext cx="676275" cy="381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576BD1F-1D19-4F93-B810-C796C638579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343744" y="4716640"/>
                <a:ext cx="711944" cy="70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DD55E7D-4325-4CF1-914C-83CD3A612A00}"/>
                  </a:ext>
                </a:extLst>
              </p14:cNvPr>
              <p14:cNvContentPartPr/>
              <p14:nvPr/>
            </p14:nvContentPartPr>
            <p14:xfrm>
              <a:off x="8661797" y="4761335"/>
              <a:ext cx="304799" cy="381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DD55E7D-4325-4CF1-914C-83CD3A612A0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643676" y="4743572"/>
                <a:ext cx="340679" cy="416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1D29A28-6DC4-4240-BA85-F5E277F6076B}"/>
                  </a:ext>
                </a:extLst>
              </p14:cNvPr>
              <p14:cNvContentPartPr/>
              <p14:nvPr/>
            </p14:nvContentPartPr>
            <p14:xfrm>
              <a:off x="329297" y="3196827"/>
              <a:ext cx="9525" cy="1285875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1D29A28-6DC4-4240-BA85-F5E277F6076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2875" y="3178828"/>
                <a:ext cx="42041" cy="1321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F72C3E5-3104-4B55-90CB-D196417233F6}"/>
                  </a:ext>
                </a:extLst>
              </p14:cNvPr>
              <p14:cNvContentPartPr/>
              <p14:nvPr/>
            </p14:nvContentPartPr>
            <p14:xfrm>
              <a:off x="282178" y="4032647"/>
              <a:ext cx="742950" cy="123824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F72C3E5-3104-4B55-90CB-D196417233F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4583" y="4014749"/>
                <a:ext cx="778500" cy="159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BDDCFEC-6AC3-4FD8-B1B2-4295BF2B3D75}"/>
                  </a:ext>
                </a:extLst>
              </p14:cNvPr>
              <p14:cNvContentPartPr/>
              <p14:nvPr/>
            </p14:nvContentPartPr>
            <p14:xfrm>
              <a:off x="310752" y="3875483"/>
              <a:ext cx="104775" cy="28575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BDDCFEC-6AC3-4FD8-B1B2-4295BF2B3D7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3407" y="3858613"/>
                <a:ext cx="139818" cy="6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D71A50F-B8BB-444B-AE18-704677B0CD2C}"/>
                  </a:ext>
                </a:extLst>
              </p14:cNvPr>
              <p14:cNvContentPartPr/>
              <p14:nvPr/>
            </p14:nvContentPartPr>
            <p14:xfrm>
              <a:off x="275033" y="3766975"/>
              <a:ext cx="619125" cy="600075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D71A50F-B8BB-444B-AE18-704677B0CD2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57405" y="3749105"/>
                <a:ext cx="654740" cy="635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584C9FDF-84C1-4F21-929A-2DB844EF940D}"/>
                  </a:ext>
                </a:extLst>
              </p14:cNvPr>
              <p14:cNvContentPartPr/>
              <p14:nvPr/>
            </p14:nvContentPartPr>
            <p14:xfrm>
              <a:off x="853677" y="4446984"/>
              <a:ext cx="542925" cy="447674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584C9FDF-84C1-4F21-929A-2DB844EF940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5664" y="4428976"/>
                <a:ext cx="578592" cy="483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99651FB9-6E3E-40F0-888B-D36107549A23}"/>
                  </a:ext>
                </a:extLst>
              </p14:cNvPr>
              <p14:cNvContentPartPr/>
              <p14:nvPr/>
            </p14:nvContentPartPr>
            <p14:xfrm>
              <a:off x="1403746" y="4732734"/>
              <a:ext cx="47625" cy="333374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99651FB9-6E3E-40F0-888B-D36107549A2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384066" y="4715131"/>
                <a:ext cx="86591" cy="36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08F357E1-21C5-4839-967D-9A4245FCED1B}"/>
                  </a:ext>
                </a:extLst>
              </p14:cNvPr>
              <p14:cNvContentPartPr/>
              <p14:nvPr/>
            </p14:nvContentPartPr>
            <p14:xfrm>
              <a:off x="1703783" y="4691512"/>
              <a:ext cx="485775" cy="247649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08F357E1-21C5-4839-967D-9A4245FCED1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685778" y="4673561"/>
                <a:ext cx="521425" cy="283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8C40737F-B1AF-4ECA-A0F0-A0E2ADCD4E29}"/>
                  </a:ext>
                </a:extLst>
              </p14:cNvPr>
              <p14:cNvContentPartPr/>
              <p14:nvPr/>
            </p14:nvContentPartPr>
            <p14:xfrm>
              <a:off x="1539478" y="3446859"/>
              <a:ext cx="19050" cy="9525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8C40737F-B1AF-4ECA-A0F0-A0E2ADCD4E2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522469" y="3428338"/>
                <a:ext cx="52728" cy="132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D6C815F9-FB3D-47DA-8255-66319C48F5F7}"/>
                  </a:ext>
                </a:extLst>
              </p14:cNvPr>
              <p14:cNvContentPartPr/>
              <p14:nvPr/>
            </p14:nvContentPartPr>
            <p14:xfrm>
              <a:off x="1689496" y="3418283"/>
              <a:ext cx="9525" cy="104775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D6C815F9-FB3D-47DA-8255-66319C48F5F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222771" y="3400820"/>
                <a:ext cx="952500" cy="13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B086446A-3690-4041-B9A2-287AFED9819F}"/>
                  </a:ext>
                </a:extLst>
              </p14:cNvPr>
              <p14:cNvContentPartPr/>
              <p14:nvPr/>
            </p14:nvContentPartPr>
            <p14:xfrm>
              <a:off x="1078979" y="2968227"/>
              <a:ext cx="133350" cy="352425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B086446A-3690-4041-B9A2-287AFED9819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61963" y="2950479"/>
                <a:ext cx="167729" cy="388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DA43DE72-92E9-4851-AB9F-B6FBB133B004}"/>
                  </a:ext>
                </a:extLst>
              </p14:cNvPr>
              <p14:cNvContentPartPr/>
              <p14:nvPr/>
            </p14:nvContentPartPr>
            <p14:xfrm>
              <a:off x="1410890" y="3096815"/>
              <a:ext cx="9525" cy="104775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DA43DE72-92E9-4851-AB9F-B6FBB133B00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4640" y="3079470"/>
                <a:ext cx="952500" cy="139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E272921-A3D3-4042-A67B-78E9B924FAE5}"/>
                  </a:ext>
                </a:extLst>
              </p14:cNvPr>
              <p14:cNvContentPartPr/>
              <p14:nvPr/>
            </p14:nvContentPartPr>
            <p14:xfrm>
              <a:off x="1410890" y="2968227"/>
              <a:ext cx="9525" cy="9525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E272921-A3D3-4042-A67B-78E9B924FA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640" y="250150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B01AE889-8B99-44FE-B1A3-1198D705B9C7}"/>
                  </a:ext>
                </a:extLst>
              </p14:cNvPr>
              <p14:cNvContentPartPr/>
              <p14:nvPr/>
            </p14:nvContentPartPr>
            <p14:xfrm>
              <a:off x="1496616" y="3003946"/>
              <a:ext cx="247649" cy="200025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B01AE889-8B99-44FE-B1A3-1198D705B9C7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478592" y="2985929"/>
                <a:ext cx="283336" cy="236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B424FE0B-BA66-413D-9278-7D0AE464A9A1}"/>
                  </a:ext>
                </a:extLst>
              </p14:cNvPr>
              <p14:cNvContentPartPr/>
              <p14:nvPr/>
            </p14:nvContentPartPr>
            <p14:xfrm>
              <a:off x="1918096" y="3075383"/>
              <a:ext cx="295275" cy="200025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B424FE0B-BA66-413D-9278-7D0AE464A9A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900069" y="3057032"/>
                <a:ext cx="330968" cy="2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8E49C85D-77AC-44F5-B084-C712D1B404C5}"/>
                  </a:ext>
                </a:extLst>
              </p14:cNvPr>
              <p14:cNvContentPartPr/>
              <p14:nvPr/>
            </p14:nvContentPartPr>
            <p14:xfrm>
              <a:off x="2461022" y="2839640"/>
              <a:ext cx="190500" cy="419099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8E49C85D-77AC-44F5-B084-C712D1B404C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443309" y="2822178"/>
                <a:ext cx="226287" cy="454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9BDA5E90-9BA8-4D09-B461-79AE7F135554}"/>
                  </a:ext>
                </a:extLst>
              </p14:cNvPr>
              <p14:cNvContentPartPr/>
              <p14:nvPr/>
            </p14:nvContentPartPr>
            <p14:xfrm>
              <a:off x="2525315" y="3119730"/>
              <a:ext cx="19050" cy="9525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9BDA5E90-9BA8-4D09-B461-79AE7F13555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507343" y="3092276"/>
                <a:ext cx="54634" cy="6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0C89B89F-6581-4D21-BDD2-B9FC4C2B8DFC}"/>
                  </a:ext>
                </a:extLst>
              </p14:cNvPr>
              <p14:cNvContentPartPr/>
              <p14:nvPr/>
            </p14:nvContentPartPr>
            <p14:xfrm>
              <a:off x="409246" y="2839641"/>
              <a:ext cx="57150" cy="333374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0C89B89F-6581-4D21-BDD2-B9FC4C2B8D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91822" y="2821904"/>
                <a:ext cx="91649" cy="36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FC3D40AF-A8EB-49DB-8FBF-0F397EB2EEFC}"/>
                  </a:ext>
                </a:extLst>
              </p14:cNvPr>
              <p14:cNvContentPartPr/>
              <p14:nvPr/>
            </p14:nvContentPartPr>
            <p14:xfrm>
              <a:off x="582215" y="3106790"/>
              <a:ext cx="304799" cy="1905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FC3D40AF-A8EB-49DB-8FBF-0F397EB2EEF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64603" y="3088818"/>
                <a:ext cx="340383" cy="54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1870E379-553D-4CEA-9ED3-591796BA4D5D}"/>
                  </a:ext>
                </a:extLst>
              </p14:cNvPr>
              <p14:cNvContentPartPr/>
              <p14:nvPr/>
            </p14:nvContentPartPr>
            <p14:xfrm>
              <a:off x="786548" y="3003946"/>
              <a:ext cx="9525" cy="32385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1870E379-553D-4CEA-9ED3-591796BA4D5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70126" y="2986546"/>
                <a:ext cx="42041" cy="359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A186B585-E66A-44D3-8421-FD4E8BC5B418}"/>
                  </a:ext>
                </a:extLst>
              </p14:cNvPr>
              <p14:cNvContentPartPr/>
              <p14:nvPr/>
            </p14:nvContentPartPr>
            <p14:xfrm>
              <a:off x="5697140" y="4196953"/>
              <a:ext cx="38100" cy="13335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A186B585-E66A-44D3-8421-FD4E8BC5B41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678645" y="4178432"/>
                <a:ext cx="74720" cy="170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7BC1CA8C-6F13-414A-8990-3E9163ED39EF}"/>
                  </a:ext>
                </a:extLst>
              </p14:cNvPr>
              <p14:cNvContentPartPr/>
              <p14:nvPr/>
            </p14:nvContentPartPr>
            <p14:xfrm>
              <a:off x="5697140" y="4313296"/>
              <a:ext cx="114300" cy="47625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7BC1CA8C-6F13-414A-8990-3E9163ED39E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679609" y="4294837"/>
                <a:ext cx="149011" cy="84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003A127A-F0CF-48F1-995A-E407E4A65C51}"/>
                  </a:ext>
                </a:extLst>
              </p14:cNvPr>
              <p14:cNvContentPartPr/>
              <p14:nvPr/>
            </p14:nvContentPartPr>
            <p14:xfrm>
              <a:off x="4975622" y="4656802"/>
              <a:ext cx="695324" cy="447674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003A127A-F0CF-48F1-995A-E407E4A65C5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957599" y="4639112"/>
                <a:ext cx="731009" cy="483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1B7A8A99-6A6F-4D55-9098-1A65BDCBD569}"/>
                  </a:ext>
                </a:extLst>
              </p14:cNvPr>
              <p14:cNvContentPartPr/>
              <p14:nvPr/>
            </p14:nvContentPartPr>
            <p14:xfrm>
              <a:off x="6025135" y="4554140"/>
              <a:ext cx="76200" cy="38100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1B7A8A99-6A6F-4D55-9098-1A65BDCBD56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007163" y="4536643"/>
                <a:ext cx="111784" cy="416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C2530A78-1807-47F1-8018-A72835650710}"/>
                  </a:ext>
                </a:extLst>
              </p14:cNvPr>
              <p14:cNvContentPartPr/>
              <p14:nvPr/>
            </p14:nvContentPartPr>
            <p14:xfrm>
              <a:off x="6140053" y="4575571"/>
              <a:ext cx="57150" cy="371475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C2530A78-1807-47F1-8018-A7283565071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123081" y="4557361"/>
                <a:ext cx="91440" cy="407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4F3FF39D-F9DA-4BF4-AA84-35B3C485D557}"/>
                  </a:ext>
                </a:extLst>
              </p14:cNvPr>
              <p14:cNvContentPartPr/>
              <p14:nvPr/>
            </p14:nvContentPartPr>
            <p14:xfrm>
              <a:off x="6082904" y="4696544"/>
              <a:ext cx="247649" cy="762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4F3FF39D-F9DA-4BF4-AA84-35B3C485D55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065189" y="4677968"/>
                <a:ext cx="282724" cy="113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0A56C26-19C8-42B6-9624-A015D7074776}"/>
                  </a:ext>
                </a:extLst>
              </p14:cNvPr>
              <p14:cNvContentPartPr/>
              <p14:nvPr/>
            </p14:nvContentPartPr>
            <p14:xfrm>
              <a:off x="5839137" y="4518421"/>
              <a:ext cx="276224" cy="62865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0A56C26-19C8-42B6-9624-A015D707477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821328" y="4500799"/>
                <a:ext cx="312206" cy="664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E7CFEEE8-B8EC-4B62-A83B-B9E012A2BEC5}"/>
                  </a:ext>
                </a:extLst>
              </p14:cNvPr>
              <p14:cNvContentPartPr/>
              <p14:nvPr/>
            </p14:nvContentPartPr>
            <p14:xfrm>
              <a:off x="6519810" y="4768453"/>
              <a:ext cx="47625" cy="247649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E7CFEEE8-B8EC-4B62-A83B-B9E012A2BEC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502900" y="4750686"/>
                <a:ext cx="81791" cy="283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3FCF6E21-F28B-44A6-BBDA-049223F0F181}"/>
                  </a:ext>
                </a:extLst>
              </p14:cNvPr>
              <p14:cNvContentPartPr/>
              <p14:nvPr/>
            </p14:nvContentPartPr>
            <p14:xfrm>
              <a:off x="6704409" y="4781526"/>
              <a:ext cx="19050" cy="26670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3FCF6E21-F28B-44A6-BBDA-049223F0F18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689353" y="4763914"/>
                <a:ext cx="49469" cy="302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BBAADF0F-C3D5-4BA3-A940-B613AE3721A2}"/>
                  </a:ext>
                </a:extLst>
              </p14:cNvPr>
              <p14:cNvContentPartPr/>
              <p14:nvPr/>
            </p14:nvContentPartPr>
            <p14:xfrm>
              <a:off x="6704408" y="4694185"/>
              <a:ext cx="9525" cy="9525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BBAADF0F-C3D5-4BA3-A940-B613AE3721A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691794" y="4673893"/>
                <a:ext cx="35011" cy="50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8791BC16-BE21-438F-9EBE-F9440F9E1579}"/>
                  </a:ext>
                </a:extLst>
              </p14:cNvPr>
              <p14:cNvContentPartPr/>
              <p14:nvPr/>
            </p14:nvContentPartPr>
            <p14:xfrm>
              <a:off x="6790133" y="4795397"/>
              <a:ext cx="104775" cy="13335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8791BC16-BE21-438F-9EBE-F9440F9E157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771863" y="4777832"/>
                <a:ext cx="141689" cy="168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D9161E1D-864F-4FAE-B6B5-B844DA0F8A18}"/>
                  </a:ext>
                </a:extLst>
              </p14:cNvPr>
              <p14:cNvContentPartPr/>
              <p14:nvPr/>
            </p14:nvContentPartPr>
            <p14:xfrm>
              <a:off x="7075722" y="4789883"/>
              <a:ext cx="219075" cy="200025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D9161E1D-864F-4FAE-B6B5-B844DA0F8A1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057771" y="4772087"/>
                <a:ext cx="255343" cy="235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07882BD4-6157-441F-A786-0B949E492A9C}"/>
                  </a:ext>
                </a:extLst>
              </p14:cNvPr>
              <p14:cNvContentPartPr/>
              <p14:nvPr/>
            </p14:nvContentPartPr>
            <p14:xfrm>
              <a:off x="7483078" y="4604147"/>
              <a:ext cx="76200" cy="333374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07882BD4-6157-441F-A786-0B949E492A9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466483" y="4586769"/>
                <a:ext cx="109728" cy="368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3970CDDB-F135-44D8-8986-E5B7F38EB73B}"/>
                  </a:ext>
                </a:extLst>
              </p14:cNvPr>
              <p14:cNvContentPartPr/>
              <p14:nvPr/>
            </p14:nvContentPartPr>
            <p14:xfrm>
              <a:off x="7447359" y="4823423"/>
              <a:ext cx="171450" cy="9525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3970CDDB-F135-44D8-8986-E5B7F38EB73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429792" y="4806137"/>
                <a:ext cx="206232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3CCF81CD-6060-4B06-8769-642CE952B78A}"/>
                  </a:ext>
                </a:extLst>
              </p14:cNvPr>
              <p14:cNvContentPartPr/>
              <p14:nvPr/>
            </p14:nvContentPartPr>
            <p14:xfrm>
              <a:off x="7690057" y="4597002"/>
              <a:ext cx="104775" cy="542925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3CCF81CD-6060-4B06-8769-642CE952B78A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671546" y="4579266"/>
                <a:ext cx="141428" cy="57875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46"/>
          <p:cNvGrpSpPr/>
          <p:nvPr/>
        </p:nvGrpSpPr>
        <p:grpSpPr>
          <a:xfrm>
            <a:off x="6172200" y="2657474"/>
            <a:ext cx="2971800" cy="2486521"/>
            <a:chOff x="6172200" y="2657474"/>
            <a:chExt cx="2971800" cy="2486521"/>
          </a:xfrm>
        </p:grpSpPr>
        <p:sp>
          <p:nvSpPr>
            <p:cNvPr id="357" name="Google Shape;357;p46"/>
            <p:cNvSpPr/>
            <p:nvPr/>
          </p:nvSpPr>
          <p:spPr>
            <a:xfrm>
              <a:off x="6461506" y="4065676"/>
              <a:ext cx="970915" cy="1078230"/>
            </a:xfrm>
            <a:custGeom>
              <a:avLst/>
              <a:gdLst/>
              <a:ahLst/>
              <a:cxnLst/>
              <a:rect l="l" t="t" r="r" b="b"/>
              <a:pathLst>
                <a:path w="970915" h="1078229" extrusionOk="0">
                  <a:moveTo>
                    <a:pt x="433324" y="0"/>
                  </a:moveTo>
                  <a:lnTo>
                    <a:pt x="0" y="216230"/>
                  </a:lnTo>
                  <a:lnTo>
                    <a:pt x="430149" y="1078066"/>
                  </a:lnTo>
                  <a:lnTo>
                    <a:pt x="970915" y="107728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363205" y="3197859"/>
              <a:ext cx="1756410" cy="1945639"/>
            </a:xfrm>
            <a:custGeom>
              <a:avLst/>
              <a:gdLst/>
              <a:ahLst/>
              <a:cxnLst/>
              <a:rect l="l" t="t" r="r" b="b"/>
              <a:pathLst>
                <a:path w="1756409" h="1945639" extrusionOk="0">
                  <a:moveTo>
                    <a:pt x="785368" y="0"/>
                  </a:moveTo>
                  <a:lnTo>
                    <a:pt x="0" y="391921"/>
                  </a:lnTo>
                  <a:lnTo>
                    <a:pt x="775521" y="1945639"/>
                  </a:lnTo>
                  <a:lnTo>
                    <a:pt x="1756284" y="1945639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7276338" y="4239120"/>
              <a:ext cx="817244" cy="904875"/>
            </a:xfrm>
            <a:custGeom>
              <a:avLst/>
              <a:gdLst/>
              <a:ahLst/>
              <a:cxnLst/>
              <a:rect l="l" t="t" r="r" b="b"/>
              <a:pathLst>
                <a:path w="817245" h="904875" extrusionOk="0">
                  <a:moveTo>
                    <a:pt x="365759" y="0"/>
                  </a:moveTo>
                  <a:lnTo>
                    <a:pt x="0" y="182562"/>
                  </a:lnTo>
                  <a:lnTo>
                    <a:pt x="360221" y="904379"/>
                  </a:lnTo>
                  <a:lnTo>
                    <a:pt x="817114" y="9043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6172200" y="2657474"/>
              <a:ext cx="2971800" cy="2486025"/>
            </a:xfrm>
            <a:custGeom>
              <a:avLst/>
              <a:gdLst/>
              <a:ahLst/>
              <a:cxnLst/>
              <a:rect l="l" t="t" r="r" b="b"/>
              <a:pathLst>
                <a:path w="2971800" h="2486025" extrusionOk="0">
                  <a:moveTo>
                    <a:pt x="458546" y="2486025"/>
                  </a:moveTo>
                  <a:lnTo>
                    <a:pt x="205486" y="1978990"/>
                  </a:lnTo>
                  <a:lnTo>
                    <a:pt x="0" y="2081542"/>
                  </a:lnTo>
                  <a:lnTo>
                    <a:pt x="201828" y="2486025"/>
                  </a:lnTo>
                  <a:lnTo>
                    <a:pt x="458546" y="2486025"/>
                  </a:lnTo>
                  <a:close/>
                </a:path>
                <a:path w="2971800" h="2486025" extrusionOk="0">
                  <a:moveTo>
                    <a:pt x="2971800" y="846328"/>
                  </a:moveTo>
                  <a:lnTo>
                    <a:pt x="2549271" y="0"/>
                  </a:lnTo>
                  <a:lnTo>
                    <a:pt x="2114550" y="207010"/>
                  </a:lnTo>
                  <a:lnTo>
                    <a:pt x="2971800" y="1924050"/>
                  </a:lnTo>
                  <a:lnTo>
                    <a:pt x="2971800" y="846328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46"/>
          <p:cNvSpPr/>
          <p:nvPr/>
        </p:nvSpPr>
        <p:spPr>
          <a:xfrm>
            <a:off x="1260358" y="0"/>
            <a:ext cx="410209" cy="454025"/>
          </a:xfrm>
          <a:custGeom>
            <a:avLst/>
            <a:gdLst/>
            <a:ahLst/>
            <a:cxnLst/>
            <a:rect l="l" t="t" r="r" b="b"/>
            <a:pathLst>
              <a:path w="410210" h="454025" extrusionOk="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46"/>
          <p:cNvGrpSpPr/>
          <p:nvPr/>
        </p:nvGrpSpPr>
        <p:grpSpPr>
          <a:xfrm>
            <a:off x="25988" y="0"/>
            <a:ext cx="1624628" cy="1119505"/>
            <a:chOff x="25988" y="0"/>
            <a:chExt cx="1624628" cy="1119505"/>
          </a:xfrm>
        </p:grpSpPr>
        <p:sp>
          <p:nvSpPr>
            <p:cNvPr id="363" name="Google Shape;363;p46"/>
            <p:cNvSpPr/>
            <p:nvPr/>
          </p:nvSpPr>
          <p:spPr>
            <a:xfrm>
              <a:off x="25988" y="0"/>
              <a:ext cx="866775" cy="957580"/>
            </a:xfrm>
            <a:custGeom>
              <a:avLst/>
              <a:gdLst/>
              <a:ahLst/>
              <a:cxnLst/>
              <a:rect l="l" t="t" r="r" b="b"/>
              <a:pathLst>
                <a:path w="866775" h="957580" extrusionOk="0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640331" y="0"/>
              <a:ext cx="1010285" cy="1119505"/>
            </a:xfrm>
            <a:custGeom>
              <a:avLst/>
              <a:gdLst/>
              <a:ahLst/>
              <a:cxnLst/>
              <a:rect l="l" t="t" r="r" b="b"/>
              <a:pathLst>
                <a:path w="1010285" h="1119505" extrusionOk="0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46"/>
          <p:cNvSpPr/>
          <p:nvPr/>
        </p:nvSpPr>
        <p:spPr>
          <a:xfrm>
            <a:off x="1706556" y="0"/>
            <a:ext cx="457200" cy="504190"/>
          </a:xfrm>
          <a:custGeom>
            <a:avLst/>
            <a:gdLst/>
            <a:ahLst/>
            <a:cxnLst/>
            <a:rect l="l" t="t" r="r" b="b"/>
            <a:pathLst>
              <a:path w="457200" h="504190" extrusionOk="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0" y="57150"/>
            <a:ext cx="381000" cy="857250"/>
          </a:xfrm>
          <a:custGeom>
            <a:avLst/>
            <a:gdLst/>
            <a:ahLst/>
            <a:cxnLst/>
            <a:rect l="l" t="t" r="r" b="b"/>
            <a:pathLst>
              <a:path w="381000" h="857250" extrusionOk="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8835008" y="78803"/>
            <a:ext cx="197485" cy="22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 sz="12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6"/>
          <p:cNvSpPr txBox="1">
            <a:spLocks noGrp="1"/>
          </p:cNvSpPr>
          <p:nvPr>
            <p:ph type="title"/>
          </p:nvPr>
        </p:nvSpPr>
        <p:spPr>
          <a:xfrm>
            <a:off x="1916424" y="593350"/>
            <a:ext cx="19110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Questions</a:t>
            </a:r>
            <a:endParaRPr sz="3000"/>
          </a:p>
        </p:txBody>
      </p:sp>
      <p:sp>
        <p:nvSpPr>
          <p:cNvPr id="369" name="Google Shape;369;p46"/>
          <p:cNvSpPr/>
          <p:nvPr/>
        </p:nvSpPr>
        <p:spPr>
          <a:xfrm>
            <a:off x="683125" y="1514100"/>
            <a:ext cx="7365900" cy="362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54D85F-DAC6-4450-B536-B509E67322B9}"/>
                  </a:ext>
                </a:extLst>
              </p14:cNvPr>
              <p14:cNvContentPartPr/>
              <p14:nvPr/>
            </p14:nvContentPartPr>
            <p14:xfrm>
              <a:off x="4139803" y="2957491"/>
              <a:ext cx="114300" cy="2857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54D85F-DAC6-4450-B536-B509E67322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2023" y="2937770"/>
                <a:ext cx="150223" cy="68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0140C7-0199-40C8-99F3-616F382CF8FB}"/>
                  </a:ext>
                </a:extLst>
              </p14:cNvPr>
              <p14:cNvContentPartPr/>
              <p14:nvPr/>
            </p14:nvContentPartPr>
            <p14:xfrm>
              <a:off x="4175521" y="3046809"/>
              <a:ext cx="9525" cy="190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0140C7-0199-40C8-99F3-616F382CF8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3663" y="3031753"/>
                <a:ext cx="114300" cy="4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797FE0-CAD2-42F6-9AEA-179596D6786A}"/>
                  </a:ext>
                </a:extLst>
              </p14:cNvPr>
              <p14:cNvContentPartPr/>
              <p14:nvPr/>
            </p14:nvContentPartPr>
            <p14:xfrm>
              <a:off x="4496990" y="2825353"/>
              <a:ext cx="19050" cy="9525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797FE0-CAD2-42F6-9AEA-179596D678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1115" y="2807908"/>
                <a:ext cx="50483" cy="129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B6A1D3-DFF3-4B00-B9F6-891623DA0006}"/>
                  </a:ext>
                </a:extLst>
              </p14:cNvPr>
              <p14:cNvContentPartPr/>
              <p14:nvPr/>
            </p14:nvContentPartPr>
            <p14:xfrm>
              <a:off x="4439840" y="3018233"/>
              <a:ext cx="95250" cy="952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B6A1D3-DFF3-4B00-B9F6-891623DA00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2094" y="2997018"/>
                <a:ext cx="131105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4AB407-E79C-401A-8EE4-508FB7326427}"/>
                  </a:ext>
                </a:extLst>
              </p14:cNvPr>
              <p14:cNvContentPartPr/>
              <p14:nvPr/>
            </p14:nvContentPartPr>
            <p14:xfrm>
              <a:off x="4382690" y="3204003"/>
              <a:ext cx="114300" cy="1619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4AB407-E79C-401A-8EE4-508FB73264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64796" y="3185727"/>
                <a:ext cx="150452" cy="198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DB6D24-B260-4525-A93B-20A12F5A30D2}"/>
                  </a:ext>
                </a:extLst>
              </p14:cNvPr>
              <p14:cNvContentPartPr/>
              <p14:nvPr/>
            </p14:nvContentPartPr>
            <p14:xfrm>
              <a:off x="4475559" y="3118246"/>
              <a:ext cx="19050" cy="952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DB6D24-B260-4525-A93B-20A12F5A30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0974" y="3093180"/>
                <a:ext cx="48518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049289-ABCD-407D-B87A-8328A5603428}"/>
                  </a:ext>
                </a:extLst>
              </p14:cNvPr>
              <p14:cNvContentPartPr/>
              <p14:nvPr/>
            </p14:nvContentPartPr>
            <p14:xfrm>
              <a:off x="2403871" y="2753915"/>
              <a:ext cx="152399" cy="10477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049289-ABCD-407D-B87A-8328A56034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85771" y="2736027"/>
                <a:ext cx="188236" cy="140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2CC0C3-1344-488B-A856-746C5C22C6C2}"/>
                  </a:ext>
                </a:extLst>
              </p14:cNvPr>
              <p14:cNvContentPartPr/>
              <p14:nvPr/>
            </p14:nvContentPartPr>
            <p14:xfrm>
              <a:off x="1896665" y="1925241"/>
              <a:ext cx="38100" cy="12382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2CC0C3-1344-488B-A856-746C5C22C6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79846" y="1907801"/>
                <a:ext cx="72081" cy="158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6A72B9-98FB-4C75-9A6D-58944FFFD8AB}"/>
                  </a:ext>
                </a:extLst>
              </p14:cNvPr>
              <p14:cNvContentPartPr/>
              <p14:nvPr/>
            </p14:nvContentPartPr>
            <p14:xfrm>
              <a:off x="1982390" y="1969777"/>
              <a:ext cx="238125" cy="381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6A72B9-98FB-4C75-9A6D-58944FFFD8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65104" y="1953212"/>
                <a:ext cx="273050" cy="70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3E0FD14-5180-4947-8134-F6A9A9E93982}"/>
                  </a:ext>
                </a:extLst>
              </p14:cNvPr>
              <p14:cNvContentPartPr/>
              <p14:nvPr/>
            </p14:nvContentPartPr>
            <p14:xfrm>
              <a:off x="2246709" y="1866475"/>
              <a:ext cx="95250" cy="17145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3E0FD14-5180-4947-8134-F6A9A9E939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28478" y="1848118"/>
                <a:ext cx="132085" cy="207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D755C8-B58D-4529-BD0B-A7615745CAF8}"/>
                  </a:ext>
                </a:extLst>
              </p14:cNvPr>
              <p14:cNvContentPartPr/>
              <p14:nvPr/>
            </p14:nvContentPartPr>
            <p14:xfrm>
              <a:off x="2446734" y="1946671"/>
              <a:ext cx="19050" cy="20002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D755C8-B58D-4529-BD0B-A7615745CA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1615" y="1929324"/>
                <a:ext cx="48986" cy="235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ED2743-7B47-437D-AE81-4975C0E768FD}"/>
                  </a:ext>
                </a:extLst>
              </p14:cNvPr>
              <p14:cNvContentPartPr/>
              <p14:nvPr/>
            </p14:nvContentPartPr>
            <p14:xfrm>
              <a:off x="2482453" y="2110977"/>
              <a:ext cx="333374" cy="1619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ED2743-7B47-437D-AE81-4975C0E768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64216" y="2093026"/>
                <a:ext cx="369483" cy="198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A6E317-2CD7-43FB-A69E-6D15282D3C4A}"/>
                  </a:ext>
                </a:extLst>
              </p14:cNvPr>
              <p14:cNvContentPartPr/>
              <p14:nvPr/>
            </p14:nvContentPartPr>
            <p14:xfrm>
              <a:off x="1803796" y="2403871"/>
              <a:ext cx="1152525" cy="4762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A6E317-2CD7-43FB-A69E-6D15282D3C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85866" y="2385202"/>
                <a:ext cx="1188026" cy="8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591EC8-2DC8-458D-B507-1C4AD1EB119E}"/>
                  </a:ext>
                </a:extLst>
              </p14:cNvPr>
              <p14:cNvContentPartPr/>
              <p14:nvPr/>
            </p14:nvContentPartPr>
            <p14:xfrm>
              <a:off x="2376828" y="2518171"/>
              <a:ext cx="38100" cy="361949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591EC8-2DC8-458D-B507-1C4AD1EB11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7189" y="2500306"/>
                <a:ext cx="76986" cy="397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34F660D-E76F-44F7-A7D5-87268B9EA226}"/>
                  </a:ext>
                </a:extLst>
              </p14:cNvPr>
              <p14:cNvContentPartPr/>
              <p14:nvPr/>
            </p14:nvContentPartPr>
            <p14:xfrm>
              <a:off x="2453878" y="2562956"/>
              <a:ext cx="114300" cy="152399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34F660D-E76F-44F7-A7D5-87268B9EA2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36430" y="2544875"/>
                <a:ext cx="149551" cy="188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C494EDF-D796-46E7-B618-3D423ADCE0A9}"/>
                  </a:ext>
                </a:extLst>
              </p14:cNvPr>
              <p14:cNvContentPartPr/>
              <p14:nvPr/>
            </p14:nvContentPartPr>
            <p14:xfrm>
              <a:off x="2581964" y="2561034"/>
              <a:ext cx="104775" cy="123824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C494EDF-D796-46E7-B618-3D423ADCE0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63387" y="2542984"/>
                <a:ext cx="141558" cy="159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F287B8-604E-46A4-860D-4163182E4231}"/>
                  </a:ext>
                </a:extLst>
              </p14:cNvPr>
              <p14:cNvContentPartPr/>
              <p14:nvPr/>
            </p14:nvContentPartPr>
            <p14:xfrm>
              <a:off x="1268015" y="2232421"/>
              <a:ext cx="285750" cy="381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F287B8-604E-46A4-860D-4163182E42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50291" y="2213371"/>
                <a:ext cx="321559" cy="76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4F76494-3917-41EF-B237-127EC0796480}"/>
                  </a:ext>
                </a:extLst>
              </p14:cNvPr>
              <p14:cNvContentPartPr/>
              <p14:nvPr/>
            </p14:nvContentPartPr>
            <p14:xfrm>
              <a:off x="1346596" y="2446734"/>
              <a:ext cx="352425" cy="1905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4F76494-3917-41EF-B237-127EC079648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29046" y="2431678"/>
                <a:ext cx="387882" cy="4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3E2C046-0447-4BCE-A5B3-0830C15A5DD3}"/>
                  </a:ext>
                </a:extLst>
              </p14:cNvPr>
              <p14:cNvContentPartPr/>
              <p14:nvPr/>
            </p14:nvContentPartPr>
            <p14:xfrm>
              <a:off x="224717" y="2375296"/>
              <a:ext cx="123824" cy="21907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3E2C046-0447-4BCE-A5B3-0830C15A5DD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7181" y="2357669"/>
                <a:ext cx="159253" cy="25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34AD4F0-BC1A-4F87-88EE-37441EF6BC91}"/>
                  </a:ext>
                </a:extLst>
              </p14:cNvPr>
              <p14:cNvContentPartPr/>
              <p14:nvPr/>
            </p14:nvContentPartPr>
            <p14:xfrm>
              <a:off x="525065" y="2518171"/>
              <a:ext cx="9525" cy="952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34AD4F0-BC1A-4F87-88EE-37441EF6BC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340" y="204192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E86FEAB-A896-4E28-9B12-F958B603EB9F}"/>
                  </a:ext>
                </a:extLst>
              </p14:cNvPr>
              <p14:cNvContentPartPr/>
              <p14:nvPr/>
            </p14:nvContentPartPr>
            <p14:xfrm>
              <a:off x="653444" y="2353558"/>
              <a:ext cx="228600" cy="32385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E86FEAB-A896-4E28-9B12-F958B603EB9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5969" y="2335867"/>
                <a:ext cx="263906" cy="359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886948-925A-400C-A588-B40247696A6D}"/>
                  </a:ext>
                </a:extLst>
              </p14:cNvPr>
              <p14:cNvContentPartPr/>
              <p14:nvPr/>
            </p14:nvContentPartPr>
            <p14:xfrm>
              <a:off x="4181847" y="2099436"/>
              <a:ext cx="142875" cy="17145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886948-925A-400C-A588-B40247696A6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63435" y="2082185"/>
                <a:ext cx="179330" cy="206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7CC14E6-EB94-494C-BDD4-1D990899157E}"/>
                  </a:ext>
                </a:extLst>
              </p14:cNvPr>
              <p14:cNvContentPartPr/>
              <p14:nvPr/>
            </p14:nvContentPartPr>
            <p14:xfrm>
              <a:off x="3815628" y="1789509"/>
              <a:ext cx="190500" cy="1905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7CC14E6-EB94-494C-BDD4-1D990899157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97656" y="1771192"/>
                <a:ext cx="226084" cy="226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794BC1D-85D1-49C5-8189-2399A2379F64}"/>
                  </a:ext>
                </a:extLst>
              </p14:cNvPr>
              <p14:cNvContentPartPr/>
              <p14:nvPr/>
            </p14:nvContentPartPr>
            <p14:xfrm>
              <a:off x="4218383" y="1910952"/>
              <a:ext cx="9525" cy="9525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794BC1D-85D1-49C5-8189-2399A2379F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51658" y="1858035"/>
                <a:ext cx="952500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98D7B1-C68F-45CF-A77B-222F88527667}"/>
                  </a:ext>
                </a:extLst>
              </p14:cNvPr>
              <p14:cNvContentPartPr/>
              <p14:nvPr/>
            </p14:nvContentPartPr>
            <p14:xfrm>
              <a:off x="4375546" y="1773765"/>
              <a:ext cx="304799" cy="47625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98D7B1-C68F-45CF-A77B-222F8852766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57425" y="1757559"/>
                <a:ext cx="340679" cy="80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CC57046-B009-4A3E-B648-A33B76075665}"/>
                  </a:ext>
                </a:extLst>
              </p14:cNvPr>
              <p14:cNvContentPartPr/>
              <p14:nvPr/>
            </p14:nvContentPartPr>
            <p14:xfrm>
              <a:off x="4375798" y="1789508"/>
              <a:ext cx="247649" cy="238125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CC57046-B009-4A3E-B648-A33B7607566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57562" y="1771441"/>
                <a:ext cx="283757" cy="273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2AF2A1E-7A62-47B1-AC80-BFF7475B297A}"/>
                  </a:ext>
                </a:extLst>
              </p14:cNvPr>
              <p14:cNvContentPartPr/>
              <p14:nvPr/>
            </p14:nvContentPartPr>
            <p14:xfrm>
              <a:off x="4775596" y="1846757"/>
              <a:ext cx="142875" cy="161925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2AF2A1E-7A62-47B1-AC80-BFF7475B297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58310" y="1829164"/>
                <a:ext cx="177800" cy="197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03F8BCF-278A-48B4-A9EA-E8F32957F468}"/>
                  </a:ext>
                </a:extLst>
              </p14:cNvPr>
              <p14:cNvContentPartPr/>
              <p14:nvPr/>
            </p14:nvContentPartPr>
            <p14:xfrm>
              <a:off x="5004196" y="1647637"/>
              <a:ext cx="228600" cy="1905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03F8BCF-278A-48B4-A9EA-E8F32957F46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86337" y="1629755"/>
                <a:ext cx="263962" cy="226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B90B398-D4C1-4EE4-B6A8-C8B7359F08F1}"/>
                  </a:ext>
                </a:extLst>
              </p14:cNvPr>
              <p14:cNvContentPartPr/>
              <p14:nvPr/>
            </p14:nvContentPartPr>
            <p14:xfrm>
              <a:off x="5061346" y="1753790"/>
              <a:ext cx="104775" cy="9525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B90B398-D4C1-4EE4-B6A8-C8B7359F08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43588" y="1277540"/>
                <a:ext cx="139937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52BA3E-E50E-4891-8832-CEA64B1A699D}"/>
                  </a:ext>
                </a:extLst>
              </p14:cNvPr>
              <p14:cNvContentPartPr/>
              <p14:nvPr/>
            </p14:nvContentPartPr>
            <p14:xfrm>
              <a:off x="6265810" y="3361134"/>
              <a:ext cx="9525" cy="17145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52BA3E-E50E-4891-8832-CEA64B1A699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12893" y="3343848"/>
                <a:ext cx="114300" cy="206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0192A55-AC88-4996-B68E-818C5DB2F266}"/>
                  </a:ext>
                </a:extLst>
              </p14:cNvPr>
              <p14:cNvContentPartPr/>
              <p14:nvPr/>
            </p14:nvContentPartPr>
            <p14:xfrm>
              <a:off x="6140053" y="3611165"/>
              <a:ext cx="323850" cy="1905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0192A55-AC88-4996-B68E-818C5DB2F2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22263" y="3595344"/>
                <a:ext cx="359793" cy="51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3CD68D1-7625-4F85-89D6-B62CE0654D6E}"/>
                  </a:ext>
                </a:extLst>
              </p14:cNvPr>
              <p14:cNvContentPartPr/>
              <p14:nvPr/>
            </p14:nvContentPartPr>
            <p14:xfrm>
              <a:off x="6332935" y="3759754"/>
              <a:ext cx="333374" cy="161925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3CD68D1-7625-4F85-89D6-B62CE0654D6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15165" y="3741560"/>
                <a:ext cx="368560" cy="197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FDC7739-E606-490E-BE4B-22B03C63B837}"/>
                  </a:ext>
                </a:extLst>
              </p14:cNvPr>
              <p14:cNvContentPartPr/>
              <p14:nvPr/>
            </p14:nvContentPartPr>
            <p14:xfrm>
              <a:off x="6661546" y="3518296"/>
              <a:ext cx="238125" cy="9525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FDC7739-E606-490E-BE4B-22B03C63B83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43786" y="3051571"/>
                <a:ext cx="274007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6FFE5AD-A86A-4FA4-BC6C-A01664C234A5}"/>
                  </a:ext>
                </a:extLst>
              </p14:cNvPr>
              <p14:cNvContentPartPr/>
              <p14:nvPr/>
            </p14:nvContentPartPr>
            <p14:xfrm>
              <a:off x="6954440" y="3352866"/>
              <a:ext cx="295275" cy="32385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6FFE5AD-A86A-4FA4-BC6C-A01664C234A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36860" y="3334854"/>
                <a:ext cx="330794" cy="359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7F6A560-E2D6-461B-9D31-91D043EAE575}"/>
                  </a:ext>
                </a:extLst>
              </p14:cNvPr>
              <p14:cNvContentPartPr/>
              <p14:nvPr/>
            </p14:nvContentPartPr>
            <p14:xfrm>
              <a:off x="7239293" y="3596877"/>
              <a:ext cx="104775" cy="104775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7F6A560-E2D6-461B-9D31-91D043EAE5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21023" y="3578560"/>
                <a:ext cx="141689" cy="141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1CDEE92-F957-4E3A-8173-C1B92519CF54}"/>
                  </a:ext>
                </a:extLst>
              </p14:cNvPr>
              <p14:cNvContentPartPr/>
              <p14:nvPr/>
            </p14:nvContentPartPr>
            <p14:xfrm>
              <a:off x="6125765" y="3961407"/>
              <a:ext cx="1181100" cy="1905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1CDEE92-F957-4E3A-8173-C1B92519CF5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07799" y="3938640"/>
                <a:ext cx="1216673" cy="65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B42783-1824-4BFC-957B-37D1CDFBD1A8}"/>
                  </a:ext>
                </a:extLst>
              </p14:cNvPr>
              <p14:cNvContentPartPr/>
              <p14:nvPr/>
            </p14:nvContentPartPr>
            <p14:xfrm>
              <a:off x="6437262" y="4083579"/>
              <a:ext cx="447674" cy="276224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B42783-1824-4BFC-957B-37D1CDFBD1A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19211" y="4065746"/>
                <a:ext cx="483416" cy="31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8B57EC-A851-44F2-B06E-A29B8FCC0BED}"/>
                  </a:ext>
                </a:extLst>
              </p14:cNvPr>
              <p14:cNvContentPartPr/>
              <p14:nvPr/>
            </p14:nvContentPartPr>
            <p14:xfrm>
              <a:off x="6933008" y="3996928"/>
              <a:ext cx="104775" cy="32385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8B57EC-A851-44F2-B06E-A29B8FCC0BE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14497" y="3979277"/>
                <a:ext cx="141428" cy="359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D701C66-042A-4E7A-8143-F5F45A99C8EA}"/>
                  </a:ext>
                </a:extLst>
              </p14:cNvPr>
              <p14:cNvContentPartPr/>
              <p14:nvPr/>
            </p14:nvContentPartPr>
            <p14:xfrm>
              <a:off x="7114887" y="4096941"/>
              <a:ext cx="190500" cy="180974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D701C66-042A-4E7A-8143-F5F45A99C8E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97174" y="4079371"/>
                <a:ext cx="226287" cy="2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30DB3E3-1A88-4F62-BFC6-DB63A3D121CF}"/>
                  </a:ext>
                </a:extLst>
              </p14:cNvPr>
              <p14:cNvContentPartPr/>
              <p14:nvPr/>
            </p14:nvContentPartPr>
            <p14:xfrm>
              <a:off x="7475934" y="3689746"/>
              <a:ext cx="219075" cy="66675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30DB3E3-1A88-4F62-BFC6-DB63A3D121C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58336" y="3671990"/>
                <a:ext cx="254630" cy="102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5F35901-66B3-4786-BA4F-3D7121B63855}"/>
                  </a:ext>
                </a:extLst>
              </p14:cNvPr>
              <p14:cNvContentPartPr/>
              <p14:nvPr/>
            </p14:nvContentPartPr>
            <p14:xfrm>
              <a:off x="7518797" y="3878058"/>
              <a:ext cx="247649" cy="28575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5F35901-66B3-4786-BA4F-3D7121B6385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01337" y="3862839"/>
                <a:ext cx="282926" cy="59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9DDC26B-1162-4FBD-9A84-C77820AADEB3}"/>
                  </a:ext>
                </a:extLst>
              </p14:cNvPr>
              <p14:cNvContentPartPr/>
              <p14:nvPr/>
            </p14:nvContentPartPr>
            <p14:xfrm>
              <a:off x="7982522" y="3725465"/>
              <a:ext cx="247649" cy="238125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9DDC26B-1162-4FBD-9A84-C77820AADEB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65211" y="3707480"/>
                <a:ext cx="282624" cy="273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3CB05A6-F855-4409-B02E-CA0983FB6737}"/>
                  </a:ext>
                </a:extLst>
              </p14:cNvPr>
              <p14:cNvContentPartPr/>
              <p14:nvPr/>
            </p14:nvContentPartPr>
            <p14:xfrm>
              <a:off x="8368903" y="3839765"/>
              <a:ext cx="28575" cy="1905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3CB05A6-F855-4409-B02E-CA0983FB673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50952" y="3818598"/>
                <a:ext cx="64843" cy="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668B34B-F748-416F-8C8A-FFDD1BA93773}"/>
                  </a:ext>
                </a:extLst>
              </p14:cNvPr>
              <p14:cNvContentPartPr/>
              <p14:nvPr/>
            </p14:nvContentPartPr>
            <p14:xfrm>
              <a:off x="8465743" y="3754040"/>
              <a:ext cx="76200" cy="228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668B34B-F748-416F-8C8A-FFDD1BA937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47939" y="3735926"/>
                <a:ext cx="111451" cy="264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940D08C-E086-4708-BE73-14B74EE7764F}"/>
                  </a:ext>
                </a:extLst>
              </p14:cNvPr>
              <p14:cNvContentPartPr/>
              <p14:nvPr/>
            </p14:nvContentPartPr>
            <p14:xfrm>
              <a:off x="8483203" y="3710769"/>
              <a:ext cx="247649" cy="66675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940D08C-E086-4708-BE73-14B74EE7764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64940" y="3692719"/>
                <a:ext cx="283810" cy="103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72D2116-FDEF-4B7C-BABF-EFCB8AC0DCB5}"/>
                  </a:ext>
                </a:extLst>
              </p14:cNvPr>
              <p14:cNvContentPartPr/>
              <p14:nvPr/>
            </p14:nvContentPartPr>
            <p14:xfrm>
              <a:off x="8776097" y="3832621"/>
              <a:ext cx="333374" cy="17145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72D2116-FDEF-4B7C-BABF-EFCB8AC0DCB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757900" y="3814708"/>
                <a:ext cx="369405" cy="207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6D9247-B77A-4BFB-B785-1D92A1A81D14}"/>
                  </a:ext>
                </a:extLst>
              </p14:cNvPr>
              <p14:cNvContentPartPr/>
              <p14:nvPr/>
            </p14:nvContentPartPr>
            <p14:xfrm>
              <a:off x="9219009" y="3668580"/>
              <a:ext cx="228600" cy="40005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6D9247-B77A-4BFB-B785-1D92A1A81D1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201233" y="3650920"/>
                <a:ext cx="263797" cy="435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6091ADA-3504-400C-B812-015330810B69}"/>
                  </a:ext>
                </a:extLst>
              </p14:cNvPr>
              <p14:cNvContentPartPr/>
              <p14:nvPr/>
            </p14:nvContentPartPr>
            <p14:xfrm>
              <a:off x="9240440" y="3796456"/>
              <a:ext cx="190500" cy="66675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6091ADA-3504-400C-B812-015330810B6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23186" y="3778406"/>
                <a:ext cx="225360" cy="103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4F6A87E-37F2-4AC9-88FF-FD8611643DC5}"/>
                  </a:ext>
                </a:extLst>
              </p14:cNvPr>
              <p14:cNvContentPartPr/>
              <p14:nvPr/>
            </p14:nvContentPartPr>
            <p14:xfrm>
              <a:off x="7947421" y="4134929"/>
              <a:ext cx="295275" cy="361949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4F6A87E-37F2-4AC9-88FF-FD8611643DC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29755" y="4117086"/>
                <a:ext cx="330968" cy="39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14B5CAA-2C17-45AB-B7A8-154E8E6FDCA8}"/>
                  </a:ext>
                </a:extLst>
              </p14:cNvPr>
              <p14:cNvContentPartPr/>
              <p14:nvPr/>
            </p14:nvContentPartPr>
            <p14:xfrm>
              <a:off x="8289018" y="4425553"/>
              <a:ext cx="133350" cy="142875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14B5CAA-2C17-45AB-B7A8-154E8E6FDCA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71913" y="4408094"/>
                <a:ext cx="167909" cy="178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7A941A7-F3A5-4411-B641-699C8D785865}"/>
                  </a:ext>
                </a:extLst>
              </p14:cNvPr>
              <p14:cNvContentPartPr/>
              <p14:nvPr/>
            </p14:nvContentPartPr>
            <p14:xfrm>
              <a:off x="8554640" y="4261246"/>
              <a:ext cx="95250" cy="28575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7A941A7-F3A5-4411-B641-699C8D78586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37418" y="4245514"/>
                <a:ext cx="130046" cy="60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63BDB3-D334-4B0E-80A4-2BE9939880E2}"/>
                  </a:ext>
                </a:extLst>
              </p14:cNvPr>
              <p14:cNvContentPartPr/>
              <p14:nvPr/>
            </p14:nvContentPartPr>
            <p14:xfrm>
              <a:off x="8561423" y="4375546"/>
              <a:ext cx="66675" cy="76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63BDB3-D334-4B0E-80A4-2BE9939880E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43373" y="4356877"/>
                <a:ext cx="103144" cy="113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6E5B9AB-06E9-41E0-A94F-34061208D02F}"/>
                  </a:ext>
                </a:extLst>
              </p14:cNvPr>
              <p14:cNvContentPartPr/>
              <p14:nvPr/>
            </p14:nvContentPartPr>
            <p14:xfrm>
              <a:off x="8611790" y="4468415"/>
              <a:ext cx="38100" cy="952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6E5B9AB-06E9-41E0-A94F-34061208D02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94313" y="4001690"/>
                <a:ext cx="72705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67407A7-3AC8-4E96-B354-D12BE1BBBA00}"/>
                  </a:ext>
                </a:extLst>
              </p14:cNvPr>
              <p14:cNvContentPartPr/>
              <p14:nvPr/>
            </p14:nvContentPartPr>
            <p14:xfrm>
              <a:off x="8868966" y="4154090"/>
              <a:ext cx="76200" cy="314325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67407A7-3AC8-4E96-B354-D12BE1BBBA0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51327" y="4136271"/>
                <a:ext cx="111125" cy="349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BB7A421-CD40-4E1C-BCE5-91C1D9A8FE60}"/>
                  </a:ext>
                </a:extLst>
              </p14:cNvPr>
              <p14:cNvContentPartPr/>
              <p14:nvPr/>
            </p14:nvContentPartPr>
            <p14:xfrm>
              <a:off x="8840390" y="4535180"/>
              <a:ext cx="133350" cy="1905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BB7A421-CD40-4E1C-BCE5-91C1D9A8FE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822778" y="4517229"/>
                <a:ext cx="168934" cy="55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3608699-F637-40D5-8621-47A696F58773}"/>
                  </a:ext>
                </a:extLst>
              </p14:cNvPr>
              <p14:cNvContentPartPr/>
              <p14:nvPr/>
            </p14:nvContentPartPr>
            <p14:xfrm>
              <a:off x="8890396" y="4669971"/>
              <a:ext cx="352425" cy="17145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3608699-F637-40D5-8621-47A696F5877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72829" y="4652791"/>
                <a:ext cx="387918" cy="206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CC392AE-CD39-4581-B0BF-EF7C596FDEB5}"/>
                  </a:ext>
                </a:extLst>
              </p14:cNvPr>
              <p14:cNvContentPartPr/>
              <p14:nvPr/>
            </p14:nvContentPartPr>
            <p14:xfrm>
              <a:off x="9226154" y="4392484"/>
              <a:ext cx="190500" cy="28575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CC392AE-CD39-4581-B0BF-EF7C596FDEB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08739" y="4373304"/>
                <a:ext cx="225686" cy="6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B1782CA-5472-4F63-9D23-9A625D861298}"/>
                  </a:ext>
                </a:extLst>
              </p14:cNvPr>
              <p14:cNvContentPartPr/>
              <p14:nvPr/>
            </p14:nvContentPartPr>
            <p14:xfrm>
              <a:off x="9561909" y="4146946"/>
              <a:ext cx="47625" cy="43815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B1782CA-5472-4F63-9D23-9A625D86129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42229" y="4128856"/>
                <a:ext cx="86591" cy="473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529F0193-6F9F-49F3-983B-44D78E8CD11C}"/>
                  </a:ext>
                </a:extLst>
              </p14:cNvPr>
              <p14:cNvContentPartPr/>
              <p14:nvPr/>
            </p14:nvContentPartPr>
            <p14:xfrm>
              <a:off x="5775721" y="4410747"/>
              <a:ext cx="561975" cy="361949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529F0193-6F9F-49F3-983B-44D78E8CD11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57755" y="4393170"/>
                <a:ext cx="597548" cy="39746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/>
        </p:nvSpPr>
        <p:spPr>
          <a:xfrm>
            <a:off x="8835008" y="78803"/>
            <a:ext cx="197485" cy="22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12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7"/>
          <p:cNvSpPr txBox="1">
            <a:spLocks noGrp="1"/>
          </p:cNvSpPr>
          <p:nvPr>
            <p:ph type="title"/>
          </p:nvPr>
        </p:nvSpPr>
        <p:spPr>
          <a:xfrm>
            <a:off x="1051550" y="521900"/>
            <a:ext cx="1768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981B9"/>
                </a:solidFill>
              </a:rPr>
              <a:t>Questions</a:t>
            </a:r>
            <a:endParaRPr sz="2700"/>
          </a:p>
        </p:txBody>
      </p:sp>
      <p:sp>
        <p:nvSpPr>
          <p:cNvPr id="376" name="Google Shape;376;p47"/>
          <p:cNvSpPr/>
          <p:nvPr/>
        </p:nvSpPr>
        <p:spPr>
          <a:xfrm>
            <a:off x="135350" y="1781174"/>
            <a:ext cx="8607000" cy="296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DB9CE6-B6A1-4721-8798-FBE20D077C2D}"/>
                  </a:ext>
                </a:extLst>
              </p14:cNvPr>
              <p14:cNvContentPartPr/>
              <p14:nvPr/>
            </p14:nvContentPartPr>
            <p14:xfrm>
              <a:off x="7354490" y="2699608"/>
              <a:ext cx="552449" cy="68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DB9CE6-B6A1-4721-8798-FBE20D077C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6786" y="2681959"/>
                <a:ext cx="588219" cy="721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1EB2C4-68FD-4948-B626-B8B2BE4E6B14}"/>
                  </a:ext>
                </a:extLst>
              </p14:cNvPr>
              <p14:cNvContentPartPr/>
              <p14:nvPr/>
            </p14:nvContentPartPr>
            <p14:xfrm>
              <a:off x="7844662" y="3196828"/>
              <a:ext cx="133350" cy="27622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1EB2C4-68FD-4948-B626-B8B2BE4E6B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7162" y="3178938"/>
                <a:ext cx="168000" cy="311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71D294-7602-4DE2-80DC-4627105B2F0E}"/>
                  </a:ext>
                </a:extLst>
              </p14:cNvPr>
              <p14:cNvContentPartPr/>
              <p14:nvPr/>
            </p14:nvContentPartPr>
            <p14:xfrm>
              <a:off x="7497366" y="3761184"/>
              <a:ext cx="1171574" cy="5715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71D294-7602-4DE2-80DC-4627105B2F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9392" y="3743653"/>
                <a:ext cx="1207163" cy="9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2B37DC-C6DC-4019-9CDB-D1E11AF134AB}"/>
                  </a:ext>
                </a:extLst>
              </p14:cNvPr>
              <p14:cNvContentPartPr/>
              <p14:nvPr/>
            </p14:nvContentPartPr>
            <p14:xfrm>
              <a:off x="7925990" y="4082653"/>
              <a:ext cx="409575" cy="552449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2B37DC-C6DC-4019-9CDB-D1E11AF134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7995" y="4065098"/>
                <a:ext cx="445206" cy="587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2FA452-4DD0-495A-90A9-6354AE07016A}"/>
                  </a:ext>
                </a:extLst>
              </p14:cNvPr>
              <p14:cNvContentPartPr/>
              <p14:nvPr/>
            </p14:nvContentPartPr>
            <p14:xfrm>
              <a:off x="8433196" y="4597003"/>
              <a:ext cx="85725" cy="361949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2FA452-4DD0-495A-90A9-6354AE0701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15262" y="4579356"/>
                <a:ext cx="121235" cy="397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0B5C38-2DAA-4F8D-872B-1DD6C656EE66}"/>
                  </a:ext>
                </a:extLst>
              </p14:cNvPr>
              <p14:cNvContentPartPr/>
              <p14:nvPr/>
            </p14:nvContentPartPr>
            <p14:xfrm>
              <a:off x="8418909" y="4446983"/>
              <a:ext cx="9525" cy="952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0B5C38-2DAA-4F8D-872B-1DD6C656EE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52184" y="397073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70B4B7-3CBD-47DD-9E7D-0F8DEC7C90B0}"/>
                  </a:ext>
                </a:extLst>
              </p14:cNvPr>
              <p14:cNvContentPartPr/>
              <p14:nvPr/>
            </p14:nvContentPartPr>
            <p14:xfrm>
              <a:off x="8876109" y="3453691"/>
              <a:ext cx="152399" cy="952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70B4B7-3CBD-47DD-9E7D-0F8DEC7C90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58592" y="3432043"/>
                <a:ext cx="187083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4FB4799-C82B-4D00-9AC5-0381701E10A2}"/>
                  </a:ext>
                </a:extLst>
              </p14:cNvPr>
              <p14:cNvContentPartPr/>
              <p14:nvPr/>
            </p14:nvContentPartPr>
            <p14:xfrm>
              <a:off x="8883253" y="3554015"/>
              <a:ext cx="171450" cy="381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4FB4799-C82B-4D00-9AC5-0381701E10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65678" y="3535339"/>
                <a:ext cx="206960" cy="75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D28785-C46D-4BFE-973F-AA4BC3E994F3}"/>
                  </a:ext>
                </a:extLst>
              </p14:cNvPr>
              <p14:cNvContentPartPr/>
              <p14:nvPr/>
            </p14:nvContentPartPr>
            <p14:xfrm>
              <a:off x="9154716" y="3225402"/>
              <a:ext cx="161925" cy="42862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D28785-C46D-4BFE-973F-AA4BC3E994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36806" y="3207914"/>
                <a:ext cx="198111" cy="463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8F77A1-A0A5-4509-A5F2-5733F773599A}"/>
                  </a:ext>
                </a:extLst>
              </p14:cNvPr>
              <p14:cNvContentPartPr/>
              <p14:nvPr/>
            </p14:nvContentPartPr>
            <p14:xfrm>
              <a:off x="9254728" y="3896915"/>
              <a:ext cx="19050" cy="9525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8F77A1-A0A5-4509-A5F2-5733F77359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39365" y="3878091"/>
                <a:ext cx="49469" cy="132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508987-2C3E-40B1-AE00-CB6EC9C5E1DC}"/>
                  </a:ext>
                </a:extLst>
              </p14:cNvPr>
              <p14:cNvContentPartPr/>
              <p14:nvPr/>
            </p14:nvContentPartPr>
            <p14:xfrm>
              <a:off x="1875233" y="3407162"/>
              <a:ext cx="314325" cy="419099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508987-2C3E-40B1-AE00-CB6EC9C5E1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57292" y="3389221"/>
                <a:ext cx="349848" cy="454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3BEA2BF-93EB-40D6-961B-908059719EAE}"/>
                  </a:ext>
                </a:extLst>
              </p14:cNvPr>
              <p14:cNvContentPartPr/>
              <p14:nvPr/>
            </p14:nvContentPartPr>
            <p14:xfrm>
              <a:off x="2188533" y="3617126"/>
              <a:ext cx="285750" cy="21907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3BEA2BF-93EB-40D6-961B-908059719E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70829" y="3599051"/>
                <a:ext cx="320805" cy="254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6130E26-B43C-45C3-B621-3E7FE9D9E046}"/>
                  </a:ext>
                </a:extLst>
              </p14:cNvPr>
              <p14:cNvContentPartPr/>
              <p14:nvPr/>
            </p14:nvContentPartPr>
            <p14:xfrm>
              <a:off x="3203971" y="2382440"/>
              <a:ext cx="19050" cy="247649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6130E26-B43C-45C3-B621-3E7FE9D9E0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88852" y="2364598"/>
                <a:ext cx="48986" cy="282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5442E5-7CFF-4366-9DA0-A4D343AAE219}"/>
                  </a:ext>
                </a:extLst>
              </p14:cNvPr>
              <p14:cNvContentPartPr/>
              <p14:nvPr/>
            </p14:nvContentPartPr>
            <p14:xfrm>
              <a:off x="3031307" y="2675334"/>
              <a:ext cx="323850" cy="4762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5442E5-7CFF-4366-9DA0-A4D343AAE2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3174" y="2656665"/>
                <a:ext cx="359753" cy="8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9EC7B6-D40D-405F-B613-92D75CC66862}"/>
                  </a:ext>
                </a:extLst>
              </p14:cNvPr>
              <p14:cNvContentPartPr/>
              <p14:nvPr/>
            </p14:nvContentPartPr>
            <p14:xfrm>
              <a:off x="3118246" y="2811065"/>
              <a:ext cx="76200" cy="95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9EC7B6-D40D-405F-B613-92D75CC668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99100" y="2334815"/>
                <a:ext cx="114109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C0EBEBE-E7B0-4C9A-9F10-6170733951EE}"/>
                  </a:ext>
                </a:extLst>
              </p14:cNvPr>
              <p14:cNvContentPartPr/>
              <p14:nvPr/>
            </p14:nvContentPartPr>
            <p14:xfrm>
              <a:off x="3132534" y="2903933"/>
              <a:ext cx="19050" cy="952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C0EBEBE-E7B0-4C9A-9F10-6170733951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10886" y="2878867"/>
                <a:ext cx="61913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F1034D-DDCA-41E1-ACF5-51C01B632FB4}"/>
                  </a:ext>
                </a:extLst>
              </p14:cNvPr>
              <p14:cNvContentPartPr/>
              <p14:nvPr/>
            </p14:nvContentPartPr>
            <p14:xfrm>
              <a:off x="2516293" y="2193158"/>
              <a:ext cx="161925" cy="16192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F1034D-DDCA-41E1-ACF5-51C01B632F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98140" y="2175325"/>
                <a:ext cx="197868" cy="197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316BB2-16CE-43E7-8A4B-8468F869E9F8}"/>
                  </a:ext>
                </a:extLst>
              </p14:cNvPr>
              <p14:cNvContentPartPr/>
              <p14:nvPr/>
            </p14:nvContentPartPr>
            <p14:xfrm>
              <a:off x="2782490" y="2118121"/>
              <a:ext cx="161925" cy="247649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316BB2-16CE-43E7-8A4B-8468F869E9F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64048" y="2100661"/>
                <a:ext cx="198441" cy="282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B3934E-0684-4088-8AA7-116A64DCA3D0}"/>
                  </a:ext>
                </a:extLst>
              </p14:cNvPr>
              <p14:cNvContentPartPr/>
              <p14:nvPr/>
            </p14:nvContentPartPr>
            <p14:xfrm>
              <a:off x="1082278" y="2322134"/>
              <a:ext cx="123824" cy="17145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B3934E-0684-4088-8AA7-116A64DCA3D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4691" y="2304010"/>
                <a:ext cx="159356" cy="207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BC9FB5-AC43-43B4-90B7-F4924BCC40F5}"/>
                  </a:ext>
                </a:extLst>
              </p14:cNvPr>
              <p14:cNvContentPartPr/>
              <p14:nvPr/>
            </p14:nvContentPartPr>
            <p14:xfrm>
              <a:off x="689470" y="2255000"/>
              <a:ext cx="57150" cy="209549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BC9FB5-AC43-43B4-90B7-F4924BCC40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1633" y="2237143"/>
                <a:ext cx="93187" cy="245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BDBE5F6-74E9-4994-9BEE-847201A48B58}"/>
                  </a:ext>
                </a:extLst>
              </p14:cNvPr>
              <p14:cNvContentPartPr/>
              <p14:nvPr/>
            </p14:nvContentPartPr>
            <p14:xfrm>
              <a:off x="717946" y="2182415"/>
              <a:ext cx="9525" cy="9525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BDBE5F6-74E9-4994-9BEE-847201A48B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696" y="170616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3C83A05-09FB-4C44-A2E6-F99DD7ED9939}"/>
                  </a:ext>
                </a:extLst>
              </p14:cNvPr>
              <p14:cNvContentPartPr/>
              <p14:nvPr/>
            </p14:nvContentPartPr>
            <p14:xfrm>
              <a:off x="775096" y="2453878"/>
              <a:ext cx="28575" cy="1143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3C83A05-09FB-4C44-A2E6-F99DD7ED993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9395" y="2435811"/>
                <a:ext cx="59662" cy="150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09786A5-81FC-4384-8C94-BD692834C3DB}"/>
                  </a:ext>
                </a:extLst>
              </p14:cNvPr>
              <p14:cNvContentPartPr/>
              <p14:nvPr/>
            </p14:nvContentPartPr>
            <p14:xfrm>
              <a:off x="5318521" y="2511028"/>
              <a:ext cx="76200" cy="152399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09786A5-81FC-4384-8C94-BD692834C3D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301359" y="2493014"/>
                <a:ext cx="110181" cy="188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F5812E-4024-4880-A9AA-D18E98E045FE}"/>
                  </a:ext>
                </a:extLst>
              </p14:cNvPr>
              <p14:cNvContentPartPr/>
              <p14:nvPr/>
            </p14:nvContentPartPr>
            <p14:xfrm>
              <a:off x="3075384" y="3539727"/>
              <a:ext cx="152399" cy="142875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F5812E-4024-4880-A9AA-D18E98E045F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056844" y="3522132"/>
                <a:ext cx="189108" cy="177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E63639-9BC0-4A44-91C9-FE2A0834F285}"/>
                  </a:ext>
                </a:extLst>
              </p14:cNvPr>
              <p14:cNvContentPartPr/>
              <p14:nvPr/>
            </p14:nvContentPartPr>
            <p14:xfrm>
              <a:off x="3232546" y="3814370"/>
              <a:ext cx="161925" cy="228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E63639-9BC0-4A44-91C9-FE2A0834F28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14756" y="3797057"/>
                <a:ext cx="197868" cy="26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4E6FC0D-A0EE-458E-B9D6-A41A675CC441}"/>
                  </a:ext>
                </a:extLst>
              </p14:cNvPr>
              <p14:cNvContentPartPr/>
              <p14:nvPr/>
            </p14:nvContentPartPr>
            <p14:xfrm>
              <a:off x="3296840" y="3568303"/>
              <a:ext cx="9525" cy="9525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4E6FC0D-A0EE-458E-B9D6-A41A675CC4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0590" y="310157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C797F0C-16D6-4F3A-8458-37AEB169B29E}"/>
                  </a:ext>
                </a:extLst>
              </p14:cNvPr>
              <p14:cNvContentPartPr/>
              <p14:nvPr/>
            </p14:nvContentPartPr>
            <p14:xfrm>
              <a:off x="3446859" y="3939778"/>
              <a:ext cx="266700" cy="1905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C797F0C-16D6-4F3A-8458-37AEB169B29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29127" y="3921496"/>
                <a:ext cx="302525" cy="226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07AC413-FA16-49E8-828E-956197C0A2B7}"/>
                  </a:ext>
                </a:extLst>
              </p14:cNvPr>
              <p14:cNvContentPartPr/>
              <p14:nvPr/>
            </p14:nvContentPartPr>
            <p14:xfrm>
              <a:off x="2603897" y="4425553"/>
              <a:ext cx="180974" cy="76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07AC413-FA16-49E8-828E-956197C0A2B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85872" y="4408958"/>
                <a:ext cx="216664" cy="109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6CCFCE8-7F2E-4F68-BB7A-FAC548A77D72}"/>
                  </a:ext>
                </a:extLst>
              </p14:cNvPr>
              <p14:cNvContentPartPr/>
              <p14:nvPr/>
            </p14:nvContentPartPr>
            <p14:xfrm>
              <a:off x="2868215" y="4360515"/>
              <a:ext cx="142875" cy="228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6CCFCE8-7F2E-4F68-BB7A-FAC548A77D7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50791" y="4342600"/>
                <a:ext cx="177374" cy="264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B1B9F3-65C4-4556-A2F7-1F85CA41478D}"/>
                  </a:ext>
                </a:extLst>
              </p14:cNvPr>
              <p14:cNvContentPartPr/>
              <p14:nvPr/>
            </p14:nvContentPartPr>
            <p14:xfrm>
              <a:off x="2946796" y="4196952"/>
              <a:ext cx="9525" cy="9525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B1B9F3-65C4-4556-A2F7-1F85CA4147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70546" y="372070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D7C9276-E62E-4F1B-B6F3-6C91F511EE5F}"/>
                  </a:ext>
                </a:extLst>
              </p14:cNvPr>
              <p14:cNvContentPartPr/>
              <p14:nvPr/>
            </p14:nvContentPartPr>
            <p14:xfrm>
              <a:off x="3125390" y="4461272"/>
              <a:ext cx="38100" cy="152399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D7C9276-E62E-4F1B-B6F3-6C91F511EE5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108072" y="4443492"/>
                <a:ext cx="72390" cy="188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1AC1513-4266-444D-A01B-71BEB4EEC6F8}"/>
                  </a:ext>
                </a:extLst>
              </p14:cNvPr>
              <p14:cNvContentPartPr/>
              <p14:nvPr/>
            </p14:nvContentPartPr>
            <p14:xfrm>
              <a:off x="3246834" y="4425553"/>
              <a:ext cx="171450" cy="9525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1AC1513-4266-444D-A01B-71BEB4EEC6F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228517" y="3958828"/>
                <a:ext cx="207718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2C5F587-47C4-4F86-989E-F7AFAB423667}"/>
                  </a:ext>
                </a:extLst>
              </p14:cNvPr>
              <p14:cNvContentPartPr/>
              <p14:nvPr/>
            </p14:nvContentPartPr>
            <p14:xfrm>
              <a:off x="3539728" y="4346971"/>
              <a:ext cx="38100" cy="1905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2C5F587-47C4-4F86-989E-F7AFAB42366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521425" y="4329685"/>
                <a:ext cx="75079" cy="22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CCF697A-938A-4CA5-98C9-1DA191A62E0F}"/>
                  </a:ext>
                </a:extLst>
              </p14:cNvPr>
              <p14:cNvContentPartPr/>
              <p14:nvPr/>
            </p14:nvContentPartPr>
            <p14:xfrm>
              <a:off x="3511152" y="4204096"/>
              <a:ext cx="9525" cy="9525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CCF697A-938A-4CA5-98C9-1DA191A62E0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474517" y="4181871"/>
                <a:ext cx="82062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8F3EFFC-EBD1-4684-BD82-3278F60430B9}"/>
                  </a:ext>
                </a:extLst>
              </p14:cNvPr>
              <p14:cNvContentPartPr/>
              <p14:nvPr/>
            </p14:nvContentPartPr>
            <p14:xfrm>
              <a:off x="3639740" y="4604147"/>
              <a:ext cx="142875" cy="13335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8F3EFFC-EBD1-4684-BD82-3278F60430B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621836" y="4586952"/>
                <a:ext cx="178325" cy="168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1111DEE-53DB-4288-A6E7-3EE6B6D5B800}"/>
                  </a:ext>
                </a:extLst>
              </p14:cNvPr>
              <p14:cNvContentPartPr/>
              <p14:nvPr/>
            </p14:nvContentPartPr>
            <p14:xfrm>
              <a:off x="2611040" y="3218258"/>
              <a:ext cx="133350" cy="104775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1111DEE-53DB-4288-A6E7-3EE6B6D5B80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592672" y="3200181"/>
                <a:ext cx="169718" cy="141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337641-A5BC-489F-99B8-170FEF24F3FA}"/>
                  </a:ext>
                </a:extLst>
              </p14:cNvPr>
              <p14:cNvContentPartPr/>
              <p14:nvPr/>
            </p14:nvContentPartPr>
            <p14:xfrm>
              <a:off x="2861071" y="3111103"/>
              <a:ext cx="9525" cy="123824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337641-A5BC-489F-99B8-170FEF24F3F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839423" y="3092786"/>
                <a:ext cx="52388" cy="160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BE8ACF3-5F1B-4BC1-ACB7-8BE588F72DFD}"/>
                  </a:ext>
                </a:extLst>
              </p14:cNvPr>
              <p14:cNvContentPartPr/>
              <p14:nvPr/>
            </p14:nvContentPartPr>
            <p14:xfrm>
              <a:off x="2853928" y="3018233"/>
              <a:ext cx="9525" cy="9525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BE8ACF3-5F1B-4BC1-ACB7-8BE588F72D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87203" y="255150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7F3B7FA-6FAB-4732-B9EF-57122D9AD5D8}"/>
                  </a:ext>
                </a:extLst>
              </p14:cNvPr>
              <p14:cNvContentPartPr/>
              <p14:nvPr/>
            </p14:nvContentPartPr>
            <p14:xfrm>
              <a:off x="2953940" y="3182540"/>
              <a:ext cx="9525" cy="47625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7F3B7FA-6FAB-4732-B9EF-57122D9AD5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77690" y="3165254"/>
                <a:ext cx="952500" cy="8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E787E63-5666-4B01-81C4-2581EE4B59E6}"/>
                  </a:ext>
                </a:extLst>
              </p14:cNvPr>
              <p14:cNvContentPartPr/>
              <p14:nvPr/>
            </p14:nvContentPartPr>
            <p14:xfrm>
              <a:off x="2846784" y="3372583"/>
              <a:ext cx="190500" cy="28575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E787E63-5666-4B01-81C4-2581EE4B59E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29205" y="3356672"/>
                <a:ext cx="226017" cy="60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D2B807B-0B2E-4B63-ADEF-2664F8822A48}"/>
                  </a:ext>
                </a:extLst>
              </p14:cNvPr>
              <p14:cNvContentPartPr/>
              <p14:nvPr/>
            </p14:nvContentPartPr>
            <p14:xfrm>
              <a:off x="620707" y="2661046"/>
              <a:ext cx="381000" cy="76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D2B807B-0B2E-4B63-ADEF-2664F8822A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2859" y="2644451"/>
                <a:ext cx="417060" cy="109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B4F82C0-297B-49E4-9B7B-79169424402D}"/>
                  </a:ext>
                </a:extLst>
              </p14:cNvPr>
              <p14:cNvContentPartPr/>
              <p14:nvPr/>
            </p14:nvContentPartPr>
            <p14:xfrm>
              <a:off x="4082653" y="325040"/>
              <a:ext cx="285750" cy="1905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B4F82C0-297B-49E4-9B7B-79169424402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65063" y="302361"/>
                <a:ext cx="321289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68D1D64-981C-416B-8D30-53C956E7DE46}"/>
                  </a:ext>
                </a:extLst>
              </p14:cNvPr>
              <p14:cNvContentPartPr/>
              <p14:nvPr/>
            </p14:nvContentPartPr>
            <p14:xfrm>
              <a:off x="4468415" y="51457"/>
              <a:ext cx="323850" cy="485775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68D1D64-981C-416B-8D30-53C956E7DE4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50881" y="33955"/>
                <a:ext cx="359277" cy="521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D7A399E-B73E-4EC8-B4D3-1863BBED7531}"/>
                  </a:ext>
                </a:extLst>
              </p14:cNvPr>
              <p14:cNvContentPartPr/>
              <p14:nvPr/>
            </p14:nvContentPartPr>
            <p14:xfrm>
              <a:off x="4825602" y="350142"/>
              <a:ext cx="257175" cy="276224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D7A399E-B73E-4EC8-B4D3-1863BBED753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08268" y="331921"/>
                <a:ext cx="292196" cy="312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303B392-200F-417F-A04A-2B747B5CC91D}"/>
                  </a:ext>
                </a:extLst>
              </p14:cNvPr>
              <p14:cNvContentPartPr/>
              <p14:nvPr/>
            </p14:nvContentPartPr>
            <p14:xfrm>
              <a:off x="4518421" y="855268"/>
              <a:ext cx="561975" cy="66675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303B392-200F-417F-A04A-2B747B5CC91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00667" y="837890"/>
                <a:ext cx="597846" cy="101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E41E13E-599F-4D45-91F3-12F6942851D9}"/>
                  </a:ext>
                </a:extLst>
              </p14:cNvPr>
              <p14:cNvContentPartPr/>
              <p14:nvPr/>
            </p14:nvContentPartPr>
            <p14:xfrm>
              <a:off x="4679856" y="1043163"/>
              <a:ext cx="323850" cy="447674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E41E13E-599F-4D45-91F3-12F6942851D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61986" y="1025285"/>
                <a:ext cx="359955" cy="483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380F1D4-3253-448B-B5FD-E7428B9479CF}"/>
                  </a:ext>
                </a:extLst>
              </p14:cNvPr>
              <p14:cNvContentPartPr/>
              <p14:nvPr/>
            </p14:nvContentPartPr>
            <p14:xfrm>
              <a:off x="5018484" y="1330268"/>
              <a:ext cx="114300" cy="295275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380F1D4-3253-448B-B5FD-E7428B9479C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00456" y="1312416"/>
                <a:ext cx="149996" cy="330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7686503-C8C3-4D7E-9805-7BBEF1DE145E}"/>
                  </a:ext>
                </a:extLst>
              </p14:cNvPr>
              <p14:cNvContentPartPr/>
              <p14:nvPr/>
            </p14:nvContentPartPr>
            <p14:xfrm>
              <a:off x="5247084" y="238671"/>
              <a:ext cx="228600" cy="428625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7686503-C8C3-4D7E-9805-7BBEF1DE145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29416" y="220902"/>
                <a:ext cx="264296" cy="464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A860798-62FC-4436-9261-189D5082348C}"/>
                  </a:ext>
                </a:extLst>
              </p14:cNvPr>
              <p14:cNvContentPartPr/>
              <p14:nvPr/>
            </p14:nvContentPartPr>
            <p14:xfrm>
              <a:off x="5575696" y="521494"/>
              <a:ext cx="19050" cy="1905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A860798-62FC-4436-9261-189D508234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59821" y="503748"/>
                <a:ext cx="50483" cy="22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78A7AD1-7FA8-4128-B4A3-F1D67E7243F8}"/>
                  </a:ext>
                </a:extLst>
              </p14:cNvPr>
              <p14:cNvContentPartPr/>
              <p14:nvPr/>
            </p14:nvContentPartPr>
            <p14:xfrm>
              <a:off x="5532833" y="461513"/>
              <a:ext cx="9525" cy="9525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78A7AD1-7FA8-4128-B4A3-F1D67E7243F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56583" y="408596"/>
                <a:ext cx="952500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AE25863-4800-4E8D-A49D-65124E581F80}"/>
                  </a:ext>
                </a:extLst>
              </p14:cNvPr>
              <p14:cNvContentPartPr/>
              <p14:nvPr/>
            </p14:nvContentPartPr>
            <p14:xfrm>
              <a:off x="4124839" y="-72707"/>
              <a:ext cx="1219199" cy="185737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AE25863-4800-4E8D-A49D-65124E581F8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06787" y="-90680"/>
                <a:ext cx="1254941" cy="1892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0CFC6F-95E7-4F81-9451-1C0DAE3DE87E}"/>
                  </a:ext>
                </a:extLst>
              </p14:cNvPr>
              <p14:cNvContentPartPr/>
              <p14:nvPr/>
            </p14:nvContentPartPr>
            <p14:xfrm>
              <a:off x="432196" y="2326769"/>
              <a:ext cx="209549" cy="9525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0CFC6F-95E7-4F81-9451-1C0DAE3DE87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14616" y="2305121"/>
                <a:ext cx="244357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5E22B5A-4E52-4F74-A2A1-A1947B13CB5C}"/>
                  </a:ext>
                </a:extLst>
              </p14:cNvPr>
              <p14:cNvContentPartPr/>
              <p14:nvPr/>
            </p14:nvContentPartPr>
            <p14:xfrm>
              <a:off x="496490" y="2441376"/>
              <a:ext cx="152399" cy="381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5E22B5A-4E52-4F74-A2A1-A1947B13CB5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8668" y="2423251"/>
                <a:ext cx="188407" cy="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830E9D4-E32B-4E6B-B5EC-74BBA4D41712}"/>
                  </a:ext>
                </a:extLst>
              </p14:cNvPr>
              <p14:cNvContentPartPr/>
              <p14:nvPr/>
            </p14:nvContentPartPr>
            <p14:xfrm>
              <a:off x="-82153" y="2148482"/>
              <a:ext cx="257175" cy="409575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830E9D4-E32B-4E6B-B5EC-74BBA4D4171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-99889" y="2130737"/>
                <a:ext cx="292293" cy="445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6C11378-B9E7-4070-86C2-9B4FE4B0B097}"/>
                  </a:ext>
                </a:extLst>
              </p14:cNvPr>
              <p14:cNvContentPartPr/>
              <p14:nvPr/>
            </p14:nvContentPartPr>
            <p14:xfrm>
              <a:off x="253602" y="2434232"/>
              <a:ext cx="47625" cy="28575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6C11378-B9E7-4070-86C2-9B4FE4B0B09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34398" y="2415985"/>
                <a:ext cx="85648" cy="321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055E483-432F-4583-81AB-70F8B4614695}"/>
                  </a:ext>
                </a:extLst>
              </p14:cNvPr>
              <p14:cNvContentPartPr/>
              <p14:nvPr/>
            </p14:nvContentPartPr>
            <p14:xfrm>
              <a:off x="-196453" y="2784276"/>
              <a:ext cx="714375" cy="1143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055E483-432F-4583-81AB-70F8B46146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-214177" y="2767096"/>
                <a:ext cx="750184" cy="149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070C106-2815-4987-9D16-5ACA41F7486B}"/>
                  </a:ext>
                </a:extLst>
              </p14:cNvPr>
              <p14:cNvContentPartPr/>
              <p14:nvPr/>
            </p14:nvContentPartPr>
            <p14:xfrm>
              <a:off x="47191" y="2910719"/>
              <a:ext cx="314325" cy="523874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070C106-2815-4987-9D16-5ACA41F7486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629" y="2892629"/>
                <a:ext cx="349808" cy="559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0C984C7-5AB6-498E-A50D-8B4EB41E9F88}"/>
                  </a:ext>
                </a:extLst>
              </p14:cNvPr>
              <p14:cNvContentPartPr/>
              <p14:nvPr/>
            </p14:nvContentPartPr>
            <p14:xfrm>
              <a:off x="346471" y="3181169"/>
              <a:ext cx="57150" cy="219075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0C984C7-5AB6-498E-A50D-8B4EB41E9F8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28832" y="3163484"/>
                <a:ext cx="92075" cy="254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D7D2265-4AB3-4FDE-B4D1-4EA89FEB35C2}"/>
                  </a:ext>
                </a:extLst>
              </p14:cNvPr>
              <p14:cNvContentPartPr/>
              <p14:nvPr/>
            </p14:nvContentPartPr>
            <p14:xfrm>
              <a:off x="-425053" y="2712838"/>
              <a:ext cx="38100" cy="9525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D7D2265-4AB3-4FDE-B4D1-4EA89FEB35C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-441335" y="2246113"/>
                <a:ext cx="70338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1B455C5-8C35-4D11-90E6-4FDDF5E15A6A}"/>
                  </a:ext>
                </a:extLst>
              </p14:cNvPr>
              <p14:cNvContentPartPr/>
              <p14:nvPr/>
            </p14:nvContentPartPr>
            <p14:xfrm>
              <a:off x="-353615" y="2862857"/>
              <a:ext cx="104775" cy="66675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1B455C5-8C35-4D11-90E6-4FDDF5E15A6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-371434" y="2844640"/>
                <a:ext cx="140056" cy="102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8D54ABB-7F7A-4101-99EE-88B0017F59AB}"/>
                  </a:ext>
                </a:extLst>
              </p14:cNvPr>
              <p14:cNvContentPartPr/>
              <p14:nvPr/>
            </p14:nvContentPartPr>
            <p14:xfrm>
              <a:off x="-1060846" y="2655688"/>
              <a:ext cx="180974" cy="47625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8D54ABB-7F7A-4101-99EE-88B0017F59A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-1078797" y="2636715"/>
                <a:ext cx="217242" cy="85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1D46482E-39DA-4D77-9FE6-1F05470D47E5}"/>
                  </a:ext>
                </a:extLst>
              </p14:cNvPr>
              <p14:cNvContentPartPr/>
              <p14:nvPr/>
            </p14:nvContentPartPr>
            <p14:xfrm>
              <a:off x="-809028" y="2386780"/>
              <a:ext cx="209549" cy="447674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1D46482E-39DA-4D77-9FE6-1F05470D47E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-826610" y="2368989"/>
                <a:ext cx="245072" cy="48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B879E36B-7997-45A4-8C98-241CE7EF4770}"/>
                  </a:ext>
                </a:extLst>
              </p14:cNvPr>
              <p14:cNvContentPartPr/>
              <p14:nvPr/>
            </p14:nvContentPartPr>
            <p14:xfrm>
              <a:off x="-595024" y="2739268"/>
              <a:ext cx="133350" cy="17145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B879E36B-7997-45A4-8C98-241CE7EF477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-612174" y="2720990"/>
                <a:ext cx="168000" cy="207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22967908-BD9C-4D36-A815-45675A99EF91}"/>
                  </a:ext>
                </a:extLst>
              </p14:cNvPr>
              <p14:cNvContentPartPr/>
              <p14:nvPr/>
            </p14:nvContentPartPr>
            <p14:xfrm>
              <a:off x="-901898" y="3127176"/>
              <a:ext cx="704850" cy="762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22967908-BD9C-4D36-A815-45675A99EF9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-919457" y="3110655"/>
                <a:ext cx="740325" cy="109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7818B6D4-1E03-44B0-8958-D5D1C3C202D8}"/>
                  </a:ext>
                </a:extLst>
              </p14:cNvPr>
              <p14:cNvContentPartPr/>
              <p14:nvPr/>
            </p14:nvContentPartPr>
            <p14:xfrm>
              <a:off x="-659010" y="3339486"/>
              <a:ext cx="304799" cy="304799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7818B6D4-1E03-44B0-8958-D5D1C3C202D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-676731" y="3321706"/>
                <a:ext cx="339886" cy="340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16E4A9DB-B09F-41AB-9650-AEA3DB0A9F53}"/>
                  </a:ext>
                </a:extLst>
              </p14:cNvPr>
              <p14:cNvContentPartPr/>
              <p14:nvPr/>
            </p14:nvContentPartPr>
            <p14:xfrm>
              <a:off x="-343683" y="3548657"/>
              <a:ext cx="342900" cy="247649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16E4A9DB-B09F-41AB-9650-AEA3DB0A9F5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-361450" y="3530993"/>
                <a:ext cx="378078" cy="282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32CC4651-7CF2-4425-B1EE-2E4E15F81840}"/>
                  </a:ext>
                </a:extLst>
              </p14:cNvPr>
              <p14:cNvContentPartPr/>
              <p14:nvPr/>
            </p14:nvContentPartPr>
            <p14:xfrm>
              <a:off x="5798938" y="585299"/>
              <a:ext cx="1343025" cy="74295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32CC4651-7CF2-4425-B1EE-2E4E15F8184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781248" y="567222"/>
                <a:ext cx="1378767" cy="77874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48"/>
          <p:cNvGrpSpPr/>
          <p:nvPr/>
        </p:nvGrpSpPr>
        <p:grpSpPr>
          <a:xfrm>
            <a:off x="6172200" y="2657474"/>
            <a:ext cx="2971800" cy="2486521"/>
            <a:chOff x="6172200" y="2657474"/>
            <a:chExt cx="2971800" cy="2486521"/>
          </a:xfrm>
        </p:grpSpPr>
        <p:sp>
          <p:nvSpPr>
            <p:cNvPr id="382" name="Google Shape;382;p48"/>
            <p:cNvSpPr/>
            <p:nvPr/>
          </p:nvSpPr>
          <p:spPr>
            <a:xfrm>
              <a:off x="6461506" y="4065676"/>
              <a:ext cx="970915" cy="1078230"/>
            </a:xfrm>
            <a:custGeom>
              <a:avLst/>
              <a:gdLst/>
              <a:ahLst/>
              <a:cxnLst/>
              <a:rect l="l" t="t" r="r" b="b"/>
              <a:pathLst>
                <a:path w="970915" h="1078229" extrusionOk="0">
                  <a:moveTo>
                    <a:pt x="433324" y="0"/>
                  </a:moveTo>
                  <a:lnTo>
                    <a:pt x="0" y="216230"/>
                  </a:lnTo>
                  <a:lnTo>
                    <a:pt x="430149" y="1078066"/>
                  </a:lnTo>
                  <a:lnTo>
                    <a:pt x="970915" y="107728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8"/>
            <p:cNvSpPr/>
            <p:nvPr/>
          </p:nvSpPr>
          <p:spPr>
            <a:xfrm>
              <a:off x="7363205" y="3197859"/>
              <a:ext cx="1756410" cy="1945639"/>
            </a:xfrm>
            <a:custGeom>
              <a:avLst/>
              <a:gdLst/>
              <a:ahLst/>
              <a:cxnLst/>
              <a:rect l="l" t="t" r="r" b="b"/>
              <a:pathLst>
                <a:path w="1756409" h="1945639" extrusionOk="0">
                  <a:moveTo>
                    <a:pt x="785368" y="0"/>
                  </a:moveTo>
                  <a:lnTo>
                    <a:pt x="0" y="391921"/>
                  </a:lnTo>
                  <a:lnTo>
                    <a:pt x="775521" y="1945639"/>
                  </a:lnTo>
                  <a:lnTo>
                    <a:pt x="1756284" y="1945639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8"/>
            <p:cNvSpPr/>
            <p:nvPr/>
          </p:nvSpPr>
          <p:spPr>
            <a:xfrm>
              <a:off x="7276338" y="4239120"/>
              <a:ext cx="817244" cy="904875"/>
            </a:xfrm>
            <a:custGeom>
              <a:avLst/>
              <a:gdLst/>
              <a:ahLst/>
              <a:cxnLst/>
              <a:rect l="l" t="t" r="r" b="b"/>
              <a:pathLst>
                <a:path w="817245" h="904875" extrusionOk="0">
                  <a:moveTo>
                    <a:pt x="365759" y="0"/>
                  </a:moveTo>
                  <a:lnTo>
                    <a:pt x="0" y="182562"/>
                  </a:lnTo>
                  <a:lnTo>
                    <a:pt x="360221" y="904379"/>
                  </a:lnTo>
                  <a:lnTo>
                    <a:pt x="817114" y="9043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8"/>
            <p:cNvSpPr/>
            <p:nvPr/>
          </p:nvSpPr>
          <p:spPr>
            <a:xfrm>
              <a:off x="6172200" y="2657474"/>
              <a:ext cx="2971800" cy="2486025"/>
            </a:xfrm>
            <a:custGeom>
              <a:avLst/>
              <a:gdLst/>
              <a:ahLst/>
              <a:cxnLst/>
              <a:rect l="l" t="t" r="r" b="b"/>
              <a:pathLst>
                <a:path w="2971800" h="2486025" extrusionOk="0">
                  <a:moveTo>
                    <a:pt x="458546" y="2486025"/>
                  </a:moveTo>
                  <a:lnTo>
                    <a:pt x="205486" y="1978990"/>
                  </a:lnTo>
                  <a:lnTo>
                    <a:pt x="0" y="2081542"/>
                  </a:lnTo>
                  <a:lnTo>
                    <a:pt x="201828" y="2486025"/>
                  </a:lnTo>
                  <a:lnTo>
                    <a:pt x="458546" y="2486025"/>
                  </a:lnTo>
                  <a:close/>
                </a:path>
                <a:path w="2971800" h="2486025" extrusionOk="0">
                  <a:moveTo>
                    <a:pt x="2971800" y="846328"/>
                  </a:moveTo>
                  <a:lnTo>
                    <a:pt x="2549271" y="0"/>
                  </a:lnTo>
                  <a:lnTo>
                    <a:pt x="2114550" y="207010"/>
                  </a:lnTo>
                  <a:lnTo>
                    <a:pt x="2971800" y="1924050"/>
                  </a:lnTo>
                  <a:lnTo>
                    <a:pt x="2971800" y="846328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48"/>
          <p:cNvSpPr/>
          <p:nvPr/>
        </p:nvSpPr>
        <p:spPr>
          <a:xfrm>
            <a:off x="1260358" y="0"/>
            <a:ext cx="410209" cy="454025"/>
          </a:xfrm>
          <a:custGeom>
            <a:avLst/>
            <a:gdLst/>
            <a:ahLst/>
            <a:cxnLst/>
            <a:rect l="l" t="t" r="r" b="b"/>
            <a:pathLst>
              <a:path w="410210" h="454025" extrusionOk="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48"/>
          <p:cNvGrpSpPr/>
          <p:nvPr/>
        </p:nvGrpSpPr>
        <p:grpSpPr>
          <a:xfrm>
            <a:off x="25988" y="0"/>
            <a:ext cx="1624628" cy="1119505"/>
            <a:chOff x="25988" y="0"/>
            <a:chExt cx="1624628" cy="1119505"/>
          </a:xfrm>
        </p:grpSpPr>
        <p:sp>
          <p:nvSpPr>
            <p:cNvPr id="388" name="Google Shape;388;p48"/>
            <p:cNvSpPr/>
            <p:nvPr/>
          </p:nvSpPr>
          <p:spPr>
            <a:xfrm>
              <a:off x="25988" y="0"/>
              <a:ext cx="866775" cy="957580"/>
            </a:xfrm>
            <a:custGeom>
              <a:avLst/>
              <a:gdLst/>
              <a:ahLst/>
              <a:cxnLst/>
              <a:rect l="l" t="t" r="r" b="b"/>
              <a:pathLst>
                <a:path w="866775" h="957580" extrusionOk="0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8"/>
            <p:cNvSpPr/>
            <p:nvPr/>
          </p:nvSpPr>
          <p:spPr>
            <a:xfrm>
              <a:off x="640331" y="0"/>
              <a:ext cx="1010285" cy="1119505"/>
            </a:xfrm>
            <a:custGeom>
              <a:avLst/>
              <a:gdLst/>
              <a:ahLst/>
              <a:cxnLst/>
              <a:rect l="l" t="t" r="r" b="b"/>
              <a:pathLst>
                <a:path w="1010285" h="1119505" extrusionOk="0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48"/>
          <p:cNvSpPr/>
          <p:nvPr/>
        </p:nvSpPr>
        <p:spPr>
          <a:xfrm>
            <a:off x="1706556" y="0"/>
            <a:ext cx="457200" cy="504190"/>
          </a:xfrm>
          <a:custGeom>
            <a:avLst/>
            <a:gdLst/>
            <a:ahLst/>
            <a:cxnLst/>
            <a:rect l="l" t="t" r="r" b="b"/>
            <a:pathLst>
              <a:path w="457200" h="504190" extrusionOk="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8"/>
          <p:cNvSpPr/>
          <p:nvPr/>
        </p:nvSpPr>
        <p:spPr>
          <a:xfrm>
            <a:off x="0" y="57150"/>
            <a:ext cx="381000" cy="857250"/>
          </a:xfrm>
          <a:custGeom>
            <a:avLst/>
            <a:gdLst/>
            <a:ahLst/>
            <a:cxnLst/>
            <a:rect l="l" t="t" r="r" b="b"/>
            <a:pathLst>
              <a:path w="381000" h="857250" extrusionOk="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1999347" y="738875"/>
            <a:ext cx="19989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Questions</a:t>
            </a:r>
            <a:endParaRPr sz="3000"/>
          </a:p>
        </p:txBody>
      </p:sp>
      <p:sp>
        <p:nvSpPr>
          <p:cNvPr id="393" name="Google Shape;393;p48"/>
          <p:cNvSpPr txBox="1"/>
          <p:nvPr/>
        </p:nvSpPr>
        <p:spPr>
          <a:xfrm>
            <a:off x="8835008" y="78803"/>
            <a:ext cx="197485" cy="22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sz="12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8"/>
          <p:cNvSpPr/>
          <p:nvPr/>
        </p:nvSpPr>
        <p:spPr>
          <a:xfrm>
            <a:off x="0" y="1343024"/>
            <a:ext cx="9144000" cy="3800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9F9AD2-A40F-46D6-909A-F273E1BCB6C9}"/>
                  </a:ext>
                </a:extLst>
              </p14:cNvPr>
              <p14:cNvContentPartPr/>
              <p14:nvPr/>
            </p14:nvContentPartPr>
            <p14:xfrm>
              <a:off x="3489721" y="3146821"/>
              <a:ext cx="9525" cy="95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9F9AD2-A40F-46D6-909A-F273E1BCB6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2996" y="3124596"/>
                <a:ext cx="952500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734339-8477-4384-A885-77E7AA2019E8}"/>
                  </a:ext>
                </a:extLst>
              </p14:cNvPr>
              <p14:cNvContentPartPr/>
              <p14:nvPr/>
            </p14:nvContentPartPr>
            <p14:xfrm>
              <a:off x="3525440" y="3146821"/>
              <a:ext cx="9525" cy="95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734339-8477-4384-A885-77E7AA2019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8715" y="2680096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E9A5DA-695E-4130-B683-BEF6D2114C95}"/>
                  </a:ext>
                </a:extLst>
              </p14:cNvPr>
              <p14:cNvContentPartPr/>
              <p14:nvPr/>
            </p14:nvContentPartPr>
            <p14:xfrm>
              <a:off x="6067512" y="222468"/>
              <a:ext cx="657225" cy="29527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E9A5DA-695E-4130-B683-BEF6D2114C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9788" y="204616"/>
                <a:ext cx="693034" cy="330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71FA2B-BEEA-42D0-AA19-3715F807BDC3}"/>
                  </a:ext>
                </a:extLst>
              </p14:cNvPr>
              <p14:cNvContentPartPr/>
              <p14:nvPr/>
            </p14:nvContentPartPr>
            <p14:xfrm>
              <a:off x="5718571" y="717946"/>
              <a:ext cx="1752600" cy="14287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71FA2B-BEEA-42D0-AA19-3715F807BD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00893" y="700480"/>
                <a:ext cx="1788316" cy="177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42EC8-BD56-4D40-BB27-E481B22CAC1B}"/>
                  </a:ext>
                </a:extLst>
              </p14:cNvPr>
              <p14:cNvContentPartPr/>
              <p14:nvPr/>
            </p14:nvContentPartPr>
            <p14:xfrm>
              <a:off x="5952475" y="1132284"/>
              <a:ext cx="228600" cy="2000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42EC8-BD56-4D40-BB27-E481B22CAC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34695" y="1114782"/>
                <a:ext cx="264523" cy="235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82170D-56BB-4AA8-B83E-A7E24425A230}"/>
                  </a:ext>
                </a:extLst>
              </p14:cNvPr>
              <p14:cNvContentPartPr/>
              <p14:nvPr/>
            </p14:nvContentPartPr>
            <p14:xfrm>
              <a:off x="6140053" y="982265"/>
              <a:ext cx="228600" cy="152399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82170D-56BB-4AA8-B83E-A7E24425A2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22551" y="963992"/>
                <a:ext cx="263962" cy="188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601B2C-770E-44BD-8C9B-C9D19A8EE068}"/>
                  </a:ext>
                </a:extLst>
              </p14:cNvPr>
              <p14:cNvContentPartPr/>
              <p14:nvPr/>
            </p14:nvContentPartPr>
            <p14:xfrm>
              <a:off x="6532958" y="1213705"/>
              <a:ext cx="200025" cy="952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601B2C-770E-44BD-8C9B-C9D19A8EE0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15105" y="1199698"/>
                <a:ext cx="236095" cy="37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95BAF8-6E77-497A-A8DD-62F69C633841}"/>
                  </a:ext>
                </a:extLst>
              </p14:cNvPr>
              <p14:cNvContentPartPr/>
              <p14:nvPr/>
            </p14:nvContentPartPr>
            <p14:xfrm>
              <a:off x="6632971" y="1125140"/>
              <a:ext cx="9525" cy="23812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95BAF8-6E77-497A-A8DD-62F69C6338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80054" y="1107326"/>
                <a:ext cx="114300" cy="274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E1FD1E-6E90-49A3-ADC2-77524098D9A3}"/>
                  </a:ext>
                </a:extLst>
              </p14:cNvPr>
              <p14:cNvContentPartPr/>
              <p14:nvPr/>
            </p14:nvContentPartPr>
            <p14:xfrm>
              <a:off x="6853192" y="1153715"/>
              <a:ext cx="266700" cy="21907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E1FD1E-6E90-49A3-ADC2-77524098D9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5556" y="1135550"/>
                <a:ext cx="302332" cy="255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8EFA60-DF8E-42C4-8DC7-53629B00A8A6}"/>
                  </a:ext>
                </a:extLst>
              </p14:cNvPr>
              <p14:cNvContentPartPr/>
              <p14:nvPr/>
            </p14:nvContentPartPr>
            <p14:xfrm>
              <a:off x="7183040" y="1046558"/>
              <a:ext cx="171450" cy="16192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8EFA60-DF8E-42C4-8DC7-53629B00A8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65754" y="1028607"/>
                <a:ext cx="206375" cy="198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72A09A-B039-4F2C-8AEF-520B32326175}"/>
                  </a:ext>
                </a:extLst>
              </p14:cNvPr>
              <p14:cNvContentPartPr/>
              <p14:nvPr/>
            </p14:nvContentPartPr>
            <p14:xfrm>
              <a:off x="4246648" y="375046"/>
              <a:ext cx="228600" cy="304799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72A09A-B039-4F2C-8AEF-520B323261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28418" y="357304"/>
                <a:ext cx="264695" cy="339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07C46AA-EBB8-4FB5-95AE-0CA323D0DDAB}"/>
                  </a:ext>
                </a:extLst>
              </p14:cNvPr>
              <p14:cNvContentPartPr/>
              <p14:nvPr/>
            </p14:nvContentPartPr>
            <p14:xfrm>
              <a:off x="4472424" y="275033"/>
              <a:ext cx="104775" cy="37147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07C46AA-EBB8-4FB5-95AE-0CA323D0DD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54234" y="257514"/>
                <a:ext cx="140791" cy="406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577235D-B40B-40EE-AE95-EA581CD4C557}"/>
                  </a:ext>
                </a:extLst>
              </p14:cNvPr>
              <p14:cNvContentPartPr/>
              <p14:nvPr/>
            </p14:nvContentPartPr>
            <p14:xfrm>
              <a:off x="4567913" y="446483"/>
              <a:ext cx="95250" cy="16192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577235D-B40B-40EE-AE95-EA581CD4C55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49873" y="428532"/>
                <a:ext cx="130969" cy="198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75E03D-A686-4A8D-8580-12B94FBCE315}"/>
                  </a:ext>
                </a:extLst>
              </p14:cNvPr>
              <p14:cNvContentPartPr/>
              <p14:nvPr/>
            </p14:nvContentPartPr>
            <p14:xfrm>
              <a:off x="4704159" y="432196"/>
              <a:ext cx="19050" cy="10477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75E03D-A686-4A8D-8580-12B94FBCE31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81480" y="414493"/>
                <a:ext cx="63954" cy="140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8CCB63-5696-45B3-A5B7-B869BD2E6ADF}"/>
                  </a:ext>
                </a:extLst>
              </p14:cNvPr>
              <p14:cNvContentPartPr/>
              <p14:nvPr/>
            </p14:nvContentPartPr>
            <p14:xfrm>
              <a:off x="4675583" y="317896"/>
              <a:ext cx="9525" cy="95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8CCB63-5696-45B3-A5B7-B869BD2E6A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99333" y="-14882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025D332-3F62-4428-8CFF-95DE8D6BA330}"/>
                  </a:ext>
                </a:extLst>
              </p14:cNvPr>
              <p14:cNvContentPartPr/>
              <p14:nvPr/>
            </p14:nvContentPartPr>
            <p14:xfrm>
              <a:off x="4768452" y="446483"/>
              <a:ext cx="104775" cy="14287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025D332-3F62-4428-8CFF-95DE8D6BA33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51508" y="428669"/>
                <a:ext cx="139008" cy="178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938FAD-C51B-4CB1-AC3B-9F155595B552}"/>
                  </a:ext>
                </a:extLst>
              </p14:cNvPr>
              <p14:cNvContentPartPr/>
              <p14:nvPr/>
            </p14:nvContentPartPr>
            <p14:xfrm>
              <a:off x="4967666" y="494858"/>
              <a:ext cx="114300" cy="152399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938FAD-C51B-4CB1-AC3B-9F155595B55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49363" y="476672"/>
                <a:ext cx="151279" cy="188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9D45FE-0318-4A57-B333-35EC7229C80B}"/>
                  </a:ext>
                </a:extLst>
              </p14:cNvPr>
              <p14:cNvContentPartPr/>
              <p14:nvPr/>
            </p14:nvContentPartPr>
            <p14:xfrm>
              <a:off x="5147071" y="396477"/>
              <a:ext cx="57150" cy="29527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9D45FE-0318-4A57-B333-35EC7229C8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29212" y="378702"/>
                <a:ext cx="92512" cy="331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751A920-DF8E-4E5A-993A-6E801824C634}"/>
                  </a:ext>
                </a:extLst>
              </p14:cNvPr>
              <p14:cNvContentPartPr/>
              <p14:nvPr/>
            </p14:nvContentPartPr>
            <p14:xfrm>
              <a:off x="5125640" y="577252"/>
              <a:ext cx="76200" cy="952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751A920-DF8E-4E5A-993A-6E801824C63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06971" y="563645"/>
                <a:ext cx="113919" cy="36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F22B8AC-3B9A-4892-88E4-E764CFBD2D6A}"/>
                  </a:ext>
                </a:extLst>
              </p14:cNvPr>
              <p14:cNvContentPartPr/>
              <p14:nvPr/>
            </p14:nvContentPartPr>
            <p14:xfrm>
              <a:off x="5275721" y="289321"/>
              <a:ext cx="95250" cy="54292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F22B8AC-3B9A-4892-88E4-E764CFBD2D6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57907" y="271248"/>
                <a:ext cx="131241" cy="578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F3C9448-25E7-43EF-A7FE-C09A91E7399D}"/>
                  </a:ext>
                </a:extLst>
              </p14:cNvPr>
              <p14:cNvContentPartPr/>
              <p14:nvPr/>
            </p14:nvContentPartPr>
            <p14:xfrm>
              <a:off x="5439965" y="489347"/>
              <a:ext cx="47625" cy="1905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F3C9448-25E7-43EF-A7FE-C09A91E7399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422456" y="474291"/>
                <a:ext cx="82293" cy="4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B0E990-E128-4C46-8760-6091816B0B67}"/>
                  </a:ext>
                </a:extLst>
              </p14:cNvPr>
              <p14:cNvContentPartPr/>
              <p14:nvPr/>
            </p14:nvContentPartPr>
            <p14:xfrm>
              <a:off x="5468540" y="625078"/>
              <a:ext cx="57150" cy="1905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B0E990-E128-4C46-8760-6091816B0B6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449490" y="602399"/>
                <a:ext cx="95639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96CA12F-1772-4AC8-BFA1-BF00CB9A388A}"/>
                  </a:ext>
                </a:extLst>
              </p14:cNvPr>
              <p14:cNvContentPartPr/>
              <p14:nvPr/>
            </p14:nvContentPartPr>
            <p14:xfrm>
              <a:off x="5489971" y="505165"/>
              <a:ext cx="9525" cy="952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96CA12F-1772-4AC8-BFA1-BF00CB9A388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67292" y="477711"/>
                <a:ext cx="54429" cy="6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47E238A-0D02-4719-ABBB-B0CC5FBE06DD}"/>
                  </a:ext>
                </a:extLst>
              </p14:cNvPr>
              <p14:cNvContentPartPr/>
              <p14:nvPr/>
            </p14:nvContentPartPr>
            <p14:xfrm>
              <a:off x="1289446" y="2532458"/>
              <a:ext cx="85725" cy="219075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47E238A-0D02-4719-ABBB-B0CC5FBE06D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71661" y="2514597"/>
                <a:ext cx="120940" cy="255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79584D-59CD-4E65-A914-082CCE7D78F8}"/>
                  </a:ext>
                </a:extLst>
              </p14:cNvPr>
              <p14:cNvContentPartPr/>
              <p14:nvPr/>
            </p14:nvContentPartPr>
            <p14:xfrm>
              <a:off x="1460896" y="2546746"/>
              <a:ext cx="66675" cy="209549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79584D-59CD-4E65-A914-082CCE7D78F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443973" y="2529164"/>
                <a:ext cx="100182" cy="245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E4D113C-ED9F-4829-809B-70492B52C277}"/>
                  </a:ext>
                </a:extLst>
              </p14:cNvPr>
              <p14:cNvContentPartPr/>
              <p14:nvPr/>
            </p14:nvContentPartPr>
            <p14:xfrm>
              <a:off x="423839" y="1939528"/>
              <a:ext cx="276224" cy="381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E4D113C-ED9F-4829-809B-70492B52C27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6100" y="1921916"/>
                <a:ext cx="312064" cy="416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23228F5-1795-4453-9AAA-865A9B4DE213}"/>
                  </a:ext>
                </a:extLst>
              </p14:cNvPr>
              <p14:cNvContentPartPr/>
              <p14:nvPr/>
            </p14:nvContentPartPr>
            <p14:xfrm>
              <a:off x="832246" y="2246709"/>
              <a:ext cx="47625" cy="123824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23228F5-1795-4453-9AAA-865A9B4DE21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14295" y="2229374"/>
                <a:ext cx="83893" cy="15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91DED42-2771-48AB-BC59-1C30C36F7299}"/>
                  </a:ext>
                </a:extLst>
              </p14:cNvPr>
              <p14:cNvContentPartPr/>
              <p14:nvPr/>
            </p14:nvContentPartPr>
            <p14:xfrm>
              <a:off x="1117996" y="1968103"/>
              <a:ext cx="247649" cy="209549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91DED42-2771-48AB-BC59-1C30C36F729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99760" y="1950464"/>
                <a:ext cx="283757" cy="244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35249F9-119B-4701-A1BC-91A57D3A803B}"/>
                  </a:ext>
                </a:extLst>
              </p14:cNvPr>
              <p14:cNvContentPartPr/>
              <p14:nvPr/>
            </p14:nvContentPartPr>
            <p14:xfrm>
              <a:off x="1618058" y="1689496"/>
              <a:ext cx="9525" cy="657225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35249F9-119B-4701-A1BC-91A57D3A803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96410" y="1671879"/>
                <a:ext cx="52388" cy="69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46C6B6E-F668-4E59-B496-256C2ABF0B65}"/>
                  </a:ext>
                </a:extLst>
              </p14:cNvPr>
              <p14:cNvContentPartPr/>
              <p14:nvPr/>
            </p14:nvContentPartPr>
            <p14:xfrm>
              <a:off x="1762965" y="1903809"/>
              <a:ext cx="180974" cy="47625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46C6B6E-F668-4E59-B496-256C2ABF0B6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745082" y="1886342"/>
                <a:ext cx="216382" cy="511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E3B2AD4-281A-46F8-ABA9-FAE1DA5D58DB}"/>
                  </a:ext>
                </a:extLst>
              </p14:cNvPr>
              <p14:cNvContentPartPr/>
              <p14:nvPr/>
            </p14:nvContentPartPr>
            <p14:xfrm>
              <a:off x="1979455" y="2118121"/>
              <a:ext cx="114300" cy="257175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E3B2AD4-281A-46F8-ABA9-FAE1DA5D58D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961212" y="2100447"/>
                <a:ext cx="151159" cy="292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7F6614E-7ECD-458F-8F35-3794416D86BC}"/>
                  </a:ext>
                </a:extLst>
              </p14:cNvPr>
              <p14:cNvContentPartPr/>
              <p14:nvPr/>
            </p14:nvContentPartPr>
            <p14:xfrm>
              <a:off x="2146697" y="2010965"/>
              <a:ext cx="123824" cy="152399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7F6614E-7ECD-458F-8F35-3794416D86B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128957" y="1992692"/>
                <a:ext cx="158949" cy="188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B8AC905-7A33-482A-9DDA-98AC12985AA2}"/>
                  </a:ext>
                </a:extLst>
              </p14:cNvPr>
              <p14:cNvContentPartPr/>
              <p14:nvPr/>
            </p14:nvContentPartPr>
            <p14:xfrm>
              <a:off x="2318147" y="2284125"/>
              <a:ext cx="114300" cy="1905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B8AC905-7A33-482A-9DDA-98AC12985AA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300881" y="2267456"/>
                <a:ext cx="148486" cy="52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D24EA03-4CA4-4C59-A47F-BAE521251967}"/>
                  </a:ext>
                </a:extLst>
              </p14:cNvPr>
              <p14:cNvContentPartPr/>
              <p14:nvPr/>
            </p14:nvContentPartPr>
            <p14:xfrm>
              <a:off x="2306632" y="2182415"/>
              <a:ext cx="76200" cy="228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D24EA03-4CA4-4C59-A47F-BAE52125196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88315" y="2164500"/>
                <a:ext cx="112468" cy="264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2D59C30-567F-4202-8750-1B748570C520}"/>
                  </a:ext>
                </a:extLst>
              </p14:cNvPr>
              <p14:cNvContentPartPr/>
              <p14:nvPr/>
            </p14:nvContentPartPr>
            <p14:xfrm>
              <a:off x="2546057" y="2086802"/>
              <a:ext cx="104775" cy="20002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2D59C30-567F-4202-8750-1B748570C52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528043" y="2068651"/>
                <a:ext cx="141171" cy="235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573893-D683-4F84-A837-C58F8B5C5B1E}"/>
                  </a:ext>
                </a:extLst>
              </p14:cNvPr>
              <p14:cNvContentPartPr/>
              <p14:nvPr/>
            </p14:nvContentPartPr>
            <p14:xfrm>
              <a:off x="2653903" y="2010965"/>
              <a:ext cx="114300" cy="9525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573893-D683-4F84-A837-C58F8B5C5B1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635988" y="1993710"/>
                <a:ext cx="149772" cy="129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EFD63A5-7FF0-48E8-ADC9-9932E85B5709}"/>
                  </a:ext>
                </a:extLst>
              </p14:cNvPr>
              <p14:cNvContentPartPr/>
              <p14:nvPr/>
            </p14:nvContentPartPr>
            <p14:xfrm>
              <a:off x="2878444" y="1803796"/>
              <a:ext cx="142875" cy="552449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EFD63A5-7FF0-48E8-ADC9-9932E85B570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861020" y="1786115"/>
                <a:ext cx="177374" cy="588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BDD91CA-695C-49A4-9CC0-8B4CC0669A53}"/>
                  </a:ext>
                </a:extLst>
              </p14:cNvPr>
              <p14:cNvContentPartPr/>
              <p14:nvPr/>
            </p14:nvContentPartPr>
            <p14:xfrm>
              <a:off x="1003696" y="3861196"/>
              <a:ext cx="190500" cy="1905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BDD91CA-695C-49A4-9CC0-8B4CC0669A5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6248" y="3843141"/>
                <a:ext cx="225751" cy="226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B63C8C1-0C62-4645-A144-978DDD639BB3}"/>
                  </a:ext>
                </a:extLst>
              </p14:cNvPr>
              <p14:cNvContentPartPr/>
              <p14:nvPr/>
            </p14:nvContentPartPr>
            <p14:xfrm>
              <a:off x="1196577" y="3867125"/>
              <a:ext cx="66675" cy="85725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B63C8C1-0C62-4645-A144-978DDD639BB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78938" y="3848408"/>
                <a:ext cx="101600" cy="122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D1A15E9-2002-42F2-9850-A43FA298414C}"/>
                  </a:ext>
                </a:extLst>
              </p14:cNvPr>
              <p14:cNvContentPartPr/>
              <p14:nvPr/>
            </p14:nvContentPartPr>
            <p14:xfrm>
              <a:off x="1396602" y="3948806"/>
              <a:ext cx="104775" cy="257175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D1A15E9-2002-42F2-9850-A43FA298414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378266" y="3930567"/>
                <a:ext cx="141820" cy="293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744DE3C-0DDF-48D3-8A7A-65244B1312F9}"/>
                  </a:ext>
                </a:extLst>
              </p14:cNvPr>
              <p14:cNvContentPartPr/>
              <p14:nvPr/>
            </p14:nvContentPartPr>
            <p14:xfrm>
              <a:off x="1625202" y="4146946"/>
              <a:ext cx="257175" cy="13335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744DE3C-0DDF-48D3-8A7A-65244B1312F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607014" y="4129537"/>
                <a:ext cx="293187" cy="167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6BD0915-370C-4AFE-B044-7740D50F5DBD}"/>
                  </a:ext>
                </a:extLst>
              </p14:cNvPr>
              <p14:cNvContentPartPr/>
              <p14:nvPr/>
            </p14:nvContentPartPr>
            <p14:xfrm>
              <a:off x="1896353" y="4038060"/>
              <a:ext cx="200025" cy="123824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6BD0915-370C-4AFE-B044-7740D50F5DB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878820" y="4020921"/>
                <a:ext cx="235450" cy="158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992D17E-44E1-411A-8BF7-CE450851D586}"/>
                  </a:ext>
                </a:extLst>
              </p14:cNvPr>
              <p14:cNvContentPartPr/>
              <p14:nvPr/>
            </p14:nvContentPartPr>
            <p14:xfrm>
              <a:off x="1610915" y="4213344"/>
              <a:ext cx="1009650" cy="180974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992D17E-44E1-411A-8BF7-CE450851D58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593227" y="4195390"/>
                <a:ext cx="1045387" cy="216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F218A55-5250-46DF-A719-B3C9CDBD878F}"/>
                  </a:ext>
                </a:extLst>
              </p14:cNvPr>
              <p14:cNvContentPartPr/>
              <p14:nvPr/>
            </p14:nvContentPartPr>
            <p14:xfrm>
              <a:off x="1930824" y="4582715"/>
              <a:ext cx="66675" cy="161925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F218A55-5250-46DF-A719-B3C9CDBD878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13259" y="4565191"/>
                <a:ext cx="102163" cy="196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4EFE74C-F1AD-401F-8DE7-BE1564501FF6}"/>
                  </a:ext>
                </a:extLst>
              </p14:cNvPr>
              <p14:cNvContentPartPr/>
              <p14:nvPr/>
            </p14:nvContentPartPr>
            <p14:xfrm>
              <a:off x="2025253" y="4504134"/>
              <a:ext cx="180974" cy="1143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4EFE74C-F1AD-401F-8DE7-BE1564501FF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007728" y="4486901"/>
                <a:ext cx="216382" cy="149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8306C2B-07C6-4579-B874-B6915C3337CA}"/>
                  </a:ext>
                </a:extLst>
              </p14:cNvPr>
              <p14:cNvContentPartPr/>
              <p14:nvPr/>
            </p14:nvContentPartPr>
            <p14:xfrm>
              <a:off x="2232421" y="4588593"/>
              <a:ext cx="190500" cy="47625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8306C2B-07C6-4579-B874-B6915C3337C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14749" y="4572274"/>
                <a:ext cx="225490" cy="80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D2885A6-6AC1-4D01-B46F-B1611B3A25BA}"/>
                  </a:ext>
                </a:extLst>
              </p14:cNvPr>
              <p14:cNvContentPartPr/>
              <p14:nvPr/>
            </p14:nvContentPartPr>
            <p14:xfrm>
              <a:off x="2375296" y="4546996"/>
              <a:ext cx="9525" cy="9525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D2885A6-6AC1-4D01-B46F-B1611B3A25B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353071" y="4530147"/>
                <a:ext cx="54429" cy="129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5A7CFE9-8546-48FD-81AB-609D54FE1132}"/>
                  </a:ext>
                </a:extLst>
              </p14:cNvPr>
              <p14:cNvContentPartPr/>
              <p14:nvPr/>
            </p14:nvContentPartPr>
            <p14:xfrm>
              <a:off x="2532459" y="4432769"/>
              <a:ext cx="171450" cy="161925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5A7CFE9-8546-48FD-81AB-609D54FE113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514674" y="4414697"/>
                <a:ext cx="206665" cy="197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B5E00DD-AFB7-4F72-AF96-3E6AC675A627}"/>
                  </a:ext>
                </a:extLst>
              </p14:cNvPr>
              <p14:cNvContentPartPr/>
              <p14:nvPr/>
            </p14:nvContentPartPr>
            <p14:xfrm>
              <a:off x="2746771" y="4318397"/>
              <a:ext cx="66675" cy="123824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B5E00DD-AFB7-4F72-AF96-3E6AC675A62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729675" y="4300294"/>
                <a:ext cx="100525" cy="159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701B48A-F50C-4EB6-B043-F88933774C01}"/>
                  </a:ext>
                </a:extLst>
              </p14:cNvPr>
              <p14:cNvContentPartPr/>
              <p14:nvPr/>
            </p14:nvContentPartPr>
            <p14:xfrm>
              <a:off x="2648890" y="4239815"/>
              <a:ext cx="276224" cy="542925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701B48A-F50C-4EB6-B043-F88933774C0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631000" y="4221873"/>
                <a:ext cx="311647" cy="578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18922B2-AC5E-41FF-91D0-B6B6800D288C}"/>
                  </a:ext>
                </a:extLst>
              </p14:cNvPr>
              <p14:cNvContentPartPr/>
              <p14:nvPr/>
            </p14:nvContentPartPr>
            <p14:xfrm>
              <a:off x="1846658" y="4518421"/>
              <a:ext cx="200025" cy="304799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18922B2-AC5E-41FF-91D0-B6B6800D288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828374" y="4501014"/>
                <a:ext cx="236227" cy="339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6C6F5D2-2A01-456E-8171-69F68B11A276}"/>
                  </a:ext>
                </a:extLst>
              </p14:cNvPr>
              <p14:cNvContentPartPr/>
              <p14:nvPr/>
            </p14:nvContentPartPr>
            <p14:xfrm>
              <a:off x="2018109" y="3068241"/>
              <a:ext cx="95250" cy="123824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6C6F5D2-2A01-456E-8171-69F68B11A27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999792" y="3050801"/>
                <a:ext cx="131518" cy="158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49E405-C7A4-4881-8311-67DAE159B097}"/>
                  </a:ext>
                </a:extLst>
              </p14:cNvPr>
              <p14:cNvContentPartPr/>
              <p14:nvPr/>
            </p14:nvContentPartPr>
            <p14:xfrm>
              <a:off x="1982390" y="3432571"/>
              <a:ext cx="133350" cy="219075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49E405-C7A4-4881-8311-67DAE159B09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965240" y="3415145"/>
                <a:ext cx="168000" cy="254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75EACC3-33A0-42B0-AE23-D0CDB09F96F8}"/>
                  </a:ext>
                </a:extLst>
              </p14:cNvPr>
              <p14:cNvContentPartPr/>
              <p14:nvPr/>
            </p14:nvContentPartPr>
            <p14:xfrm>
              <a:off x="2546746" y="2575321"/>
              <a:ext cx="9525" cy="104775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75EACC3-33A0-42B0-AE23-D0CDB09F96F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525531" y="2557556"/>
                <a:ext cx="52388" cy="140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93A9A3E-C319-4578-B067-3D6269E20640}"/>
                  </a:ext>
                </a:extLst>
              </p14:cNvPr>
              <p14:cNvContentPartPr/>
              <p14:nvPr/>
            </p14:nvContentPartPr>
            <p14:xfrm>
              <a:off x="2396727" y="2739628"/>
              <a:ext cx="409575" cy="76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93A9A3E-C319-4578-B067-3D6269E2064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378588" y="2722770"/>
                <a:ext cx="445490" cy="109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90C7360-4FCC-4BCC-8A42-0BCA43F88D30}"/>
                  </a:ext>
                </a:extLst>
              </p14:cNvPr>
              <p14:cNvContentPartPr/>
              <p14:nvPr/>
            </p14:nvContentPartPr>
            <p14:xfrm>
              <a:off x="2613368" y="2889647"/>
              <a:ext cx="123824" cy="152399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90C7360-4FCC-4BCC-8A42-0BCA43F88D3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595779" y="2871653"/>
                <a:ext cx="158650" cy="188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AFA2D8-5EEC-40A5-9FE9-B92A5F27DC4A}"/>
                  </a:ext>
                </a:extLst>
              </p14:cNvPr>
              <p14:cNvContentPartPr/>
              <p14:nvPr/>
            </p14:nvContentPartPr>
            <p14:xfrm>
              <a:off x="2818209" y="3554015"/>
              <a:ext cx="38100" cy="142875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AFA2D8-5EEC-40A5-9FE9-B92A5F27DC4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800066" y="3536506"/>
                <a:ext cx="74023" cy="177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EA073EC-F720-46EB-B3C5-571A56781305}"/>
                  </a:ext>
                </a:extLst>
              </p14:cNvPr>
              <p14:cNvContentPartPr/>
              <p14:nvPr/>
            </p14:nvContentPartPr>
            <p14:xfrm>
              <a:off x="2868215" y="3784245"/>
              <a:ext cx="266700" cy="952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EA073EC-F720-46EB-B3C5-571A5678130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849923" y="3771280"/>
                <a:ext cx="302919" cy="35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D06545F-178F-45F3-8FD3-4D180EF7909F}"/>
                  </a:ext>
                </a:extLst>
              </p14:cNvPr>
              <p14:cNvContentPartPr/>
              <p14:nvPr/>
            </p14:nvContentPartPr>
            <p14:xfrm>
              <a:off x="2889242" y="3861196"/>
              <a:ext cx="66675" cy="152399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D06545F-178F-45F3-8FD3-4D180EF7909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871788" y="3843625"/>
                <a:ext cx="101234" cy="187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FA8D324-193D-4E8B-A87E-3A2E99E53993}"/>
                  </a:ext>
                </a:extLst>
              </p14:cNvPr>
              <p14:cNvContentPartPr/>
              <p14:nvPr/>
            </p14:nvContentPartPr>
            <p14:xfrm>
              <a:off x="3031829" y="3882628"/>
              <a:ext cx="57150" cy="152399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FA8D324-193D-4E8B-A87E-3A2E99E5399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013284" y="3864866"/>
                <a:ext cx="94619" cy="187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28DE814-8D27-49D3-B3FD-15746A0225A0}"/>
                  </a:ext>
                </a:extLst>
              </p14:cNvPr>
              <p14:cNvContentPartPr/>
              <p14:nvPr/>
            </p14:nvContentPartPr>
            <p14:xfrm>
              <a:off x="5211365" y="1660922"/>
              <a:ext cx="57150" cy="123824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28DE814-8D27-49D3-B3FD-15746A0225A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192942" y="1642924"/>
                <a:ext cx="94373" cy="159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69F3ACF-8B48-47EE-BCC5-621A08B8EB30}"/>
                  </a:ext>
                </a:extLst>
              </p14:cNvPr>
              <p14:cNvContentPartPr/>
              <p14:nvPr/>
            </p14:nvContentPartPr>
            <p14:xfrm>
              <a:off x="5104209" y="1831085"/>
              <a:ext cx="342900" cy="381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69F3ACF-8B48-47EE-BCC5-621A08B8EB3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086200" y="1812768"/>
                <a:ext cx="378559" cy="74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A3DCFC4A-A27A-4122-9CD6-B60A228158D5}"/>
                  </a:ext>
                </a:extLst>
              </p14:cNvPr>
              <p14:cNvContentPartPr/>
              <p14:nvPr/>
            </p14:nvContentPartPr>
            <p14:xfrm>
              <a:off x="5138814" y="1967791"/>
              <a:ext cx="114300" cy="19050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A3DCFC4A-A27A-4122-9CD6-B60A228158D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121257" y="1949805"/>
                <a:ext cx="149772" cy="226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B32EAAFD-E8FF-45A4-85B0-C71DA87FF845}"/>
                  </a:ext>
                </a:extLst>
              </p14:cNvPr>
              <p14:cNvContentPartPr/>
              <p14:nvPr/>
            </p14:nvContentPartPr>
            <p14:xfrm>
              <a:off x="5311979" y="1996678"/>
              <a:ext cx="114300" cy="17145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B32EAAFD-E8FF-45A4-85B0-C71DA87FF84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294956" y="1978554"/>
                <a:ext cx="148694" cy="207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7231D06C-2D63-4E6B-8232-8C17582A70B4}"/>
                  </a:ext>
                </a:extLst>
              </p14:cNvPr>
              <p14:cNvContentPartPr/>
              <p14:nvPr/>
            </p14:nvContentPartPr>
            <p14:xfrm>
              <a:off x="1882066" y="2661046"/>
              <a:ext cx="9525" cy="1143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7231D06C-2D63-4E6B-8232-8C17582A70B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860418" y="2642921"/>
                <a:ext cx="52388" cy="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D70A9D9-F940-45C4-9927-1DF999B64180}"/>
                  </a:ext>
                </a:extLst>
              </p14:cNvPr>
              <p14:cNvContentPartPr/>
              <p14:nvPr/>
            </p14:nvContentPartPr>
            <p14:xfrm>
              <a:off x="1789509" y="2639278"/>
              <a:ext cx="180974" cy="1905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D70A9D9-F940-45C4-9927-1DF999B6418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772007" y="2616599"/>
                <a:ext cx="215629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A2A7AD3E-2026-4B7B-AF50-233E88F62AE9}"/>
                  </a:ext>
                </a:extLst>
              </p14:cNvPr>
              <p14:cNvContentPartPr/>
              <p14:nvPr/>
            </p14:nvContentPartPr>
            <p14:xfrm>
              <a:off x="1818085" y="2739627"/>
              <a:ext cx="180974" cy="28575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A2A7AD3E-2026-4B7B-AF50-233E88F62AE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800899" y="2722413"/>
                <a:ext cx="215696" cy="6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DCF6CB7-CC3E-4DF3-9C9D-9DD3214900DE}"/>
                  </a:ext>
                </a:extLst>
              </p14:cNvPr>
              <p14:cNvContentPartPr/>
              <p14:nvPr/>
            </p14:nvContentPartPr>
            <p14:xfrm>
              <a:off x="2110978" y="2666575"/>
              <a:ext cx="19050" cy="13335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DCF6CB7-CC3E-4DF3-9C9D-9DD3214900D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088753" y="2649212"/>
                <a:ext cx="63954" cy="167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BDD1C6A9-DCE6-4486-A607-BA84EB57A75A}"/>
                  </a:ext>
                </a:extLst>
              </p14:cNvPr>
              <p14:cNvContentPartPr/>
              <p14:nvPr/>
            </p14:nvContentPartPr>
            <p14:xfrm>
              <a:off x="1855287" y="3203971"/>
              <a:ext cx="9525" cy="11430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BDD1C6A9-DCE6-4486-A607-BA84EB57A75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827833" y="3186278"/>
                <a:ext cx="64994" cy="149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7B689A2D-D8B5-40B7-BD1D-F3FA71ACE19E}"/>
                  </a:ext>
                </a:extLst>
              </p14:cNvPr>
              <p14:cNvContentPartPr/>
              <p14:nvPr/>
            </p14:nvContentPartPr>
            <p14:xfrm>
              <a:off x="1760933" y="3175396"/>
              <a:ext cx="161925" cy="9525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7B689A2D-D8B5-40B7-BD1D-F3FA71ACE19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743294" y="3154181"/>
                <a:ext cx="196850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F2C840A7-3A04-4A20-B69E-092EBDB8D166}"/>
                  </a:ext>
                </a:extLst>
              </p14:cNvPr>
              <p14:cNvContentPartPr/>
              <p14:nvPr/>
            </p14:nvContentPartPr>
            <p14:xfrm>
              <a:off x="1775221" y="3318272"/>
              <a:ext cx="76200" cy="1905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F2C840A7-3A04-4A20-B69E-092EBDB8D16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757935" y="3296047"/>
                <a:ext cx="111125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41E6D345-F584-4BDD-85DA-FCD65C99F2BE}"/>
                  </a:ext>
                </a:extLst>
              </p14:cNvPr>
              <p14:cNvContentPartPr/>
              <p14:nvPr/>
            </p14:nvContentPartPr>
            <p14:xfrm>
              <a:off x="2008998" y="3246835"/>
              <a:ext cx="266700" cy="123824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41E6D345-F584-4BDD-85DA-FCD65C99F2B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991289" y="3228785"/>
                <a:ext cx="301764" cy="159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CAFD815-F26E-4FAA-9156-6A8FE09AB881}"/>
                  </a:ext>
                </a:extLst>
              </p14:cNvPr>
              <p14:cNvContentPartPr/>
              <p14:nvPr/>
            </p14:nvContentPartPr>
            <p14:xfrm>
              <a:off x="6779834" y="1839515"/>
              <a:ext cx="238125" cy="371475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CAFD815-F26E-4FAA-9156-6A8FE09AB88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761684" y="1821707"/>
                <a:ext cx="274062" cy="40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472C6B66-779E-4DA6-BEE7-1E02B638F455}"/>
                  </a:ext>
                </a:extLst>
              </p14:cNvPr>
              <p14:cNvContentPartPr/>
              <p14:nvPr/>
            </p14:nvContentPartPr>
            <p14:xfrm>
              <a:off x="6246897" y="1953815"/>
              <a:ext cx="9525" cy="352425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472C6B66-779E-4DA6-BEE7-1E02B638F45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225249" y="1935980"/>
                <a:ext cx="52388" cy="387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BE0E4E3F-747A-486F-962C-700381DD8EC5}"/>
                  </a:ext>
                </a:extLst>
              </p14:cNvPr>
              <p14:cNvContentPartPr/>
              <p14:nvPr/>
            </p14:nvContentPartPr>
            <p14:xfrm>
              <a:off x="6161483" y="1982390"/>
              <a:ext cx="295275" cy="9525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BE0E4E3F-747A-486F-962C-700381DD8EC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143412" y="1515665"/>
                <a:ext cx="331055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BA7720C-2E6D-4282-9075-889B94C9AE57}"/>
                  </a:ext>
                </a:extLst>
              </p14:cNvPr>
              <p14:cNvContentPartPr/>
              <p14:nvPr/>
            </p14:nvContentPartPr>
            <p14:xfrm>
              <a:off x="6175771" y="2268140"/>
              <a:ext cx="171450" cy="28575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BA7720C-2E6D-4282-9075-889B94C9AE5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157609" y="2251131"/>
                <a:ext cx="207411" cy="6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61ABDC2E-29C5-4483-879A-3CC49DCEA6A6}"/>
                  </a:ext>
                </a:extLst>
              </p14:cNvPr>
              <p14:cNvContentPartPr/>
              <p14:nvPr/>
            </p14:nvContentPartPr>
            <p14:xfrm>
              <a:off x="6454378" y="2196703"/>
              <a:ext cx="19050" cy="17145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61ABDC2E-29C5-4483-879A-3CC49DCEA6A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439322" y="2179164"/>
                <a:ext cx="49469" cy="206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B4D2D5C9-9F8D-46D9-AF0F-D217915F17CD}"/>
                  </a:ext>
                </a:extLst>
              </p14:cNvPr>
              <p14:cNvContentPartPr/>
              <p14:nvPr/>
            </p14:nvContentPartPr>
            <p14:xfrm>
              <a:off x="6561534" y="2082402"/>
              <a:ext cx="95250" cy="9525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B4D2D5C9-9F8D-46D9-AF0F-D217915F17C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544089" y="1606152"/>
                <a:ext cx="129791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7694A111-FD2F-4C81-8C34-BD36E8010DBB}"/>
                  </a:ext>
                </a:extLst>
              </p14:cNvPr>
              <p14:cNvContentPartPr/>
              <p14:nvPr/>
            </p14:nvContentPartPr>
            <p14:xfrm>
              <a:off x="6611540" y="2175271"/>
              <a:ext cx="200025" cy="1905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7694A111-FD2F-4C81-8C34-BD36E8010DB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593816" y="2160152"/>
                <a:ext cx="235834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55881E8E-40B1-4D44-8153-DACE882CA758}"/>
                  </a:ext>
                </a:extLst>
              </p14:cNvPr>
              <p14:cNvContentPartPr/>
              <p14:nvPr/>
            </p14:nvContentPartPr>
            <p14:xfrm>
              <a:off x="7147321" y="2103834"/>
              <a:ext cx="19050" cy="7620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55881E8E-40B1-4D44-8153-DACE882CA75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124642" y="2086548"/>
                <a:ext cx="63954" cy="111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3A741517-1C3D-4D1B-AF37-7C5E198FC253}"/>
                  </a:ext>
                </a:extLst>
              </p14:cNvPr>
              <p14:cNvContentPartPr/>
              <p14:nvPr/>
            </p14:nvContentPartPr>
            <p14:xfrm>
              <a:off x="7246957" y="1989086"/>
              <a:ext cx="171450" cy="11430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3A741517-1C3D-4D1B-AF37-7C5E198FC25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229098" y="1971746"/>
                <a:ext cx="206812" cy="149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4A809437-1C59-4AB8-AF49-21FB1B71B029}"/>
                  </a:ext>
                </a:extLst>
              </p14:cNvPr>
              <p14:cNvContentPartPr/>
              <p14:nvPr/>
            </p14:nvContentPartPr>
            <p14:xfrm>
              <a:off x="7582279" y="1832371"/>
              <a:ext cx="257175" cy="32385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4A809437-1C59-4AB8-AF49-21FB1B71B029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564825" y="1814359"/>
                <a:ext cx="292439" cy="359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4EFDD83B-6CCC-4056-89AF-58238F2615C9}"/>
                  </a:ext>
                </a:extLst>
              </p14:cNvPr>
              <p14:cNvContentPartPr/>
              <p14:nvPr/>
            </p14:nvContentPartPr>
            <p14:xfrm>
              <a:off x="7810686" y="1932384"/>
              <a:ext cx="238125" cy="247649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4EFDD83B-6CCC-4056-89AF-58238F2615C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793166" y="1914512"/>
                <a:ext cx="273522" cy="283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14F9950A-8128-4F97-A537-AFE4FCCF7B2F}"/>
                  </a:ext>
                </a:extLst>
              </p14:cNvPr>
              <p14:cNvContentPartPr/>
              <p14:nvPr/>
            </p14:nvContentPartPr>
            <p14:xfrm>
              <a:off x="6890146" y="2363028"/>
              <a:ext cx="1352550" cy="66675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14F9950A-8128-4F97-A537-AFE4FCCF7B2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872112" y="2346187"/>
                <a:ext cx="1388257" cy="1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83A223AC-0327-4EB1-8CC0-A77A2DC98827}"/>
                  </a:ext>
                </a:extLst>
              </p14:cNvPr>
              <p14:cNvContentPartPr/>
              <p14:nvPr/>
            </p14:nvContentPartPr>
            <p14:xfrm>
              <a:off x="7190891" y="2698275"/>
              <a:ext cx="114300" cy="161925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83A223AC-0327-4EB1-8CC0-A77A2DC9882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172919" y="2680160"/>
                <a:ext cx="149525" cy="198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C3704DBC-4C36-46B8-954A-34854C66ABA8}"/>
                  </a:ext>
                </a:extLst>
              </p14:cNvPr>
              <p14:cNvContentPartPr/>
              <p14:nvPr/>
            </p14:nvContentPartPr>
            <p14:xfrm>
              <a:off x="7311627" y="2583116"/>
              <a:ext cx="295275" cy="123824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C3704DBC-4C36-46B8-954A-34854C66ABA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293939" y="2565323"/>
                <a:ext cx="331011" cy="159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39A7D95D-01F0-42D9-8030-829DDD03F67A}"/>
                  </a:ext>
                </a:extLst>
              </p14:cNvPr>
              <p14:cNvContentPartPr/>
              <p14:nvPr/>
            </p14:nvContentPartPr>
            <p14:xfrm>
              <a:off x="7618810" y="2801878"/>
              <a:ext cx="266700" cy="3810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39A7D95D-01F0-42D9-8030-829DDD03F67A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600935" y="2784266"/>
                <a:ext cx="302093" cy="73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4563F55-57E9-4CA9-BF56-1E217F9A5A48}"/>
                  </a:ext>
                </a:extLst>
              </p14:cNvPr>
              <p14:cNvContentPartPr/>
              <p14:nvPr/>
            </p14:nvContentPartPr>
            <p14:xfrm>
              <a:off x="7825666" y="2732484"/>
              <a:ext cx="9525" cy="19050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4563F55-57E9-4CA9-BF56-1E217F9A5A4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804451" y="2714131"/>
                <a:ext cx="52388" cy="226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F76C0EB1-C795-4987-8569-060EC7731FFA}"/>
                  </a:ext>
                </a:extLst>
              </p14:cNvPr>
              <p14:cNvContentPartPr/>
              <p14:nvPr/>
            </p14:nvContentPartPr>
            <p14:xfrm>
              <a:off x="8040196" y="2673798"/>
              <a:ext cx="323850" cy="142875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F76C0EB1-C795-4987-8569-060EC7731FF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022642" y="2655713"/>
                <a:ext cx="359316" cy="178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761A7713-C1D4-4E68-998A-C8729D2EC284}"/>
                  </a:ext>
                </a:extLst>
              </p14:cNvPr>
              <p14:cNvContentPartPr/>
              <p14:nvPr/>
            </p14:nvContentPartPr>
            <p14:xfrm>
              <a:off x="8368904" y="2561033"/>
              <a:ext cx="276224" cy="85725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761A7713-C1D4-4E68-998A-C8729D2EC28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351417" y="2543609"/>
                <a:ext cx="311555" cy="120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8F91A0F1-13FE-47BE-BF2B-A0E47E92D786}"/>
                  </a:ext>
                </a:extLst>
              </p14:cNvPr>
              <p14:cNvContentPartPr/>
              <p14:nvPr/>
            </p14:nvContentPartPr>
            <p14:xfrm>
              <a:off x="7840265" y="989409"/>
              <a:ext cx="38100" cy="7620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8F91A0F1-13FE-47BE-BF2B-A0E47E92D78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824121" y="971713"/>
                <a:ext cx="70065" cy="111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E47EDE37-4853-423D-B2BD-983D21F2A766}"/>
                  </a:ext>
                </a:extLst>
              </p14:cNvPr>
              <p14:cNvContentPartPr/>
              <p14:nvPr/>
            </p14:nvContentPartPr>
            <p14:xfrm>
              <a:off x="7968852" y="967978"/>
              <a:ext cx="9525" cy="38100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E47EDE37-4853-423D-B2BD-983D21F2A76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952977" y="950074"/>
                <a:ext cx="40958" cy="416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1D8F5ADA-BB35-4096-945B-EF1AB79588C4}"/>
                  </a:ext>
                </a:extLst>
              </p14:cNvPr>
              <p14:cNvContentPartPr/>
              <p14:nvPr/>
            </p14:nvContentPartPr>
            <p14:xfrm>
              <a:off x="7747397" y="960833"/>
              <a:ext cx="533400" cy="9525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1D8F5ADA-BB35-4096-945B-EF1AB79588C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729389" y="948219"/>
                <a:ext cx="569056" cy="35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A0D5469F-8E3D-44FA-9B5B-2D7312F90C2B}"/>
                  </a:ext>
                </a:extLst>
              </p14:cNvPr>
              <p14:cNvContentPartPr/>
              <p14:nvPr/>
            </p14:nvContentPartPr>
            <p14:xfrm>
              <a:off x="7775971" y="1268015"/>
              <a:ext cx="428625" cy="7620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A0D5469F-8E3D-44FA-9B5B-2D7312F90C2B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758396" y="1250930"/>
                <a:ext cx="464135" cy="110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18A80BE7-B5FB-4285-BF74-0DA0A5F4FB99}"/>
                  </a:ext>
                </a:extLst>
              </p14:cNvPr>
              <p14:cNvContentPartPr/>
              <p14:nvPr/>
            </p14:nvContentPartPr>
            <p14:xfrm>
              <a:off x="8368904" y="1132934"/>
              <a:ext cx="171450" cy="9525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18A80BE7-B5FB-4285-BF74-0DA0A5F4FB99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351474" y="1108370"/>
                <a:ext cx="206665" cy="59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29ABC316-219F-4913-82E2-B74B6FCE51CD}"/>
                  </a:ext>
                </a:extLst>
              </p14:cNvPr>
              <p14:cNvContentPartPr/>
              <p14:nvPr/>
            </p14:nvContentPartPr>
            <p14:xfrm>
              <a:off x="8383190" y="1205356"/>
              <a:ext cx="190500" cy="47625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29ABC316-219F-4913-82E2-B74B6FCE51CD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365239" y="1187179"/>
                <a:ext cx="226768" cy="83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20071B8C-549A-45F7-8E69-6EC2B8BBFCDF}"/>
                  </a:ext>
                </a:extLst>
              </p14:cNvPr>
              <p14:cNvContentPartPr/>
              <p14:nvPr/>
            </p14:nvContentPartPr>
            <p14:xfrm>
              <a:off x="8904685" y="745910"/>
              <a:ext cx="342900" cy="34290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20071B8C-549A-45F7-8E69-6EC2B8BBFCDF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886826" y="728088"/>
                <a:ext cx="378262" cy="378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5A05B687-9375-4E60-94FC-940E41151741}"/>
                  </a:ext>
                </a:extLst>
              </p14:cNvPr>
              <p14:cNvContentPartPr/>
              <p14:nvPr/>
            </p14:nvContentPartPr>
            <p14:xfrm>
              <a:off x="8718947" y="1299831"/>
              <a:ext cx="704850" cy="85725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5A05B687-9375-4E60-94FC-940E4115174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701362" y="1281435"/>
                <a:ext cx="740380" cy="122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F07152DA-F6BC-430D-9226-817E168F238B}"/>
                  </a:ext>
                </a:extLst>
              </p14:cNvPr>
              <p14:cNvContentPartPr/>
              <p14:nvPr/>
            </p14:nvContentPartPr>
            <p14:xfrm>
              <a:off x="8961834" y="1596628"/>
              <a:ext cx="323850" cy="276224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F07152DA-F6BC-430D-9226-817E168F238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943782" y="1579275"/>
                <a:ext cx="359593" cy="311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05512442-49B5-454F-A27C-554E9C3AF0D2}"/>
                  </a:ext>
                </a:extLst>
              </p14:cNvPr>
              <p14:cNvContentPartPr/>
              <p14:nvPr/>
            </p14:nvContentPartPr>
            <p14:xfrm>
              <a:off x="6682977" y="3175396"/>
              <a:ext cx="9525" cy="85725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05512442-49B5-454F-A27C-554E9C3AF0D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6206727" y="3156973"/>
                <a:ext cx="952500" cy="122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6872C651-E4ED-40A6-9CF2-EEB5C3757A77}"/>
                  </a:ext>
                </a:extLst>
              </p14:cNvPr>
              <p14:cNvContentPartPr/>
              <p14:nvPr/>
            </p14:nvContentPartPr>
            <p14:xfrm>
              <a:off x="6590109" y="3096317"/>
              <a:ext cx="180974" cy="1905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6872C651-E4ED-40A6-9CF2-EEB5C3757A7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571829" y="3073638"/>
                <a:ext cx="217169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1AFA1FA0-E787-4E30-B814-9288BA348D94}"/>
                  </a:ext>
                </a:extLst>
              </p14:cNvPr>
              <p14:cNvContentPartPr/>
              <p14:nvPr/>
            </p14:nvContentPartPr>
            <p14:xfrm>
              <a:off x="6668690" y="3275409"/>
              <a:ext cx="66675" cy="1905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1AFA1FA0-E787-4E30-B814-9288BA348D9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649914" y="3260592"/>
                <a:ext cx="104611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FE0E7FCA-5A58-483F-BBAD-5877511D80A8}"/>
                  </a:ext>
                </a:extLst>
              </p14:cNvPr>
              <p14:cNvContentPartPr/>
              <p14:nvPr/>
            </p14:nvContentPartPr>
            <p14:xfrm>
              <a:off x="6840140" y="3232452"/>
              <a:ext cx="152399" cy="11430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FE0E7FCA-5A58-483F-BBAD-5877511D80A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822444" y="3215059"/>
                <a:ext cx="188151" cy="149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FEF3A72-4DAD-4E06-B25B-018715DE7C47}"/>
                  </a:ext>
                </a:extLst>
              </p14:cNvPr>
              <p14:cNvContentPartPr/>
              <p14:nvPr/>
            </p14:nvContentPartPr>
            <p14:xfrm>
              <a:off x="7254478" y="3089671"/>
              <a:ext cx="180974" cy="9525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FEF3A72-4DAD-4E06-B25B-018715DE7C4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236743" y="3062217"/>
                <a:ext cx="216807" cy="6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2B3CECD8-C5D6-44F1-BB99-6FA2C323FEBF}"/>
                  </a:ext>
                </a:extLst>
              </p14:cNvPr>
              <p14:cNvContentPartPr/>
              <p14:nvPr/>
            </p14:nvContentPartPr>
            <p14:xfrm>
              <a:off x="7268766" y="3210489"/>
              <a:ext cx="276224" cy="3810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2B3CECD8-C5D6-44F1-BB99-6FA2C323FEB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251188" y="3194801"/>
                <a:ext cx="311739" cy="69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2EAF9BE0-768A-439B-A0F1-5BB142B81C97}"/>
                  </a:ext>
                </a:extLst>
              </p14:cNvPr>
              <p14:cNvContentPartPr/>
              <p14:nvPr/>
            </p14:nvContentPartPr>
            <p14:xfrm>
              <a:off x="7718821" y="3182540"/>
              <a:ext cx="200025" cy="295275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2EAF9BE0-768A-439B-A0F1-5BB142B81C9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700537" y="3164678"/>
                <a:ext cx="236227" cy="331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F7A2FA33-49CD-455F-B03D-29F510554CE0}"/>
                  </a:ext>
                </a:extLst>
              </p14:cNvPr>
              <p14:cNvContentPartPr/>
              <p14:nvPr/>
            </p14:nvContentPartPr>
            <p14:xfrm>
              <a:off x="8026003" y="3370020"/>
              <a:ext cx="342900" cy="209549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F7A2FA33-49CD-455F-B03D-29F510554CE0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008446" y="3351893"/>
                <a:ext cx="378372" cy="245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E610B7BE-33BC-488D-963C-4AA4A67707D5}"/>
                  </a:ext>
                </a:extLst>
              </p14:cNvPr>
              <p14:cNvContentPartPr/>
              <p14:nvPr/>
            </p14:nvContentPartPr>
            <p14:xfrm>
              <a:off x="7147042" y="1731298"/>
              <a:ext cx="1485900" cy="1162049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E610B7BE-33BC-488D-963C-4AA4A67707D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129066" y="1713631"/>
                <a:ext cx="1521493" cy="1197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734254D-2B50-4E54-BE6E-EE2F5E1636BF}"/>
                  </a:ext>
                </a:extLst>
              </p14:cNvPr>
              <p14:cNvContentPartPr/>
              <p14:nvPr/>
            </p14:nvContentPartPr>
            <p14:xfrm>
              <a:off x="8468915" y="2222295"/>
              <a:ext cx="247649" cy="238125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734254D-2B50-4E54-BE6E-EE2F5E1636BF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451017" y="2204344"/>
                <a:ext cx="283810" cy="274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E9E25FB9-A673-4D40-B3D0-D9A75BD4B1A7}"/>
                  </a:ext>
                </a:extLst>
              </p14:cNvPr>
              <p14:cNvContentPartPr/>
              <p14:nvPr/>
            </p14:nvContentPartPr>
            <p14:xfrm>
              <a:off x="8811815" y="2096690"/>
              <a:ext cx="85725" cy="38100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E9E25FB9-A673-4D40-B3D0-D9A75BD4B1A7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793229" y="2078886"/>
                <a:ext cx="123277" cy="41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18ADD9C3-D5A8-4F92-A069-BD941F5C4276}"/>
                  </a:ext>
                </a:extLst>
              </p14:cNvPr>
              <p14:cNvContentPartPr/>
              <p14:nvPr/>
            </p14:nvContentPartPr>
            <p14:xfrm>
              <a:off x="8903628" y="2182415"/>
              <a:ext cx="123824" cy="26670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18ADD9C3-D5A8-4F92-A069-BD941F5C4276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886440" y="2164223"/>
                <a:ext cx="158551" cy="302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C7B5B5E2-42C2-4DF7-8011-E565EED936B3}"/>
                  </a:ext>
                </a:extLst>
              </p14:cNvPr>
              <p14:cNvContentPartPr/>
              <p14:nvPr/>
            </p14:nvContentPartPr>
            <p14:xfrm>
              <a:off x="8361759" y="3103959"/>
              <a:ext cx="238125" cy="409575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C7B5B5E2-42C2-4DF7-8011-E565EED936B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343774" y="3086292"/>
                <a:ext cx="273736" cy="445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6D0E75AB-364D-4CB7-98A8-7C40FA310AFD}"/>
                  </a:ext>
                </a:extLst>
              </p14:cNvPr>
              <p14:cNvContentPartPr/>
              <p14:nvPr/>
            </p14:nvContentPartPr>
            <p14:xfrm>
              <a:off x="8583841" y="3118246"/>
              <a:ext cx="219075" cy="238125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6D0E75AB-364D-4CB7-98A8-7C40FA310AFD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565943" y="3100528"/>
                <a:ext cx="254514" cy="273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3D3E3ABA-9E1A-4395-9346-1D2B6F329DDC}"/>
                  </a:ext>
                </a:extLst>
              </p14:cNvPr>
              <p14:cNvContentPartPr/>
              <p14:nvPr/>
            </p14:nvContentPartPr>
            <p14:xfrm>
              <a:off x="3575446" y="2182416"/>
              <a:ext cx="238125" cy="276224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3D3E3ABA-9E1A-4395-9346-1D2B6F329DDC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558109" y="2164709"/>
                <a:ext cx="273154" cy="311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E2AA3C31-8983-41E5-B75B-37AB43F5783D}"/>
                  </a:ext>
                </a:extLst>
              </p14:cNvPr>
              <p14:cNvContentPartPr/>
              <p14:nvPr/>
            </p14:nvContentPartPr>
            <p14:xfrm>
              <a:off x="3661171" y="1696640"/>
              <a:ext cx="19050" cy="45720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E2AA3C31-8983-41E5-B75B-37AB43F5783D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3642502" y="1678668"/>
                <a:ext cx="56769" cy="492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2AFE4CA0-8330-4ECE-AE72-D817F793D6F8}"/>
                  </a:ext>
                </a:extLst>
              </p14:cNvPr>
              <p14:cNvContentPartPr/>
              <p14:nvPr/>
            </p14:nvContentPartPr>
            <p14:xfrm>
              <a:off x="3611165" y="1719602"/>
              <a:ext cx="304799" cy="47625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2AFE4CA0-8330-4ECE-AE72-D817F793D6F8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593717" y="1703180"/>
                <a:ext cx="340050" cy="80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E499E60E-6A08-4BB1-ADAA-0A27BFBA7461}"/>
                  </a:ext>
                </a:extLst>
              </p14:cNvPr>
              <p14:cNvContentPartPr/>
              <p14:nvPr/>
            </p14:nvContentPartPr>
            <p14:xfrm>
              <a:off x="3661171" y="2096690"/>
              <a:ext cx="171450" cy="1905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E499E60E-6A08-4BB1-ADAA-0A27BFBA7461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644026" y="2074011"/>
                <a:ext cx="206090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54F5CB5D-BFF1-4457-A0D8-ADEBAA8D9401}"/>
                  </a:ext>
                </a:extLst>
              </p14:cNvPr>
              <p14:cNvContentPartPr/>
              <p14:nvPr/>
            </p14:nvContentPartPr>
            <p14:xfrm>
              <a:off x="3913087" y="2027999"/>
              <a:ext cx="133350" cy="180974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54F5CB5D-BFF1-4457-A0D8-ADEBAA8D9401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895495" y="2010713"/>
                <a:ext cx="168183" cy="215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699FA818-4FC8-4811-AC93-1D67F036F184}"/>
                  </a:ext>
                </a:extLst>
              </p14:cNvPr>
              <p14:cNvContentPartPr/>
              <p14:nvPr/>
            </p14:nvContentPartPr>
            <p14:xfrm>
              <a:off x="6190710" y="3804047"/>
              <a:ext cx="152399" cy="276224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699FA818-4FC8-4811-AC93-1D67F036F184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173056" y="3785946"/>
                <a:ext cx="188067" cy="312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89DF0570-C7CF-434B-9C8F-4B41703A2ABE}"/>
                  </a:ext>
                </a:extLst>
              </p14:cNvPr>
              <p14:cNvContentPartPr/>
              <p14:nvPr/>
            </p14:nvContentPartPr>
            <p14:xfrm>
              <a:off x="6517633" y="4016490"/>
              <a:ext cx="171450" cy="161925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89DF0570-C7CF-434B-9C8F-4B41703A2ABE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499237" y="3998779"/>
                <a:ext cx="207874" cy="197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5AAA93F4-5E15-4FFF-983D-C4FCC1A70CCD}"/>
                  </a:ext>
                </a:extLst>
              </p14:cNvPr>
              <p14:cNvContentPartPr/>
              <p14:nvPr/>
            </p14:nvContentPartPr>
            <p14:xfrm>
              <a:off x="6868716" y="4005546"/>
              <a:ext cx="19050" cy="9525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5AAA93F4-5E15-4FFF-983D-C4FCC1A70CCD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852340" y="3992674"/>
                <a:ext cx="52137" cy="35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767C9B1C-BD68-455C-BF29-A2A6ABADB12E}"/>
                  </a:ext>
                </a:extLst>
              </p14:cNvPr>
              <p14:cNvContentPartPr/>
              <p14:nvPr/>
            </p14:nvContentPartPr>
            <p14:xfrm>
              <a:off x="6883002" y="4061221"/>
              <a:ext cx="85725" cy="1905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767C9B1C-BD68-455C-BF29-A2A6ABADB12E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865051" y="4046102"/>
                <a:ext cx="121993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1B2399FB-D737-4C6A-B715-FAEB59C97EE5}"/>
                  </a:ext>
                </a:extLst>
              </p14:cNvPr>
              <p14:cNvContentPartPr/>
              <p14:nvPr/>
            </p14:nvContentPartPr>
            <p14:xfrm>
              <a:off x="7390209" y="3867041"/>
              <a:ext cx="57150" cy="9525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1B2399FB-D737-4C6A-B715-FAEB59C97EE5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373833" y="3847594"/>
                <a:ext cx="90237" cy="48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09B3E6FF-9E08-40BA-BAA1-ECF6F3E5FE5B}"/>
                  </a:ext>
                </a:extLst>
              </p14:cNvPr>
              <p14:cNvContentPartPr/>
              <p14:nvPr/>
            </p14:nvContentPartPr>
            <p14:xfrm>
              <a:off x="7501068" y="3746896"/>
              <a:ext cx="123824" cy="219075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09B3E6FF-9E08-40BA-BAA1-ECF6F3E5FE5B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483070" y="3729441"/>
                <a:ext cx="159459" cy="254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3E03D966-1BBF-4915-8E03-FC13CF868E79}"/>
                  </a:ext>
                </a:extLst>
              </p14:cNvPr>
              <p14:cNvContentPartPr/>
              <p14:nvPr/>
            </p14:nvContentPartPr>
            <p14:xfrm>
              <a:off x="7675959" y="3722113"/>
              <a:ext cx="161925" cy="17145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3E03D966-1BBF-4915-8E03-FC13CF868E79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657558" y="3704427"/>
                <a:ext cx="198358" cy="207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985EE4A0-CDCC-4EEE-9493-B719451ECECC}"/>
                  </a:ext>
                </a:extLst>
              </p14:cNvPr>
              <p14:cNvContentPartPr/>
              <p14:nvPr/>
            </p14:nvContentPartPr>
            <p14:xfrm>
              <a:off x="7890271" y="3804046"/>
              <a:ext cx="47625" cy="19050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985EE4A0-CDCC-4EEE-9493-B719451ECECC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871372" y="3785693"/>
                <a:ext cx="85045" cy="226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74B3185E-4007-4FE1-8A78-36F951688438}"/>
                  </a:ext>
                </a:extLst>
              </p14:cNvPr>
              <p14:cNvContentPartPr/>
              <p14:nvPr/>
            </p14:nvContentPartPr>
            <p14:xfrm>
              <a:off x="8140303" y="3854053"/>
              <a:ext cx="95250" cy="9525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74B3185E-4007-4FE1-8A78-36F951688438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8123048" y="3377803"/>
                <a:ext cx="129416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446AF2F4-75F4-490C-87DD-E0A6D036B75D}"/>
                  </a:ext>
                </a:extLst>
              </p14:cNvPr>
              <p14:cNvContentPartPr/>
              <p14:nvPr/>
            </p14:nvContentPartPr>
            <p14:xfrm>
              <a:off x="8233171" y="3775471"/>
              <a:ext cx="9525" cy="19050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446AF2F4-75F4-490C-87DD-E0A6D036B75D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7756921" y="3757825"/>
                <a:ext cx="952500" cy="226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7AF17189-8556-4168-B1C2-50B33A984B87}"/>
                  </a:ext>
                </a:extLst>
              </p14:cNvPr>
              <p14:cNvContentPartPr/>
              <p14:nvPr/>
            </p14:nvContentPartPr>
            <p14:xfrm>
              <a:off x="8290322" y="3754040"/>
              <a:ext cx="133350" cy="7620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7AF17189-8556-4168-B1C2-50B33A984B8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272371" y="3736643"/>
                <a:ext cx="169618" cy="11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1D84096F-8D10-4BC4-B9A1-CA9883F49118}"/>
                  </a:ext>
                </a:extLst>
              </p14:cNvPr>
              <p14:cNvContentPartPr/>
              <p14:nvPr/>
            </p14:nvContentPartPr>
            <p14:xfrm>
              <a:off x="8374893" y="3886542"/>
              <a:ext cx="219075" cy="180974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1D84096F-8D10-4BC4-B9A1-CA9883F49118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8357140" y="3869323"/>
                <a:ext cx="254226" cy="215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B1FAC585-6C75-4A19-B793-6004BCB3DC19}"/>
                  </a:ext>
                </a:extLst>
              </p14:cNvPr>
              <p14:cNvContentPartPr/>
              <p14:nvPr/>
            </p14:nvContentPartPr>
            <p14:xfrm>
              <a:off x="8618935" y="3661171"/>
              <a:ext cx="171450" cy="51435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B1FAC585-6C75-4A19-B793-6004BCB3DC1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601113" y="3643397"/>
                <a:ext cx="206738" cy="550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DBA0D743-762B-4F50-AED5-656F49939F8C}"/>
                  </a:ext>
                </a:extLst>
              </p14:cNvPr>
              <p14:cNvContentPartPr/>
              <p14:nvPr/>
            </p14:nvContentPartPr>
            <p14:xfrm>
              <a:off x="9161069" y="3506113"/>
              <a:ext cx="409575" cy="304799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DBA0D743-762B-4F50-AED5-656F49939F8C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9143480" y="3488522"/>
                <a:ext cx="445112" cy="340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26441AD2-3DA6-42A4-82F1-287981EC268E}"/>
                  </a:ext>
                </a:extLst>
              </p14:cNvPr>
              <p14:cNvContentPartPr/>
              <p14:nvPr/>
            </p14:nvContentPartPr>
            <p14:xfrm>
              <a:off x="8968978" y="3808027"/>
              <a:ext cx="1047749" cy="152399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26441AD2-3DA6-42A4-82F1-287981EC268E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951293" y="3790182"/>
                <a:ext cx="1083480" cy="187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F415BC8F-5D71-4537-82B9-95E5CC73133D}"/>
                  </a:ext>
                </a:extLst>
              </p14:cNvPr>
              <p14:cNvContentPartPr/>
              <p14:nvPr/>
            </p14:nvContentPartPr>
            <p14:xfrm>
              <a:off x="9126272" y="4161234"/>
              <a:ext cx="161925" cy="19050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F415BC8F-5D71-4537-82B9-95E5CC73133D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108910" y="4143214"/>
                <a:ext cx="197003" cy="226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D35A50EB-3F78-4A02-ADAF-CE63FE04D745}"/>
                  </a:ext>
                </a:extLst>
              </p14:cNvPr>
              <p14:cNvContentPartPr/>
              <p14:nvPr/>
            </p14:nvContentPartPr>
            <p14:xfrm>
              <a:off x="9261872" y="4104085"/>
              <a:ext cx="114300" cy="123824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D35A50EB-3F78-4A02-ADAF-CE63FE04D745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9243613" y="4086139"/>
                <a:ext cx="150452" cy="159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70508833-B201-438F-8DFD-73D0881FA6BF}"/>
                  </a:ext>
                </a:extLst>
              </p14:cNvPr>
              <p14:cNvContentPartPr/>
              <p14:nvPr/>
            </p14:nvContentPartPr>
            <p14:xfrm>
              <a:off x="9519047" y="4292310"/>
              <a:ext cx="228600" cy="47625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70508833-B201-438F-8DFD-73D0881FA6BF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500846" y="4274406"/>
                <a:ext cx="264637" cy="83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83E6F769-1E40-4C84-B539-C1E5AB4D177F}"/>
                  </a:ext>
                </a:extLst>
              </p14:cNvPr>
              <p14:cNvContentPartPr/>
              <p14:nvPr/>
            </p14:nvContentPartPr>
            <p14:xfrm>
              <a:off x="9634264" y="4218383"/>
              <a:ext cx="57150" cy="238125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83E6F769-1E40-4C84-B539-C1E5AB4D177F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616427" y="4200704"/>
                <a:ext cx="93187" cy="273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2B738BF6-BBBA-4C00-80C7-839696F3CB8B}"/>
                  </a:ext>
                </a:extLst>
              </p14:cNvPr>
              <p14:cNvContentPartPr/>
              <p14:nvPr/>
            </p14:nvContentPartPr>
            <p14:xfrm>
              <a:off x="9790509" y="4118371"/>
              <a:ext cx="114300" cy="13335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2B738BF6-BBBA-4C00-80C7-839696F3CB8B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9772897" y="4100321"/>
                <a:ext cx="149884" cy="169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BDECE92A-9F54-4897-BC99-0B67C4C16D1D}"/>
                  </a:ext>
                </a:extLst>
              </p14:cNvPr>
              <p14:cNvContentPartPr/>
              <p14:nvPr/>
            </p14:nvContentPartPr>
            <p14:xfrm>
              <a:off x="9740503" y="4091130"/>
              <a:ext cx="266700" cy="180974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BDECE92A-9F54-4897-BC99-0B67C4C16D1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722747" y="4073287"/>
                <a:ext cx="302574" cy="21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7E5D9C84-59DA-4415-BD08-8118749E9777}"/>
                  </a:ext>
                </a:extLst>
              </p14:cNvPr>
              <p14:cNvContentPartPr/>
              <p14:nvPr/>
            </p14:nvContentPartPr>
            <p14:xfrm>
              <a:off x="10004822" y="3939777"/>
              <a:ext cx="228600" cy="85725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7E5D9C84-59DA-4415-BD08-8118749E9777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9987237" y="3920895"/>
                <a:ext cx="264128" cy="123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6F8EB217-B1A2-47B7-B0C0-A8885A4678FF}"/>
                  </a:ext>
                </a:extLst>
              </p14:cNvPr>
              <p14:cNvContentPartPr/>
              <p14:nvPr/>
            </p14:nvContentPartPr>
            <p14:xfrm>
              <a:off x="4135011" y="67552"/>
              <a:ext cx="3448050" cy="1343025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6F8EB217-B1A2-47B7-B0C0-A8885A4678FF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4117355" y="49578"/>
                <a:ext cx="3483723" cy="1378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955F8CF4-0784-4437-AFF4-973DF72D04B4}"/>
                  </a:ext>
                </a:extLst>
              </p14:cNvPr>
              <p14:cNvContentPartPr/>
              <p14:nvPr/>
            </p14:nvContentPartPr>
            <p14:xfrm>
              <a:off x="5700713" y="4431235"/>
              <a:ext cx="638174" cy="314325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955F8CF4-0784-4437-AFF4-973DF72D04B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682976" y="4413532"/>
                <a:ext cx="674010" cy="35009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69C7-4A76-4FED-A46A-D3E42804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9E5295-4B73-49B4-A3DC-89339BD20E03}"/>
                  </a:ext>
                </a:extLst>
              </p14:cNvPr>
              <p14:cNvContentPartPr/>
              <p14:nvPr/>
            </p14:nvContentPartPr>
            <p14:xfrm>
              <a:off x="1899410" y="1689496"/>
              <a:ext cx="9525" cy="419099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9E5295-4B73-49B4-A3DC-89339BD20E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5267" y="1671869"/>
                <a:ext cx="38100" cy="454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49EC2B-A59C-4479-A195-A79A8C7C4817}"/>
                  </a:ext>
                </a:extLst>
              </p14:cNvPr>
              <p14:cNvContentPartPr/>
              <p14:nvPr/>
            </p14:nvContentPartPr>
            <p14:xfrm>
              <a:off x="1703784" y="1645131"/>
              <a:ext cx="323850" cy="476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49EC2B-A59C-4479-A195-A79A8C7C48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5631" y="1626311"/>
                <a:ext cx="359793" cy="85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B7AE4F-C9A4-4E1E-B3D5-05153E785830}"/>
                  </a:ext>
                </a:extLst>
              </p14:cNvPr>
              <p14:cNvContentPartPr/>
              <p14:nvPr/>
            </p14:nvContentPartPr>
            <p14:xfrm>
              <a:off x="1832371" y="2080320"/>
              <a:ext cx="495299" cy="9525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B7AE4F-C9A4-4E1E-B3D5-05153E7858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4451" y="2062708"/>
                <a:ext cx="530780" cy="130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CCE3F2-DB9B-4545-8BC1-8D6B4B6D70C8}"/>
                  </a:ext>
                </a:extLst>
              </p14:cNvPr>
              <p14:cNvContentPartPr/>
              <p14:nvPr/>
            </p14:nvContentPartPr>
            <p14:xfrm>
              <a:off x="2372088" y="2046684"/>
              <a:ext cx="161925" cy="304799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CCE3F2-DB9B-4545-8BC1-8D6B4B6D70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4176" y="2028606"/>
                <a:ext cx="197391" cy="340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9BECA1-CFB8-4478-B3B8-36B84D67559D}"/>
                  </a:ext>
                </a:extLst>
              </p14:cNvPr>
              <p14:cNvContentPartPr/>
              <p14:nvPr/>
            </p14:nvContentPartPr>
            <p14:xfrm>
              <a:off x="2625328" y="1868090"/>
              <a:ext cx="285750" cy="381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9BECA1-CFB8-4478-B3B8-36B84D6755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7804" y="1849229"/>
                <a:ext cx="321156" cy="75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406352-5D7F-4C5C-9B0F-59DA4E1DA6E5}"/>
                  </a:ext>
                </a:extLst>
              </p14:cNvPr>
              <p14:cNvContentPartPr/>
              <p14:nvPr/>
            </p14:nvContentPartPr>
            <p14:xfrm>
              <a:off x="2661046" y="2071443"/>
              <a:ext cx="285750" cy="2857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406352-5D7F-4C5C-9B0F-59DA4E1DA6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3119" y="2051722"/>
                <a:ext cx="321245" cy="68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91B97D-3844-4988-8ADE-BCAE95E16975}"/>
                  </a:ext>
                </a:extLst>
              </p14:cNvPr>
              <p14:cNvContentPartPr/>
              <p14:nvPr/>
            </p14:nvContentPartPr>
            <p14:xfrm>
              <a:off x="3375421" y="1775221"/>
              <a:ext cx="47625" cy="42862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91B97D-3844-4988-8ADE-BCAE95E169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6061" y="1757437"/>
                <a:ext cx="85957" cy="464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18EF67-62DC-46E2-BA80-03971612EFE7}"/>
                  </a:ext>
                </a:extLst>
              </p14:cNvPr>
              <p14:cNvContentPartPr/>
              <p14:nvPr/>
            </p14:nvContentPartPr>
            <p14:xfrm>
              <a:off x="3225403" y="1774035"/>
              <a:ext cx="304799" cy="1143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18EF67-62DC-46E2-BA80-03971612EF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07602" y="1756287"/>
                <a:ext cx="340765" cy="149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FB7C76C-4AC9-44F7-A719-D7A2B06282CC}"/>
                  </a:ext>
                </a:extLst>
              </p14:cNvPr>
              <p14:cNvContentPartPr/>
              <p14:nvPr/>
            </p14:nvContentPartPr>
            <p14:xfrm>
              <a:off x="3325415" y="2175271"/>
              <a:ext cx="114300" cy="381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FB7C76C-4AC9-44F7-A719-D7A2B06282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08287" y="2156595"/>
                <a:ext cx="148905" cy="75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B5B2437-BD65-4D08-B741-474125DE90DA}"/>
                  </a:ext>
                </a:extLst>
              </p14:cNvPr>
              <p14:cNvContentPartPr/>
              <p14:nvPr/>
            </p14:nvContentPartPr>
            <p14:xfrm>
              <a:off x="3682602" y="2010965"/>
              <a:ext cx="9525" cy="152399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B5B2437-BD65-4D08-B741-474125DE90D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60954" y="1992692"/>
                <a:ext cx="52388" cy="188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773A91A-9C28-43B8-B092-B5D230803228}"/>
                  </a:ext>
                </a:extLst>
              </p14:cNvPr>
              <p14:cNvContentPartPr/>
              <p14:nvPr/>
            </p14:nvContentPartPr>
            <p14:xfrm>
              <a:off x="3911202" y="1889991"/>
              <a:ext cx="409575" cy="1905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773A91A-9C28-43B8-B092-B5D2308032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93705" y="1873847"/>
                <a:ext cx="444926" cy="51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A2C8109-1E06-4538-874E-19F317461B31}"/>
                  </a:ext>
                </a:extLst>
              </p14:cNvPr>
              <p14:cNvContentPartPr/>
              <p14:nvPr/>
            </p14:nvContentPartPr>
            <p14:xfrm>
              <a:off x="4104084" y="1760934"/>
              <a:ext cx="95250" cy="419099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A2C8109-1E06-4538-874E-19F317461B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85260" y="1743185"/>
                <a:ext cx="132522" cy="4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EF29C1-9335-4BA1-A1B1-7CBEAD6D82DA}"/>
                  </a:ext>
                </a:extLst>
              </p14:cNvPr>
              <p14:cNvContentPartPr/>
              <p14:nvPr/>
            </p14:nvContentPartPr>
            <p14:xfrm>
              <a:off x="4597002" y="1696640"/>
              <a:ext cx="66675" cy="37147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EF29C1-9335-4BA1-A1B1-7CBEAD6D82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78952" y="1678625"/>
                <a:ext cx="103144" cy="407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603C2AC-7F5D-47AA-83C3-B098BA4DBAD6}"/>
                  </a:ext>
                </a:extLst>
              </p14:cNvPr>
              <p14:cNvContentPartPr/>
              <p14:nvPr/>
            </p14:nvContentPartPr>
            <p14:xfrm>
              <a:off x="4439840" y="1740239"/>
              <a:ext cx="257175" cy="476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603C2AC-7F5D-47AA-83C3-B098BA4DBA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22530" y="1722984"/>
                <a:ext cx="292148" cy="8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A916E2-AE5C-44EB-ADA8-3E1405BCE42B}"/>
                  </a:ext>
                </a:extLst>
              </p14:cNvPr>
              <p14:cNvContentPartPr/>
              <p14:nvPr/>
            </p14:nvContentPartPr>
            <p14:xfrm>
              <a:off x="4518422" y="2118121"/>
              <a:ext cx="123824" cy="1905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A916E2-AE5C-44EB-ADA8-3E1405BCE4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01427" y="2103065"/>
                <a:ext cx="158162" cy="4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F2617D-73B0-4A32-9759-0E5EC9A356E6}"/>
                  </a:ext>
                </a:extLst>
              </p14:cNvPr>
              <p14:cNvContentPartPr/>
              <p14:nvPr/>
            </p14:nvContentPartPr>
            <p14:xfrm>
              <a:off x="4804171" y="2086707"/>
              <a:ext cx="219075" cy="209549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F2617D-73B0-4A32-9759-0E5EC9A356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86066" y="2068725"/>
                <a:ext cx="254924" cy="245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8ED048-7C07-4195-BAC9-4EDA62B72883}"/>
                  </a:ext>
                </a:extLst>
              </p14:cNvPr>
              <p14:cNvContentPartPr/>
              <p14:nvPr/>
            </p14:nvContentPartPr>
            <p14:xfrm>
              <a:off x="5332808" y="1710928"/>
              <a:ext cx="295275" cy="381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8ED048-7C07-4195-BAC9-4EDA62B728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15055" y="1694920"/>
                <a:ext cx="331143" cy="69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401DDE-186D-4388-8ECE-885DF7613823}"/>
                  </a:ext>
                </a:extLst>
              </p14:cNvPr>
              <p14:cNvContentPartPr/>
              <p14:nvPr/>
            </p14:nvContentPartPr>
            <p14:xfrm>
              <a:off x="5368528" y="1939528"/>
              <a:ext cx="209549" cy="1905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401DDE-186D-4388-8ECE-885DF7613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50671" y="1922556"/>
                <a:ext cx="245628" cy="53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912D45C-9B8D-486B-B215-F6333CC81744}"/>
                  </a:ext>
                </a:extLst>
              </p14:cNvPr>
              <p14:cNvContentPartPr/>
              <p14:nvPr/>
            </p14:nvContentPartPr>
            <p14:xfrm>
              <a:off x="6115720" y="1618058"/>
              <a:ext cx="95250" cy="48577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912D45C-9B8D-486B-B215-F6333CC817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97883" y="1599932"/>
                <a:ext cx="130567" cy="521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B422D4D-09BB-4B60-8EA7-85FE71AAD534}"/>
                  </a:ext>
                </a:extLst>
              </p14:cNvPr>
              <p14:cNvContentPartPr/>
              <p14:nvPr/>
            </p14:nvContentPartPr>
            <p14:xfrm>
              <a:off x="6297216" y="1753790"/>
              <a:ext cx="247649" cy="219075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422D4D-09BB-4B60-8EA7-85FE71AAD5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79139" y="1735921"/>
                <a:ext cx="283441" cy="25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289FC8-3C86-486C-8F93-88F6E25D6447}"/>
                  </a:ext>
                </a:extLst>
              </p14:cNvPr>
              <p14:cNvContentPartPr/>
              <p14:nvPr/>
            </p14:nvContentPartPr>
            <p14:xfrm>
              <a:off x="6582966" y="1989534"/>
              <a:ext cx="57150" cy="1905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289FC8-3C86-486C-8F93-88F6E25D644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65786" y="1972248"/>
                <a:ext cx="91861" cy="225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0C2B46B-ADA4-4F4E-954A-E13F02446D2E}"/>
                  </a:ext>
                </a:extLst>
              </p14:cNvPr>
              <p14:cNvContentPartPr/>
              <p14:nvPr/>
            </p14:nvContentPartPr>
            <p14:xfrm>
              <a:off x="6754415" y="1886682"/>
              <a:ext cx="28575" cy="952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0C2B46B-ADA4-4F4E-954A-E13F02446D2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39359" y="1870260"/>
                <a:ext cx="58994" cy="4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030176B-DD23-4483-BBF7-E9DBC72AD2F0}"/>
                  </a:ext>
                </a:extLst>
              </p14:cNvPr>
              <p14:cNvContentPartPr/>
              <p14:nvPr/>
            </p14:nvContentPartPr>
            <p14:xfrm>
              <a:off x="6711553" y="1753790"/>
              <a:ext cx="38100" cy="32385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030176B-DD23-4483-BBF7-E9DBC72AD2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94425" y="1735555"/>
                <a:ext cx="72705" cy="359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FE969F6-F646-43B9-B471-BB005BBDB703}"/>
                  </a:ext>
                </a:extLst>
              </p14:cNvPr>
              <p14:cNvContentPartPr/>
              <p14:nvPr/>
            </p14:nvContentPartPr>
            <p14:xfrm>
              <a:off x="6697265" y="1905102"/>
              <a:ext cx="114300" cy="952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FE969F6-F646-43B9-B471-BB005BBDB70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79256" y="1892488"/>
                <a:ext cx="150685" cy="35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7560FC4-6C29-4E83-A20B-024F9BA645FB}"/>
                  </a:ext>
                </a:extLst>
              </p14:cNvPr>
              <p14:cNvContentPartPr/>
              <p14:nvPr/>
            </p14:nvContentPartPr>
            <p14:xfrm>
              <a:off x="6940153" y="1682798"/>
              <a:ext cx="200025" cy="333374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7560FC4-6C29-4E83-A20B-024F9BA645F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22100" y="1665009"/>
                <a:ext cx="235770" cy="368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8963885-A46B-45B7-ACB0-ED3E96A1650E}"/>
                  </a:ext>
                </a:extLst>
              </p14:cNvPr>
              <p14:cNvContentPartPr/>
              <p14:nvPr/>
            </p14:nvContentPartPr>
            <p14:xfrm>
              <a:off x="7103873" y="2046684"/>
              <a:ext cx="238125" cy="180974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8963885-A46B-45B7-ACB0-ED3E96A1650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85668" y="2028659"/>
                <a:ext cx="274171" cy="216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C58F60D-2B62-4DBD-87AD-F50BF094BC19}"/>
                  </a:ext>
                </a:extLst>
              </p14:cNvPr>
              <p14:cNvContentPartPr/>
              <p14:nvPr/>
            </p14:nvContentPartPr>
            <p14:xfrm>
              <a:off x="7508385" y="1510902"/>
              <a:ext cx="142875" cy="600075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C58F60D-2B62-4DBD-87AD-F50BF094BC1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91226" y="1493295"/>
                <a:ext cx="177543" cy="635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62B20A6-DD6A-422F-A61C-C5D4D97CCF2E}"/>
                  </a:ext>
                </a:extLst>
              </p14:cNvPr>
              <p14:cNvContentPartPr/>
              <p14:nvPr/>
            </p14:nvContentPartPr>
            <p14:xfrm>
              <a:off x="8018859" y="1582340"/>
              <a:ext cx="190500" cy="600075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62B20A6-DD6A-422F-A61C-C5D4D97CCF2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01285" y="1564481"/>
                <a:ext cx="225296" cy="635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D2F1047-FED0-479C-906A-13CE7FD4B717}"/>
                  </a:ext>
                </a:extLst>
              </p14:cNvPr>
              <p14:cNvContentPartPr/>
              <p14:nvPr/>
            </p14:nvContentPartPr>
            <p14:xfrm>
              <a:off x="8192188" y="1846659"/>
              <a:ext cx="190500" cy="247649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D2F1047-FED0-479C-906A-13CE7FD4B7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74997" y="1829047"/>
                <a:ext cx="225232" cy="283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7C87530-7BF9-4D6E-9C2D-5ED5DC3C02FE}"/>
                  </a:ext>
                </a:extLst>
              </p14:cNvPr>
              <p14:cNvContentPartPr/>
              <p14:nvPr/>
            </p14:nvContentPartPr>
            <p14:xfrm>
              <a:off x="1117996" y="2025252"/>
              <a:ext cx="200025" cy="9525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7C87530-7BF9-4D6E-9C2D-5ED5DC3C02F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9645" y="1558527"/>
                <a:ext cx="23636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8D7EBC3-1296-43C4-8594-F21445F1846C}"/>
                  </a:ext>
                </a:extLst>
              </p14:cNvPr>
              <p14:cNvContentPartPr/>
              <p14:nvPr/>
            </p14:nvContentPartPr>
            <p14:xfrm>
              <a:off x="1146571" y="2139553"/>
              <a:ext cx="219075" cy="1905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8D7EBC3-1296-43C4-8594-F21445F1846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28932" y="2124434"/>
                <a:ext cx="254000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C8AAD4B-DCC9-4AF2-81BA-BA244B1A23CD}"/>
                  </a:ext>
                </a:extLst>
              </p14:cNvPr>
              <p14:cNvContentPartPr/>
              <p14:nvPr/>
            </p14:nvContentPartPr>
            <p14:xfrm>
              <a:off x="317896" y="2042884"/>
              <a:ext cx="476250" cy="28575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C8AAD4B-DCC9-4AF2-81BA-BA244B1A23C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0337" y="2027183"/>
                <a:ext cx="511727" cy="5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19562C1-0EA0-4DFE-A76C-B987022418E3}"/>
                  </a:ext>
                </a:extLst>
              </p14:cNvPr>
              <p14:cNvContentPartPr/>
              <p14:nvPr/>
            </p14:nvContentPartPr>
            <p14:xfrm>
              <a:off x="839391" y="1818083"/>
              <a:ext cx="123824" cy="238125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19562C1-0EA0-4DFE-A76C-B987022418E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2300" y="1800215"/>
                <a:ext cx="158355" cy="274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3C6827F-16FB-475A-987F-E59CA0D9338A}"/>
                  </a:ext>
                </a:extLst>
              </p14:cNvPr>
              <p14:cNvContentPartPr/>
              <p14:nvPr/>
            </p14:nvContentPartPr>
            <p14:xfrm>
              <a:off x="923852" y="2039541"/>
              <a:ext cx="133350" cy="123824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3C6827F-16FB-475A-987F-E59CA0D9338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5484" y="2021491"/>
                <a:ext cx="169718" cy="159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A0799CA-3580-4377-A8C4-61195982C551}"/>
                  </a:ext>
                </a:extLst>
              </p14:cNvPr>
              <p14:cNvContentPartPr/>
              <p14:nvPr/>
            </p14:nvContentPartPr>
            <p14:xfrm>
              <a:off x="560784" y="2241693"/>
              <a:ext cx="914400" cy="104775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A0799CA-3580-4377-A8C4-61195982C55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2883" y="2223813"/>
                <a:ext cx="949845" cy="140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D885A1C-2200-45CD-B4AC-04D53F281652}"/>
                  </a:ext>
                </a:extLst>
              </p14:cNvPr>
              <p14:cNvContentPartPr/>
              <p14:nvPr/>
            </p14:nvContentPartPr>
            <p14:xfrm>
              <a:off x="840921" y="2461022"/>
              <a:ext cx="47625" cy="447674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D885A1C-2200-45CD-B4AC-04D53F28165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1871" y="2443487"/>
                <a:ext cx="85344" cy="483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74140DC-984E-4E31-A6D7-EAEA3A75B79F}"/>
                  </a:ext>
                </a:extLst>
              </p14:cNvPr>
              <p14:cNvContentPartPr/>
              <p14:nvPr/>
            </p14:nvContentPartPr>
            <p14:xfrm>
              <a:off x="1062445" y="2575321"/>
              <a:ext cx="247649" cy="504825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74140DC-984E-4E31-A6D7-EAEA3A75B79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45085" y="2557627"/>
                <a:ext cx="282724" cy="540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58EDBF2-C2C1-49B7-A267-B04621CB268F}"/>
                  </a:ext>
                </a:extLst>
              </p14:cNvPr>
              <p14:cNvContentPartPr/>
              <p14:nvPr/>
            </p14:nvContentPartPr>
            <p14:xfrm>
              <a:off x="1323755" y="2911078"/>
              <a:ext cx="133350" cy="180974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58EDBF2-C2C1-49B7-A267-B04621CB268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06284" y="2893053"/>
                <a:ext cx="168649" cy="216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9D37071-E0CB-4F06-B808-D3473855C1B8}"/>
                  </a:ext>
                </a:extLst>
              </p14:cNvPr>
              <p14:cNvContentPartPr/>
              <p14:nvPr/>
            </p14:nvContentPartPr>
            <p14:xfrm>
              <a:off x="1516311" y="2973756"/>
              <a:ext cx="104775" cy="247649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9D37071-E0CB-4F06-B808-D3473855C1B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98360" y="2955626"/>
                <a:ext cx="141043" cy="283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636061D-9893-4E87-B65E-5085A521C9E7}"/>
                  </a:ext>
                </a:extLst>
              </p14:cNvPr>
              <p14:cNvContentPartPr/>
              <p14:nvPr/>
            </p14:nvContentPartPr>
            <p14:xfrm>
              <a:off x="3075383" y="2903934"/>
              <a:ext cx="257175" cy="457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636061D-9893-4E87-B65E-5085A521C9E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57374" y="2885934"/>
                <a:ext cx="292834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1C25A80-6517-4164-AD25-728E7BB28414}"/>
                  </a:ext>
                </a:extLst>
              </p14:cNvPr>
              <p14:cNvContentPartPr/>
              <p14:nvPr/>
            </p14:nvContentPartPr>
            <p14:xfrm>
              <a:off x="3473928" y="3228938"/>
              <a:ext cx="171450" cy="247649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1C25A80-6517-4164-AD25-728E7BB2841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56642" y="3211147"/>
                <a:ext cx="206375" cy="28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A1447F6-819C-4E76-9A70-7CF70840B6EF}"/>
                  </a:ext>
                </a:extLst>
              </p14:cNvPr>
              <p14:cNvContentPartPr/>
              <p14:nvPr/>
            </p14:nvContentPartPr>
            <p14:xfrm>
              <a:off x="3831238" y="2853928"/>
              <a:ext cx="114300" cy="419099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A1447F6-819C-4E76-9A70-7CF70840B6E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13458" y="2835785"/>
                <a:ext cx="150223" cy="455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735E43F-E590-4041-8732-A0503F396F43}"/>
                  </a:ext>
                </a:extLst>
              </p14:cNvPr>
              <p14:cNvContentPartPr/>
              <p14:nvPr/>
            </p14:nvContentPartPr>
            <p14:xfrm>
              <a:off x="4036860" y="2993646"/>
              <a:ext cx="57150" cy="257175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735E43F-E590-4041-8732-A0503F396F4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20387" y="2975983"/>
                <a:ext cx="90431" cy="292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B199C08-F38D-4C68-B88D-B56D9E2AFB22}"/>
                  </a:ext>
                </a:extLst>
              </p14:cNvPr>
              <p14:cNvContentPartPr/>
              <p14:nvPr/>
            </p14:nvContentPartPr>
            <p14:xfrm>
              <a:off x="4232671" y="2832497"/>
              <a:ext cx="104775" cy="466724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B199C08-F38D-4C68-B88D-B56D9E2AFB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14094" y="2814905"/>
                <a:ext cx="141558" cy="502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BCC2FE4-BB74-4DAA-9552-93EB41DA04A6}"/>
                  </a:ext>
                </a:extLst>
              </p14:cNvPr>
              <p14:cNvContentPartPr/>
              <p14:nvPr/>
            </p14:nvContentPartPr>
            <p14:xfrm>
              <a:off x="4561283" y="3027512"/>
              <a:ext cx="238125" cy="9525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BCC2FE4-BB74-4DAA-9552-93EB41DA04A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43894" y="3013905"/>
                <a:ext cx="273258" cy="36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28E2445-BE26-4C7B-9027-2A728B0E1A97}"/>
                  </a:ext>
                </a:extLst>
              </p14:cNvPr>
              <p14:cNvContentPartPr/>
              <p14:nvPr/>
            </p14:nvContentPartPr>
            <p14:xfrm>
              <a:off x="4589859" y="3152848"/>
              <a:ext cx="523874" cy="47625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28E2445-BE26-4C7B-9027-2A728B0E1A9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71893" y="3136529"/>
                <a:ext cx="559446" cy="80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326CA3E-C662-44DB-8234-602E9CDAA9E1}"/>
                  </a:ext>
                </a:extLst>
              </p14:cNvPr>
              <p14:cNvContentPartPr/>
              <p14:nvPr/>
            </p14:nvContentPartPr>
            <p14:xfrm>
              <a:off x="5482828" y="2903934"/>
              <a:ext cx="342900" cy="1905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326CA3E-C662-44DB-8234-602E9CDAA9E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64743" y="2881255"/>
                <a:ext cx="378709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09A90ED-9899-4728-A368-F4D7AD206720}"/>
                  </a:ext>
                </a:extLst>
              </p14:cNvPr>
              <p14:cNvContentPartPr/>
              <p14:nvPr/>
            </p14:nvContentPartPr>
            <p14:xfrm>
              <a:off x="5945775" y="2532458"/>
              <a:ext cx="171450" cy="600075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09A90ED-9899-4728-A368-F4D7AD20672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28524" y="2514745"/>
                <a:ext cx="206303" cy="635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3C4548D-9952-430E-9369-B7A901DDF607}"/>
                  </a:ext>
                </a:extLst>
              </p14:cNvPr>
              <p14:cNvContentPartPr/>
              <p14:nvPr/>
            </p14:nvContentPartPr>
            <p14:xfrm>
              <a:off x="6211490" y="2574396"/>
              <a:ext cx="209549" cy="40005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3C4548D-9952-430E-9369-B7A901DDF60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93518" y="2556752"/>
                <a:ext cx="245133" cy="435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F8F947-3941-4943-BEDE-EA0402424487}"/>
                  </a:ext>
                </a:extLst>
              </p14:cNvPr>
              <p14:cNvContentPartPr/>
              <p14:nvPr/>
            </p14:nvContentPartPr>
            <p14:xfrm>
              <a:off x="6489729" y="2875359"/>
              <a:ext cx="19050" cy="209549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F8F947-3941-4943-BEDE-EA040242448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67504" y="2857686"/>
                <a:ext cx="63954" cy="245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906A719-AD5F-4AE1-BBF0-51102631C873}"/>
                  </a:ext>
                </a:extLst>
              </p14:cNvPr>
              <p14:cNvContentPartPr/>
              <p14:nvPr/>
            </p14:nvContentPartPr>
            <p14:xfrm>
              <a:off x="6690122" y="2743885"/>
              <a:ext cx="209549" cy="952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906A719-AD5F-4AE1-BBF0-51102631C87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71932" y="2727463"/>
                <a:ext cx="245565" cy="4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C818AC8-E93A-447D-9255-157EBC3AFDE3}"/>
                  </a:ext>
                </a:extLst>
              </p14:cNvPr>
              <p14:cNvContentPartPr/>
              <p14:nvPr/>
            </p14:nvContentPartPr>
            <p14:xfrm>
              <a:off x="6797279" y="2653902"/>
              <a:ext cx="19050" cy="352425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C818AC8-E93A-447D-9255-157EBC3AFDE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777418" y="2635698"/>
                <a:ext cx="59177" cy="388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3735481-82E7-47F5-9942-E07F35F25CB4}"/>
                  </a:ext>
                </a:extLst>
              </p14:cNvPr>
              <p14:cNvContentPartPr/>
              <p14:nvPr/>
            </p14:nvContentPartPr>
            <p14:xfrm>
              <a:off x="6954440" y="2632471"/>
              <a:ext cx="152399" cy="228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3735481-82E7-47F5-9942-E07F35F25CB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936744" y="2614941"/>
                <a:ext cx="188151" cy="264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389F318-2CDE-4B2F-8829-8BC675C93B4A}"/>
                  </a:ext>
                </a:extLst>
              </p14:cNvPr>
              <p14:cNvContentPartPr/>
              <p14:nvPr/>
            </p14:nvContentPartPr>
            <p14:xfrm>
              <a:off x="7035002" y="2882502"/>
              <a:ext cx="228600" cy="219075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389F318-2CDE-4B2F-8829-8BC675C93B4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16685" y="2864817"/>
                <a:ext cx="264868" cy="254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290AE84-9228-4110-A9EB-D8D8D2563D69}"/>
                  </a:ext>
                </a:extLst>
              </p14:cNvPr>
              <p14:cNvContentPartPr/>
              <p14:nvPr/>
            </p14:nvContentPartPr>
            <p14:xfrm>
              <a:off x="7122641" y="2475309"/>
              <a:ext cx="352425" cy="85725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290AE84-9228-4110-A9EB-D8D8D2563D6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104820" y="2457262"/>
                <a:ext cx="388431" cy="892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D4157CA-1BD3-4CE8-8156-EE0F7E9A6B47}"/>
                  </a:ext>
                </a:extLst>
              </p14:cNvPr>
              <p14:cNvContentPartPr/>
              <p14:nvPr/>
            </p14:nvContentPartPr>
            <p14:xfrm>
              <a:off x="7738848" y="2711053"/>
              <a:ext cx="628650" cy="361949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D4157CA-1BD3-4CE8-8156-EE0F7E9A6B4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721256" y="2693631"/>
                <a:ext cx="664193" cy="397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81ED4AF-BE30-4B6D-9126-DDEFD4EB155B}"/>
                  </a:ext>
                </a:extLst>
              </p14:cNvPr>
              <p14:cNvContentPartPr/>
              <p14:nvPr/>
            </p14:nvContentPartPr>
            <p14:xfrm>
              <a:off x="7507282" y="3339703"/>
              <a:ext cx="1400175" cy="123824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81ED4AF-BE30-4B6D-9126-DDEFD4EB155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89618" y="3321166"/>
                <a:ext cx="1435864" cy="160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484A0F9-A98F-4118-B41D-863D2153FDB3}"/>
                  </a:ext>
                </a:extLst>
              </p14:cNvPr>
              <p14:cNvContentPartPr/>
              <p14:nvPr/>
            </p14:nvContentPartPr>
            <p14:xfrm>
              <a:off x="7743404" y="3661171"/>
              <a:ext cx="200025" cy="200025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484A0F9-A98F-4118-B41D-863D2153FDB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25053" y="3643976"/>
                <a:ext cx="236360" cy="234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77D5D96-78CE-47C5-A026-930A523659FC}"/>
                  </a:ext>
                </a:extLst>
              </p14:cNvPr>
              <p14:cNvContentPartPr/>
              <p14:nvPr/>
            </p14:nvContentPartPr>
            <p14:xfrm>
              <a:off x="7897415" y="3582591"/>
              <a:ext cx="219075" cy="123824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77D5D96-78CE-47C5-A026-930A523659F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879404" y="3564382"/>
                <a:ext cx="255465" cy="159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DF386C6-84C6-4C25-9C26-5DDAA98FA1F5}"/>
                  </a:ext>
                </a:extLst>
              </p14:cNvPr>
              <p14:cNvContentPartPr/>
              <p14:nvPr/>
            </p14:nvContentPartPr>
            <p14:xfrm>
              <a:off x="8211741" y="3768328"/>
              <a:ext cx="276224" cy="1905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DF386C6-84C6-4C25-9C26-5DDAA98FA1F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194209" y="3745649"/>
                <a:ext cx="311647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CA9CE94-C50F-40E9-9FE4-AF4032FE727B}"/>
                  </a:ext>
                </a:extLst>
              </p14:cNvPr>
              <p14:cNvContentPartPr/>
              <p14:nvPr/>
            </p14:nvContentPartPr>
            <p14:xfrm>
              <a:off x="8418909" y="3704034"/>
              <a:ext cx="9525" cy="152399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CA9CE94-C50F-40E9-9FE4-AF4032FE727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952184" y="3686126"/>
                <a:ext cx="952500" cy="188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E7A644D-442B-4744-A1C4-4A7208054689}"/>
                  </a:ext>
                </a:extLst>
              </p14:cNvPr>
              <p14:cNvContentPartPr/>
              <p14:nvPr/>
            </p14:nvContentPartPr>
            <p14:xfrm>
              <a:off x="8689246" y="3682602"/>
              <a:ext cx="171450" cy="142875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E7A644D-442B-4744-A1C4-4A720805468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671179" y="3665178"/>
                <a:ext cx="207952" cy="177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05E3EBA-9EFF-4F74-AB9C-34BC1313E9C8}"/>
                  </a:ext>
                </a:extLst>
              </p14:cNvPr>
              <p14:cNvContentPartPr/>
              <p14:nvPr/>
            </p14:nvContentPartPr>
            <p14:xfrm>
              <a:off x="8890396" y="3539727"/>
              <a:ext cx="85725" cy="66675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05E3EBA-9EFF-4F74-AB9C-34BC1313E9C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873594" y="3521707"/>
                <a:ext cx="119672" cy="102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6F134F2-EEDB-428F-85F6-D802E813E557}"/>
                  </a:ext>
                </a:extLst>
              </p14:cNvPr>
              <p14:cNvContentPartPr/>
              <p14:nvPr/>
            </p14:nvContentPartPr>
            <p14:xfrm>
              <a:off x="8780552" y="2846784"/>
              <a:ext cx="180974" cy="304799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6F134F2-EEDB-428F-85F6-D802E813E55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762527" y="2829088"/>
                <a:ext cx="216664" cy="340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8DA4A8B-7B59-4679-A614-639DE1486A02}"/>
                  </a:ext>
                </a:extLst>
              </p14:cNvPr>
              <p14:cNvContentPartPr/>
              <p14:nvPr/>
            </p14:nvContentPartPr>
            <p14:xfrm>
              <a:off x="9067917" y="2968228"/>
              <a:ext cx="47625" cy="247649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8DA4A8B-7B59-4679-A614-639DE1486A0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8631" y="2950330"/>
                <a:ext cx="86591" cy="283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4C6AD7F-BACD-4BF0-8CB6-6540AA04B84C}"/>
                  </a:ext>
                </a:extLst>
              </p14:cNvPr>
              <p14:cNvContentPartPr/>
              <p14:nvPr/>
            </p14:nvContentPartPr>
            <p14:xfrm>
              <a:off x="9519047" y="2725340"/>
              <a:ext cx="57150" cy="51435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4C6AD7F-BACD-4BF0-8CB6-6540AA04B84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501299" y="2707293"/>
                <a:ext cx="92292" cy="550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0533DD5-AF72-44E6-BCF0-70758CDADC22}"/>
                  </a:ext>
                </a:extLst>
              </p14:cNvPr>
              <p14:cNvContentPartPr/>
              <p14:nvPr/>
            </p14:nvContentPartPr>
            <p14:xfrm>
              <a:off x="9296376" y="3348331"/>
              <a:ext cx="600075" cy="1905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0533DD5-AF72-44E6-BCF0-70758CDADC2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278706" y="3329655"/>
                <a:ext cx="635777" cy="56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F162E28-708A-4115-B8CB-2C8AF68B5616}"/>
                  </a:ext>
                </a:extLst>
              </p14:cNvPr>
              <p14:cNvContentPartPr/>
              <p14:nvPr/>
            </p14:nvContentPartPr>
            <p14:xfrm>
              <a:off x="9338286" y="3568303"/>
              <a:ext cx="152399" cy="228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F162E28-708A-4115-B8CB-2C8AF68B561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321198" y="3550828"/>
                <a:ext cx="186924" cy="263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23F7EB5-DB50-42DD-9CDA-18A91E114722}"/>
                  </a:ext>
                </a:extLst>
              </p14:cNvPr>
              <p14:cNvContentPartPr/>
              <p14:nvPr/>
            </p14:nvContentPartPr>
            <p14:xfrm>
              <a:off x="9548338" y="3632596"/>
              <a:ext cx="133350" cy="1905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23F7EB5-DB50-42DD-9CDA-18A91E11472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530605" y="3614924"/>
                <a:ext cx="168461" cy="225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6268297-7AFB-4222-B705-4457BADD4A99}"/>
                  </a:ext>
                </a:extLst>
              </p14:cNvPr>
              <p14:cNvContentPartPr/>
              <p14:nvPr/>
            </p14:nvContentPartPr>
            <p14:xfrm>
              <a:off x="9181977" y="3446859"/>
              <a:ext cx="714375" cy="523874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6268297-7AFB-4222-B705-4457BADD4A9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164378" y="3429313"/>
                <a:ext cx="749932" cy="559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CBD5D65-F4BE-4FE8-86DE-D23AD01CD305}"/>
                  </a:ext>
                </a:extLst>
              </p14:cNvPr>
              <p14:cNvContentPartPr/>
              <p14:nvPr/>
            </p14:nvContentPartPr>
            <p14:xfrm>
              <a:off x="8715922" y="2668191"/>
              <a:ext cx="533400" cy="523874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CBD5D65-F4BE-4FE8-86DE-D23AD01CD30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98238" y="2650463"/>
                <a:ext cx="569128" cy="559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F55AD42-710A-43B4-8E78-F76E3C1BDE6C}"/>
                  </a:ext>
                </a:extLst>
              </p14:cNvPr>
              <p14:cNvContentPartPr/>
              <p14:nvPr/>
            </p14:nvContentPartPr>
            <p14:xfrm>
              <a:off x="3918346" y="3868340"/>
              <a:ext cx="228600" cy="9525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F55AD42-710A-43B4-8E78-F76E3C1BDE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00622" y="3832438"/>
                <a:ext cx="264409" cy="82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8776F7E-8DC7-45B7-8608-CED835200520}"/>
                  </a:ext>
                </a:extLst>
              </p14:cNvPr>
              <p14:cNvContentPartPr/>
              <p14:nvPr/>
            </p14:nvContentPartPr>
            <p14:xfrm>
              <a:off x="3918346" y="4025503"/>
              <a:ext cx="219075" cy="5715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8776F7E-8DC7-45B7-8608-CED83520052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900863" y="4008289"/>
                <a:ext cx="254398" cy="91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F0E54B0-0E49-46A2-AF19-E35D8F0BF194}"/>
                  </a:ext>
                </a:extLst>
              </p14:cNvPr>
              <p14:cNvContentPartPr/>
              <p14:nvPr/>
            </p14:nvContentPartPr>
            <p14:xfrm>
              <a:off x="4418409" y="3846909"/>
              <a:ext cx="209549" cy="1905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F0E54B0-0E49-46A2-AF19-E35D8F0BF19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400060" y="3831790"/>
                <a:ext cx="245881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C899350-E3E6-4C05-82D8-6ECD8FACFE60}"/>
                  </a:ext>
                </a:extLst>
              </p14:cNvPr>
              <p14:cNvContentPartPr/>
              <p14:nvPr/>
            </p14:nvContentPartPr>
            <p14:xfrm>
              <a:off x="4880342" y="3518297"/>
              <a:ext cx="104775" cy="447674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C899350-E3E6-4C05-82D8-6ECD8FACFE6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862339" y="3500578"/>
                <a:ext cx="140420" cy="483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77FE5CE-1847-4751-A535-CDD82B7A3C16}"/>
                  </a:ext>
                </a:extLst>
              </p14:cNvPr>
              <p14:cNvContentPartPr/>
              <p14:nvPr/>
            </p14:nvContentPartPr>
            <p14:xfrm>
              <a:off x="5104209" y="3725466"/>
              <a:ext cx="133350" cy="180974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77FE5CE-1847-4751-A535-CDD82B7A3C1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086800" y="3707405"/>
                <a:ext cx="167819" cy="216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9114B8C-333B-4972-8642-3A5C60DBAADF}"/>
                  </a:ext>
                </a:extLst>
              </p14:cNvPr>
              <p14:cNvContentPartPr/>
              <p14:nvPr/>
            </p14:nvContentPartPr>
            <p14:xfrm>
              <a:off x="5368527" y="3875484"/>
              <a:ext cx="28575" cy="1905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9114B8C-333B-4972-8642-3A5C60DBAAD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351025" y="3857872"/>
                <a:ext cx="63937" cy="226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823B5BC-034D-4903-A3AC-3F671DA23CC7}"/>
                  </a:ext>
                </a:extLst>
              </p14:cNvPr>
              <p14:cNvContentPartPr/>
              <p14:nvPr/>
            </p14:nvContentPartPr>
            <p14:xfrm>
              <a:off x="5511403" y="3771850"/>
              <a:ext cx="38100" cy="1905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823B5BC-034D-4903-A3AC-3F671DA23CC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493100" y="3753547"/>
                <a:ext cx="75079" cy="56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04DDB47-1924-466E-ADDC-EF10100D046B}"/>
                  </a:ext>
                </a:extLst>
              </p14:cNvPr>
              <p14:cNvContentPartPr/>
              <p14:nvPr/>
            </p14:nvContentPartPr>
            <p14:xfrm>
              <a:off x="5504259" y="3675459"/>
              <a:ext cx="38100" cy="2667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04DDB47-1924-466E-ADDC-EF10100D046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485209" y="3657773"/>
                <a:ext cx="76589" cy="301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D9C3AE2-6E0B-4536-ACD0-05796251A9B1}"/>
                  </a:ext>
                </a:extLst>
              </p14:cNvPr>
              <p14:cNvContentPartPr/>
              <p14:nvPr/>
            </p14:nvContentPartPr>
            <p14:xfrm>
              <a:off x="5740003" y="3632596"/>
              <a:ext cx="114300" cy="247649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D9C3AE2-6E0B-4536-ACD0-05796251A9B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722737" y="3614805"/>
                <a:ext cx="148486" cy="28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1E1D26A-D62B-42B4-8EB8-8693A242E668}"/>
                  </a:ext>
                </a:extLst>
              </p14:cNvPr>
              <p14:cNvContentPartPr/>
              <p14:nvPr/>
            </p14:nvContentPartPr>
            <p14:xfrm>
              <a:off x="5823580" y="3856715"/>
              <a:ext cx="238125" cy="180974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1E1D26A-D62B-42B4-8EB8-8693A242E66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805793" y="3839042"/>
                <a:ext cx="274062" cy="215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0C71C37-93FD-43C5-B3E4-D96D7CDF9B3E}"/>
                  </a:ext>
                </a:extLst>
              </p14:cNvPr>
              <p14:cNvContentPartPr/>
              <p14:nvPr/>
            </p14:nvContentPartPr>
            <p14:xfrm>
              <a:off x="6003495" y="3600865"/>
              <a:ext cx="180974" cy="609599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0C71C37-93FD-43C5-B3E4-D96D7CDF9B3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985970" y="3582776"/>
                <a:ext cx="216382" cy="645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DC0992A-73F0-4D9C-ACC8-9805B26082C6}"/>
                  </a:ext>
                </a:extLst>
              </p14:cNvPr>
              <p14:cNvContentPartPr/>
              <p14:nvPr/>
            </p14:nvContentPartPr>
            <p14:xfrm>
              <a:off x="6553003" y="3666665"/>
              <a:ext cx="561975" cy="276224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DC0992A-73F0-4D9C-ACC8-9805B26082C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35163" y="3648611"/>
                <a:ext cx="597299" cy="311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30B5BFC-EDC0-4198-A5A8-FD1E9C17D724}"/>
                  </a:ext>
                </a:extLst>
              </p14:cNvPr>
              <p14:cNvContentPartPr/>
              <p14:nvPr/>
            </p14:nvContentPartPr>
            <p14:xfrm>
              <a:off x="6325790" y="4111228"/>
              <a:ext cx="1562099" cy="381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30B5BFC-EDC0-4198-A5A8-FD1E9C17D72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308129" y="4092733"/>
                <a:ext cx="1597781" cy="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12A8DB3-D4A4-4552-9C53-E496F38F43EB}"/>
                  </a:ext>
                </a:extLst>
              </p14:cNvPr>
              <p14:cNvContentPartPr/>
              <p14:nvPr/>
            </p14:nvContentPartPr>
            <p14:xfrm>
              <a:off x="6516207" y="4365246"/>
              <a:ext cx="304799" cy="3429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12A8DB3-D4A4-4552-9C53-E496F38F43E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498257" y="4347122"/>
                <a:ext cx="340341" cy="378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235F41E-66FC-4102-B721-2D5B4CEF99E0}"/>
                  </a:ext>
                </a:extLst>
              </p14:cNvPr>
              <p14:cNvContentPartPr/>
              <p14:nvPr/>
            </p14:nvContentPartPr>
            <p14:xfrm>
              <a:off x="6811566" y="4289821"/>
              <a:ext cx="180974" cy="13335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235F41E-66FC-4102-B721-2D5B4CEF99E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793754" y="4271919"/>
                <a:ext cx="216243" cy="169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5DADE1A-138A-48A3-8D11-441A5929EE9A}"/>
                  </a:ext>
                </a:extLst>
              </p14:cNvPr>
              <p14:cNvContentPartPr/>
              <p14:nvPr/>
            </p14:nvContentPartPr>
            <p14:xfrm>
              <a:off x="7104459" y="4469695"/>
              <a:ext cx="209549" cy="47625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5DADE1A-138A-48A3-8D11-441A5929EE9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086670" y="4451026"/>
                <a:ext cx="244770" cy="8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C132960-C202-45FC-89E0-4CC7A70A1C89}"/>
                  </a:ext>
                </a:extLst>
              </p14:cNvPr>
              <p14:cNvContentPartPr/>
              <p14:nvPr/>
            </p14:nvContentPartPr>
            <p14:xfrm>
              <a:off x="7261311" y="4432696"/>
              <a:ext cx="38100" cy="247649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C132960-C202-45FC-89E0-4CC7A70A1C8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244790" y="4414851"/>
                <a:ext cx="71480" cy="283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24DB769-0E71-4972-AA46-64CD8710A778}"/>
                  </a:ext>
                </a:extLst>
              </p14:cNvPr>
              <p14:cNvContentPartPr/>
              <p14:nvPr/>
            </p14:nvContentPartPr>
            <p14:xfrm>
              <a:off x="7521121" y="4320244"/>
              <a:ext cx="257175" cy="219075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24DB769-0E71-4972-AA46-64CD8710A77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503546" y="4302293"/>
                <a:ext cx="292685" cy="255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AC5D08D-7F38-497E-9CDE-D97E4E819695}"/>
                  </a:ext>
                </a:extLst>
              </p14:cNvPr>
              <p14:cNvContentPartPr/>
              <p14:nvPr/>
            </p14:nvContentPartPr>
            <p14:xfrm>
              <a:off x="7818835" y="4200941"/>
              <a:ext cx="276224" cy="180974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AC5D08D-7F38-497E-9CDE-D97E4E81969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801325" y="4182549"/>
                <a:ext cx="311601" cy="2173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049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/>
          <p:nvPr/>
        </p:nvSpPr>
        <p:spPr>
          <a:xfrm>
            <a:off x="8835008" y="78803"/>
            <a:ext cx="197485" cy="22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2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49"/>
          <p:cNvGrpSpPr/>
          <p:nvPr/>
        </p:nvGrpSpPr>
        <p:grpSpPr>
          <a:xfrm>
            <a:off x="6172200" y="2657474"/>
            <a:ext cx="2971800" cy="2486521"/>
            <a:chOff x="6172200" y="2657474"/>
            <a:chExt cx="2971800" cy="2486521"/>
          </a:xfrm>
        </p:grpSpPr>
        <p:sp>
          <p:nvSpPr>
            <p:cNvPr id="401" name="Google Shape;401;p49"/>
            <p:cNvSpPr/>
            <p:nvPr/>
          </p:nvSpPr>
          <p:spPr>
            <a:xfrm>
              <a:off x="6461506" y="4065676"/>
              <a:ext cx="970915" cy="1078229"/>
            </a:xfrm>
            <a:custGeom>
              <a:avLst/>
              <a:gdLst/>
              <a:ahLst/>
              <a:cxnLst/>
              <a:rect l="l" t="t" r="r" b="b"/>
              <a:pathLst>
                <a:path w="970915" h="1078229" extrusionOk="0">
                  <a:moveTo>
                    <a:pt x="433324" y="0"/>
                  </a:moveTo>
                  <a:lnTo>
                    <a:pt x="0" y="216230"/>
                  </a:lnTo>
                  <a:lnTo>
                    <a:pt x="430149" y="1078066"/>
                  </a:lnTo>
                  <a:lnTo>
                    <a:pt x="970915" y="1077287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4AB5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9"/>
            <p:cNvSpPr/>
            <p:nvPr/>
          </p:nvSpPr>
          <p:spPr>
            <a:xfrm>
              <a:off x="7363205" y="3197859"/>
              <a:ext cx="1756409" cy="1945639"/>
            </a:xfrm>
            <a:custGeom>
              <a:avLst/>
              <a:gdLst/>
              <a:ahLst/>
              <a:cxnLst/>
              <a:rect l="l" t="t" r="r" b="b"/>
              <a:pathLst>
                <a:path w="1756409" h="1945639" extrusionOk="0">
                  <a:moveTo>
                    <a:pt x="785368" y="0"/>
                  </a:moveTo>
                  <a:lnTo>
                    <a:pt x="0" y="391921"/>
                  </a:lnTo>
                  <a:lnTo>
                    <a:pt x="775521" y="1945639"/>
                  </a:lnTo>
                  <a:lnTo>
                    <a:pt x="1756284" y="1945639"/>
                  </a:lnTo>
                  <a:lnTo>
                    <a:pt x="78536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9"/>
            <p:cNvSpPr/>
            <p:nvPr/>
          </p:nvSpPr>
          <p:spPr>
            <a:xfrm>
              <a:off x="7276338" y="4239120"/>
              <a:ext cx="817245" cy="904875"/>
            </a:xfrm>
            <a:custGeom>
              <a:avLst/>
              <a:gdLst/>
              <a:ahLst/>
              <a:cxnLst/>
              <a:rect l="l" t="t" r="r" b="b"/>
              <a:pathLst>
                <a:path w="817245" h="904875" extrusionOk="0">
                  <a:moveTo>
                    <a:pt x="365759" y="0"/>
                  </a:moveTo>
                  <a:lnTo>
                    <a:pt x="0" y="182562"/>
                  </a:lnTo>
                  <a:lnTo>
                    <a:pt x="360221" y="904379"/>
                  </a:lnTo>
                  <a:lnTo>
                    <a:pt x="817114" y="904379"/>
                  </a:lnTo>
                  <a:lnTo>
                    <a:pt x="36575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9"/>
            <p:cNvSpPr/>
            <p:nvPr/>
          </p:nvSpPr>
          <p:spPr>
            <a:xfrm>
              <a:off x="6172200" y="2657474"/>
              <a:ext cx="2971800" cy="2486025"/>
            </a:xfrm>
            <a:custGeom>
              <a:avLst/>
              <a:gdLst/>
              <a:ahLst/>
              <a:cxnLst/>
              <a:rect l="l" t="t" r="r" b="b"/>
              <a:pathLst>
                <a:path w="2971800" h="2486025" extrusionOk="0">
                  <a:moveTo>
                    <a:pt x="458546" y="2486025"/>
                  </a:moveTo>
                  <a:lnTo>
                    <a:pt x="205486" y="1978990"/>
                  </a:lnTo>
                  <a:lnTo>
                    <a:pt x="0" y="2081542"/>
                  </a:lnTo>
                  <a:lnTo>
                    <a:pt x="201828" y="2486025"/>
                  </a:lnTo>
                  <a:lnTo>
                    <a:pt x="458546" y="2486025"/>
                  </a:lnTo>
                  <a:close/>
                </a:path>
                <a:path w="2971800" h="2486025" extrusionOk="0">
                  <a:moveTo>
                    <a:pt x="2971800" y="846328"/>
                  </a:moveTo>
                  <a:lnTo>
                    <a:pt x="2549271" y="0"/>
                  </a:lnTo>
                  <a:lnTo>
                    <a:pt x="2114550" y="207010"/>
                  </a:lnTo>
                  <a:lnTo>
                    <a:pt x="2971800" y="1924050"/>
                  </a:lnTo>
                  <a:lnTo>
                    <a:pt x="2971800" y="846328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49"/>
          <p:cNvSpPr/>
          <p:nvPr/>
        </p:nvSpPr>
        <p:spPr>
          <a:xfrm>
            <a:off x="1260358" y="0"/>
            <a:ext cx="410210" cy="454025"/>
          </a:xfrm>
          <a:custGeom>
            <a:avLst/>
            <a:gdLst/>
            <a:ahLst/>
            <a:cxnLst/>
            <a:rect l="l" t="t" r="r" b="b"/>
            <a:pathLst>
              <a:path w="410210" h="454025" extrusionOk="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9"/>
          <p:cNvSpPr/>
          <p:nvPr/>
        </p:nvSpPr>
        <p:spPr>
          <a:xfrm>
            <a:off x="1706556" y="0"/>
            <a:ext cx="457200" cy="504190"/>
          </a:xfrm>
          <a:custGeom>
            <a:avLst/>
            <a:gdLst/>
            <a:ahLst/>
            <a:cxnLst/>
            <a:rect l="l" t="t" r="r" b="b"/>
            <a:pathLst>
              <a:path w="457200" h="504190" extrusionOk="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9"/>
          <p:cNvSpPr/>
          <p:nvPr/>
        </p:nvSpPr>
        <p:spPr>
          <a:xfrm>
            <a:off x="0" y="57150"/>
            <a:ext cx="381000" cy="857250"/>
          </a:xfrm>
          <a:custGeom>
            <a:avLst/>
            <a:gdLst/>
            <a:ahLst/>
            <a:cxnLst/>
            <a:rect l="l" t="t" r="r" b="b"/>
            <a:pathLst>
              <a:path w="381000" h="857250" extrusionOk="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49"/>
          <p:cNvGrpSpPr/>
          <p:nvPr/>
        </p:nvGrpSpPr>
        <p:grpSpPr>
          <a:xfrm>
            <a:off x="25988" y="0"/>
            <a:ext cx="1624628" cy="1119505"/>
            <a:chOff x="25988" y="0"/>
            <a:chExt cx="1624628" cy="1119505"/>
          </a:xfrm>
        </p:grpSpPr>
        <p:sp>
          <p:nvSpPr>
            <p:cNvPr id="409" name="Google Shape;409;p49"/>
            <p:cNvSpPr/>
            <p:nvPr/>
          </p:nvSpPr>
          <p:spPr>
            <a:xfrm>
              <a:off x="25988" y="0"/>
              <a:ext cx="866775" cy="957580"/>
            </a:xfrm>
            <a:custGeom>
              <a:avLst/>
              <a:gdLst/>
              <a:ahLst/>
              <a:cxnLst/>
              <a:rect l="l" t="t" r="r" b="b"/>
              <a:pathLst>
                <a:path w="866775" h="957580" extrusionOk="0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9"/>
            <p:cNvSpPr/>
            <p:nvPr/>
          </p:nvSpPr>
          <p:spPr>
            <a:xfrm>
              <a:off x="640331" y="0"/>
              <a:ext cx="1010285" cy="1119505"/>
            </a:xfrm>
            <a:custGeom>
              <a:avLst/>
              <a:gdLst/>
              <a:ahLst/>
              <a:cxnLst/>
              <a:rect l="l" t="t" r="r" b="b"/>
              <a:pathLst>
                <a:path w="1010285" h="1119505" extrusionOk="0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49"/>
          <p:cNvSpPr txBox="1">
            <a:spLocks noGrp="1"/>
          </p:cNvSpPr>
          <p:nvPr>
            <p:ph type="title"/>
          </p:nvPr>
        </p:nvSpPr>
        <p:spPr>
          <a:xfrm>
            <a:off x="2421000" y="378450"/>
            <a:ext cx="1838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Questions</a:t>
            </a:r>
            <a:endParaRPr sz="2700"/>
          </a:p>
        </p:txBody>
      </p:sp>
      <p:sp>
        <p:nvSpPr>
          <p:cNvPr id="412" name="Google Shape;412;p49"/>
          <p:cNvSpPr/>
          <p:nvPr/>
        </p:nvSpPr>
        <p:spPr>
          <a:xfrm>
            <a:off x="0" y="1119500"/>
            <a:ext cx="9144000" cy="40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5DD845-4973-4EE4-869E-089E18E3AF48}"/>
                  </a:ext>
                </a:extLst>
              </p14:cNvPr>
              <p14:cNvContentPartPr/>
              <p14:nvPr/>
            </p14:nvContentPartPr>
            <p14:xfrm>
              <a:off x="3388906" y="1723372"/>
              <a:ext cx="1285875" cy="933449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5DD845-4973-4EE4-869E-089E18E3AF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1232" y="1705373"/>
                <a:ext cx="1321584" cy="969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657324-D3A5-4C5F-BE2A-72B4AA726EBA}"/>
                  </a:ext>
                </a:extLst>
              </p14:cNvPr>
              <p14:cNvContentPartPr/>
              <p14:nvPr/>
            </p14:nvContentPartPr>
            <p14:xfrm>
              <a:off x="4711303" y="1731163"/>
              <a:ext cx="876300" cy="18097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657324-D3A5-4C5F-BE2A-72B4AA726E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3235" y="1712809"/>
                <a:ext cx="912075" cy="217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4FF973-C26F-4E98-9BDE-8D57193530D2}"/>
                  </a:ext>
                </a:extLst>
              </p14:cNvPr>
              <p14:cNvContentPartPr/>
              <p14:nvPr/>
            </p14:nvContentPartPr>
            <p14:xfrm>
              <a:off x="5860382" y="1600170"/>
              <a:ext cx="695324" cy="609599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4FF973-C26F-4E98-9BDE-8D57193530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2802" y="1582092"/>
                <a:ext cx="730844" cy="645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4F627C-8016-427D-98F9-00C400447C86}"/>
                  </a:ext>
                </a:extLst>
              </p14:cNvPr>
              <p14:cNvContentPartPr/>
              <p14:nvPr/>
            </p14:nvContentPartPr>
            <p14:xfrm>
              <a:off x="1625202" y="3318272"/>
              <a:ext cx="28575" cy="18097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4F627C-8016-427D-98F9-00C400447C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7988" y="3300465"/>
                <a:ext cx="62658" cy="21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CAEBA0-7021-4E3B-8F2E-C2237A1ADA14}"/>
                  </a:ext>
                </a:extLst>
              </p14:cNvPr>
              <p14:cNvContentPartPr/>
              <p14:nvPr/>
            </p14:nvContentPartPr>
            <p14:xfrm>
              <a:off x="1489471" y="3589733"/>
              <a:ext cx="323850" cy="2857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CAEBA0-7021-4E3B-8F2E-C2237A1ADA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1479" y="3571416"/>
                <a:ext cx="359474" cy="64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666514-F7FF-4765-B492-F481FB5D34E1}"/>
                  </a:ext>
                </a:extLst>
              </p14:cNvPr>
              <p14:cNvContentPartPr/>
              <p14:nvPr/>
            </p14:nvContentPartPr>
            <p14:xfrm>
              <a:off x="1631130" y="3768327"/>
              <a:ext cx="152399" cy="21907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666514-F7FF-4765-B492-F481FB5D34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13804" y="3750131"/>
                <a:ext cx="187405" cy="255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6ADF6C2-0509-4B0E-AFB5-44C0ED3EB5A4}"/>
                  </a:ext>
                </a:extLst>
              </p14:cNvPr>
              <p14:cNvContentPartPr/>
              <p14:nvPr/>
            </p14:nvContentPartPr>
            <p14:xfrm>
              <a:off x="1996678" y="3811190"/>
              <a:ext cx="85725" cy="16192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6ADF6C2-0509-4B0E-AFB5-44C0ED3EB5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79176" y="3793666"/>
                <a:ext cx="121087" cy="196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8ED25C-C71B-46B8-85B3-4A87B3606C4A}"/>
                  </a:ext>
                </a:extLst>
              </p14:cNvPr>
              <p14:cNvContentPartPr/>
              <p14:nvPr/>
            </p14:nvContentPartPr>
            <p14:xfrm>
              <a:off x="2010965" y="3775160"/>
              <a:ext cx="66675" cy="952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8ED25C-C71B-46B8-85B3-4A87B3606C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91806" y="3753945"/>
                <a:ext cx="104611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047CECB-E428-4F4B-A13C-C1E496CCF5B6}"/>
                  </a:ext>
                </a:extLst>
              </p14:cNvPr>
              <p14:cNvContentPartPr/>
              <p14:nvPr/>
            </p14:nvContentPartPr>
            <p14:xfrm>
              <a:off x="5822205" y="280105"/>
              <a:ext cx="800100" cy="5715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047CECB-E428-4F4B-A13C-C1E496CCF5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04545" y="262359"/>
                <a:ext cx="835780" cy="607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3273024-B88E-4FD1-9D10-E676503AE298}"/>
                  </a:ext>
                </a:extLst>
              </p14:cNvPr>
              <p14:cNvContentPartPr/>
              <p14:nvPr/>
            </p14:nvContentPartPr>
            <p14:xfrm>
              <a:off x="7099138" y="389334"/>
              <a:ext cx="76200" cy="28575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3273024-B88E-4FD1-9D10-E676503AE2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81334" y="371832"/>
                <a:ext cx="111451" cy="321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89D387-D075-4858-B2A3-5BC9944BFD0F}"/>
                  </a:ext>
                </a:extLst>
              </p14:cNvPr>
              <p14:cNvContentPartPr/>
              <p14:nvPr/>
            </p14:nvContentPartPr>
            <p14:xfrm>
              <a:off x="7304484" y="346471"/>
              <a:ext cx="76200" cy="228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89D387-D075-4858-B2A3-5BC9944BFD0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86091" y="329023"/>
                <a:ext cx="113362" cy="2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61F34F-1782-4237-B121-50CBC341C399}"/>
                  </a:ext>
                </a:extLst>
              </p14:cNvPr>
              <p14:cNvContentPartPr/>
              <p14:nvPr/>
            </p14:nvContentPartPr>
            <p14:xfrm>
              <a:off x="7290196" y="257916"/>
              <a:ext cx="9525" cy="95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61F34F-1782-4237-B121-50CBC341C3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13946" y="204999"/>
                <a:ext cx="952500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5D61086-4698-4C3D-86B1-1A2BFD611768}"/>
                  </a:ext>
                </a:extLst>
              </p14:cNvPr>
              <p14:cNvContentPartPr/>
              <p14:nvPr/>
            </p14:nvContentPartPr>
            <p14:xfrm>
              <a:off x="7433071" y="396477"/>
              <a:ext cx="219075" cy="21907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5D61086-4698-4C3D-86B1-1A2BFD6117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15785" y="378763"/>
                <a:ext cx="254000" cy="254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A92F06-C6CD-46F4-9478-D2194F095586}"/>
                  </a:ext>
                </a:extLst>
              </p14:cNvPr>
              <p14:cNvContentPartPr/>
              <p14:nvPr/>
            </p14:nvContentPartPr>
            <p14:xfrm>
              <a:off x="7753178" y="396478"/>
              <a:ext cx="333374" cy="2667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A92F06-C6CD-46F4-9478-D2194F0955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35445" y="379169"/>
                <a:ext cx="368485" cy="301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253CEA-3E21-40F9-BA54-CBFF9CD9FE18}"/>
                  </a:ext>
                </a:extLst>
              </p14:cNvPr>
              <p14:cNvContentPartPr/>
              <p14:nvPr/>
            </p14:nvContentPartPr>
            <p14:xfrm>
              <a:off x="8411765" y="132159"/>
              <a:ext cx="190500" cy="40005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253CEA-3E21-40F9-BA54-CBFF9CD9FE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93814" y="114735"/>
                <a:ext cx="226768" cy="435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66D3A8-281C-4F17-B30E-41D2C3B40E26}"/>
                  </a:ext>
                </a:extLst>
              </p14:cNvPr>
              <p14:cNvContentPartPr/>
              <p14:nvPr/>
            </p14:nvContentPartPr>
            <p14:xfrm>
              <a:off x="8318896" y="343321"/>
              <a:ext cx="219075" cy="1905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66D3A8-281C-4F17-B30E-41D2C3B40E2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01085" y="323882"/>
                <a:ext cx="254341" cy="57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124650-DD56-4E02-9212-6FBAA964629B}"/>
                  </a:ext>
                </a:extLst>
              </p14:cNvPr>
              <p14:cNvContentPartPr/>
              <p14:nvPr/>
            </p14:nvContentPartPr>
            <p14:xfrm>
              <a:off x="7604521" y="437247"/>
              <a:ext cx="85725" cy="14287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124650-DD56-4E02-9212-6FBAA964629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87019" y="419433"/>
                <a:ext cx="121087" cy="178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4A1BFE5-9166-4836-A6E0-F90961D2DF2E}"/>
                  </a:ext>
                </a:extLst>
              </p14:cNvPr>
              <p14:cNvContentPartPr/>
              <p14:nvPr/>
            </p14:nvContentPartPr>
            <p14:xfrm>
              <a:off x="8068865" y="1886521"/>
              <a:ext cx="161925" cy="381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4A1BFE5-9166-4836-A6E0-F90961D2DF2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51194" y="1868532"/>
                <a:ext cx="197628" cy="416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529B936-07B4-4685-B2F7-85305E8FBFA2}"/>
                  </a:ext>
                </a:extLst>
              </p14:cNvPr>
              <p14:cNvContentPartPr/>
              <p14:nvPr/>
            </p14:nvContentPartPr>
            <p14:xfrm>
              <a:off x="7375921" y="2402086"/>
              <a:ext cx="2543175" cy="76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529B936-07B4-4685-B2F7-85305E8FBF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57910" y="2384880"/>
                <a:ext cx="2578837" cy="110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0DDC013-D3A8-48F5-A92F-5E843A4E206B}"/>
                  </a:ext>
                </a:extLst>
              </p14:cNvPr>
              <p14:cNvContentPartPr/>
              <p14:nvPr/>
            </p14:nvContentPartPr>
            <p14:xfrm>
              <a:off x="7777789" y="2902149"/>
              <a:ext cx="180974" cy="333374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0DDC013-D3A8-48F5-A92F-5E843A4E206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60150" y="2884341"/>
                <a:ext cx="215899" cy="368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8078F08-A534-43AD-95D9-27B3ABCA88FC}"/>
                  </a:ext>
                </a:extLst>
              </p14:cNvPr>
              <p14:cNvContentPartPr/>
              <p14:nvPr/>
            </p14:nvContentPartPr>
            <p14:xfrm>
              <a:off x="7897416" y="2794798"/>
              <a:ext cx="276224" cy="13335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8078F08-A534-43AD-95D9-27B3ABCA88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79536" y="2776481"/>
                <a:ext cx="312348" cy="169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41BE5C1-7EF9-4D0F-BBD9-65570B327AAE}"/>
                  </a:ext>
                </a:extLst>
              </p14:cNvPr>
              <p14:cNvContentPartPr/>
              <p14:nvPr/>
            </p14:nvContentPartPr>
            <p14:xfrm>
              <a:off x="8411765" y="3037879"/>
              <a:ext cx="438150" cy="1905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41BE5C1-7EF9-4D0F-BBD9-65570B327AA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94310" y="3015200"/>
                <a:ext cx="473416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80EFD2B-AAC1-475E-8B2E-18C5C81D3978}"/>
                  </a:ext>
                </a:extLst>
              </p14:cNvPr>
              <p14:cNvContentPartPr/>
              <p14:nvPr/>
            </p14:nvContentPartPr>
            <p14:xfrm>
              <a:off x="8782929" y="3002161"/>
              <a:ext cx="114300" cy="495299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80EFD2B-AAC1-475E-8B2E-18C5C81D39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65452" y="2984433"/>
                <a:ext cx="148905" cy="531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4AFA6D-95F7-4076-9AE1-19FC486B3C45}"/>
                  </a:ext>
                </a:extLst>
              </p14:cNvPr>
              <p14:cNvContentPartPr/>
              <p14:nvPr/>
            </p14:nvContentPartPr>
            <p14:xfrm>
              <a:off x="9004697" y="2919280"/>
              <a:ext cx="180974" cy="2667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4AFA6D-95F7-4076-9AE1-19FC486B3C4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86636" y="2901162"/>
                <a:ext cx="216735" cy="302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8FFE205-A294-4F3D-B9EF-A6681D1B7530}"/>
                  </a:ext>
                </a:extLst>
              </p14:cNvPr>
              <p14:cNvContentPartPr/>
              <p14:nvPr/>
            </p14:nvContentPartPr>
            <p14:xfrm>
              <a:off x="9176146" y="2780397"/>
              <a:ext cx="257175" cy="104775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8FFE205-A294-4F3D-B9EF-A6681D1B75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58061" y="2763509"/>
                <a:ext cx="292984" cy="138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42B9260-3497-4DA6-9B22-CEA75B296D87}"/>
                  </a:ext>
                </a:extLst>
              </p14:cNvPr>
              <p14:cNvContentPartPr/>
              <p14:nvPr/>
            </p14:nvContentPartPr>
            <p14:xfrm>
              <a:off x="7939402" y="1851705"/>
              <a:ext cx="400050" cy="457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42B9260-3497-4DA6-9B22-CEA75B296D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21931" y="1834189"/>
                <a:ext cx="435349" cy="492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298D72-EF02-4A61-95B0-10F737DE1D05}"/>
                  </a:ext>
                </a:extLst>
              </p14:cNvPr>
              <p14:cNvContentPartPr/>
              <p14:nvPr/>
            </p14:nvContentPartPr>
            <p14:xfrm>
              <a:off x="5898697" y="2287786"/>
              <a:ext cx="361949" cy="390524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298D72-EF02-4A61-95B0-10F737DE1D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80796" y="2270068"/>
                <a:ext cx="397392" cy="426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5EE750-3FB2-4F84-A93A-8F77734810F2}"/>
                  </a:ext>
                </a:extLst>
              </p14:cNvPr>
              <p14:cNvContentPartPr/>
              <p14:nvPr/>
            </p14:nvContentPartPr>
            <p14:xfrm>
              <a:off x="6232110" y="2344936"/>
              <a:ext cx="180974" cy="381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5EE750-3FB2-4F84-A93A-8F77734810F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14085" y="2327015"/>
                <a:ext cx="216664" cy="416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9098417-F61D-41F9-95CF-26E4980CB0AB}"/>
                  </a:ext>
                </a:extLst>
              </p14:cNvPr>
              <p14:cNvContentPartPr/>
              <p14:nvPr/>
            </p14:nvContentPartPr>
            <p14:xfrm>
              <a:off x="6439572" y="2509242"/>
              <a:ext cx="276224" cy="180974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9098417-F61D-41F9-95CF-26E4980CB0A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21763" y="2491534"/>
                <a:ext cx="312206" cy="216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D89D659-AD21-4143-8D24-9509432947A3}"/>
                  </a:ext>
                </a:extLst>
              </p14:cNvPr>
              <p14:cNvContentPartPr/>
              <p14:nvPr/>
            </p14:nvContentPartPr>
            <p14:xfrm>
              <a:off x="6720173" y="2473524"/>
              <a:ext cx="152399" cy="333374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D89D659-AD21-4143-8D24-9509432947A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02616" y="2455791"/>
                <a:ext cx="187163" cy="368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F47E82F-84F1-41C5-A4CC-F35A2ACC4CBE}"/>
                  </a:ext>
                </a:extLst>
              </p14:cNvPr>
              <p14:cNvContentPartPr/>
              <p14:nvPr/>
            </p14:nvContentPartPr>
            <p14:xfrm>
              <a:off x="6995888" y="2252067"/>
              <a:ext cx="142875" cy="581024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F47E82F-84F1-41C5-A4CC-F35A2ACC4CB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77429" y="2234211"/>
                <a:ext cx="179424" cy="616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DD5EFB1-58C6-421A-84B6-5B201E389379}"/>
                  </a:ext>
                </a:extLst>
              </p14:cNvPr>
              <p14:cNvContentPartPr/>
              <p14:nvPr/>
            </p14:nvContentPartPr>
            <p14:xfrm>
              <a:off x="7154466" y="2152054"/>
              <a:ext cx="161925" cy="952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DD5EFB1-58C6-421A-84B6-5B201E38937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36231" y="1685329"/>
                <a:ext cx="19803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92E4B2E-E602-41CB-9BB5-6F69BCC9BA76}"/>
                  </a:ext>
                </a:extLst>
              </p14:cNvPr>
              <p14:cNvContentPartPr/>
              <p14:nvPr/>
            </p14:nvContentPartPr>
            <p14:xfrm>
              <a:off x="7197327" y="2244922"/>
              <a:ext cx="200025" cy="47625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92E4B2E-E602-41CB-9BB5-6F69BCC9BA7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79499" y="2228716"/>
                <a:ext cx="235324" cy="8036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234E-B045-4962-8E51-CAE9B5FA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57E0DF-A470-42FD-AA23-224963DE507A}"/>
                  </a:ext>
                </a:extLst>
              </p14:cNvPr>
              <p14:cNvContentPartPr/>
              <p14:nvPr/>
            </p14:nvContentPartPr>
            <p14:xfrm>
              <a:off x="3975496" y="673869"/>
              <a:ext cx="85725" cy="82867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57E0DF-A470-42FD-AA23-224963DE5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001" y="656306"/>
                <a:ext cx="120365" cy="864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08BD81-3750-4643-B26A-6B9F3687602A}"/>
                  </a:ext>
                </a:extLst>
              </p14:cNvPr>
              <p14:cNvContentPartPr/>
              <p14:nvPr/>
            </p14:nvContentPartPr>
            <p14:xfrm>
              <a:off x="3989784" y="667940"/>
              <a:ext cx="647700" cy="7334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08BD81-3750-4643-B26A-6B9F368760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1782" y="649858"/>
                <a:ext cx="683343" cy="769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92BF50-155C-4408-8744-6E428DEBE5F9}"/>
                  </a:ext>
                </a:extLst>
              </p14:cNvPr>
              <p14:cNvContentPartPr/>
              <p14:nvPr/>
            </p14:nvContentPartPr>
            <p14:xfrm>
              <a:off x="4146946" y="1224845"/>
              <a:ext cx="95250" cy="952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92BF50-155C-4408-8744-6E428DEBE5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9565" y="1203197"/>
                <a:ext cx="129665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8F8557-D8C7-41AD-9A26-73EFD014B65A}"/>
                  </a:ext>
                </a:extLst>
              </p14:cNvPr>
              <p14:cNvContentPartPr/>
              <p14:nvPr/>
            </p14:nvContentPartPr>
            <p14:xfrm>
              <a:off x="4211240" y="1189433"/>
              <a:ext cx="28575" cy="857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8F8557-D8C7-41AD-9A26-73EFD014B6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2817" y="1171116"/>
                <a:ext cx="65798" cy="121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9191A3-918C-4E79-9D76-81ED4FA500B8}"/>
                  </a:ext>
                </a:extLst>
              </p14:cNvPr>
              <p14:cNvContentPartPr/>
              <p14:nvPr/>
            </p14:nvContentPartPr>
            <p14:xfrm>
              <a:off x="4168378" y="932258"/>
              <a:ext cx="114300" cy="952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9191A3-918C-4E79-9D76-81ED4FA500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50253" y="456008"/>
                <a:ext cx="15092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09569A-9E87-4D32-8737-5620EDE10C9F}"/>
                  </a:ext>
                </a:extLst>
              </p14:cNvPr>
              <p14:cNvContentPartPr/>
              <p14:nvPr/>
            </p14:nvContentPartPr>
            <p14:xfrm>
              <a:off x="3269947" y="1286617"/>
              <a:ext cx="771525" cy="1143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09569A-9E87-4D32-8737-5620EDE10C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1912" y="1269246"/>
                <a:ext cx="807234" cy="148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4464DD-AB69-41B3-9F23-54A327370428}"/>
                  </a:ext>
                </a:extLst>
              </p14:cNvPr>
              <p14:cNvContentPartPr/>
              <p14:nvPr/>
            </p14:nvContentPartPr>
            <p14:xfrm>
              <a:off x="3261121" y="1182290"/>
              <a:ext cx="76200" cy="685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4464DD-AB69-41B3-9F23-54A3273704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42353" y="1164185"/>
                <a:ext cx="113362" cy="721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9B38A0-FADA-41DB-B3FD-FA239705ABFC}"/>
                  </a:ext>
                </a:extLst>
              </p14:cNvPr>
              <p14:cNvContentPartPr/>
              <p14:nvPr/>
            </p14:nvContentPartPr>
            <p14:xfrm>
              <a:off x="3075383" y="1246584"/>
              <a:ext cx="28575" cy="62865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9B38A0-FADA-41DB-B3FD-FA239705AB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58374" y="1228992"/>
                <a:ext cx="62253" cy="664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48B1EF-53D5-4BEA-8CDD-69A204CD35E9}"/>
                  </a:ext>
                </a:extLst>
              </p14:cNvPr>
              <p14:cNvContentPartPr/>
              <p14:nvPr/>
            </p14:nvContentPartPr>
            <p14:xfrm>
              <a:off x="363881" y="1742248"/>
              <a:ext cx="171450" cy="21907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48B1EF-53D5-4BEA-8CDD-69A204CD35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6044" y="1724083"/>
                <a:ext cx="207487" cy="255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7EDE865-E10A-4776-BB2E-D5F915DCC911}"/>
                  </a:ext>
                </a:extLst>
              </p14:cNvPr>
              <p14:cNvContentPartPr/>
              <p14:nvPr/>
            </p14:nvContentPartPr>
            <p14:xfrm>
              <a:off x="560783" y="1710927"/>
              <a:ext cx="66675" cy="1619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7EDE865-E10A-4776-BB2E-D5F915DCC9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2054" y="1693211"/>
                <a:ext cx="103758" cy="197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8682B95-87DB-4E5A-BA07-D022B99075E5}"/>
                  </a:ext>
                </a:extLst>
              </p14:cNvPr>
              <p14:cNvContentPartPr/>
              <p14:nvPr/>
            </p14:nvContentPartPr>
            <p14:xfrm>
              <a:off x="553640" y="1560909"/>
              <a:ext cx="9525" cy="952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8682B95-87DB-4E5A-BA07-D022B99075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90" y="1094184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1F7347-2D6B-4268-BD7C-2D7B6E4880EC}"/>
                  </a:ext>
                </a:extLst>
              </p14:cNvPr>
              <p14:cNvContentPartPr/>
              <p14:nvPr/>
            </p14:nvContentPartPr>
            <p14:xfrm>
              <a:off x="689371" y="1710928"/>
              <a:ext cx="209549" cy="17145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1F7347-2D6B-4268-BD7C-2D7B6E4880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1762" y="1692727"/>
                <a:ext cx="244415" cy="20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3B846C2-E1ED-4F39-80CA-6F434FC6B06C}"/>
                  </a:ext>
                </a:extLst>
              </p14:cNvPr>
              <p14:cNvContentPartPr/>
              <p14:nvPr/>
            </p14:nvContentPartPr>
            <p14:xfrm>
              <a:off x="982871" y="1589815"/>
              <a:ext cx="152399" cy="13335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3B846C2-E1ED-4F39-80CA-6F434FC6B0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5091" y="1571913"/>
                <a:ext cx="188322" cy="169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13F9D72-70AA-40C8-96AF-704DCBE669D9}"/>
                  </a:ext>
                </a:extLst>
              </p14:cNvPr>
              <p14:cNvContentPartPr/>
              <p14:nvPr/>
            </p14:nvContentPartPr>
            <p14:xfrm>
              <a:off x="1225153" y="1382316"/>
              <a:ext cx="133350" cy="276224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13F9D72-70AA-40C8-96AF-704DCBE669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8003" y="1364530"/>
                <a:ext cx="168000" cy="312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4B498F-0884-4AF4-8620-C9E566FA7FB1}"/>
                  </a:ext>
                </a:extLst>
              </p14:cNvPr>
              <p14:cNvContentPartPr/>
              <p14:nvPr/>
            </p14:nvContentPartPr>
            <p14:xfrm>
              <a:off x="1232296" y="1455624"/>
              <a:ext cx="266700" cy="9525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4B498F-0884-4AF4-8620-C9E566FA7F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14445" y="1438243"/>
                <a:ext cx="302046" cy="129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A418CE7-B6B8-4F23-B142-D98F16645089}"/>
                  </a:ext>
                </a:extLst>
              </p14:cNvPr>
              <p14:cNvContentPartPr/>
              <p14:nvPr/>
            </p14:nvContentPartPr>
            <p14:xfrm>
              <a:off x="3039665" y="545282"/>
              <a:ext cx="9525" cy="20002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A418CE7-B6B8-4F23-B142-D98F1664508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18017" y="527717"/>
                <a:ext cx="52388" cy="235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340B20-25A5-4363-9CA6-5F9B13E43AB8}"/>
                  </a:ext>
                </a:extLst>
              </p14:cNvPr>
              <p14:cNvContentPartPr/>
              <p14:nvPr/>
            </p14:nvContentPartPr>
            <p14:xfrm>
              <a:off x="2839640" y="823441"/>
              <a:ext cx="561975" cy="4762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340B20-25A5-4363-9CA6-5F9B13E43AB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21886" y="804468"/>
                <a:ext cx="597846" cy="85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FC350E-A208-4004-89F4-D20BB28EAAC9}"/>
                  </a:ext>
                </a:extLst>
              </p14:cNvPr>
              <p14:cNvContentPartPr/>
              <p14:nvPr/>
            </p14:nvContentPartPr>
            <p14:xfrm>
              <a:off x="2859304" y="932258"/>
              <a:ext cx="200025" cy="21907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FC350E-A208-4004-89F4-D20BB28EAA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41957" y="914062"/>
                <a:ext cx="235074" cy="255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D804BCD-EE8E-4620-AB83-D1382A7ABEED}"/>
                  </a:ext>
                </a:extLst>
              </p14:cNvPr>
              <p14:cNvContentPartPr/>
              <p14:nvPr/>
            </p14:nvContentPartPr>
            <p14:xfrm>
              <a:off x="3163405" y="975121"/>
              <a:ext cx="95250" cy="17145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D804BCD-EE8E-4620-AB83-D1382A7ABE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45102" y="957112"/>
                <a:ext cx="132229" cy="207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11745F3-A161-4286-A6B2-91A373A6D97B}"/>
                  </a:ext>
                </a:extLst>
              </p14:cNvPr>
              <p14:cNvContentPartPr/>
              <p14:nvPr/>
            </p14:nvContentPartPr>
            <p14:xfrm>
              <a:off x="3811190" y="104520"/>
              <a:ext cx="1381125" cy="123825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11745F3-A161-4286-A6B2-91A373A6D9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93183" y="86836"/>
                <a:ext cx="1416779" cy="1273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DB54EA-BD6E-4ADB-8C43-620AB2E1174E}"/>
                  </a:ext>
                </a:extLst>
              </p14:cNvPr>
              <p14:cNvContentPartPr/>
              <p14:nvPr/>
            </p14:nvContentPartPr>
            <p14:xfrm>
              <a:off x="4561284" y="1003696"/>
              <a:ext cx="2114550" cy="23812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DB54EA-BD6E-4ADB-8C43-620AB2E117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43651" y="986124"/>
                <a:ext cx="2150176" cy="27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108AA2-DC1B-4593-9D0B-4EFD8B47CCBD}"/>
                  </a:ext>
                </a:extLst>
              </p14:cNvPr>
              <p14:cNvContentPartPr/>
              <p14:nvPr/>
            </p14:nvContentPartPr>
            <p14:xfrm>
              <a:off x="5189933" y="939403"/>
              <a:ext cx="9525" cy="76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108AA2-DC1B-4593-9D0B-4EFD8B47CC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13683" y="922470"/>
                <a:ext cx="952500" cy="109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0D96A9E-16D1-4FEA-B553-6F3BAB659B7E}"/>
                  </a:ext>
                </a:extLst>
              </p14:cNvPr>
              <p14:cNvContentPartPr/>
              <p14:nvPr/>
            </p14:nvContentPartPr>
            <p14:xfrm>
              <a:off x="5982890" y="681821"/>
              <a:ext cx="295275" cy="361949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0D96A9E-16D1-4FEA-B553-6F3BAB659B7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65395" y="663956"/>
                <a:ext cx="330622" cy="397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332FD25-0E3D-47CF-8AB6-7FB3CE49057A}"/>
                  </a:ext>
                </a:extLst>
              </p14:cNvPr>
              <p14:cNvContentPartPr/>
              <p14:nvPr/>
            </p14:nvContentPartPr>
            <p14:xfrm>
              <a:off x="6235579" y="897866"/>
              <a:ext cx="66675" cy="152399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332FD25-0E3D-47CF-8AB6-7FB3CE4905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16910" y="880389"/>
                <a:ext cx="104394" cy="187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8E78240-D2D5-45F6-8B34-E46FBFDD924B}"/>
                  </a:ext>
                </a:extLst>
              </p14:cNvPr>
              <p14:cNvContentPartPr/>
              <p14:nvPr/>
            </p14:nvContentPartPr>
            <p14:xfrm>
              <a:off x="4524840" y="-126033"/>
              <a:ext cx="333374" cy="2667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8E78240-D2D5-45F6-8B34-E46FBFDD924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07425" y="-143504"/>
                <a:ext cx="368560" cy="301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793D0B8-EB72-4026-A291-23ECE0EEB017}"/>
                  </a:ext>
                </a:extLst>
              </p14:cNvPr>
              <p14:cNvContentPartPr/>
              <p14:nvPr/>
            </p14:nvContentPartPr>
            <p14:xfrm>
              <a:off x="681931" y="2609254"/>
              <a:ext cx="28575" cy="2667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793D0B8-EB72-4026-A291-23ECE0EEB0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4292" y="2591282"/>
                <a:ext cx="63500" cy="302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9C9FD04-F556-44C7-8FEB-F2836633885A}"/>
                  </a:ext>
                </a:extLst>
              </p14:cNvPr>
              <p14:cNvContentPartPr/>
              <p14:nvPr/>
            </p14:nvContentPartPr>
            <p14:xfrm>
              <a:off x="603646" y="2635656"/>
              <a:ext cx="114300" cy="28575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9C9FD04-F556-44C7-8FEB-F2836633885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6222" y="2619375"/>
                <a:ext cx="148799" cy="61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A7CC10C-2A88-4715-A37B-5B79DCD1C7C1}"/>
                  </a:ext>
                </a:extLst>
              </p14:cNvPr>
              <p14:cNvContentPartPr/>
              <p14:nvPr/>
            </p14:nvContentPartPr>
            <p14:xfrm>
              <a:off x="675084" y="2837854"/>
              <a:ext cx="152399" cy="47625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A7CC10C-2A88-4715-A37B-5B79DCD1C7C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7607" y="2819185"/>
                <a:ext cx="187003" cy="85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BCAD6B9-B63B-414C-936A-4EB8A118EC7C}"/>
                  </a:ext>
                </a:extLst>
              </p14:cNvPr>
              <p14:cNvContentPartPr/>
              <p14:nvPr/>
            </p14:nvContentPartPr>
            <p14:xfrm>
              <a:off x="889396" y="2632866"/>
              <a:ext cx="361949" cy="952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BCAD6B9-B63B-414C-936A-4EB8A118EC7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1548" y="2619259"/>
                <a:ext cx="397287" cy="36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0D401FE-D980-443F-AE03-218FF895D6D6}"/>
                  </a:ext>
                </a:extLst>
              </p14:cNvPr>
              <p14:cNvContentPartPr/>
              <p14:nvPr/>
            </p14:nvContentPartPr>
            <p14:xfrm>
              <a:off x="1082278" y="2723554"/>
              <a:ext cx="400050" cy="28575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0D401FE-D980-443F-AE03-218FF895D6D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4650" y="2706340"/>
                <a:ext cx="435666" cy="6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71BB608-0D82-4A67-B129-4FDF2B85C701}"/>
                  </a:ext>
                </a:extLst>
              </p14:cNvPr>
              <p14:cNvContentPartPr/>
              <p14:nvPr/>
            </p14:nvContentPartPr>
            <p14:xfrm>
              <a:off x="2038677" y="2425480"/>
              <a:ext cx="95250" cy="2667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71BB608-0D82-4A67-B129-4FDF2B85C7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20001" y="2407844"/>
                <a:ext cx="132229" cy="302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B82DA04-2A4A-4719-82CE-F6CFE92018FF}"/>
                  </a:ext>
                </a:extLst>
              </p14:cNvPr>
              <p14:cNvContentPartPr/>
              <p14:nvPr/>
            </p14:nvContentPartPr>
            <p14:xfrm>
              <a:off x="2288287" y="2515509"/>
              <a:ext cx="95250" cy="200025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B82DA04-2A4A-4719-82CE-F6CFE92018F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70741" y="2497492"/>
                <a:ext cx="130700" cy="236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D79D0BB-7577-4B50-A4B0-2650D9A7C579}"/>
                  </a:ext>
                </a:extLst>
              </p14:cNvPr>
              <p14:cNvContentPartPr/>
              <p14:nvPr/>
            </p14:nvContentPartPr>
            <p14:xfrm>
              <a:off x="2559771" y="2541515"/>
              <a:ext cx="333374" cy="1905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D79D0BB-7577-4B50-A4B0-2650D9A7C57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41712" y="2523903"/>
                <a:ext cx="369131" cy="226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32415B3-B145-4801-AF5A-24DB35A68CB0}"/>
                  </a:ext>
                </a:extLst>
              </p14:cNvPr>
              <p14:cNvContentPartPr/>
              <p14:nvPr/>
            </p14:nvContentPartPr>
            <p14:xfrm>
              <a:off x="1903808" y="2873573"/>
              <a:ext cx="1914525" cy="1143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32415B3-B145-4801-AF5A-24DB35A68CB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86204" y="2856652"/>
                <a:ext cx="1950092" cy="148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AA74F23-3978-4FF8-B696-DDFC2D8D460A}"/>
                  </a:ext>
                </a:extLst>
              </p14:cNvPr>
              <p14:cNvContentPartPr/>
              <p14:nvPr/>
            </p14:nvContentPartPr>
            <p14:xfrm>
              <a:off x="2395663" y="3237905"/>
              <a:ext cx="104775" cy="276224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AA74F23-3978-4FF8-B696-DDFC2D8D460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77346" y="3219780"/>
                <a:ext cx="141043" cy="312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42E043C-93BB-4A49-A93A-5E256FF67B64}"/>
                  </a:ext>
                </a:extLst>
              </p14:cNvPr>
              <p14:cNvContentPartPr/>
              <p14:nvPr/>
            </p14:nvContentPartPr>
            <p14:xfrm>
              <a:off x="2561034" y="3137892"/>
              <a:ext cx="114300" cy="142875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42E043C-93BB-4A49-A93A-5E256FF67B6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42775" y="3120302"/>
                <a:ext cx="150452" cy="178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9AFAD64-42A7-4D73-9C1E-20CCA9CDD010}"/>
                  </a:ext>
                </a:extLst>
              </p14:cNvPr>
              <p14:cNvContentPartPr/>
              <p14:nvPr/>
            </p14:nvContentPartPr>
            <p14:xfrm>
              <a:off x="2761059" y="3289459"/>
              <a:ext cx="333374" cy="5715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9AFAD64-42A7-4D73-9C1E-20CCA9CDD01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43607" y="3271508"/>
                <a:ext cx="368635" cy="93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0C3CB46-4862-4A5D-9867-796A98D13544}"/>
                  </a:ext>
                </a:extLst>
              </p14:cNvPr>
              <p14:cNvContentPartPr/>
              <p14:nvPr/>
            </p14:nvContentPartPr>
            <p14:xfrm>
              <a:off x="2968227" y="3230760"/>
              <a:ext cx="66675" cy="314325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0C3CB46-4862-4A5D-9867-796A98D1354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49975" y="3213278"/>
                <a:ext cx="103551" cy="349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A7E4C3C-F521-4D1C-A1CD-F6B72F6C813C}"/>
                  </a:ext>
                </a:extLst>
              </p14:cNvPr>
              <p14:cNvContentPartPr/>
              <p14:nvPr/>
            </p14:nvContentPartPr>
            <p14:xfrm>
              <a:off x="3275897" y="3140821"/>
              <a:ext cx="219075" cy="247649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A7E4C3C-F521-4D1C-A1CD-F6B72F6C813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57999" y="3122953"/>
                <a:ext cx="254514" cy="283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0D9B702-4C89-4AE6-A51C-5F2E98DE77EA}"/>
                  </a:ext>
                </a:extLst>
              </p14:cNvPr>
              <p14:cNvContentPartPr/>
              <p14:nvPr/>
            </p14:nvContentPartPr>
            <p14:xfrm>
              <a:off x="3489721" y="3030736"/>
              <a:ext cx="190500" cy="180974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0D9B702-4C89-4AE6-A51C-5F2E98DE77E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72371" y="3012602"/>
                <a:ext cx="225555" cy="21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9A3EA92-23DF-4867-B3CC-C3B2E81657A2}"/>
                  </a:ext>
                </a:extLst>
              </p14:cNvPr>
              <p14:cNvContentPartPr/>
              <p14:nvPr/>
            </p14:nvContentPartPr>
            <p14:xfrm>
              <a:off x="4096940" y="2580679"/>
              <a:ext cx="266700" cy="28575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9A3EA92-23DF-4867-B3CC-C3B2E81657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79446" y="2563809"/>
                <a:ext cx="302046" cy="6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77C293A-A31E-41DF-94C9-94A3151888FC}"/>
                  </a:ext>
                </a:extLst>
              </p14:cNvPr>
              <p14:cNvContentPartPr/>
              <p14:nvPr/>
            </p14:nvContentPartPr>
            <p14:xfrm>
              <a:off x="4354116" y="2523529"/>
              <a:ext cx="123824" cy="2667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77C293A-A31E-41DF-94C9-94A3151888F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36375" y="2505361"/>
                <a:ext cx="159668" cy="302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C89C045-8F3A-48FF-8D2F-1237BCB16495}"/>
                  </a:ext>
                </a:extLst>
              </p14:cNvPr>
              <p14:cNvContentPartPr/>
              <p14:nvPr/>
            </p14:nvContentPartPr>
            <p14:xfrm>
              <a:off x="4725590" y="2123743"/>
              <a:ext cx="419099" cy="552449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C89C045-8F3A-48FF-8D2F-1237BCB1649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08068" y="2106142"/>
                <a:ext cx="454501" cy="588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A0FD19D-F80F-415D-95B5-04A01B37DC90}"/>
                  </a:ext>
                </a:extLst>
              </p14:cNvPr>
              <p14:cNvContentPartPr/>
              <p14:nvPr/>
            </p14:nvContentPartPr>
            <p14:xfrm>
              <a:off x="5173095" y="2501058"/>
              <a:ext cx="180974" cy="1905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A0FD19D-F80F-415D-95B5-04A01B37DC9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55387" y="2483210"/>
                <a:ext cx="216035" cy="2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FA782F4-44B8-4870-8098-3E3C434AF0A0}"/>
                  </a:ext>
                </a:extLst>
              </p14:cNvPr>
              <p14:cNvContentPartPr/>
              <p14:nvPr/>
            </p14:nvContentPartPr>
            <p14:xfrm>
              <a:off x="5475683" y="2194917"/>
              <a:ext cx="200025" cy="76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FA782F4-44B8-4870-8098-3E3C434AF0A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57855" y="2177789"/>
                <a:ext cx="235324" cy="110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F844646-C24E-404E-A6F6-A8599DFCF40E}"/>
                  </a:ext>
                </a:extLst>
              </p14:cNvPr>
              <p14:cNvContentPartPr/>
              <p14:nvPr/>
            </p14:nvContentPartPr>
            <p14:xfrm>
              <a:off x="5468540" y="2403532"/>
              <a:ext cx="304799" cy="47625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F844646-C24E-404E-A6F6-A8599DFCF40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50675" y="2386117"/>
                <a:ext cx="340894" cy="82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DD45C7B-2327-4AC7-A8D3-BC73D4CA75CD}"/>
                  </a:ext>
                </a:extLst>
              </p14:cNvPr>
              <p14:cNvContentPartPr/>
              <p14:nvPr/>
            </p14:nvContentPartPr>
            <p14:xfrm>
              <a:off x="6025753" y="2180629"/>
              <a:ext cx="533400" cy="1905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DD45C7B-2327-4AC7-A8D3-BC73D4CA75C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08105" y="2157950"/>
                <a:ext cx="569056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395B409-4F26-4D5E-832C-CEB51F51D32F}"/>
                  </a:ext>
                </a:extLst>
              </p14:cNvPr>
              <p14:cNvContentPartPr/>
              <p14:nvPr/>
            </p14:nvContentPartPr>
            <p14:xfrm>
              <a:off x="6895209" y="1959172"/>
              <a:ext cx="171450" cy="29527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395B409-4F26-4D5E-832C-CEB51F51D32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77816" y="1941145"/>
                <a:ext cx="206592" cy="330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BE3D11C-B512-4E53-92FD-04C58C7E2866}"/>
                  </a:ext>
                </a:extLst>
              </p14:cNvPr>
              <p14:cNvContentPartPr/>
              <p14:nvPr/>
            </p14:nvContentPartPr>
            <p14:xfrm>
              <a:off x="7168752" y="2055950"/>
              <a:ext cx="257175" cy="17145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BE3D11C-B512-4E53-92FD-04C58C7E286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51322" y="2037826"/>
                <a:ext cx="292390" cy="207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49E4582-F343-4062-93CA-EDE0EB6CB74A}"/>
                  </a:ext>
                </a:extLst>
              </p14:cNvPr>
              <p14:cNvContentPartPr/>
              <p14:nvPr/>
            </p14:nvContentPartPr>
            <p14:xfrm>
              <a:off x="6875859" y="2363205"/>
              <a:ext cx="876300" cy="76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49E4582-F343-4062-93CA-EDE0EB6CB74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858152" y="2346043"/>
                <a:ext cx="912075" cy="110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CDF073F-B74F-49C9-8AA8-A127E718E5A2}"/>
                  </a:ext>
                </a:extLst>
              </p14:cNvPr>
              <p14:cNvContentPartPr/>
              <p14:nvPr/>
            </p14:nvContentPartPr>
            <p14:xfrm>
              <a:off x="8607668" y="1966416"/>
              <a:ext cx="190500" cy="419099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CDF073F-B74F-49C9-8AA8-A127E718E5A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590155" y="1948651"/>
                <a:ext cx="225884" cy="454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5B8C3C5-272C-4323-A106-C61192B53C59}"/>
                  </a:ext>
                </a:extLst>
              </p14:cNvPr>
              <p14:cNvContentPartPr/>
              <p14:nvPr/>
            </p14:nvContentPartPr>
            <p14:xfrm>
              <a:off x="8404622" y="2468642"/>
              <a:ext cx="1228725" cy="66675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5B8C3C5-272C-4323-A106-C61192B53C5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86627" y="2450288"/>
                <a:ext cx="1264356" cy="103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6A9A983-7E80-44CE-AD37-9E289638BC72}"/>
                  </a:ext>
                </a:extLst>
              </p14:cNvPr>
              <p14:cNvContentPartPr/>
              <p14:nvPr/>
            </p14:nvContentPartPr>
            <p14:xfrm>
              <a:off x="8444897" y="2837854"/>
              <a:ext cx="171450" cy="228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6A9A983-7E80-44CE-AD37-9E289638BC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427539" y="2819960"/>
                <a:ext cx="206519" cy="264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FC98FD2-0ACB-4668-9D64-743601B731F3}"/>
                  </a:ext>
                </a:extLst>
              </p14:cNvPr>
              <p14:cNvContentPartPr/>
              <p14:nvPr/>
            </p14:nvContentPartPr>
            <p14:xfrm>
              <a:off x="8654654" y="2716410"/>
              <a:ext cx="209549" cy="104775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FC98FD2-0ACB-4668-9D64-743601B731F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636273" y="2698009"/>
                <a:ext cx="245944" cy="141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6515048-24E0-49A5-A4F1-4237EC7CA292}"/>
                  </a:ext>
                </a:extLst>
              </p14:cNvPr>
              <p14:cNvContentPartPr/>
              <p14:nvPr/>
            </p14:nvContentPartPr>
            <p14:xfrm>
              <a:off x="8904685" y="2873819"/>
              <a:ext cx="285750" cy="85725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6515048-24E0-49A5-A4F1-4237EC7CA29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87002" y="2855810"/>
                <a:ext cx="320761" cy="121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E9384EA-8F9D-4876-9B7F-01DB2CE3A69A}"/>
                  </a:ext>
                </a:extLst>
              </p14:cNvPr>
              <p14:cNvContentPartPr/>
              <p14:nvPr/>
            </p14:nvContentPartPr>
            <p14:xfrm>
              <a:off x="9011841" y="2823566"/>
              <a:ext cx="142875" cy="238125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E9384EA-8F9D-4876-9B7F-01DB2CE3A69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993982" y="2805305"/>
                <a:ext cx="178958" cy="274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8764474-14B7-47C4-8995-585E4906C631}"/>
                  </a:ext>
                </a:extLst>
              </p14:cNvPr>
              <p14:cNvContentPartPr/>
              <p14:nvPr/>
            </p14:nvContentPartPr>
            <p14:xfrm>
              <a:off x="9368003" y="2759673"/>
              <a:ext cx="209549" cy="1905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8764474-14B7-47C4-8995-585E4906C63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50421" y="2741391"/>
                <a:ext cx="245072" cy="226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0FCFF28-C2D8-4FC5-9591-F2FC7E8E7A43}"/>
                  </a:ext>
                </a:extLst>
              </p14:cNvPr>
              <p14:cNvContentPartPr/>
              <p14:nvPr/>
            </p14:nvContentPartPr>
            <p14:xfrm>
              <a:off x="9626203" y="2602110"/>
              <a:ext cx="133350" cy="85725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0FCFF28-C2D8-4FC5-9591-F2FC7E8E7A4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608103" y="2584965"/>
                <a:ext cx="169920" cy="119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67820F0-9EF3-463E-BF9D-BCA33A4D27C6}"/>
                  </a:ext>
                </a:extLst>
              </p14:cNvPr>
              <p14:cNvContentPartPr/>
              <p14:nvPr/>
            </p14:nvContentPartPr>
            <p14:xfrm>
              <a:off x="7439528" y="1745758"/>
              <a:ext cx="457200" cy="638174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67820F0-9EF3-463E-BF9D-BCA33A4D27C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421971" y="1728081"/>
                <a:ext cx="492672" cy="673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FAB09E2-6D26-4760-A6F1-8056DD13D6F2}"/>
                  </a:ext>
                </a:extLst>
              </p14:cNvPr>
              <p14:cNvContentPartPr/>
              <p14:nvPr/>
            </p14:nvContentPartPr>
            <p14:xfrm>
              <a:off x="7461647" y="2773560"/>
              <a:ext cx="95250" cy="371475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FAB09E2-6D26-4760-A6F1-8056DD13D6F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444138" y="2755735"/>
                <a:ext cx="129918" cy="406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5B1913C-EF93-409E-970F-5DD0302E20C9}"/>
                  </a:ext>
                </a:extLst>
              </p14:cNvPr>
              <p14:cNvContentPartPr/>
              <p14:nvPr/>
            </p14:nvContentPartPr>
            <p14:xfrm>
              <a:off x="8288604" y="1752004"/>
              <a:ext cx="1857375" cy="1628775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5B1913C-EF93-409E-970F-5DD0302E20C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270925" y="1734038"/>
                <a:ext cx="1893094" cy="1664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AC735DB-C658-418D-90DA-BA0E9197D713}"/>
                  </a:ext>
                </a:extLst>
              </p14:cNvPr>
              <p14:cNvContentPartPr/>
              <p14:nvPr/>
            </p14:nvContentPartPr>
            <p14:xfrm>
              <a:off x="6924408" y="1614891"/>
              <a:ext cx="990599" cy="169545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AC735DB-C658-418D-90DA-BA0E9197D71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06751" y="1596896"/>
                <a:ext cx="1026274" cy="1731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6F1FB0F-356F-4FB9-90A3-51F17CB2E674}"/>
                  </a:ext>
                </a:extLst>
              </p14:cNvPr>
              <p14:cNvContentPartPr/>
              <p14:nvPr/>
            </p14:nvContentPartPr>
            <p14:xfrm>
              <a:off x="4239815" y="3452217"/>
              <a:ext cx="285750" cy="447674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6F1FB0F-356F-4FB9-90A3-51F17CB2E67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222132" y="3434281"/>
                <a:ext cx="320761" cy="483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11F9324-6FCE-4B8C-B530-2C5BCA2DB2C0}"/>
                  </a:ext>
                </a:extLst>
              </p14:cNvPr>
              <p14:cNvContentPartPr/>
              <p14:nvPr/>
            </p14:nvContentPartPr>
            <p14:xfrm>
              <a:off x="4602544" y="3716535"/>
              <a:ext cx="180974" cy="200025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11F9324-6FCE-4B8C-B530-2C5BCA2DB2C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85122" y="3698644"/>
                <a:ext cx="216173" cy="235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4174E61-C1A6-4D35-BD59-CA26F3BE04D2}"/>
                  </a:ext>
                </a:extLst>
              </p14:cNvPr>
              <p14:cNvContentPartPr/>
              <p14:nvPr/>
            </p14:nvContentPartPr>
            <p14:xfrm>
              <a:off x="4818459" y="3535112"/>
              <a:ext cx="171450" cy="9525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4174E61-C1A6-4D35-BD59-CA26F3BE04D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00660" y="3483254"/>
                <a:ext cx="207411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4B55495-468F-4C50-88AB-CAB249F9F7DB}"/>
                  </a:ext>
                </a:extLst>
              </p14:cNvPr>
              <p14:cNvContentPartPr/>
              <p14:nvPr/>
            </p14:nvContentPartPr>
            <p14:xfrm>
              <a:off x="4947046" y="3580804"/>
              <a:ext cx="47625" cy="47625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4B55495-468F-4C50-88AB-CAB249F9F7D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28525" y="3564268"/>
                <a:ext cx="85045" cy="80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4208286-9A23-4030-A0CE-9448701222FA}"/>
                  </a:ext>
                </a:extLst>
              </p14:cNvPr>
              <p14:cNvContentPartPr/>
              <p14:nvPr/>
            </p14:nvContentPartPr>
            <p14:xfrm>
              <a:off x="5697140" y="3540198"/>
              <a:ext cx="590550" cy="5715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4208286-9A23-4030-A0CE-9448701222F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79058" y="3523917"/>
                <a:ext cx="626352" cy="90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383B5F7-6CD1-443E-92EF-3FA17CC2BC4A}"/>
                  </a:ext>
                </a:extLst>
              </p14:cNvPr>
              <p14:cNvContentPartPr/>
              <p14:nvPr/>
            </p14:nvContentPartPr>
            <p14:xfrm>
              <a:off x="6290071" y="3406562"/>
              <a:ext cx="438150" cy="466724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383B5F7-6CD1-443E-92EF-3FA17CC2BC4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72231" y="3388820"/>
                <a:ext cx="473473" cy="502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CB94A2A-754B-4F5A-A7D1-97938688D22F}"/>
                  </a:ext>
                </a:extLst>
              </p14:cNvPr>
              <p14:cNvContentPartPr/>
              <p14:nvPr/>
            </p14:nvContentPartPr>
            <p14:xfrm>
              <a:off x="6695528" y="3487936"/>
              <a:ext cx="171450" cy="361949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CB94A2A-754B-4F5A-A7D1-97938688D22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77093" y="3470183"/>
                <a:ext cx="207952" cy="397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AA6E81-DD62-487C-84A7-12A9DE2507D2}"/>
                  </a:ext>
                </a:extLst>
              </p14:cNvPr>
              <p14:cNvContentPartPr/>
              <p14:nvPr/>
            </p14:nvContentPartPr>
            <p14:xfrm>
              <a:off x="6983015" y="3639344"/>
              <a:ext cx="295275" cy="219075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AA6E81-DD62-487C-84A7-12A9DE2507D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965032" y="3621393"/>
                <a:ext cx="330881" cy="255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5BFA3A3-7B6E-4B9F-80AF-0946331880A1}"/>
                  </a:ext>
                </a:extLst>
              </p14:cNvPr>
              <p14:cNvContentPartPr/>
              <p14:nvPr/>
            </p14:nvContentPartPr>
            <p14:xfrm>
              <a:off x="7473268" y="3716516"/>
              <a:ext cx="438150" cy="228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5BFA3A3-7B6E-4B9F-80AF-0946331880A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455742" y="3698169"/>
                <a:ext cx="473560" cy="264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AB1EC7B-467F-4CDC-9EBD-3A4FD0F08359}"/>
                  </a:ext>
                </a:extLst>
              </p14:cNvPr>
              <p14:cNvContentPartPr/>
              <p14:nvPr/>
            </p14:nvContentPartPr>
            <p14:xfrm>
              <a:off x="7983599" y="3666529"/>
              <a:ext cx="104775" cy="361949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AB1EC7B-467F-4CDC-9EBD-3A4FD0F0835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965263" y="3648432"/>
                <a:ext cx="141820" cy="397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6A413A5-B607-4648-A182-2F0DBDA16703}"/>
                  </a:ext>
                </a:extLst>
              </p14:cNvPr>
              <p14:cNvContentPartPr/>
              <p14:nvPr/>
            </p14:nvContentPartPr>
            <p14:xfrm>
              <a:off x="8255210" y="3752254"/>
              <a:ext cx="152399" cy="304799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6A413A5-B607-4648-A182-2F0DBDA1670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237430" y="3734325"/>
                <a:ext cx="188322" cy="34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0ED5C68-1DF5-412E-A1D4-C57E82682036}"/>
                  </a:ext>
                </a:extLst>
              </p14:cNvPr>
              <p14:cNvContentPartPr/>
              <p14:nvPr/>
            </p14:nvContentPartPr>
            <p14:xfrm>
              <a:off x="8604646" y="3609379"/>
              <a:ext cx="200025" cy="495299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0ED5C68-1DF5-412E-A1D4-C57E8268203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586882" y="3591703"/>
                <a:ext cx="235198" cy="531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F64330E-9FCD-4B19-B295-FA03899CE581}"/>
                  </a:ext>
                </a:extLst>
              </p14:cNvPr>
              <p14:cNvContentPartPr/>
              <p14:nvPr/>
            </p14:nvContentPartPr>
            <p14:xfrm>
              <a:off x="8611790" y="3833519"/>
              <a:ext cx="209549" cy="5715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F64330E-9FCD-4B19-B295-FA03899CE58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594001" y="3817238"/>
                <a:ext cx="244770" cy="900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525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 txBox="1">
            <a:spLocks noGrp="1"/>
          </p:cNvSpPr>
          <p:nvPr>
            <p:ph type="title"/>
          </p:nvPr>
        </p:nvSpPr>
        <p:spPr>
          <a:xfrm>
            <a:off x="2217800" y="678243"/>
            <a:ext cx="4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18" name="Google Shape;418;p50"/>
          <p:cNvSpPr/>
          <p:nvPr/>
        </p:nvSpPr>
        <p:spPr>
          <a:xfrm>
            <a:off x="1260358" y="0"/>
            <a:ext cx="410210" cy="454025"/>
          </a:xfrm>
          <a:custGeom>
            <a:avLst/>
            <a:gdLst/>
            <a:ahLst/>
            <a:cxnLst/>
            <a:rect l="l" t="t" r="r" b="b"/>
            <a:pathLst>
              <a:path w="410210" h="454025" extrusionOk="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0"/>
          <p:cNvSpPr/>
          <p:nvPr/>
        </p:nvSpPr>
        <p:spPr>
          <a:xfrm>
            <a:off x="1706556" y="0"/>
            <a:ext cx="457200" cy="504190"/>
          </a:xfrm>
          <a:custGeom>
            <a:avLst/>
            <a:gdLst/>
            <a:ahLst/>
            <a:cxnLst/>
            <a:rect l="l" t="t" r="r" b="b"/>
            <a:pathLst>
              <a:path w="457200" h="504190" extrusionOk="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0" y="57150"/>
            <a:ext cx="381000" cy="857250"/>
          </a:xfrm>
          <a:custGeom>
            <a:avLst/>
            <a:gdLst/>
            <a:ahLst/>
            <a:cxnLst/>
            <a:rect l="l" t="t" r="r" b="b"/>
            <a:pathLst>
              <a:path w="381000" h="857250" extrusionOk="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50"/>
          <p:cNvGrpSpPr/>
          <p:nvPr/>
        </p:nvGrpSpPr>
        <p:grpSpPr>
          <a:xfrm>
            <a:off x="25988" y="0"/>
            <a:ext cx="1624628" cy="1119505"/>
            <a:chOff x="25988" y="0"/>
            <a:chExt cx="1624628" cy="1119505"/>
          </a:xfrm>
        </p:grpSpPr>
        <p:sp>
          <p:nvSpPr>
            <p:cNvPr id="422" name="Google Shape;422;p50"/>
            <p:cNvSpPr/>
            <p:nvPr/>
          </p:nvSpPr>
          <p:spPr>
            <a:xfrm>
              <a:off x="25988" y="0"/>
              <a:ext cx="866775" cy="957580"/>
            </a:xfrm>
            <a:custGeom>
              <a:avLst/>
              <a:gdLst/>
              <a:ahLst/>
              <a:cxnLst/>
              <a:rect l="l" t="t" r="r" b="b"/>
              <a:pathLst>
                <a:path w="866775" h="957580" extrusionOk="0">
                  <a:moveTo>
                    <a:pt x="485862" y="0"/>
                  </a:moveTo>
                  <a:lnTo>
                    <a:pt x="0" y="0"/>
                  </a:lnTo>
                  <a:lnTo>
                    <a:pt x="477705" y="957199"/>
                  </a:lnTo>
                  <a:lnTo>
                    <a:pt x="866706" y="763015"/>
                  </a:lnTo>
                  <a:lnTo>
                    <a:pt x="485862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0"/>
            <p:cNvSpPr/>
            <p:nvPr/>
          </p:nvSpPr>
          <p:spPr>
            <a:xfrm>
              <a:off x="640331" y="0"/>
              <a:ext cx="1010285" cy="1119505"/>
            </a:xfrm>
            <a:custGeom>
              <a:avLst/>
              <a:gdLst/>
              <a:ahLst/>
              <a:cxnLst/>
              <a:rect l="l" t="t" r="r" b="b"/>
              <a:pathLst>
                <a:path w="1010285" h="1119505" extrusionOk="0">
                  <a:moveTo>
                    <a:pt x="563676" y="0"/>
                  </a:moveTo>
                  <a:lnTo>
                    <a:pt x="0" y="0"/>
                  </a:lnTo>
                  <a:lnTo>
                    <a:pt x="558612" y="1119251"/>
                  </a:lnTo>
                  <a:lnTo>
                    <a:pt x="1009906" y="894079"/>
                  </a:lnTo>
                  <a:lnTo>
                    <a:pt x="563676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50"/>
          <p:cNvSpPr txBox="1">
            <a:spLocks noGrp="1"/>
          </p:cNvSpPr>
          <p:nvPr>
            <p:ph type="title"/>
          </p:nvPr>
        </p:nvSpPr>
        <p:spPr>
          <a:xfrm>
            <a:off x="2093900" y="635600"/>
            <a:ext cx="55086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Alternate proof for virtual short circuit in Ideal OpAmp</a:t>
            </a:r>
            <a:endParaRPr sz="2700"/>
          </a:p>
        </p:txBody>
      </p:sp>
      <p:sp>
        <p:nvSpPr>
          <p:cNvPr id="425" name="Google Shape;425;p50"/>
          <p:cNvSpPr txBox="1"/>
          <p:nvPr/>
        </p:nvSpPr>
        <p:spPr>
          <a:xfrm>
            <a:off x="1319602" y="2277650"/>
            <a:ext cx="6282900" cy="22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In ideal OpAmp, R</a:t>
            </a:r>
            <a:r>
              <a:rPr lang="en-US" sz="1600" b="0" i="0" u="none" strike="noStrike" cap="none" baseline="-25000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 strike="noStrike" cap="non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=∞Ω (approx), and currents in input terminals are zero, then potential difference between the terminals V</a:t>
            </a:r>
            <a:r>
              <a:rPr lang="en-US" sz="1600" b="0" i="0" u="none" strike="noStrike" cap="none" baseline="-25000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600" b="0" i="0" u="none" strike="noStrike" cap="non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=0V, hence V</a:t>
            </a:r>
            <a:r>
              <a:rPr lang="en-US" sz="1600" b="0" i="0" u="none" strike="noStrike" cap="none" baseline="-25000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=V</a:t>
            </a:r>
            <a:r>
              <a:rPr lang="en-US" sz="1600" b="0" i="0" u="none" strike="noStrike" cap="none" baseline="-25000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>
                <a:solidFill>
                  <a:srgbClr val="3795B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>
              <a:solidFill>
                <a:srgbClr val="3795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B3FF49-A7CB-4885-816C-FE9627562F17}"/>
                  </a:ext>
                </a:extLst>
              </p14:cNvPr>
              <p14:cNvContentPartPr/>
              <p14:nvPr/>
            </p14:nvContentPartPr>
            <p14:xfrm>
              <a:off x="2918221" y="3439715"/>
              <a:ext cx="66675" cy="106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B3FF49-A7CB-4885-816C-FE9627562F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0298" y="3422001"/>
                <a:ext cx="102163" cy="1102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A85FB6-D7C3-46CB-ACC5-4908C17A7CD2}"/>
                  </a:ext>
                </a:extLst>
              </p14:cNvPr>
              <p14:cNvContentPartPr/>
              <p14:nvPr/>
            </p14:nvContentPartPr>
            <p14:xfrm>
              <a:off x="2853928" y="3382565"/>
              <a:ext cx="1228725" cy="115252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A85FB6-D7C3-46CB-ACC5-4908C17A7C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6329" y="3364523"/>
                <a:ext cx="1264283" cy="1188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5D3254-2406-42D9-9D59-4E76DB2E0E6F}"/>
                  </a:ext>
                </a:extLst>
              </p14:cNvPr>
              <p14:cNvContentPartPr/>
              <p14:nvPr/>
            </p14:nvContentPartPr>
            <p14:xfrm>
              <a:off x="3046808" y="4296602"/>
              <a:ext cx="66675" cy="1905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5D3254-2406-42D9-9D59-4E76DB2E0E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29624" y="4274377"/>
                <a:ext cx="100700" cy="63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9AFB91-3849-44EA-AC3D-D34A1C6DCE20}"/>
                  </a:ext>
                </a:extLst>
              </p14:cNvPr>
              <p14:cNvContentPartPr/>
              <p14:nvPr/>
            </p14:nvContentPartPr>
            <p14:xfrm>
              <a:off x="3108243" y="4196953"/>
              <a:ext cx="9525" cy="152399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9AFB91-3849-44EA-AC3D-D34A1C6DCE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91821" y="4178810"/>
                <a:ext cx="42041" cy="188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2BA2FA-9A3B-4E22-A838-B48147B28595}"/>
                  </a:ext>
                </a:extLst>
              </p14:cNvPr>
              <p14:cNvContentPartPr/>
              <p14:nvPr/>
            </p14:nvContentPartPr>
            <p14:xfrm>
              <a:off x="3046808" y="3661171"/>
              <a:ext cx="28575" cy="95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2BA2FA-9A3B-4E22-A838-B48147B285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28723" y="3194446"/>
                <a:ext cx="64384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6B7875-BD71-472C-AB19-CF331EE91802}"/>
                  </a:ext>
                </a:extLst>
              </p14:cNvPr>
              <p14:cNvContentPartPr/>
              <p14:nvPr/>
            </p14:nvContentPartPr>
            <p14:xfrm>
              <a:off x="2846092" y="3811190"/>
              <a:ext cx="381000" cy="59055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6B7875-BD71-472C-AB19-CF331EE918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28612" y="3793075"/>
                <a:ext cx="416317" cy="626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F883DD-618B-46F3-98EA-D644AA1550A1}"/>
                  </a:ext>
                </a:extLst>
              </p14:cNvPr>
              <p14:cNvContentPartPr/>
              <p14:nvPr/>
            </p14:nvContentPartPr>
            <p14:xfrm>
              <a:off x="3353991" y="3905373"/>
              <a:ext cx="133350" cy="2667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F883DD-618B-46F3-98EA-D644AA1550A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36040" y="3887855"/>
                <a:ext cx="169618" cy="302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4771F0-392F-414E-A670-CCB9B84F8E58}"/>
                  </a:ext>
                </a:extLst>
              </p14:cNvPr>
              <p14:cNvContentPartPr/>
              <p14:nvPr/>
            </p14:nvContentPartPr>
            <p14:xfrm>
              <a:off x="3511152" y="4061221"/>
              <a:ext cx="66675" cy="17145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4771F0-392F-414E-A670-CCB9B84F8E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92733" y="4042864"/>
                <a:ext cx="103144" cy="207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9DCA3A-C4A8-4C05-AA34-767A265CBAF3}"/>
                  </a:ext>
                </a:extLst>
              </p14:cNvPr>
              <p14:cNvContentPartPr/>
              <p14:nvPr/>
            </p14:nvContentPartPr>
            <p14:xfrm>
              <a:off x="3539727" y="3946921"/>
              <a:ext cx="9525" cy="952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9DCA3A-C4A8-4C05-AA34-767A265CBAF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73002" y="3480196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D06452-648A-4793-BECB-7730AD064DE9}"/>
                  </a:ext>
                </a:extLst>
              </p14:cNvPr>
              <p14:cNvContentPartPr/>
              <p14:nvPr/>
            </p14:nvContentPartPr>
            <p14:xfrm>
              <a:off x="3688532" y="3572441"/>
              <a:ext cx="371475" cy="42862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D06452-648A-4793-BECB-7730AD064DE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70722" y="3554279"/>
                <a:ext cx="407459" cy="464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4CB2FF-A471-4FC4-9689-39C1D1E068F0}"/>
                  </a:ext>
                </a:extLst>
              </p14:cNvPr>
              <p14:cNvContentPartPr/>
              <p14:nvPr/>
            </p14:nvContentPartPr>
            <p14:xfrm>
              <a:off x="4268390" y="3494717"/>
              <a:ext cx="266700" cy="6667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4CB2FF-A471-4FC4-9689-39C1D1E068F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51012" y="3477152"/>
                <a:ext cx="301811" cy="102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26C62F-1540-4142-9748-93B063F2B783}"/>
                  </a:ext>
                </a:extLst>
              </p14:cNvPr>
              <p14:cNvContentPartPr/>
              <p14:nvPr/>
            </p14:nvContentPartPr>
            <p14:xfrm>
              <a:off x="4816941" y="3223416"/>
              <a:ext cx="514350" cy="3524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526C62F-1540-4142-9748-93B063F2B78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99069" y="3205849"/>
                <a:ext cx="549736" cy="387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E9FCF7A-44BA-4DE6-B34B-6A758A7FA07A}"/>
                  </a:ext>
                </a:extLst>
              </p14:cNvPr>
              <p14:cNvContentPartPr/>
              <p14:nvPr/>
            </p14:nvContentPartPr>
            <p14:xfrm>
              <a:off x="2446785" y="3832621"/>
              <a:ext cx="638174" cy="1143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E9FCF7A-44BA-4DE6-B34B-6A758A7FA07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28727" y="3814841"/>
                <a:ext cx="673929" cy="150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C18103-B06B-4583-BC9B-9F3EB0DBB6E0}"/>
                  </a:ext>
                </a:extLst>
              </p14:cNvPr>
              <p14:cNvContentPartPr/>
              <p14:nvPr/>
            </p14:nvContentPartPr>
            <p14:xfrm>
              <a:off x="2465174" y="4396977"/>
              <a:ext cx="476250" cy="28575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C18103-B06B-4583-BC9B-9F3EB0DBB6E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47482" y="4379968"/>
                <a:ext cx="511996" cy="6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D59410-4CF3-4C1E-95EA-51EE0557268B}"/>
                  </a:ext>
                </a:extLst>
              </p14:cNvPr>
              <p14:cNvContentPartPr/>
              <p14:nvPr/>
            </p14:nvContentPartPr>
            <p14:xfrm>
              <a:off x="2511027" y="3813963"/>
              <a:ext cx="104775" cy="2381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D59410-4CF3-4C1E-95EA-51EE0557268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93914" y="3796364"/>
                <a:ext cx="139351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E1E879-531C-4E5D-B7D3-34FBB656425C}"/>
                  </a:ext>
                </a:extLst>
              </p14:cNvPr>
              <p14:cNvContentPartPr/>
              <p14:nvPr/>
            </p14:nvContentPartPr>
            <p14:xfrm>
              <a:off x="2608214" y="4325541"/>
              <a:ext cx="76200" cy="180974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E1E879-531C-4E5D-B7D3-34FBB656425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90518" y="4307224"/>
                <a:ext cx="111953" cy="217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B4DC41-072C-46B2-A63A-073C0AF7C78C}"/>
                  </a:ext>
                </a:extLst>
              </p14:cNvPr>
              <p14:cNvContentPartPr/>
              <p14:nvPr/>
            </p14:nvContentPartPr>
            <p14:xfrm>
              <a:off x="1632346" y="3561456"/>
              <a:ext cx="142875" cy="180974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B4DC41-072C-46B2-A63A-073C0AF7C78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14575" y="3543395"/>
                <a:ext cx="178061" cy="217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261A896-23A2-44D7-A2DB-DBFAFD26CAEA}"/>
                  </a:ext>
                </a:extLst>
              </p14:cNvPr>
              <p14:cNvContentPartPr/>
              <p14:nvPr/>
            </p14:nvContentPartPr>
            <p14:xfrm>
              <a:off x="1768077" y="3468290"/>
              <a:ext cx="9525" cy="952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261A896-23A2-44D7-A2DB-DBFAFD26CAE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01352" y="299204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C738332-CE9B-4662-BA32-BB52ED9CC173}"/>
                  </a:ext>
                </a:extLst>
              </p14:cNvPr>
              <p14:cNvContentPartPr/>
              <p14:nvPr/>
            </p14:nvContentPartPr>
            <p14:xfrm>
              <a:off x="1932384" y="3596878"/>
              <a:ext cx="276224" cy="1905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C738332-CE9B-4662-BA32-BB52ED9CC1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14307" y="3581759"/>
                <a:ext cx="312017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97E8829-5B33-403A-9AB5-D1864AB50BFA}"/>
                  </a:ext>
                </a:extLst>
              </p14:cNvPr>
              <p14:cNvContentPartPr/>
              <p14:nvPr/>
            </p14:nvContentPartPr>
            <p14:xfrm>
              <a:off x="1995463" y="3711121"/>
              <a:ext cx="257175" cy="952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97E8829-5B33-403A-9AB5-D1864AB50BF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77403" y="3688896"/>
                <a:ext cx="292934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285954E-CAC3-45F9-969A-D2BC78BF8EA6}"/>
                  </a:ext>
                </a:extLst>
              </p14:cNvPr>
              <p14:cNvContentPartPr/>
              <p14:nvPr/>
            </p14:nvContentPartPr>
            <p14:xfrm>
              <a:off x="2296716" y="3618309"/>
              <a:ext cx="180974" cy="76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285954E-CAC3-45F9-969A-D2BC78BF8EA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79051" y="3600006"/>
                <a:ext cx="216664" cy="11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E8A8C72-29E1-4E46-B8B5-F0F530EB668C}"/>
                  </a:ext>
                </a:extLst>
              </p14:cNvPr>
              <p14:cNvContentPartPr/>
              <p14:nvPr/>
            </p14:nvContentPartPr>
            <p14:xfrm>
              <a:off x="2409481" y="3552774"/>
              <a:ext cx="66675" cy="2857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E8A8C72-29E1-4E46-B8B5-F0F530EB668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91725" y="3536105"/>
                <a:ext cx="102549" cy="6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83AFA7B-7D16-427B-8D3D-2D1F1D967F05}"/>
                  </a:ext>
                </a:extLst>
              </p14:cNvPr>
              <p14:cNvContentPartPr/>
              <p14:nvPr/>
            </p14:nvContentPartPr>
            <p14:xfrm>
              <a:off x="1775221" y="4439438"/>
              <a:ext cx="76200" cy="20002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83AFA7B-7D16-427B-8D3D-2D1F1D967F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57854" y="4421967"/>
                <a:ext cx="111287" cy="235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B97F732-7FF8-4063-8704-49DC99DBD0D8}"/>
                  </a:ext>
                </a:extLst>
              </p14:cNvPr>
              <p14:cNvContentPartPr/>
              <p14:nvPr/>
            </p14:nvContentPartPr>
            <p14:xfrm>
              <a:off x="1796652" y="4204096"/>
              <a:ext cx="9525" cy="9525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B97F732-7FF8-4063-8704-49DC99DBD0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20402" y="373737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C18E444-6D71-41D6-AA6C-D961899F35AC}"/>
                  </a:ext>
                </a:extLst>
              </p14:cNvPr>
              <p14:cNvContentPartPr/>
              <p14:nvPr/>
            </p14:nvContentPartPr>
            <p14:xfrm>
              <a:off x="1953815" y="4425553"/>
              <a:ext cx="114300" cy="2857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C18E444-6D71-41D6-AA6C-D961899F35A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935864" y="4407602"/>
                <a:ext cx="150568" cy="64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DD51DD-E4FB-44F4-845E-347CF7397EDE}"/>
                  </a:ext>
                </a:extLst>
              </p14:cNvPr>
              <p14:cNvContentPartPr/>
              <p14:nvPr/>
            </p14:nvContentPartPr>
            <p14:xfrm>
              <a:off x="2018109" y="4504134"/>
              <a:ext cx="57150" cy="1905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DD51DD-E4FB-44F4-845E-347CF7397ED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99554" y="4487758"/>
                <a:ext cx="93889" cy="52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9B9225E-0784-4608-A41F-60A5FA353091}"/>
                  </a:ext>
                </a:extLst>
              </p14:cNvPr>
              <p14:cNvContentPartPr/>
              <p14:nvPr/>
            </p14:nvContentPartPr>
            <p14:xfrm>
              <a:off x="2246709" y="4432696"/>
              <a:ext cx="104775" cy="142875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9B9225E-0784-4608-A41F-60A5FA35309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229821" y="4415324"/>
                <a:ext cx="138896" cy="17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2AE829-7B8F-4F45-8C40-9E9E50BA0937}"/>
                  </a:ext>
                </a:extLst>
              </p14:cNvPr>
              <p14:cNvContentPartPr/>
              <p14:nvPr/>
            </p14:nvContentPartPr>
            <p14:xfrm>
              <a:off x="4725590" y="4011385"/>
              <a:ext cx="323850" cy="542925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2AE829-7B8F-4F45-8C40-9E9E50BA093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707919" y="3993626"/>
                <a:ext cx="359553" cy="578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066A80-C96D-4D50-B91B-AC0C47B55829}"/>
                  </a:ext>
                </a:extLst>
              </p14:cNvPr>
              <p14:cNvContentPartPr/>
              <p14:nvPr/>
            </p14:nvContentPartPr>
            <p14:xfrm>
              <a:off x="5222497" y="4204096"/>
              <a:ext cx="152399" cy="9525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066A80-C96D-4D50-B91B-AC0C47B5582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05370" y="4182881"/>
                <a:ext cx="187003" cy="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6623FAA-EEEB-45E0-9CA2-E9BFF27315BF}"/>
                  </a:ext>
                </a:extLst>
              </p14:cNvPr>
              <p14:cNvContentPartPr/>
              <p14:nvPr/>
            </p14:nvContentPartPr>
            <p14:xfrm>
              <a:off x="5125640" y="4368402"/>
              <a:ext cx="571500" cy="28575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6623FAA-EEEB-45E0-9CA2-E9BFF27315B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07916" y="4350978"/>
                <a:ext cx="607309" cy="63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8890D46-DCC6-43E3-BA4D-34D7940DAE3A}"/>
                  </a:ext>
                </a:extLst>
              </p14:cNvPr>
              <p14:cNvContentPartPr/>
              <p14:nvPr/>
            </p14:nvContentPartPr>
            <p14:xfrm>
              <a:off x="5030693" y="4626503"/>
              <a:ext cx="180974" cy="180974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8890D46-DCC6-43E3-BA4D-34D7940DAE3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013168" y="4608186"/>
                <a:ext cx="216382" cy="217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206DEAD-9CA7-49E4-B361-4B4201E06CF4}"/>
                  </a:ext>
                </a:extLst>
              </p14:cNvPr>
              <p14:cNvContentPartPr/>
              <p14:nvPr/>
            </p14:nvContentPartPr>
            <p14:xfrm>
              <a:off x="5797154" y="4082653"/>
              <a:ext cx="152399" cy="228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206DEAD-9CA7-49E4-B361-4B4201E06CF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779203" y="4065260"/>
                <a:ext cx="188667" cy="263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FDA125B-C22A-401E-9815-68C8E74B59A0}"/>
                  </a:ext>
                </a:extLst>
              </p14:cNvPr>
              <p14:cNvContentPartPr/>
              <p14:nvPr/>
            </p14:nvContentPartPr>
            <p14:xfrm>
              <a:off x="5747146" y="3932633"/>
              <a:ext cx="76200" cy="9525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FDA125B-C22A-401E-9815-68C8E74B59A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728191" y="3456383"/>
                <a:ext cx="113731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10171-9C8C-4212-BE77-ED41F2961707}"/>
                  </a:ext>
                </a:extLst>
              </p14:cNvPr>
              <p14:cNvContentPartPr/>
              <p14:nvPr/>
            </p14:nvContentPartPr>
            <p14:xfrm>
              <a:off x="6147196" y="3880355"/>
              <a:ext cx="323850" cy="5715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10171-9C8C-4212-BE77-ED41F296170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129386" y="3862417"/>
                <a:ext cx="359833" cy="607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6A3E5D-F6B9-46F5-89A7-85B8F13922B7}"/>
                  </a:ext>
                </a:extLst>
              </p14:cNvPr>
              <p14:cNvContentPartPr/>
              <p14:nvPr/>
            </p14:nvContentPartPr>
            <p14:xfrm>
              <a:off x="6654403" y="3982583"/>
              <a:ext cx="9525" cy="952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6A3E5D-F6B9-46F5-89A7-85B8F13922B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41789" y="3959904"/>
                <a:ext cx="35011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8828B53-E612-4631-B8C9-EFC7441AA9C0}"/>
                  </a:ext>
                </a:extLst>
              </p14:cNvPr>
              <p14:cNvContentPartPr/>
              <p14:nvPr/>
            </p14:nvContentPartPr>
            <p14:xfrm>
              <a:off x="6447233" y="4168377"/>
              <a:ext cx="238125" cy="28575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8828B53-E612-4631-B8C9-EFC7441AA9C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429607" y="4151507"/>
                <a:ext cx="273736" cy="6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63C42FE-5B8E-4A18-82C0-B34F82E00991}"/>
                  </a:ext>
                </a:extLst>
              </p14:cNvPr>
              <p14:cNvContentPartPr/>
              <p14:nvPr/>
            </p14:nvContentPartPr>
            <p14:xfrm>
              <a:off x="6590109" y="3982640"/>
              <a:ext cx="152399" cy="28575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63C42FE-5B8E-4A18-82C0-B34F82E0099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572632" y="3965631"/>
                <a:ext cx="187003" cy="6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CDD69D8-5F6E-46AB-8D2C-7B4AC4529566}"/>
                  </a:ext>
                </a:extLst>
              </p14:cNvPr>
              <p14:cNvContentPartPr/>
              <p14:nvPr/>
            </p14:nvContentPartPr>
            <p14:xfrm>
              <a:off x="6841035" y="3975496"/>
              <a:ext cx="200025" cy="238125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CDD69D8-5F6E-46AB-8D2C-7B4AC452956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822950" y="3957291"/>
                <a:ext cx="235834" cy="274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95576B3-7016-4BA9-B924-6132AF744917}"/>
                  </a:ext>
                </a:extLst>
              </p14:cNvPr>
              <p14:cNvContentPartPr/>
              <p14:nvPr/>
            </p14:nvContentPartPr>
            <p14:xfrm>
              <a:off x="5197077" y="4182789"/>
              <a:ext cx="428625" cy="1905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95576B3-7016-4BA9-B924-6132AF74491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179457" y="4166914"/>
                <a:ext cx="464224" cy="50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F31F9CF-BBC3-42FD-BAAC-8358238A8466}"/>
                  </a:ext>
                </a:extLst>
              </p14:cNvPr>
              <p14:cNvContentPartPr/>
              <p14:nvPr/>
            </p14:nvContentPartPr>
            <p14:xfrm>
              <a:off x="7475934" y="3825477"/>
              <a:ext cx="371475" cy="9525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F31F9CF-BBC3-42FD-BAAC-8358238A846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58176" y="3773619"/>
                <a:ext cx="407354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F83C314-BAE6-4276-ABA4-170A5A3B73D0}"/>
                  </a:ext>
                </a:extLst>
              </p14:cNvPr>
              <p14:cNvContentPartPr/>
              <p14:nvPr/>
            </p14:nvContentPartPr>
            <p14:xfrm>
              <a:off x="7390209" y="4025503"/>
              <a:ext cx="542925" cy="1905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F83C314-BAE6-4276-ABA4-170A5A3B73D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372684" y="4010384"/>
                <a:ext cx="578333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09923F-22EB-4DB9-9288-48E8D2B8E970}"/>
                  </a:ext>
                </a:extLst>
              </p14:cNvPr>
              <p14:cNvContentPartPr/>
              <p14:nvPr/>
            </p14:nvContentPartPr>
            <p14:xfrm>
              <a:off x="7711678" y="3545657"/>
              <a:ext cx="390524" cy="62865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09923F-22EB-4DB9-9288-48E8D2B8E97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693514" y="3527954"/>
                <a:ext cx="426489" cy="66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442C3FE-BC20-4C3B-A467-D98C9006E04E}"/>
                  </a:ext>
                </a:extLst>
              </p14:cNvPr>
              <p14:cNvContentPartPr/>
              <p14:nvPr/>
            </p14:nvContentPartPr>
            <p14:xfrm>
              <a:off x="8104584" y="3504009"/>
              <a:ext cx="285750" cy="3429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442C3FE-BC20-4C3B-A467-D98C9006E04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086567" y="3486075"/>
                <a:ext cx="321424" cy="378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6B51E84-A3EE-4BC4-B1B4-4B9DE08CA40B}"/>
                  </a:ext>
                </a:extLst>
              </p14:cNvPr>
              <p14:cNvContentPartPr/>
              <p14:nvPr/>
            </p14:nvContentPartPr>
            <p14:xfrm>
              <a:off x="8383190" y="3761184"/>
              <a:ext cx="171450" cy="180974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6B51E84-A3EE-4BC4-B1B4-4B9DE08CA40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365797" y="3743195"/>
                <a:ext cx="206592" cy="216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B343424-27E1-44F1-9249-3C058C45E60B}"/>
                  </a:ext>
                </a:extLst>
              </p14:cNvPr>
              <p14:cNvContentPartPr/>
              <p14:nvPr/>
            </p14:nvContentPartPr>
            <p14:xfrm>
              <a:off x="8626078" y="3653971"/>
              <a:ext cx="114300" cy="9525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B343424-27E1-44F1-9249-3C058C45E60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608354" y="3631746"/>
                <a:ext cx="150109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9AC7C8A-2D5F-49DD-979F-E632B48C87CA}"/>
                  </a:ext>
                </a:extLst>
              </p14:cNvPr>
              <p14:cNvContentPartPr/>
              <p14:nvPr/>
            </p14:nvContentPartPr>
            <p14:xfrm>
              <a:off x="8804672" y="3378770"/>
              <a:ext cx="171450" cy="304799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9AC7C8A-2D5F-49DD-979F-E632B48C87C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786797" y="3360966"/>
                <a:ext cx="207564" cy="340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6C3EFF5-9DD7-411F-AA33-19C031C83902}"/>
                  </a:ext>
                </a:extLst>
              </p14:cNvPr>
              <p14:cNvContentPartPr/>
              <p14:nvPr/>
            </p14:nvContentPartPr>
            <p14:xfrm>
              <a:off x="9090421" y="3725465"/>
              <a:ext cx="9525" cy="1143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6C3EFF5-9DD7-411F-AA33-19C031C8390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614171" y="3707661"/>
                <a:ext cx="952500" cy="149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10E705B-61E4-4F5D-A969-6C33AADD5D6F}"/>
                  </a:ext>
                </a:extLst>
              </p14:cNvPr>
              <p14:cNvContentPartPr/>
              <p14:nvPr/>
            </p14:nvContentPartPr>
            <p14:xfrm>
              <a:off x="9118997" y="3511152"/>
              <a:ext cx="114300" cy="9525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10E705B-61E4-4F5D-A969-6C33AADD5D6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100738" y="3034902"/>
                <a:ext cx="150452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BE8B480-360A-4647-B7F3-53860BA29292}"/>
                  </a:ext>
                </a:extLst>
              </p14:cNvPr>
              <p14:cNvContentPartPr/>
              <p14:nvPr/>
            </p14:nvContentPartPr>
            <p14:xfrm>
              <a:off x="9118997" y="3582590"/>
              <a:ext cx="171450" cy="1905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BE8B480-360A-4647-B7F3-53860BA2929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100758" y="3567471"/>
                <a:ext cx="207564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50897C0-6301-400F-A389-1EAF246105D4}"/>
                  </a:ext>
                </a:extLst>
              </p14:cNvPr>
              <p14:cNvContentPartPr/>
              <p14:nvPr/>
            </p14:nvContentPartPr>
            <p14:xfrm>
              <a:off x="9504759" y="3468827"/>
              <a:ext cx="66675" cy="85725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50897C0-6301-400F-A389-1EAF246105D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486442" y="3450742"/>
                <a:ext cx="102943" cy="121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28E2D60-BDC3-4FA3-AD67-1264D771BFB2}"/>
                  </a:ext>
                </a:extLst>
              </p14:cNvPr>
              <p14:cNvContentPartPr/>
              <p14:nvPr/>
            </p14:nvContentPartPr>
            <p14:xfrm>
              <a:off x="9490382" y="3466244"/>
              <a:ext cx="219075" cy="276224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28E2D60-BDC3-4FA3-AD67-1264D771BFB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472686" y="3448492"/>
                <a:ext cx="254113" cy="311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ED5E78A-DECB-4658-AF9C-9095A58EFDF4}"/>
                  </a:ext>
                </a:extLst>
              </p14:cNvPr>
              <p14:cNvContentPartPr/>
              <p14:nvPr/>
            </p14:nvContentPartPr>
            <p14:xfrm>
              <a:off x="8097440" y="4293645"/>
              <a:ext cx="161925" cy="219075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ED5E78A-DECB-4658-AF9C-9095A58EFDF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079801" y="4276247"/>
                <a:ext cx="196850" cy="254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C35B271-DC84-4079-855C-FD08D69D272E}"/>
                  </a:ext>
                </a:extLst>
              </p14:cNvPr>
              <p14:cNvContentPartPr/>
              <p14:nvPr/>
            </p14:nvContentPartPr>
            <p14:xfrm>
              <a:off x="8311012" y="4518421"/>
              <a:ext cx="200025" cy="142875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C35B271-DC84-4079-855C-FD08D69D272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293603" y="4500516"/>
                <a:ext cx="235198" cy="179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9B37108-9817-481E-B2B2-2EDF2F0DB28F}"/>
                  </a:ext>
                </a:extLst>
              </p14:cNvPr>
              <p14:cNvContentPartPr/>
              <p14:nvPr/>
            </p14:nvContentPartPr>
            <p14:xfrm>
              <a:off x="8533209" y="4339827"/>
              <a:ext cx="171450" cy="9525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9B37108-9817-481E-B2B2-2EDF2F0DB28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515008" y="3873102"/>
                <a:ext cx="207487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AEE7587-8546-44A7-8E0B-A0B99AC47431}"/>
                  </a:ext>
                </a:extLst>
              </p14:cNvPr>
              <p14:cNvContentPartPr/>
              <p14:nvPr/>
            </p14:nvContentPartPr>
            <p14:xfrm>
              <a:off x="8540353" y="4439840"/>
              <a:ext cx="228600" cy="1905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AEE7587-8546-44A7-8E0B-A0B99AC4743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522878" y="4423965"/>
                <a:ext cx="263906" cy="50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7161BF1-D9C6-4987-AD19-5539EEF4AB34}"/>
                  </a:ext>
                </a:extLst>
              </p14:cNvPr>
              <p14:cNvContentPartPr/>
              <p14:nvPr/>
            </p14:nvContentPartPr>
            <p14:xfrm>
              <a:off x="8818959" y="4159116"/>
              <a:ext cx="352425" cy="32385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7161BF1-D9C6-4987-AD19-5539EEF4AB3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801142" y="4141004"/>
                <a:ext cx="387703" cy="359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A8A1110-4651-409F-B0B6-6718DBF26818}"/>
                  </a:ext>
                </a:extLst>
              </p14:cNvPr>
              <p14:cNvContentPartPr/>
              <p14:nvPr/>
            </p14:nvContentPartPr>
            <p14:xfrm>
              <a:off x="9211865" y="4375546"/>
              <a:ext cx="28575" cy="238125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A8A1110-4651-409F-B0B6-6718DBF2681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194441" y="4357974"/>
                <a:ext cx="63074" cy="27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9C05E74-0C6B-41D1-B30C-6067289915A9}"/>
                  </a:ext>
                </a:extLst>
              </p14:cNvPr>
              <p14:cNvContentPartPr/>
              <p14:nvPr/>
            </p14:nvContentPartPr>
            <p14:xfrm>
              <a:off x="2301738" y="3539727"/>
              <a:ext cx="152399" cy="142875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9C05E74-0C6B-41D1-B30C-6067289915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284250" y="3521956"/>
                <a:ext cx="187733" cy="17806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AB5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51"/>
          <p:cNvGrpSpPr/>
          <p:nvPr/>
        </p:nvGrpSpPr>
        <p:grpSpPr>
          <a:xfrm>
            <a:off x="5609717" y="2181224"/>
            <a:ext cx="3534410" cy="2963799"/>
            <a:chOff x="5609717" y="2181224"/>
            <a:chExt cx="3534410" cy="2963799"/>
          </a:xfrm>
        </p:grpSpPr>
        <p:sp>
          <p:nvSpPr>
            <p:cNvPr id="432" name="Google Shape;432;p51"/>
            <p:cNvSpPr/>
            <p:nvPr/>
          </p:nvSpPr>
          <p:spPr>
            <a:xfrm>
              <a:off x="5953886" y="3862323"/>
              <a:ext cx="1155065" cy="1282700"/>
            </a:xfrm>
            <a:custGeom>
              <a:avLst/>
              <a:gdLst/>
              <a:ahLst/>
              <a:cxnLst/>
              <a:rect l="l" t="t" r="r" b="b"/>
              <a:pathLst>
                <a:path w="1155065" h="1282700" extrusionOk="0">
                  <a:moveTo>
                    <a:pt x="515238" y="0"/>
                  </a:moveTo>
                  <a:lnTo>
                    <a:pt x="0" y="257251"/>
                  </a:lnTo>
                  <a:lnTo>
                    <a:pt x="511555" y="1282313"/>
                  </a:lnTo>
                  <a:lnTo>
                    <a:pt x="1154811" y="1281388"/>
                  </a:lnTo>
                  <a:lnTo>
                    <a:pt x="515238" y="0"/>
                  </a:lnTo>
                  <a:close/>
                </a:path>
              </a:pathLst>
            </a:custGeom>
            <a:solidFill>
              <a:srgbClr val="81D1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7026274" y="2830194"/>
              <a:ext cx="2089150" cy="2313305"/>
            </a:xfrm>
            <a:custGeom>
              <a:avLst/>
              <a:gdLst/>
              <a:ahLst/>
              <a:cxnLst/>
              <a:rect l="l" t="t" r="r" b="b"/>
              <a:pathLst>
                <a:path w="2089150" h="2313304" extrusionOk="0">
                  <a:moveTo>
                    <a:pt x="934084" y="0"/>
                  </a:moveTo>
                  <a:lnTo>
                    <a:pt x="0" y="466217"/>
                  </a:lnTo>
                  <a:lnTo>
                    <a:pt x="921888" y="2313305"/>
                  </a:lnTo>
                  <a:lnTo>
                    <a:pt x="2088586" y="2313305"/>
                  </a:lnTo>
                  <a:lnTo>
                    <a:pt x="934084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6922896" y="4068686"/>
              <a:ext cx="971550" cy="1075055"/>
            </a:xfrm>
            <a:custGeom>
              <a:avLst/>
              <a:gdLst/>
              <a:ahLst/>
              <a:cxnLst/>
              <a:rect l="l" t="t" r="r" b="b"/>
              <a:pathLst>
                <a:path w="971550" h="1075054" extrusionOk="0">
                  <a:moveTo>
                    <a:pt x="435101" y="0"/>
                  </a:moveTo>
                  <a:lnTo>
                    <a:pt x="0" y="217131"/>
                  </a:lnTo>
                  <a:lnTo>
                    <a:pt x="428086" y="1074813"/>
                  </a:lnTo>
                  <a:lnTo>
                    <a:pt x="971529" y="1074813"/>
                  </a:lnTo>
                  <a:lnTo>
                    <a:pt x="43510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5609717" y="2181224"/>
              <a:ext cx="3534410" cy="2962275"/>
            </a:xfrm>
            <a:custGeom>
              <a:avLst/>
              <a:gdLst/>
              <a:ahLst/>
              <a:cxnLst/>
              <a:rect l="l" t="t" r="r" b="b"/>
              <a:pathLst>
                <a:path w="3534409" h="2962275" extrusionOk="0">
                  <a:moveTo>
                    <a:pt x="544880" y="2962275"/>
                  </a:moveTo>
                  <a:lnTo>
                    <a:pt x="244348" y="2360066"/>
                  </a:lnTo>
                  <a:lnTo>
                    <a:pt x="0" y="2482037"/>
                  </a:lnTo>
                  <a:lnTo>
                    <a:pt x="239610" y="2962275"/>
                  </a:lnTo>
                  <a:lnTo>
                    <a:pt x="544880" y="2962275"/>
                  </a:lnTo>
                  <a:close/>
                </a:path>
                <a:path w="3534409" h="2962275" extrusionOk="0">
                  <a:moveTo>
                    <a:pt x="3534283" y="1009777"/>
                  </a:moveTo>
                  <a:lnTo>
                    <a:pt x="3031998" y="0"/>
                  </a:lnTo>
                  <a:lnTo>
                    <a:pt x="2515108" y="247015"/>
                  </a:lnTo>
                  <a:lnTo>
                    <a:pt x="3534283" y="2295525"/>
                  </a:lnTo>
                  <a:lnTo>
                    <a:pt x="3534283" y="1009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51"/>
          <p:cNvSpPr/>
          <p:nvPr/>
        </p:nvSpPr>
        <p:spPr>
          <a:xfrm>
            <a:off x="1788156" y="0"/>
            <a:ext cx="581025" cy="642620"/>
          </a:xfrm>
          <a:custGeom>
            <a:avLst/>
            <a:gdLst/>
            <a:ahLst/>
            <a:cxnLst/>
            <a:rect l="l" t="t" r="r" b="b"/>
            <a:pathLst>
              <a:path w="581025" h="642620" extrusionOk="0">
                <a:moveTo>
                  <a:pt x="325244" y="0"/>
                </a:moveTo>
                <a:lnTo>
                  <a:pt x="0" y="0"/>
                </a:lnTo>
                <a:lnTo>
                  <a:pt x="320678" y="642365"/>
                </a:lnTo>
                <a:lnTo>
                  <a:pt x="580901" y="512445"/>
                </a:lnTo>
                <a:lnTo>
                  <a:pt x="325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7" name="Google Shape;437;p51"/>
          <p:cNvGrpSpPr/>
          <p:nvPr/>
        </p:nvGrpSpPr>
        <p:grpSpPr>
          <a:xfrm>
            <a:off x="37451" y="0"/>
            <a:ext cx="2303243" cy="1586865"/>
            <a:chOff x="37451" y="0"/>
            <a:chExt cx="2303243" cy="1586865"/>
          </a:xfrm>
        </p:grpSpPr>
        <p:sp>
          <p:nvSpPr>
            <p:cNvPr id="438" name="Google Shape;438;p51"/>
            <p:cNvSpPr/>
            <p:nvPr/>
          </p:nvSpPr>
          <p:spPr>
            <a:xfrm>
              <a:off x="37451" y="0"/>
              <a:ext cx="1228725" cy="1356995"/>
            </a:xfrm>
            <a:custGeom>
              <a:avLst/>
              <a:gdLst/>
              <a:ahLst/>
              <a:cxnLst/>
              <a:rect l="l" t="t" r="r" b="b"/>
              <a:pathLst>
                <a:path w="1228725" h="1356995" extrusionOk="0">
                  <a:moveTo>
                    <a:pt x="689087" y="0"/>
                  </a:moveTo>
                  <a:lnTo>
                    <a:pt x="0" y="0"/>
                  </a:lnTo>
                  <a:lnTo>
                    <a:pt x="676973" y="1356487"/>
                  </a:lnTo>
                  <a:lnTo>
                    <a:pt x="1228687" y="1081151"/>
                  </a:lnTo>
                  <a:lnTo>
                    <a:pt x="689087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908769" y="0"/>
              <a:ext cx="1431925" cy="1586865"/>
            </a:xfrm>
            <a:custGeom>
              <a:avLst/>
              <a:gdLst/>
              <a:ahLst/>
              <a:cxnLst/>
              <a:rect l="l" t="t" r="r" b="b"/>
              <a:pathLst>
                <a:path w="1431925" h="1586865" extrusionOk="0">
                  <a:moveTo>
                    <a:pt x="799438" y="0"/>
                  </a:moveTo>
                  <a:lnTo>
                    <a:pt x="0" y="0"/>
                  </a:lnTo>
                  <a:lnTo>
                    <a:pt x="791760" y="1586357"/>
                  </a:lnTo>
                  <a:lnTo>
                    <a:pt x="1431840" y="1266952"/>
                  </a:lnTo>
                  <a:lnTo>
                    <a:pt x="799438" y="0"/>
                  </a:lnTo>
                  <a:close/>
                </a:path>
              </a:pathLst>
            </a:custGeom>
            <a:solidFill>
              <a:srgbClr val="3795B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51"/>
          <p:cNvSpPr/>
          <p:nvPr/>
        </p:nvSpPr>
        <p:spPr>
          <a:xfrm>
            <a:off x="2420928" y="0"/>
            <a:ext cx="647700" cy="713740"/>
          </a:xfrm>
          <a:custGeom>
            <a:avLst/>
            <a:gdLst/>
            <a:ahLst/>
            <a:cxnLst/>
            <a:rect l="l" t="t" r="r" b="b"/>
            <a:pathLst>
              <a:path w="647700" h="713740" extrusionOk="0">
                <a:moveTo>
                  <a:pt x="364169" y="0"/>
                </a:moveTo>
                <a:lnTo>
                  <a:pt x="0" y="0"/>
                </a:lnTo>
                <a:lnTo>
                  <a:pt x="356180" y="713486"/>
                </a:lnTo>
                <a:lnTo>
                  <a:pt x="647645" y="568071"/>
                </a:lnTo>
                <a:lnTo>
                  <a:pt x="364169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1"/>
          <p:cNvSpPr/>
          <p:nvPr/>
        </p:nvSpPr>
        <p:spPr>
          <a:xfrm>
            <a:off x="0" y="85725"/>
            <a:ext cx="542925" cy="1209675"/>
          </a:xfrm>
          <a:custGeom>
            <a:avLst/>
            <a:gdLst/>
            <a:ahLst/>
            <a:cxnLst/>
            <a:rect l="l" t="t" r="r" b="b"/>
            <a:pathLst>
              <a:path w="542925" h="1209675" extrusionOk="0">
                <a:moveTo>
                  <a:pt x="0" y="0"/>
                </a:moveTo>
                <a:lnTo>
                  <a:pt x="0" y="677545"/>
                </a:lnTo>
                <a:lnTo>
                  <a:pt x="267589" y="1209675"/>
                </a:lnTo>
                <a:lnTo>
                  <a:pt x="542925" y="1079500"/>
                </a:lnTo>
                <a:lnTo>
                  <a:pt x="0" y="0"/>
                </a:lnTo>
                <a:close/>
              </a:path>
            </a:pathLst>
          </a:custGeom>
          <a:solidFill>
            <a:srgbClr val="81D1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1"/>
          <p:cNvSpPr txBox="1">
            <a:spLocks noGrp="1"/>
          </p:cNvSpPr>
          <p:nvPr>
            <p:ph type="title"/>
          </p:nvPr>
        </p:nvSpPr>
        <p:spPr>
          <a:xfrm>
            <a:off x="2217800" y="678243"/>
            <a:ext cx="4708398" cy="7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1525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500"/>
              <a:t>Thank You! </a:t>
            </a:r>
            <a:r>
              <a:rPr lang="en-US" sz="4500" b="0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4500"/>
          </a:p>
        </p:txBody>
      </p:sp>
      <p:sp>
        <p:nvSpPr>
          <p:cNvPr id="443" name="Google Shape;443;p51"/>
          <p:cNvSpPr txBox="1"/>
          <p:nvPr/>
        </p:nvSpPr>
        <p:spPr>
          <a:xfrm>
            <a:off x="762949" y="1767850"/>
            <a:ext cx="5656500" cy="21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lang="en-US" sz="2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 us:</a:t>
            </a:r>
            <a:endParaRPr sz="275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endParaRPr sz="275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lang="en-US" sz="2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Mohit Shringi: 6377566533</a:t>
            </a:r>
            <a:endParaRPr sz="275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lang="en-US" sz="2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Rishabh Borad: 9450336209</a:t>
            </a:r>
            <a:endParaRPr sz="275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Arial"/>
              <a:buNone/>
            </a:pPr>
            <a:r>
              <a:rPr lang="en-US" sz="2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P. Shyam Prasad: 9494146711</a:t>
            </a:r>
            <a:endParaRPr sz="275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536575" y="229869"/>
            <a:ext cx="5154295" cy="48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I-V characteristics of Ideal diode</a:t>
            </a:r>
            <a:endParaRPr sz="2700"/>
          </a:p>
        </p:txBody>
      </p:sp>
      <p:sp>
        <p:nvSpPr>
          <p:cNvPr id="126" name="Google Shape;126;p19"/>
          <p:cNvSpPr/>
          <p:nvPr/>
        </p:nvSpPr>
        <p:spPr>
          <a:xfrm>
            <a:off x="2164751" y="923925"/>
            <a:ext cx="4778972" cy="316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651827" y="1385188"/>
            <a:ext cx="5018405" cy="229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Conducts in one direction.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Conduct current when “Forward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Biased” ( Zero resistance/Short circuit)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endParaRPr sz="265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Do not conduct when “Reverse Biased”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65125" marR="0" lvl="0" indent="0" algn="l" rtl="0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(Infinite resistance/Open circuit)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536575" y="115200"/>
            <a:ext cx="57018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Characteristics of Ideal Diode</a:t>
            </a:r>
            <a:endParaRPr sz="3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34C2AD-D22C-4A08-95F6-57A8BB622BE7}"/>
                  </a:ext>
                </a:extLst>
              </p14:cNvPr>
              <p14:cNvContentPartPr/>
              <p14:nvPr/>
            </p14:nvContentPartPr>
            <p14:xfrm>
              <a:off x="5018484" y="1031587"/>
              <a:ext cx="400050" cy="3143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34C2AD-D22C-4A08-95F6-57A8BB622B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0464" y="1013884"/>
                <a:ext cx="435730" cy="35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B1B5A6-58DE-4477-B9CB-BE5A3E82CF0B}"/>
                  </a:ext>
                </a:extLst>
              </p14:cNvPr>
              <p14:cNvContentPartPr/>
              <p14:nvPr/>
            </p14:nvContentPartPr>
            <p14:xfrm>
              <a:off x="5339953" y="1006442"/>
              <a:ext cx="304799" cy="361949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B1B5A6-58DE-4477-B9CB-BE5A3E82CF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2152" y="988577"/>
                <a:ext cx="340765" cy="397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30A0F6-25F1-428C-8B9D-2087CDE650C5}"/>
                  </a:ext>
                </a:extLst>
              </p14:cNvPr>
              <p14:cNvContentPartPr/>
              <p14:nvPr/>
            </p14:nvContentPartPr>
            <p14:xfrm>
              <a:off x="5561409" y="875109"/>
              <a:ext cx="123824" cy="46672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30A0F6-25F1-428C-8B9D-2087CDE650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3253" y="857651"/>
                <a:ext cx="159773" cy="501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25BC7F-2217-4FF4-B778-4F21471CE04A}"/>
                  </a:ext>
                </a:extLst>
              </p14:cNvPr>
              <p14:cNvContentPartPr/>
              <p14:nvPr/>
            </p14:nvContentPartPr>
            <p14:xfrm>
              <a:off x="5697140" y="1127013"/>
              <a:ext cx="542925" cy="6667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25BC7F-2217-4FF4-B778-4F21471CE0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79018" y="1109829"/>
                <a:ext cx="578806" cy="1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E078B6-5B7A-4481-856A-DD4465BDD6FA}"/>
                  </a:ext>
                </a:extLst>
              </p14:cNvPr>
              <p14:cNvContentPartPr/>
              <p14:nvPr/>
            </p14:nvContentPartPr>
            <p14:xfrm>
              <a:off x="4989909" y="1239440"/>
              <a:ext cx="571500" cy="361949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E078B6-5B7A-4481-856A-DD4465BDD6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72275" y="1221270"/>
                <a:ext cx="607129" cy="397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9A5E55-BD8A-42EC-8187-A5FD93569C88}"/>
                  </a:ext>
                </a:extLst>
              </p14:cNvPr>
              <p14:cNvContentPartPr/>
              <p14:nvPr/>
            </p14:nvContentPartPr>
            <p14:xfrm>
              <a:off x="5518546" y="1439465"/>
              <a:ext cx="9525" cy="25717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9A5E55-BD8A-42EC-8187-A5FD93569C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42296" y="1421430"/>
                <a:ext cx="952500" cy="292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DD4918-A13F-40D9-8BB1-C7D0990B94BB}"/>
                  </a:ext>
                </a:extLst>
              </p14:cNvPr>
              <p14:cNvContentPartPr/>
              <p14:nvPr/>
            </p14:nvContentPartPr>
            <p14:xfrm>
              <a:off x="5597127" y="1475184"/>
              <a:ext cx="28575" cy="1143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DD4918-A13F-40D9-8BB1-C7D0990B94B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80257" y="1457951"/>
                <a:ext cx="62658" cy="149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81640C-05A5-4D9B-B80A-44DE75F83140}"/>
                  </a:ext>
                </a:extLst>
              </p14:cNvPr>
              <p14:cNvContentPartPr/>
              <p14:nvPr/>
            </p14:nvContentPartPr>
            <p14:xfrm>
              <a:off x="5625702" y="1082513"/>
              <a:ext cx="657225" cy="46672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81640C-05A5-4D9B-B80A-44DE75F831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08075" y="1064699"/>
                <a:ext cx="692838" cy="501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5AED339-0245-476A-A516-9A9821FF2E51}"/>
                  </a:ext>
                </a:extLst>
              </p14:cNvPr>
              <p14:cNvContentPartPr/>
              <p14:nvPr/>
            </p14:nvContentPartPr>
            <p14:xfrm>
              <a:off x="5504258" y="1382315"/>
              <a:ext cx="28575" cy="381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5AED339-0245-476A-A516-9A9821FF2E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87183" y="1364569"/>
                <a:ext cx="63074" cy="416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7314A4-4371-4B6F-BB00-8F58D17A360B}"/>
                  </a:ext>
                </a:extLst>
              </p14:cNvPr>
              <p14:cNvContentPartPr/>
              <p14:nvPr/>
            </p14:nvContentPartPr>
            <p14:xfrm>
              <a:off x="5732859" y="2363163"/>
              <a:ext cx="76200" cy="952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7314A4-4371-4B6F-BB00-8F58D17A36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14453" y="2348731"/>
                <a:ext cx="112643" cy="3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250AF1-6E95-46B8-8160-164186384981}"/>
                  </a:ext>
                </a:extLst>
              </p14:cNvPr>
              <p14:cNvContentPartPr/>
              <p14:nvPr/>
            </p14:nvContentPartPr>
            <p14:xfrm>
              <a:off x="5761434" y="2353311"/>
              <a:ext cx="1095375" cy="1905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250AF1-6E95-46B8-8160-16418638498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43807" y="2338255"/>
                <a:ext cx="1130988" cy="4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6C98BC0-1708-4E9B-8363-36EC2F32BE16}"/>
                  </a:ext>
                </a:extLst>
              </p14:cNvPr>
              <p14:cNvContentPartPr/>
              <p14:nvPr/>
            </p14:nvContentPartPr>
            <p14:xfrm>
              <a:off x="6840790" y="2335282"/>
              <a:ext cx="28575" cy="5715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6C98BC0-1708-4E9B-8363-36EC2F32BE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22367" y="2316847"/>
                <a:ext cx="65798" cy="93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72299B6-FB2D-495D-8592-C052BCBE20F3}"/>
                  </a:ext>
                </a:extLst>
              </p14:cNvPr>
              <p14:cNvContentPartPr/>
              <p14:nvPr/>
            </p14:nvContentPartPr>
            <p14:xfrm>
              <a:off x="5723928" y="2303014"/>
              <a:ext cx="114300" cy="10477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72299B6-FB2D-495D-8592-C052BCBE20F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05919" y="2286181"/>
                <a:ext cx="150685" cy="138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A6169B-849A-47BF-9AFC-42DA221EBB3D}"/>
                  </a:ext>
                </a:extLst>
              </p14:cNvPr>
              <p14:cNvContentPartPr/>
              <p14:nvPr/>
            </p14:nvContentPartPr>
            <p14:xfrm>
              <a:off x="5954315" y="3361134"/>
              <a:ext cx="666749" cy="5715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A6169B-849A-47BF-9AFC-42DA221EBB3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36363" y="3343954"/>
                <a:ext cx="702295" cy="9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7C026FD-BB56-456E-8459-9642AF5FE5F9}"/>
                  </a:ext>
                </a:extLst>
              </p14:cNvPr>
              <p14:cNvContentPartPr/>
              <p14:nvPr/>
            </p14:nvContentPartPr>
            <p14:xfrm>
              <a:off x="6624898" y="3361134"/>
              <a:ext cx="85725" cy="12382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7C026FD-BB56-456E-8459-9642AF5FE5F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07403" y="3343445"/>
                <a:ext cx="120365" cy="159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9F0B97-DDDB-4312-A07A-C46CEF93ADF5}"/>
                  </a:ext>
                </a:extLst>
              </p14:cNvPr>
              <p14:cNvContentPartPr/>
              <p14:nvPr/>
            </p14:nvContentPartPr>
            <p14:xfrm>
              <a:off x="7110453" y="3382565"/>
              <a:ext cx="114300" cy="1143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9F0B97-DDDB-4312-A07A-C46CEF93ADF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93378" y="3364817"/>
                <a:ext cx="148799" cy="149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189794-1444-4F7B-AE5E-05EDEEC596F9}"/>
                  </a:ext>
                </a:extLst>
              </p14:cNvPr>
              <p14:cNvContentPartPr/>
              <p14:nvPr/>
            </p14:nvContentPartPr>
            <p14:xfrm>
              <a:off x="7233046" y="3367966"/>
              <a:ext cx="1524000" cy="5715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189794-1444-4F7B-AE5E-05EDEEC596F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15036" y="3350218"/>
                <a:ext cx="1559660" cy="9229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64807" y="229869"/>
            <a:ext cx="6065520" cy="48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00">
                <a:solidFill>
                  <a:srgbClr val="3795BE"/>
                </a:solidFill>
              </a:rPr>
              <a:t>I-V characteristics of a practical diode</a:t>
            </a:r>
            <a:endParaRPr sz="2700"/>
          </a:p>
        </p:txBody>
      </p:sp>
      <p:sp>
        <p:nvSpPr>
          <p:cNvPr id="138" name="Google Shape;138;p21"/>
          <p:cNvSpPr/>
          <p:nvPr/>
        </p:nvSpPr>
        <p:spPr>
          <a:xfrm>
            <a:off x="2324100" y="1047750"/>
            <a:ext cx="4733925" cy="35718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1" descr="{&quot;aid&quot;:null,&quot;type&quot;:&quot;align*&quot;,&quot;id&quot;:&quot;1&quot;,&quot;backgroundColor&quot;:&quot;#FFFFFF&quot;,&quot;font&quot;:{&quot;family&quot;:&quot;Arial&quot;,&quot;size&quot;:18,&quot;color&quot;:&quot;#000000&quot;},&quot;code&quot;:&quot;\\begin{align*}\n{i_{D}}&amp;={\\begin{cases}\n{I_{0}\\left(e^{\\frac{v_{D}}{\\eta V_{T}}}-1\\right)}&amp;{v_{D}\\geq0}\\\\\n{0}&amp;{v_{D}&lt;0}\\\\\n\\end{cases}}\t\n\\end{align*}&quot;,&quot;backgroundColorModified&quot;:false,&quot;ts&quot;:1611219917881,&quot;cs&quot;:&quot;ww6w8OnF3XVU4qJWCcX5fQ==&quot;,&quot;size&quot;:{&quot;width&quot;:350,&quot;height&quot;:83.33333333333333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7450" y="463049"/>
            <a:ext cx="3333750" cy="7937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16EFC7-F43A-462A-B7AC-8DEFD75E1B37}"/>
                  </a:ext>
                </a:extLst>
              </p14:cNvPr>
              <p14:cNvContentPartPr/>
              <p14:nvPr/>
            </p14:nvContentPartPr>
            <p14:xfrm>
              <a:off x="5670049" y="296465"/>
              <a:ext cx="190500" cy="105727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16EFC7-F43A-462A-B7AC-8DEFD75E1B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2303" y="278551"/>
                <a:ext cx="226355" cy="1092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6FC856-4BC6-4123-A125-B9BE531842A4}"/>
                  </a:ext>
                </a:extLst>
              </p14:cNvPr>
              <p14:cNvContentPartPr/>
              <p14:nvPr/>
            </p14:nvContentPartPr>
            <p14:xfrm>
              <a:off x="9176146" y="531366"/>
              <a:ext cx="238125" cy="257175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6FC856-4BC6-4123-A125-B9BE531842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58296" y="513531"/>
                <a:ext cx="273469" cy="292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1409FC-3318-4533-B543-089B59C4EBE1}"/>
                  </a:ext>
                </a:extLst>
              </p14:cNvPr>
              <p14:cNvContentPartPr/>
              <p14:nvPr/>
            </p14:nvContentPartPr>
            <p14:xfrm>
              <a:off x="9603391" y="503327"/>
              <a:ext cx="104775" cy="48577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1409FC-3318-4533-B543-089B59C4EB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84880" y="485388"/>
                <a:ext cx="141428" cy="521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3AF4B0-0DBF-42C4-B4E8-D257CC707FB5}"/>
                  </a:ext>
                </a:extLst>
              </p14:cNvPr>
              <p14:cNvContentPartPr/>
              <p14:nvPr/>
            </p14:nvContentPartPr>
            <p14:xfrm>
              <a:off x="9561909" y="774293"/>
              <a:ext cx="95250" cy="6667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3AF4B0-0DBF-42C4-B4E8-D257CC707F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44005" y="755976"/>
                <a:ext cx="130700" cy="102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75F2BC-6569-4CFC-BA62-35EEA732CE38}"/>
                  </a:ext>
                </a:extLst>
              </p14:cNvPr>
              <p14:cNvContentPartPr/>
              <p14:nvPr/>
            </p14:nvContentPartPr>
            <p14:xfrm>
              <a:off x="9776221" y="782240"/>
              <a:ext cx="9525" cy="95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75F2BC-6569-4CFC-BA62-35EEA732CE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99971" y="768097"/>
                <a:ext cx="952500" cy="3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4D8AD9-6ED4-40F4-84A6-10BF5D917245}"/>
                  </a:ext>
                </a:extLst>
              </p14:cNvPr>
              <p14:cNvContentPartPr/>
              <p14:nvPr/>
            </p14:nvContentPartPr>
            <p14:xfrm>
              <a:off x="9847659" y="466300"/>
              <a:ext cx="200025" cy="457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4D8AD9-6ED4-40F4-84A6-10BF5D9172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29800" y="448825"/>
                <a:ext cx="235387" cy="492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23B477-A9D5-494C-8245-7BC1722FA338}"/>
                  </a:ext>
                </a:extLst>
              </p14:cNvPr>
              <p14:cNvContentPartPr/>
              <p14:nvPr/>
            </p14:nvContentPartPr>
            <p14:xfrm>
              <a:off x="10083403" y="910827"/>
              <a:ext cx="9525" cy="952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23B477-A9D5-494C-8245-7BC1722FA33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69260" y="444102"/>
                <a:ext cx="381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775620-F17A-41F1-A666-237FD88D4E93}"/>
                  </a:ext>
                </a:extLst>
              </p14:cNvPr>
              <p14:cNvContentPartPr/>
              <p14:nvPr/>
            </p14:nvContentPartPr>
            <p14:xfrm>
              <a:off x="9326165" y="1264982"/>
              <a:ext cx="133350" cy="17145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775620-F17A-41F1-A666-237FD88D4E9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08115" y="1247160"/>
                <a:ext cx="169819" cy="206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5622438-A555-43EA-AF4D-EC30A911566A}"/>
                  </a:ext>
                </a:extLst>
              </p14:cNvPr>
              <p14:cNvContentPartPr/>
              <p14:nvPr/>
            </p14:nvContentPartPr>
            <p14:xfrm>
              <a:off x="9326166" y="1652024"/>
              <a:ext cx="180974" cy="25717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5622438-A555-43EA-AF4D-EC30A911566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08251" y="1634124"/>
                <a:ext cx="217169" cy="293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2F68D3-0611-48DD-9883-A5D07DA6B6F2}"/>
                  </a:ext>
                </a:extLst>
              </p14:cNvPr>
              <p14:cNvContentPartPr/>
              <p14:nvPr/>
            </p14:nvContentPartPr>
            <p14:xfrm>
              <a:off x="9626202" y="1882377"/>
              <a:ext cx="9525" cy="952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2F68D3-0611-48DD-9883-A5D07DA6B6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74344" y="1406127"/>
                <a:ext cx="1143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77FB6F-661D-47D1-916B-274251105F5C}"/>
                  </a:ext>
                </a:extLst>
              </p14:cNvPr>
              <p14:cNvContentPartPr/>
              <p14:nvPr/>
            </p14:nvContentPartPr>
            <p14:xfrm>
              <a:off x="9740503" y="1510903"/>
              <a:ext cx="323850" cy="47625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77FB6F-661D-47D1-916B-274251105F5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22812" y="1493383"/>
                <a:ext cx="359593" cy="511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EBFC72-CE55-41B3-BC93-13600C19B1B6}"/>
                  </a:ext>
                </a:extLst>
              </p14:cNvPr>
              <p14:cNvContentPartPr/>
              <p14:nvPr/>
            </p14:nvContentPartPr>
            <p14:xfrm>
              <a:off x="10061971" y="1953815"/>
              <a:ext cx="9525" cy="95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EBFC72-CE55-41B3-BC93-13600C19B1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33956" y="1477565"/>
                <a:ext cx="64994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A038099-9748-40F9-9808-F526740C9A64}"/>
                  </a:ext>
                </a:extLst>
              </p14:cNvPr>
              <p14:cNvContentPartPr/>
              <p14:nvPr/>
            </p14:nvContentPartPr>
            <p14:xfrm>
              <a:off x="7204471" y="112687"/>
              <a:ext cx="171450" cy="27622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A038099-9748-40F9-9808-F526740C9A6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86759" y="95200"/>
                <a:ext cx="206519" cy="311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E5D607D-8BFD-4FC2-AD67-4B64D61C93A4}"/>
                  </a:ext>
                </a:extLst>
              </p14:cNvPr>
              <p14:cNvContentPartPr/>
              <p14:nvPr/>
            </p14:nvContentPartPr>
            <p14:xfrm>
              <a:off x="6503830" y="182343"/>
              <a:ext cx="266700" cy="28575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E5D607D-8BFD-4FC2-AD67-4B64D61C93A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85712" y="164461"/>
                <a:ext cx="302574" cy="321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CB3D07-9608-4A08-9B50-62AD2715B553}"/>
                  </a:ext>
                </a:extLst>
              </p14:cNvPr>
              <p14:cNvContentPartPr/>
              <p14:nvPr/>
            </p14:nvContentPartPr>
            <p14:xfrm>
              <a:off x="7161609" y="719732"/>
              <a:ext cx="152399" cy="2857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CB3D07-9608-4A08-9B50-62AD2715B55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43203" y="699888"/>
                <a:ext cx="188842" cy="67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E30A10-8A81-4F21-99E9-A74FC161AD93}"/>
                  </a:ext>
                </a:extLst>
              </p14:cNvPr>
              <p14:cNvContentPartPr/>
              <p14:nvPr/>
            </p14:nvContentPartPr>
            <p14:xfrm>
              <a:off x="7211616" y="776882"/>
              <a:ext cx="123824" cy="247649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E30A10-8A81-4F21-99E9-A74FC161AD9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94573" y="759295"/>
                <a:ext cx="158258" cy="283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D6C05EB-D7DC-4ACE-AFCB-4C099999B97A}"/>
                  </a:ext>
                </a:extLst>
              </p14:cNvPr>
              <p14:cNvContentPartPr/>
              <p14:nvPr/>
            </p14:nvContentPartPr>
            <p14:xfrm>
              <a:off x="6254353" y="1384038"/>
              <a:ext cx="400050" cy="381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D6C05EB-D7DC-4ACE-AFCB-4C099999B97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36446" y="1366309"/>
                <a:ext cx="435507" cy="416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D2B75A9-CAB0-4014-ACAE-ECC23B8FAB11}"/>
                  </a:ext>
                </a:extLst>
              </p14:cNvPr>
              <p14:cNvContentPartPr/>
              <p14:nvPr/>
            </p14:nvContentPartPr>
            <p14:xfrm>
              <a:off x="5897165" y="3220044"/>
              <a:ext cx="647700" cy="219075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D2B75A9-CAB0-4014-ACAE-ECC23B8FAB1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79464" y="3202063"/>
                <a:ext cx="683463" cy="255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CA76E3-A98E-4021-9581-46A1FE98D039}"/>
                  </a:ext>
                </a:extLst>
              </p14:cNvPr>
              <p14:cNvContentPartPr/>
              <p14:nvPr/>
            </p14:nvContentPartPr>
            <p14:xfrm>
              <a:off x="2353865" y="3357853"/>
              <a:ext cx="428625" cy="28575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CA76E3-A98E-4021-9581-46A1FE98D03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36006" y="3339054"/>
                <a:ext cx="463987" cy="65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651D9A-561B-4ED0-9DFB-848D1301214A}"/>
                  </a:ext>
                </a:extLst>
              </p14:cNvPr>
              <p14:cNvContentPartPr/>
              <p14:nvPr/>
            </p14:nvContentPartPr>
            <p14:xfrm>
              <a:off x="3439715" y="3027164"/>
              <a:ext cx="161925" cy="17145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651D9A-561B-4ED0-9DFB-848D1301214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22044" y="3009155"/>
                <a:ext cx="197628" cy="207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324A397-775C-473A-839D-388F7968033E}"/>
                  </a:ext>
                </a:extLst>
              </p14:cNvPr>
              <p14:cNvContentPartPr/>
              <p14:nvPr/>
            </p14:nvContentPartPr>
            <p14:xfrm>
              <a:off x="3466412" y="2962870"/>
              <a:ext cx="85725" cy="28575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324A397-775C-473A-839D-388F7968033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449197" y="2945324"/>
                <a:ext cx="120507" cy="3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73EAC1-A78F-4E16-9464-55CC7EFCA287}"/>
                  </a:ext>
                </a:extLst>
              </p14:cNvPr>
              <p14:cNvContentPartPr/>
              <p14:nvPr/>
            </p14:nvContentPartPr>
            <p14:xfrm>
              <a:off x="3375421" y="2488282"/>
              <a:ext cx="190500" cy="23812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73EAC1-A78F-4E16-9464-55CC7EFCA28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357278" y="2470996"/>
                <a:ext cx="226423" cy="273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E8A98CC-67A5-4211-9870-1CEA65CFE9F0}"/>
                  </a:ext>
                </a:extLst>
              </p14:cNvPr>
              <p14:cNvContentPartPr/>
              <p14:nvPr/>
            </p14:nvContentPartPr>
            <p14:xfrm>
              <a:off x="3703042" y="2572335"/>
              <a:ext cx="114300" cy="31432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E8A98CC-67A5-4211-9870-1CEA65CFE9F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685262" y="2554713"/>
                <a:ext cx="150223" cy="349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E08ACF1-1A34-4A81-8BF9-BF3CC5A0C625}"/>
                  </a:ext>
                </a:extLst>
              </p14:cNvPr>
              <p14:cNvContentPartPr/>
              <p14:nvPr/>
            </p14:nvContentPartPr>
            <p14:xfrm>
              <a:off x="3866579" y="2616480"/>
              <a:ext cx="190500" cy="295275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E08ACF1-1A34-4A81-8BF9-BF3CC5A0C62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48573" y="2598585"/>
                <a:ext cx="226151" cy="33070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39100" y="303900"/>
            <a:ext cx="33984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750">
                <a:solidFill>
                  <a:srgbClr val="3795BE"/>
                </a:solidFill>
              </a:rPr>
              <a:t>I-V Characteristics</a:t>
            </a:r>
            <a:endParaRPr sz="2750"/>
          </a:p>
        </p:txBody>
      </p:sp>
      <p:sp>
        <p:nvSpPr>
          <p:cNvPr id="145" name="Google Shape;145;p22"/>
          <p:cNvSpPr/>
          <p:nvPr/>
        </p:nvSpPr>
        <p:spPr>
          <a:xfrm>
            <a:off x="2250500" y="1229475"/>
            <a:ext cx="4953000" cy="381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336232" y="979868"/>
            <a:ext cx="7684134" cy="78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Simplest process used to convert ac to dc.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4AB5D9"/>
                </a:solidFill>
                <a:latin typeface="Trebuchet MS"/>
                <a:ea typeface="Trebuchet MS"/>
                <a:cs typeface="Trebuchet MS"/>
                <a:sym typeface="Trebuchet MS"/>
              </a:rPr>
              <a:t>»	</a:t>
            </a:r>
            <a:r>
              <a:rPr lang="en-US" sz="2000" b="0" i="0" u="none" strike="noStrike" cap="none">
                <a:solidFill>
                  <a:srgbClr val="5F7895"/>
                </a:solidFill>
                <a:latin typeface="Trebuchet MS"/>
                <a:ea typeface="Trebuchet MS"/>
                <a:cs typeface="Trebuchet MS"/>
                <a:sym typeface="Trebuchet MS"/>
              </a:rPr>
              <a:t>A diode is used to clip the input signal excursions of one polarity to zero.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907426" y="369575"/>
            <a:ext cx="41859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solidFill>
                  <a:srgbClr val="3795BE"/>
                </a:solidFill>
              </a:rPr>
              <a:t>Half-wave Rectification</a:t>
            </a:r>
            <a:endParaRPr sz="3000"/>
          </a:p>
        </p:txBody>
      </p:sp>
      <p:sp>
        <p:nvSpPr>
          <p:cNvPr id="152" name="Google Shape;152;p23"/>
          <p:cNvSpPr/>
          <p:nvPr/>
        </p:nvSpPr>
        <p:spPr>
          <a:xfrm>
            <a:off x="237468" y="2181225"/>
            <a:ext cx="8541883" cy="25241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E9B06E-DDB8-446E-86B1-EAAED02848F4}"/>
                  </a:ext>
                </a:extLst>
              </p14:cNvPr>
              <p14:cNvContentPartPr/>
              <p14:nvPr/>
            </p14:nvContentPartPr>
            <p14:xfrm>
              <a:off x="725090" y="2311002"/>
              <a:ext cx="476250" cy="952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E9B06E-DDB8-446E-86B1-EAAED02848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172" y="2282987"/>
                <a:ext cx="511727" cy="6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16B365-C3E7-4819-A82A-C759BE71E3B7}"/>
                  </a:ext>
                </a:extLst>
              </p14:cNvPr>
              <p14:cNvContentPartPr/>
              <p14:nvPr/>
            </p14:nvContentPartPr>
            <p14:xfrm>
              <a:off x="1210865" y="2260996"/>
              <a:ext cx="200025" cy="17145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16B365-C3E7-4819-A82A-C759BE71E3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3205" y="2243393"/>
                <a:ext cx="235705" cy="206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182890-CEDD-4C20-ADAB-F3ACB5944A35}"/>
                  </a:ext>
                </a:extLst>
              </p14:cNvPr>
              <p14:cNvContentPartPr/>
              <p14:nvPr/>
            </p14:nvContentPartPr>
            <p14:xfrm>
              <a:off x="1453753" y="2618183"/>
              <a:ext cx="1066800" cy="95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182890-CEDD-4C20-ADAB-F3ACB5944A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5830" y="2151458"/>
                <a:ext cx="1102288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CF79AD-C3DA-4A3D-AD1A-66D56858A887}"/>
                  </a:ext>
                </a:extLst>
              </p14:cNvPr>
              <p14:cNvContentPartPr/>
              <p14:nvPr/>
            </p14:nvContentPartPr>
            <p14:xfrm>
              <a:off x="2532459" y="2618183"/>
              <a:ext cx="9525" cy="9525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CF79AD-C3DA-4A3D-AD1A-66D56858A8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56209" y="215145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1345C7-54AC-4BE0-BC86-6FD2BCFCD1EB}"/>
                  </a:ext>
                </a:extLst>
              </p14:cNvPr>
              <p14:cNvContentPartPr/>
              <p14:nvPr/>
            </p14:nvContentPartPr>
            <p14:xfrm>
              <a:off x="2539602" y="2603896"/>
              <a:ext cx="9525" cy="952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1345C7-54AC-4BE0-BC86-6FD2BCFCD1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7744" y="2127646"/>
                <a:ext cx="1143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67EDCD-B22D-46AF-8149-969B109E011D}"/>
                  </a:ext>
                </a:extLst>
              </p14:cNvPr>
              <p14:cNvContentPartPr/>
              <p14:nvPr/>
            </p14:nvContentPartPr>
            <p14:xfrm>
              <a:off x="1468040" y="2611040"/>
              <a:ext cx="9525" cy="9525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67EDCD-B22D-46AF-8149-969B109E01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1315" y="2134790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87C675-0A1C-4448-8C03-9CF3284D3B23}"/>
                  </a:ext>
                </a:extLst>
              </p14:cNvPr>
              <p14:cNvContentPartPr/>
              <p14:nvPr/>
            </p14:nvContentPartPr>
            <p14:xfrm>
              <a:off x="724227" y="4109500"/>
              <a:ext cx="247649" cy="42862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87C675-0A1C-4448-8C03-9CF3284D3B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6916" y="4091626"/>
                <a:ext cx="282624" cy="464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8F178B-1DA7-4CDF-B438-207B45A9E042}"/>
                  </a:ext>
                </a:extLst>
              </p14:cNvPr>
              <p14:cNvContentPartPr/>
              <p14:nvPr/>
            </p14:nvContentPartPr>
            <p14:xfrm>
              <a:off x="744567" y="4223501"/>
              <a:ext cx="190500" cy="18097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8F178B-1DA7-4CDF-B438-207B45A9E0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6821" y="4205367"/>
                <a:ext cx="226355" cy="21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713B96-B363-46CB-AC9A-FA15F7B257AC}"/>
                  </a:ext>
                </a:extLst>
              </p14:cNvPr>
              <p14:cNvContentPartPr/>
              <p14:nvPr/>
            </p14:nvContentPartPr>
            <p14:xfrm>
              <a:off x="2432447" y="4039790"/>
              <a:ext cx="695324" cy="104775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713B96-B363-46CB-AC9A-FA15F7B257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14415" y="4022025"/>
                <a:ext cx="731028" cy="140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7DDB34E-FDBB-4798-8281-B00CA879A1E9}"/>
                  </a:ext>
                </a:extLst>
              </p14:cNvPr>
              <p14:cNvContentPartPr/>
              <p14:nvPr/>
            </p14:nvContentPartPr>
            <p14:xfrm>
              <a:off x="3146821" y="4054078"/>
              <a:ext cx="152399" cy="17145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7DDB34E-FDBB-4798-8281-B00CA879A1E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29083" y="4036069"/>
                <a:ext cx="188236" cy="207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70F2F6-A314-4090-ABA6-0D7783EBC4A9}"/>
                  </a:ext>
                </a:extLst>
              </p14:cNvPr>
              <p14:cNvContentPartPr/>
              <p14:nvPr/>
            </p14:nvContentPartPr>
            <p14:xfrm>
              <a:off x="2546746" y="4953754"/>
              <a:ext cx="742950" cy="47625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70F2F6-A314-4090-ABA6-0D7783EBC4A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9108" y="4937548"/>
                <a:ext cx="778586" cy="80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FF57F27-0169-48D9-A78A-D4FCFC0FBD43}"/>
                  </a:ext>
                </a:extLst>
              </p14:cNvPr>
              <p14:cNvContentPartPr/>
              <p14:nvPr/>
            </p14:nvContentPartPr>
            <p14:xfrm>
              <a:off x="3304633" y="4874685"/>
              <a:ext cx="200025" cy="17145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FF57F27-0169-48D9-A78A-D4FCFC0FBD4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86214" y="4856657"/>
                <a:ext cx="236494" cy="207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BD5297-B693-428E-B3D0-ACD916167281}"/>
                  </a:ext>
                </a:extLst>
              </p14:cNvPr>
              <p14:cNvContentPartPr/>
              <p14:nvPr/>
            </p14:nvContentPartPr>
            <p14:xfrm>
              <a:off x="153591" y="4245911"/>
              <a:ext cx="123824" cy="152399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BD5297-B693-428E-B3D0-ACD91616728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5798" y="4227873"/>
                <a:ext cx="159773" cy="188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19A495-BC65-46AE-8441-BFB9FFD838C1}"/>
                  </a:ext>
                </a:extLst>
              </p14:cNvPr>
              <p14:cNvContentPartPr/>
              <p14:nvPr/>
            </p14:nvContentPartPr>
            <p14:xfrm>
              <a:off x="446484" y="4418408"/>
              <a:ext cx="19050" cy="47625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19A495-BC65-46AE-8441-BFB9FFD838C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9198" y="4400033"/>
                <a:ext cx="53975" cy="84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53C1D61-279D-427A-A49B-5186104A6037}"/>
                  </a:ext>
                </a:extLst>
              </p14:cNvPr>
              <p14:cNvContentPartPr/>
              <p14:nvPr/>
            </p14:nvContentPartPr>
            <p14:xfrm>
              <a:off x="460771" y="4346915"/>
              <a:ext cx="9525" cy="9525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3C1D61-279D-427A-A49B-5186104A603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15479" y="4324690"/>
                <a:ext cx="952500" cy="5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214897-289A-45F0-AB2B-E50324FEC5F5}"/>
                  </a:ext>
                </a:extLst>
              </p14:cNvPr>
              <p14:cNvContentPartPr/>
              <p14:nvPr/>
            </p14:nvContentPartPr>
            <p14:xfrm>
              <a:off x="3232546" y="4446983"/>
              <a:ext cx="104775" cy="14287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214897-289A-45F0-AB2B-E50324FEC5F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15201" y="4428852"/>
                <a:ext cx="139818" cy="178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9F5C05-9883-4D5E-A9DE-8BD4C25F98E3}"/>
                  </a:ext>
                </a:extLst>
              </p14:cNvPr>
              <p14:cNvContentPartPr/>
              <p14:nvPr/>
            </p14:nvContentPartPr>
            <p14:xfrm>
              <a:off x="3446240" y="4554140"/>
              <a:ext cx="66675" cy="1143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9F5C05-9883-4D5E-A9DE-8BD4C25F98E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28675" y="4536747"/>
                <a:ext cx="102163" cy="149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BDB1CF7-FBF6-48C3-8127-4CD346BD7066}"/>
                  </a:ext>
                </a:extLst>
              </p14:cNvPr>
              <p14:cNvContentPartPr/>
              <p14:nvPr/>
            </p14:nvContentPartPr>
            <p14:xfrm>
              <a:off x="4882752" y="4118079"/>
              <a:ext cx="790575" cy="17145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BDB1CF7-FBF6-48C3-8127-4CD346BD70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64719" y="4100504"/>
                <a:ext cx="826281" cy="2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CCCCE09-77F1-4A17-9584-7AAA1C3D1055}"/>
                  </a:ext>
                </a:extLst>
              </p14:cNvPr>
              <p14:cNvContentPartPr/>
              <p14:nvPr/>
            </p14:nvContentPartPr>
            <p14:xfrm>
              <a:off x="5150566" y="2689306"/>
              <a:ext cx="762000" cy="21907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CCCCE09-77F1-4A17-9584-7AAA1C3D105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32904" y="2671553"/>
                <a:ext cx="797685" cy="254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E03C48C-7E98-4CB1-819B-918EBD54DA65}"/>
                  </a:ext>
                </a:extLst>
              </p14:cNvPr>
              <p14:cNvContentPartPr/>
              <p14:nvPr/>
            </p14:nvContentPartPr>
            <p14:xfrm>
              <a:off x="5890021" y="2861071"/>
              <a:ext cx="647700" cy="219075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E03C48C-7E98-4CB1-819B-918EBD54DA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72370" y="2842784"/>
                <a:ext cx="683363" cy="255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337DF57-2392-4008-984F-7308124D84EF}"/>
                  </a:ext>
                </a:extLst>
              </p14:cNvPr>
              <p14:cNvContentPartPr/>
              <p14:nvPr/>
            </p14:nvContentPartPr>
            <p14:xfrm>
              <a:off x="917972" y="3995232"/>
              <a:ext cx="581024" cy="14287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337DF57-2392-4008-984F-7308124D84E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0289" y="3977860"/>
                <a:ext cx="616752" cy="17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33CE889-02E4-47E0-BF06-94CEA653AB74}"/>
                  </a:ext>
                </a:extLst>
              </p14:cNvPr>
              <p14:cNvContentPartPr/>
              <p14:nvPr/>
            </p14:nvContentPartPr>
            <p14:xfrm>
              <a:off x="1925241" y="4018359"/>
              <a:ext cx="723899" cy="5715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33CE889-02E4-47E0-BF06-94CEA653AB7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907189" y="3999181"/>
                <a:ext cx="759643" cy="95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2183387-D3EE-4CF4-AAA3-77B799AC83B5}"/>
                  </a:ext>
                </a:extLst>
              </p14:cNvPr>
              <p14:cNvContentPartPr/>
              <p14:nvPr/>
            </p14:nvContentPartPr>
            <p14:xfrm>
              <a:off x="810815" y="4539853"/>
              <a:ext cx="1943100" cy="43815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2183387-D3EE-4CF4-AAA3-77B799AC83B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92803" y="4521807"/>
                <a:ext cx="1978763" cy="473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87B0E16-D30C-4CF4-A6CA-15FBB5D80AC1}"/>
                  </a:ext>
                </a:extLst>
              </p14:cNvPr>
              <p14:cNvContentPartPr/>
              <p14:nvPr/>
            </p14:nvContentPartPr>
            <p14:xfrm>
              <a:off x="2414596" y="4046933"/>
              <a:ext cx="238125" cy="92392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87B0E16-D30C-4CF4-A6CA-15FBB5D80AC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396746" y="4029221"/>
                <a:ext cx="273469" cy="959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72D273-E7B6-419D-9D42-EF30627B3166}"/>
                  </a:ext>
                </a:extLst>
              </p14:cNvPr>
              <p14:cNvContentPartPr/>
              <p14:nvPr/>
            </p14:nvContentPartPr>
            <p14:xfrm>
              <a:off x="5764180" y="4274923"/>
              <a:ext cx="647700" cy="28575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72D273-E7B6-419D-9D42-EF30627B316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746655" y="4257914"/>
                <a:ext cx="683107" cy="6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A1BFDF6-CA2E-4868-BD0B-C0C45A4944D4}"/>
                  </a:ext>
                </a:extLst>
              </p14:cNvPr>
              <p14:cNvContentPartPr/>
              <p14:nvPr/>
            </p14:nvContentPartPr>
            <p14:xfrm>
              <a:off x="5732859" y="4046058"/>
              <a:ext cx="695324" cy="228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A1BFDF6-CA2E-4868-BD0B-C0C45A4944D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14911" y="4028143"/>
                <a:ext cx="730862" cy="264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B7C6615-B58A-4FB7-B43B-FB9F89E94AD6}"/>
                  </a:ext>
                </a:extLst>
              </p14:cNvPr>
              <p14:cNvContentPartPr/>
              <p14:nvPr/>
            </p14:nvContentPartPr>
            <p14:xfrm>
              <a:off x="7218759" y="4067274"/>
              <a:ext cx="752474" cy="247649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B7C6615-B58A-4FB7-B43B-FB9F89E94AD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201159" y="4049559"/>
                <a:ext cx="788032" cy="28272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795B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6172200" y="2657474"/>
            <a:ext cx="2971800" cy="2486660"/>
          </a:xfrm>
          <a:custGeom>
            <a:avLst/>
            <a:gdLst/>
            <a:ahLst/>
            <a:cxnLst/>
            <a:rect l="l" t="t" r="r" b="b"/>
            <a:pathLst>
              <a:path w="2971800" h="2486660" extrusionOk="0">
                <a:moveTo>
                  <a:pt x="458546" y="2486025"/>
                </a:moveTo>
                <a:lnTo>
                  <a:pt x="205486" y="1978990"/>
                </a:lnTo>
                <a:lnTo>
                  <a:pt x="0" y="2081542"/>
                </a:lnTo>
                <a:lnTo>
                  <a:pt x="201828" y="2486025"/>
                </a:lnTo>
                <a:lnTo>
                  <a:pt x="458546" y="2486025"/>
                </a:lnTo>
                <a:close/>
              </a:path>
              <a:path w="2971800" h="2486660" extrusionOk="0">
                <a:moveTo>
                  <a:pt x="1260221" y="2485491"/>
                </a:moveTo>
                <a:lnTo>
                  <a:pt x="722630" y="1408201"/>
                </a:lnTo>
                <a:lnTo>
                  <a:pt x="289306" y="1624431"/>
                </a:lnTo>
                <a:lnTo>
                  <a:pt x="719455" y="2486266"/>
                </a:lnTo>
                <a:lnTo>
                  <a:pt x="1260221" y="2485491"/>
                </a:lnTo>
                <a:close/>
              </a:path>
              <a:path w="2971800" h="2486660" extrusionOk="0">
                <a:moveTo>
                  <a:pt x="1921243" y="2486025"/>
                </a:moveTo>
                <a:lnTo>
                  <a:pt x="1469898" y="1581645"/>
                </a:lnTo>
                <a:lnTo>
                  <a:pt x="1104138" y="1764207"/>
                </a:lnTo>
                <a:lnTo>
                  <a:pt x="1464348" y="2486025"/>
                </a:lnTo>
                <a:lnTo>
                  <a:pt x="1921243" y="2486025"/>
                </a:lnTo>
                <a:close/>
              </a:path>
              <a:path w="2971800" h="2486660" extrusionOk="0">
                <a:moveTo>
                  <a:pt x="2947289" y="2486025"/>
                </a:moveTo>
                <a:lnTo>
                  <a:pt x="1976374" y="540385"/>
                </a:lnTo>
                <a:lnTo>
                  <a:pt x="1191006" y="932307"/>
                </a:lnTo>
                <a:lnTo>
                  <a:pt x="1966518" y="2486025"/>
                </a:lnTo>
                <a:lnTo>
                  <a:pt x="2947289" y="2486025"/>
                </a:lnTo>
                <a:close/>
              </a:path>
              <a:path w="2971800" h="2486660" extrusionOk="0">
                <a:moveTo>
                  <a:pt x="2971800" y="846328"/>
                </a:moveTo>
                <a:lnTo>
                  <a:pt x="2549271" y="0"/>
                </a:lnTo>
                <a:lnTo>
                  <a:pt x="2114550" y="207010"/>
                </a:lnTo>
                <a:lnTo>
                  <a:pt x="2971800" y="1924050"/>
                </a:lnTo>
                <a:lnTo>
                  <a:pt x="2971800" y="846328"/>
                </a:lnTo>
                <a:close/>
              </a:path>
            </a:pathLst>
          </a:custGeom>
          <a:solidFill>
            <a:srgbClr val="FFFFFF">
              <a:alpha val="3215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1260358" y="0"/>
            <a:ext cx="410209" cy="454025"/>
          </a:xfrm>
          <a:custGeom>
            <a:avLst/>
            <a:gdLst/>
            <a:ahLst/>
            <a:cxnLst/>
            <a:rect l="l" t="t" r="r" b="b"/>
            <a:pathLst>
              <a:path w="410210" h="454025" extrusionOk="0">
                <a:moveTo>
                  <a:pt x="229285" y="0"/>
                </a:moveTo>
                <a:lnTo>
                  <a:pt x="0" y="0"/>
                </a:lnTo>
                <a:lnTo>
                  <a:pt x="226430" y="453771"/>
                </a:lnTo>
                <a:lnTo>
                  <a:pt x="409945" y="362076"/>
                </a:lnTo>
                <a:lnTo>
                  <a:pt x="229285" y="0"/>
                </a:lnTo>
                <a:close/>
              </a:path>
            </a:pathLst>
          </a:custGeom>
          <a:solidFill>
            <a:srgbClr val="FFFFFF">
              <a:alpha val="3215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25984" y="0"/>
            <a:ext cx="1624330" cy="1119505"/>
          </a:xfrm>
          <a:custGeom>
            <a:avLst/>
            <a:gdLst/>
            <a:ahLst/>
            <a:cxnLst/>
            <a:rect l="l" t="t" r="r" b="b"/>
            <a:pathLst>
              <a:path w="1624330" h="1119505" extrusionOk="0">
                <a:moveTo>
                  <a:pt x="866711" y="763016"/>
                </a:moveTo>
                <a:lnTo>
                  <a:pt x="485863" y="0"/>
                </a:lnTo>
                <a:lnTo>
                  <a:pt x="0" y="0"/>
                </a:lnTo>
                <a:lnTo>
                  <a:pt x="477710" y="957199"/>
                </a:lnTo>
                <a:lnTo>
                  <a:pt x="866711" y="763016"/>
                </a:lnTo>
                <a:close/>
              </a:path>
              <a:path w="1624330" h="1119505" extrusionOk="0">
                <a:moveTo>
                  <a:pt x="1624253" y="894080"/>
                </a:moveTo>
                <a:lnTo>
                  <a:pt x="1178013" y="0"/>
                </a:lnTo>
                <a:lnTo>
                  <a:pt x="614337" y="0"/>
                </a:lnTo>
                <a:lnTo>
                  <a:pt x="1172959" y="1119251"/>
                </a:lnTo>
                <a:lnTo>
                  <a:pt x="1624253" y="894080"/>
                </a:lnTo>
                <a:close/>
              </a:path>
            </a:pathLst>
          </a:custGeom>
          <a:solidFill>
            <a:srgbClr val="FFFFFF">
              <a:alpha val="3215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1706556" y="0"/>
            <a:ext cx="457200" cy="504190"/>
          </a:xfrm>
          <a:custGeom>
            <a:avLst/>
            <a:gdLst/>
            <a:ahLst/>
            <a:cxnLst/>
            <a:rect l="l" t="t" r="r" b="b"/>
            <a:pathLst>
              <a:path w="457200" h="504190" extrusionOk="0">
                <a:moveTo>
                  <a:pt x="256604" y="0"/>
                </a:moveTo>
                <a:lnTo>
                  <a:pt x="0" y="0"/>
                </a:lnTo>
                <a:lnTo>
                  <a:pt x="251529" y="503936"/>
                </a:lnTo>
                <a:lnTo>
                  <a:pt x="457015" y="401320"/>
                </a:lnTo>
                <a:lnTo>
                  <a:pt x="256604" y="0"/>
                </a:lnTo>
                <a:close/>
              </a:path>
            </a:pathLst>
          </a:custGeom>
          <a:solidFill>
            <a:srgbClr val="FFFFFF">
              <a:alpha val="3215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0" y="57150"/>
            <a:ext cx="381000" cy="857250"/>
          </a:xfrm>
          <a:custGeom>
            <a:avLst/>
            <a:gdLst/>
            <a:ahLst/>
            <a:cxnLst/>
            <a:rect l="l" t="t" r="r" b="b"/>
            <a:pathLst>
              <a:path w="381000" h="857250" extrusionOk="0">
                <a:moveTo>
                  <a:pt x="0" y="0"/>
                </a:moveTo>
                <a:lnTo>
                  <a:pt x="0" y="480187"/>
                </a:lnTo>
                <a:lnTo>
                  <a:pt x="187782" y="857250"/>
                </a:lnTo>
                <a:lnTo>
                  <a:pt x="381000" y="7650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215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1111250" y="1262000"/>
            <a:ext cx="42333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/>
              <a:t>Operational Amplifiers</a:t>
            </a:r>
            <a:endParaRPr sz="3000"/>
          </a:p>
        </p:txBody>
      </p:sp>
      <p:sp>
        <p:nvSpPr>
          <p:cNvPr id="164" name="Google Shape;164;p24"/>
          <p:cNvSpPr txBox="1"/>
          <p:nvPr/>
        </p:nvSpPr>
        <p:spPr>
          <a:xfrm>
            <a:off x="8854058" y="69278"/>
            <a:ext cx="178435" cy="22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sz="125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5" name="Google Shape;165;p24"/>
          <p:cNvGrpSpPr/>
          <p:nvPr/>
        </p:nvGrpSpPr>
        <p:grpSpPr>
          <a:xfrm>
            <a:off x="1119187" y="2066925"/>
            <a:ext cx="4467289" cy="2809875"/>
            <a:chOff x="1119187" y="2066925"/>
            <a:chExt cx="4467289" cy="2809875"/>
          </a:xfrm>
        </p:grpSpPr>
        <p:sp>
          <p:nvSpPr>
            <p:cNvPr id="166" name="Google Shape;166;p24"/>
            <p:cNvSpPr/>
            <p:nvPr/>
          </p:nvSpPr>
          <p:spPr>
            <a:xfrm>
              <a:off x="1119187" y="2138426"/>
              <a:ext cx="3279775" cy="2676525"/>
            </a:xfrm>
            <a:custGeom>
              <a:avLst/>
              <a:gdLst/>
              <a:ahLst/>
              <a:cxnLst/>
              <a:rect l="l" t="t" r="r" b="b"/>
              <a:pathLst>
                <a:path w="3279775" h="2676525" extrusionOk="0">
                  <a:moveTo>
                    <a:pt x="1543113" y="76200"/>
                  </a:moveTo>
                  <a:lnTo>
                    <a:pt x="1543113" y="2603614"/>
                  </a:lnTo>
                </a:path>
                <a:path w="3279775" h="2676525" extrusionOk="0">
                  <a:moveTo>
                    <a:pt x="1543113" y="76200"/>
                  </a:moveTo>
                  <a:lnTo>
                    <a:pt x="3279203" y="1339850"/>
                  </a:lnTo>
                </a:path>
                <a:path w="3279775" h="2676525" extrusionOk="0">
                  <a:moveTo>
                    <a:pt x="1543113" y="2597175"/>
                  </a:moveTo>
                  <a:lnTo>
                    <a:pt x="3279203" y="1333500"/>
                  </a:lnTo>
                </a:path>
                <a:path w="3279775" h="2676525" extrusionOk="0">
                  <a:moveTo>
                    <a:pt x="0" y="638175"/>
                  </a:moveTo>
                  <a:lnTo>
                    <a:pt x="1537779" y="638175"/>
                  </a:lnTo>
                </a:path>
                <a:path w="3279775" h="2676525" extrusionOk="0">
                  <a:moveTo>
                    <a:pt x="0" y="1971611"/>
                  </a:moveTo>
                  <a:lnTo>
                    <a:pt x="1537779" y="1971611"/>
                  </a:lnTo>
                </a:path>
                <a:path w="3279775" h="2676525" extrusionOk="0">
                  <a:moveTo>
                    <a:pt x="2533713" y="0"/>
                  </a:moveTo>
                  <a:lnTo>
                    <a:pt x="2533713" y="800100"/>
                  </a:lnTo>
                </a:path>
                <a:path w="3279775" h="2676525" extrusionOk="0">
                  <a:moveTo>
                    <a:pt x="2533713" y="1885886"/>
                  </a:moveTo>
                  <a:lnTo>
                    <a:pt x="2543238" y="2676461"/>
                  </a:lnTo>
                </a:path>
              </a:pathLst>
            </a:custGeom>
            <a:noFill/>
            <a:ln w="66675" cap="flat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3600450" y="4733925"/>
              <a:ext cx="95250" cy="1428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3600450" y="2066925"/>
              <a:ext cx="95250" cy="1428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395851" y="3471925"/>
              <a:ext cx="1190625" cy="0"/>
            </a:xfrm>
            <a:custGeom>
              <a:avLst/>
              <a:gdLst/>
              <a:ahLst/>
              <a:cxnLst/>
              <a:rect l="l" t="t" r="r" b="b"/>
              <a:pathLst>
                <a:path w="1190625" h="120000" extrusionOk="0">
                  <a:moveTo>
                    <a:pt x="0" y="0"/>
                  </a:moveTo>
                  <a:lnTo>
                    <a:pt x="1190498" y="0"/>
                  </a:lnTo>
                </a:path>
              </a:pathLst>
            </a:custGeom>
            <a:noFill/>
            <a:ln w="66675" cap="flat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4"/>
          <p:cNvSpPr txBox="1"/>
          <p:nvPr/>
        </p:nvSpPr>
        <p:spPr>
          <a:xfrm>
            <a:off x="2734945" y="2518727"/>
            <a:ext cx="17272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99CCFF"/>
                </a:solidFill>
                <a:latin typeface="Georgia"/>
                <a:ea typeface="Georgia"/>
                <a:cs typeface="Georgia"/>
                <a:sym typeface="Georgia"/>
              </a:rPr>
              <a:t>_</a:t>
            </a: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2734945" y="3993832"/>
            <a:ext cx="173355" cy="30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99CCFF"/>
                </a:solidFill>
                <a:latin typeface="Georgia"/>
                <a:ea typeface="Georgia"/>
                <a:cs typeface="Georgia"/>
                <a:sym typeface="Georgia"/>
              </a:rPr>
              <a:t>+</a:t>
            </a:r>
            <a:endParaRPr sz="18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C4B24A5A66BC4A84BF8B6566C2D68D" ma:contentTypeVersion="3" ma:contentTypeDescription="Create a new document." ma:contentTypeScope="" ma:versionID="00812e028e34d60760f49c3ec3b5708a">
  <xsd:schema xmlns:xsd="http://www.w3.org/2001/XMLSchema" xmlns:xs="http://www.w3.org/2001/XMLSchema" xmlns:p="http://schemas.microsoft.com/office/2006/metadata/properties" xmlns:ns2="cffbc4e7-1225-49e8-9b8c-57f087688ce1" targetNamespace="http://schemas.microsoft.com/office/2006/metadata/properties" ma:root="true" ma:fieldsID="22147d70db3c53f6bde8313213e69c1b" ns2:_="">
    <xsd:import namespace="cffbc4e7-1225-49e8-9b8c-57f087688c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bc4e7-1225-49e8-9b8c-57f087688c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E7219D-0D75-475E-9928-64916338E7E4}"/>
</file>

<file path=customXml/itemProps2.xml><?xml version="1.0" encoding="utf-8"?>
<ds:datastoreItem xmlns:ds="http://schemas.openxmlformats.org/officeDocument/2006/customXml" ds:itemID="{FEA387E8-2FC8-4B85-8F70-75C5E000DE6A}"/>
</file>

<file path=customXml/itemProps3.xml><?xml version="1.0" encoding="utf-8"?>
<ds:datastoreItem xmlns:ds="http://schemas.openxmlformats.org/officeDocument/2006/customXml" ds:itemID="{8F11F170-3E1D-4F42-9E54-599DEA82A625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38</Slides>
  <Notes>36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Paradigm</vt:lpstr>
      <vt:lpstr>PowerPoint Presentation</vt:lpstr>
      <vt:lpstr>WHAT IS DIODE?</vt:lpstr>
      <vt:lpstr>Biasing of Diode</vt:lpstr>
      <vt:lpstr>I-V characteristics of Ideal diode</vt:lpstr>
      <vt:lpstr>Characteristics of Ideal Diode</vt:lpstr>
      <vt:lpstr>I-V characteristics of a practical diode</vt:lpstr>
      <vt:lpstr>I-V Characteristics</vt:lpstr>
      <vt:lpstr>Half-wave Rectification</vt:lpstr>
      <vt:lpstr>Operational Amplifiers</vt:lpstr>
      <vt:lpstr>PowerPoint Presentation</vt:lpstr>
      <vt:lpstr>Operational Amplifiers</vt:lpstr>
      <vt:lpstr>Operational Amplifiers</vt:lpstr>
      <vt:lpstr>Pin Diagram of LM 741</vt:lpstr>
      <vt:lpstr>Operational Amplifiers</vt:lpstr>
      <vt:lpstr>Working circuit diagram of op amp.</vt:lpstr>
      <vt:lpstr>Open Circuit Output Voltage</vt:lpstr>
      <vt:lpstr>Voltage Transfer Characteristic</vt:lpstr>
      <vt:lpstr>Example: Voltage Comparator</vt:lpstr>
      <vt:lpstr>Electronic Response</vt:lpstr>
      <vt:lpstr>Ideal Op Amp</vt:lpstr>
      <vt:lpstr>FEEDBACK IN CIRCUITS</vt:lpstr>
      <vt:lpstr>Why Negative Feedback?</vt:lpstr>
      <vt:lpstr>Why positive feedback?</vt:lpstr>
      <vt:lpstr>Negative Feedback Equation</vt:lpstr>
      <vt:lpstr>Applications of Negative Feedback:-</vt:lpstr>
      <vt:lpstr>Virtual Short Circuit in Ideal OpAmp</vt:lpstr>
      <vt:lpstr>Inverting amplifier:</vt:lpstr>
      <vt:lpstr>Non-inverting Amplifier</vt:lpstr>
      <vt:lpstr>Summing Amplifier</vt:lpstr>
      <vt:lpstr>Logarithmic Amplifier</vt:lpstr>
      <vt:lpstr>Questions</vt:lpstr>
      <vt:lpstr>Questions</vt:lpstr>
      <vt:lpstr>Questions</vt:lpstr>
      <vt:lpstr>PowerPoint Presentation</vt:lpstr>
      <vt:lpstr>Questions</vt:lpstr>
      <vt:lpstr>PowerPoint Presentation</vt:lpstr>
      <vt:lpstr>PowerPoint Presentation</vt:lpstr>
      <vt:lpstr>Thank You! 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265</cp:revision>
  <dcterms:modified xsi:type="dcterms:W3CDTF">2021-01-24T12:32:44Z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0x0101006AC4B24A5A66BC4A84BF8B6566C2D68D</vt:lpwstr>
  </property>
</Properties>
</file>