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64846f4e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64846f4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64846f4e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64846f4e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64846f4e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64846f4e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64846f4e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64846f4e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64846f4e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64846f4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64846f4e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64846f4e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64846f4e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64846f4e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564846f4e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564846f4e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564846f4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564846f4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64846f4e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64846f4e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64846f4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64846f4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64846f4e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64846f4e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64846f4e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64846f4e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564846f4e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564846f4e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64846f4e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564846f4e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64846f4e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64846f4e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564846f4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564846f4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564846f4e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564846f4e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564846f4e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564846f4e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564846f4e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564846f4e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564846f4e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564846f4e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64846f4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64846f4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564846f4e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564846f4e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564846f4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564846f4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64846f4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64846f4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64846f4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64846f4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64846f4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64846f4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64846f4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64846f4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64846f4e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64846f4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03650" y="18121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Pixelate</a:t>
            </a:r>
            <a:endParaRPr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Workshop</a:t>
            </a:r>
            <a:endParaRPr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36750" y="283451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Basics of Python</a:t>
            </a:r>
            <a:endParaRPr/>
          </a:p>
        </p:txBody>
      </p:sp>
      <p:pic>
        <p:nvPicPr>
          <p:cNvPr descr="Image result for python" id="56" name="Google Shape;56;p13" title="https://www.python.org/community/logos/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325" y="2834525"/>
            <a:ext cx="1917700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280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71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7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782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46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904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1929" y="2803964"/>
            <a:ext cx="8839201" cy="445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392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6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675" y="871538"/>
            <a:ext cx="60864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50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95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5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2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0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0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76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93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700"/>
            <a:ext cx="8839202" cy="483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68725" cy="47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9098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50" y="559650"/>
            <a:ext cx="8839202" cy="377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431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19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36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098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