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48A8C-D87C-234B-72D6-88856FE368EC}" v="215" dt="2021-03-03T12:30:31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904" y="3146641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endParaRPr lang="en-US" sz="1000" dirty="0">
              <a:solidFill>
                <a:schemeClr val="bg1"/>
              </a:solidFill>
              <a:cs typeface="Calibri Light"/>
            </a:endParaRPr>
          </a:p>
          <a:p>
            <a:pPr algn="l"/>
            <a:r>
              <a:rPr lang="en-US" sz="4000" dirty="0" err="1">
                <a:solidFill>
                  <a:schemeClr val="bg1"/>
                </a:solidFill>
              </a:rPr>
              <a:t>Nirikshak</a:t>
            </a:r>
            <a:r>
              <a:rPr lang="en-US" sz="4000" dirty="0">
                <a:solidFill>
                  <a:schemeClr val="bg1"/>
                </a:solidFill>
              </a:rPr>
              <a:t> Bot (NB):2182</a:t>
            </a:r>
            <a:endParaRPr lang="en-US" sz="4000">
              <a:solidFill>
                <a:schemeClr val="bg1"/>
              </a:solidFill>
              <a:cs typeface="Calibri Light"/>
            </a:endParaRPr>
          </a:p>
          <a:p>
            <a:pPr algn="l"/>
            <a:endParaRPr lang="en-US" sz="120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896" y="4239320"/>
            <a:ext cx="10753595" cy="1081010"/>
          </a:xfrm>
          <a:noFill/>
        </p:spPr>
        <p:txBody>
          <a:bodyPr anchor="t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Pranav Mittal 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&amp;&amp;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Yatharth Bhargava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&amp;&amp;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Priyank Sisodia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&amp;&amp;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Aman Kumar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IIT(BHU) Varanasi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5127DB3-8219-4B51-ADB8-A2428E11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3" y="145304"/>
            <a:ext cx="10843065" cy="216861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2F6B7D-3D94-4F89-9FF4-8A512D2D5937}"/>
              </a:ext>
            </a:extLst>
          </p:cNvPr>
          <p:cNvSpPr txBox="1"/>
          <p:nvPr/>
        </p:nvSpPr>
        <p:spPr>
          <a:xfrm rot="-10800000" flipV="1">
            <a:off x="2149955" y="5625850"/>
            <a:ext cx="789029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e-Yantra Robotics Competition 2020-21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Nirikshak Bot (NB):2182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2020-11-04T14:05:30Z</dcterms:created>
  <dcterms:modified xsi:type="dcterms:W3CDTF">2021-03-03T12:30:37Z</dcterms:modified>
</cp:coreProperties>
</file>