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Comfortaa-bold.fntdata"/><Relationship Id="rId14" Type="http://schemas.openxmlformats.org/officeDocument/2006/relationships/slide" Target="slides/slide9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76a4ed2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76a4ed2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d76a4ed2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d76a4ed2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a20b200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da20b20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a20b200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a20b200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da20b200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da20b200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d76a4ed2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d76a4ed2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d76a4ed2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d76a4ed2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d76a4ed2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d76a4ed2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dacbf32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dacbf32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acbf327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dacbf327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76a4ed2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76a4ed2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e331790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e33179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d76a4ed2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d76a4ed2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a20b20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a20b20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da20b200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da20b200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da20b20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da20b20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how to </a:t>
            </a:r>
            <a:r>
              <a:rPr lang="en"/>
              <a:t>initialize</a:t>
            </a:r>
            <a:r>
              <a:rPr lang="en"/>
              <a:t> array in NumPy and basic attributes.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76a4ed2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76a4ed2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d76a4ed2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d76a4ed2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Pixelate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Workshop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Computer Vision </a:t>
            </a:r>
            <a:br>
              <a:rPr lang="en" sz="4800">
                <a:solidFill>
                  <a:schemeClr val="accent2"/>
                </a:solidFill>
              </a:rPr>
            </a:b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" y="2868725"/>
            <a:ext cx="5095049" cy="21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325" y="152400"/>
            <a:ext cx="4463174" cy="29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1500" y="1872875"/>
            <a:ext cx="3661975" cy="30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Manipulation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ndarray.ravel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ndarray.T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ndarray.reshape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ndarray.resize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19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89" y="941149"/>
            <a:ext cx="8582224" cy="40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57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reshape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function returns its argument with a modified shape, whereas 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ndarray.resize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method modifies the array itself: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00" y="2203025"/>
            <a:ext cx="8322800" cy="25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925" y="139288"/>
            <a:ext cx="7334149" cy="48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425" y="109375"/>
            <a:ext cx="7025151" cy="49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925" y="76200"/>
            <a:ext cx="740415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355475" y="23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Useful Functions</a:t>
            </a:r>
            <a:endParaRPr/>
          </a:p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np.sum( ) : Returns the sum of items of array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np.max( ) : Returns the maximum value 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np.min( ) : Returns the minimum value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np.argmin( ): 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eturns the index of minimum value.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np.argmax( ): Returns the index of maximum value.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np.sort( ) : Sorts the array in ascending order.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Useful Functions</a:t>
            </a:r>
            <a:endParaRPr/>
          </a:p>
        </p:txBody>
      </p:sp>
      <p:sp>
        <p:nvSpPr>
          <p:cNvPr id="234" name="Google Shape;23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np.nonzero( ) :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Returns the indices of non-zero elements of array.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np.where( ) : Return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indices of elements in an input array where the given condition is satisfied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 has no 2d arrays (realistically), so we have NumPy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Numpy is efficient, fast and Pythonic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MatLab like syntax, Python like behaviour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NumPy is suited for Image processing, signal processing, machine learning and a lot of other great stuff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425" y="3336475"/>
            <a:ext cx="4308512" cy="9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7850"/>
            <a:ext cx="23907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How to Install NumPy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Roboto"/>
              <a:buChar char="●"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Open cmd with administrator </a:t>
            </a:r>
            <a:r>
              <a:rPr lang="en" sz="3600">
                <a:latin typeface="Roboto"/>
                <a:ea typeface="Roboto"/>
                <a:cs typeface="Roboto"/>
                <a:sym typeface="Roboto"/>
              </a:rPr>
              <a:t>privileges.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Roboto"/>
              <a:buChar char="●"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Type pip install numpy.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0" y="0"/>
            <a:ext cx="9034775" cy="52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Arrays In NumPy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NumPy’s array class is called </a:t>
            </a:r>
            <a:r>
              <a:rPr b="1" lang="en"/>
              <a:t>ndarray. </a:t>
            </a:r>
            <a:r>
              <a:rPr lang="en"/>
              <a:t>Also </a:t>
            </a:r>
            <a:r>
              <a:rPr lang="en"/>
              <a:t>known</a:t>
            </a:r>
            <a:r>
              <a:rPr lang="en"/>
              <a:t> as alias </a:t>
            </a:r>
            <a:r>
              <a:rPr b="1" lang="en"/>
              <a:t>array.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</a:rPr>
              <a:t>Main Attributes:</a:t>
            </a:r>
            <a:endParaRPr b="1" sz="2400"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29545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ndarray.ndim 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the number of axes (dimensions) of the array.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ndarray.shape 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the dimensions of the array.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ndarray.size 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the total number of elements of the array.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This is equal to the product of the elements of shape.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darray.dtype 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an object describing the type of the elements in the array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Arrays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empty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() :	 Return a new array of given shape and type, without initializing entries.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eye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(): 	Return a 2-D array with ones on the diagonal and zeros elsewhere.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identity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():	Return the identity array.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ones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():	Return a new array of given shape and type, filled with ones.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zeros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():	Return a new array of given shape and type, filled with zeros.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full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():	Return a new array of given shape and type, filled with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fill_value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326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00" y="2187500"/>
            <a:ext cx="4192900" cy="23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475" y="304825"/>
            <a:ext cx="6888148" cy="161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000" y="2272850"/>
            <a:ext cx="4701449" cy="2195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248"/>
            <a:ext cx="8865175" cy="483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