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Notes-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Baldemar: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Notes-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Baldemar: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Notes-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Baldemar: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Notes-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Baldemar: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Brian: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Silicon Kooking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Website by Silicon Nights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accessible website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search for and create recipes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database to store recipes and any website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user sign-in/registration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search function to find recipes based on the following criteria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 Name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Ingredients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Cuisine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Meal Type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Design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Prototyped with images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Templates created with basic html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design created using html and bootstrap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End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service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as a website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Framework: Django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Language: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Host: Digital Ocean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Backend: MySQL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CSS: Bootstrap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