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69" r:id="rId5"/>
    <p:sldId id="257" r:id="rId6"/>
    <p:sldId id="268" r:id="rId7"/>
    <p:sldId id="261" r:id="rId8"/>
    <p:sldId id="267" r:id="rId9"/>
    <p:sldId id="262" r:id="rId10"/>
    <p:sldId id="264" r:id="rId11"/>
    <p:sldId id="259" r:id="rId12"/>
    <p:sldId id="258" r:id="rId13"/>
    <p:sldId id="260" r:id="rId14"/>
    <p:sldId id="266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843CD1-AC2B-48E3-917F-DFC4FE7DB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E004636-0926-4DCC-B177-745AA881A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DE96A9-63A4-46F2-BD1A-5146CEFC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7E3-E1A5-49AF-BE2C-2F70A588F7F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28316F-B580-4979-AD3F-17E75A0A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F32814-DC6B-4A62-8130-4E46D79F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1878-AA19-4391-8D70-1B3D76FA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4D4A58-3958-4AB0-BB3E-D3C115AB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5B40BF4-040B-406A-9653-61F60E15E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9FA80E-5AE8-428C-8BE6-1DD8A6F9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7E3-E1A5-49AF-BE2C-2F70A588F7F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9E54CF-1723-49BA-BBC3-857AD07E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0E99FD-9139-4B1A-A049-6435C56F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1878-AA19-4391-8D70-1B3D76FA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1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FFE3304-4391-4F3E-917A-6847535E6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A7595A6-4D2C-4757-A02F-FFE7355F0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1180DD-1E6D-4FEB-9B4D-6C471D14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7E3-E1A5-49AF-BE2C-2F70A588F7F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98486D-21E4-440A-AF77-93D2AAB5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1F58E6-BBF5-4C1D-B8A7-E4790800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1878-AA19-4391-8D70-1B3D76FA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7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918C53-4979-441C-9F91-FF6CCE0D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5024CD-1699-4A94-917B-28AFE3EC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B87D57-FA15-439B-AF31-0DB1D62D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7E3-E1A5-49AF-BE2C-2F70A588F7F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A25301-8F39-4906-AB75-E1458AFD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04669A-52CC-42A5-9B75-73CA06ED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1878-AA19-4391-8D70-1B3D76FA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2A749A-131C-463C-841D-40FA911E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9EBEDAA-763E-4B93-8861-FF042D9D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C798E4C-BD84-4AE1-A048-D91B8E73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7E3-E1A5-49AF-BE2C-2F70A588F7F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B23ADE-4819-4546-A3CA-E845C53C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CCB5747-D853-48EA-88E3-F5BADFBB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1878-AA19-4391-8D70-1B3D76FA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6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C8F5A2-5813-47E7-AE3A-7BC5B332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0447BC-A41C-4865-A9E4-CE5E7162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C99C0DD-83D3-44AB-A8DB-A4F2834F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2E887C-84C1-492D-85F4-C68008E6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7E3-E1A5-49AF-BE2C-2F70A588F7F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F1753F3-A2CE-4DDF-B7C6-7A1C23FA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E8DCCC5-62DD-4A61-9D35-60201814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1878-AA19-4391-8D70-1B3D76FA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DFE0E4-448D-49C7-B0E9-48E89C49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3A0CF23-D508-4C57-940F-484615C86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32308DA-7222-4C05-9364-7809237CB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C23A986-80A3-4D23-8E4A-FE69C6B8A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AF995FC-7D54-4771-819C-7DDF7949D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09C75FC-A3B9-4CBC-B4FB-E9A262C3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7E3-E1A5-49AF-BE2C-2F70A588F7F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A71E593-B904-4C25-97BE-CD7637DE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CA99F90-FBF3-41E0-9B2C-B5F9953C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1878-AA19-4391-8D70-1B3D76FA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24B4BF-872A-44D5-BA28-22C15E98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32F1EEA-0DFE-44F0-B97A-5DEF6108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7E3-E1A5-49AF-BE2C-2F70A588F7F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2C8D6D0-7FC5-4417-9B33-5A53A55E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BA68F38-F8E1-4DDB-864D-257CD0D1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1878-AA19-4391-8D70-1B3D76FA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300078E-5DD0-4549-8C3A-195B4FAE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7E3-E1A5-49AF-BE2C-2F70A588F7F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B55A1B8-A90C-4E0F-9C89-F3E8614B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3D430DF-BDA4-4913-B5CD-2B4ACC25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1878-AA19-4391-8D70-1B3D76FA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A7B5B-8779-4F35-B245-335178B1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437623-8C12-4AC3-956A-69361320C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CFCB777-CFAF-450E-B16B-F50F716A8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7533991-D170-411D-8BC3-BBAE5304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7E3-E1A5-49AF-BE2C-2F70A588F7F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49E83D6-0505-491A-AD95-11326E79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4D14501-522C-492E-A206-15E551BA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1878-AA19-4391-8D70-1B3D76FA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EA4547-25A2-446A-AD6A-7328EF29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4D3D60A-65EF-4406-B7E1-937C437BB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EB7832-366E-446F-A92E-1CEF3097B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0AFE422-492C-4DB1-9790-89EC2D9F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7E3-E1A5-49AF-BE2C-2F70A588F7F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AFC9C82-4285-468A-8A5E-D7D6BD22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BFBDC1C-8CD3-43D8-A092-C60A7BF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1878-AA19-4391-8D70-1B3D76FA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F0DC5B4-CFC6-4005-9513-C993BF4C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CCF32A0-42AE-41EE-9F27-3A895039F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001785-77B0-4ACB-A456-B543D3E55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C7E3-E1A5-49AF-BE2C-2F70A588F7F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341042-219F-46A9-9464-4F9B96346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E45F20-4B77-4DA1-8CC4-B901769F4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1878-AA19-4391-8D70-1B3D76FA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4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DC39C2-5990-4A31-9C08-EEBCAED6C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WEEK 05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8610CB2-851C-41B1-A06F-7FB98754E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Employee</a:t>
            </a:r>
            <a:r>
              <a:rPr lang="tr-TR" dirty="0"/>
              <a:t> </a:t>
            </a:r>
            <a:r>
              <a:rPr lang="tr-TR" dirty="0" err="1"/>
              <a:t>Payroll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1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B7B6C1-E58E-467D-9347-5A7EC882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AddEmployee</a:t>
            </a:r>
            <a:r>
              <a:rPr lang="tr-TR" dirty="0"/>
              <a:t> FRAME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73215F-3266-43EC-AD9F-FFE61207D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</a:t>
            </a:r>
            <a:r>
              <a:rPr lang="tr-TR" dirty="0" err="1"/>
              <a:t>AddEmployee</a:t>
            </a:r>
            <a:r>
              <a:rPr lang="en-US" dirty="0"/>
              <a:t> </a:t>
            </a:r>
            <a:r>
              <a:rPr lang="tr-TR" b="1" dirty="0" err="1"/>
              <a:t>frame</a:t>
            </a:r>
            <a:r>
              <a:rPr lang="en-US" dirty="0"/>
              <a:t> of the application, there is a </a:t>
            </a:r>
            <a:r>
              <a:rPr lang="en-US" b="1" dirty="0" err="1"/>
              <a:t>JLabel</a:t>
            </a:r>
            <a:r>
              <a:rPr lang="en-US" dirty="0"/>
              <a:t> - </a:t>
            </a:r>
            <a:r>
              <a:rPr lang="en-US" b="1" dirty="0" err="1"/>
              <a:t>JTextField</a:t>
            </a:r>
            <a:r>
              <a:rPr lang="en-US" dirty="0"/>
              <a:t> pair for the employee's name, surname, ID number, position.</a:t>
            </a:r>
            <a:endParaRPr lang="tr-TR" dirty="0"/>
          </a:p>
          <a:p>
            <a:r>
              <a:rPr lang="en-US" dirty="0"/>
              <a:t>The birthday field contains </a:t>
            </a:r>
            <a:r>
              <a:rPr lang="en-US" b="1" dirty="0" err="1"/>
              <a:t>JComboBox</a:t>
            </a:r>
            <a:r>
              <a:rPr lang="en-US" dirty="0"/>
              <a:t> for month and </a:t>
            </a:r>
            <a:r>
              <a:rPr lang="en-US" b="1" dirty="0" err="1"/>
              <a:t>JTextFields</a:t>
            </a:r>
            <a:r>
              <a:rPr lang="en-US" dirty="0"/>
              <a:t> for day and year.</a:t>
            </a:r>
          </a:p>
          <a:p>
            <a:r>
              <a:rPr lang="en-US" dirty="0"/>
              <a:t>In the Employee type </a:t>
            </a:r>
            <a:r>
              <a:rPr lang="tr-TR" dirty="0" err="1"/>
              <a:t>section</a:t>
            </a:r>
            <a:r>
              <a:rPr lang="en-US" dirty="0"/>
              <a:t>, there are </a:t>
            </a:r>
            <a:r>
              <a:rPr lang="en-US" b="1" dirty="0" err="1"/>
              <a:t>JLabels</a:t>
            </a:r>
            <a:r>
              <a:rPr lang="en-US" dirty="0"/>
              <a:t> for the title, </a:t>
            </a:r>
            <a:r>
              <a:rPr lang="en-US" b="1" dirty="0" err="1"/>
              <a:t>JRadioButtons</a:t>
            </a:r>
            <a:r>
              <a:rPr lang="en-US" dirty="0"/>
              <a:t> for the employee types, and </a:t>
            </a:r>
            <a:r>
              <a:rPr lang="en-US" b="1" dirty="0" err="1"/>
              <a:t>JLabel</a:t>
            </a:r>
            <a:r>
              <a:rPr lang="en-US" dirty="0"/>
              <a:t> - </a:t>
            </a:r>
            <a:r>
              <a:rPr lang="en-US" b="1" dirty="0" err="1"/>
              <a:t>JTextFields</a:t>
            </a:r>
            <a:r>
              <a:rPr lang="en-US" dirty="0"/>
              <a:t> that change according to the selected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0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D80BDFBC-5BFD-4D48-9178-40C453EC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45" y="719858"/>
            <a:ext cx="2207390" cy="535125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Resim 7">
            <a:extLst>
              <a:ext uri="{FF2B5EF4-FFF2-40B4-BE49-F238E27FC236}">
                <a16:creationId xmlns:a16="http://schemas.microsoft.com/office/drawing/2014/main" id="{6EE21DF1-841E-4663-88D1-C2E792AD8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096" y="719858"/>
            <a:ext cx="2207387" cy="528715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>
            <a:extLst>
              <a:ext uri="{FF2B5EF4-FFF2-40B4-BE49-F238E27FC236}">
                <a16:creationId xmlns:a16="http://schemas.microsoft.com/office/drawing/2014/main" id="{2392FB6A-46A3-429F-A150-27EDE53CB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644" y="719858"/>
            <a:ext cx="2207387" cy="528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0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4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2AC0835A-E317-42E7-A511-24A7E690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5" y="1402736"/>
            <a:ext cx="5129784" cy="4052528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972AAD0-2811-478F-88BE-04271BD5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076" y="643467"/>
            <a:ext cx="231199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6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349598D9-9D83-4F76-AB35-32D1F1DB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08" y="643466"/>
            <a:ext cx="70519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0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681B25-CECD-41E7-BDEA-5BB540E1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AddEmployee</a:t>
            </a:r>
            <a:r>
              <a:rPr lang="tr-TR" dirty="0"/>
              <a:t> FRAME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0FBDDA-5A90-4FB6-8D84-E249BF84C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Add </a:t>
            </a:r>
            <a:r>
              <a:rPr lang="tr-TR" b="1" dirty="0" err="1"/>
              <a:t>JButton</a:t>
            </a:r>
            <a:r>
              <a:rPr lang="en-US" dirty="0"/>
              <a:t> is clicked, the employee information should be </a:t>
            </a:r>
            <a:r>
              <a:rPr lang="en-US" b="1" dirty="0">
                <a:solidFill>
                  <a:srgbClr val="FF0000"/>
                </a:solidFill>
              </a:rPr>
              <a:t>written</a:t>
            </a:r>
            <a:r>
              <a:rPr lang="en-US" dirty="0"/>
              <a:t> to the file with </a:t>
            </a:r>
            <a:r>
              <a:rPr lang="en-US" b="1" u="sng" dirty="0"/>
              <a:t>txt</a:t>
            </a:r>
            <a:r>
              <a:rPr lang="en-US" u="sng" dirty="0"/>
              <a:t> extension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 err="1"/>
              <a:t>JTable</a:t>
            </a:r>
            <a:r>
              <a:rPr lang="en-US" dirty="0"/>
              <a:t> should be populated with employee information read from this file.</a:t>
            </a:r>
          </a:p>
        </p:txBody>
      </p:sp>
    </p:spTree>
    <p:extLst>
      <p:ext uri="{BB962C8B-B14F-4D97-AF65-F5344CB8AC3E}">
        <p14:creationId xmlns:p14="http://schemas.microsoft.com/office/powerpoint/2010/main" val="2093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3D929F-BF61-441E-B2A7-403844D7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32EB97-A4C8-4919-9DFF-96BD561A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application will do basic payroll calculations.</a:t>
            </a:r>
            <a:endParaRPr lang="tr-TR" dirty="0"/>
          </a:p>
          <a:p>
            <a:r>
              <a:rPr lang="en-US" dirty="0"/>
              <a:t>You will get information about each </a:t>
            </a:r>
            <a:r>
              <a:rPr lang="en-US" b="1" dirty="0"/>
              <a:t>Person</a:t>
            </a:r>
            <a:r>
              <a:rPr lang="tr-TR" dirty="0"/>
              <a:t>,</a:t>
            </a:r>
            <a:r>
              <a:rPr lang="en-US" dirty="0"/>
              <a:t> such as </a:t>
            </a:r>
            <a:r>
              <a:rPr lang="en-US" i="1" u="sng" dirty="0"/>
              <a:t>name</a:t>
            </a:r>
            <a:r>
              <a:rPr lang="en-US" dirty="0"/>
              <a:t>, </a:t>
            </a:r>
            <a:r>
              <a:rPr lang="en-US" i="1" u="sng" dirty="0"/>
              <a:t>surname</a:t>
            </a:r>
            <a:r>
              <a:rPr lang="en-US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en-US" i="1" u="sng" dirty="0"/>
              <a:t>date of birth</a:t>
            </a:r>
            <a:r>
              <a:rPr lang="en-US" dirty="0"/>
              <a:t>.</a:t>
            </a:r>
          </a:p>
          <a:p>
            <a:r>
              <a:rPr lang="en-US" dirty="0"/>
              <a:t>Also, the information you need to keep about each of your </a:t>
            </a:r>
            <a:r>
              <a:rPr lang="en-US" b="1" dirty="0"/>
              <a:t>Employee</a:t>
            </a:r>
            <a:r>
              <a:rPr lang="en-US" dirty="0"/>
              <a:t>s is </a:t>
            </a:r>
            <a:r>
              <a:rPr lang="en-US" i="1" u="sng" dirty="0"/>
              <a:t>employee ID </a:t>
            </a:r>
            <a:r>
              <a:rPr lang="en-US" dirty="0"/>
              <a:t>and </a:t>
            </a:r>
            <a:r>
              <a:rPr lang="en-US" i="1" u="sng" dirty="0"/>
              <a:t>position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4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3D929F-BF61-441E-B2A7-403844D7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32EB97-A4C8-4919-9DFF-96BD561A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</a:t>
            </a:r>
            <a:r>
              <a:rPr lang="tr-TR" dirty="0" err="1"/>
              <a:t>three</a:t>
            </a:r>
            <a:r>
              <a:rPr lang="en-US" dirty="0"/>
              <a:t> types of employees in the company: </a:t>
            </a:r>
            <a:endParaRPr lang="tr-TR" dirty="0"/>
          </a:p>
          <a:p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en-US" dirty="0"/>
              <a:t> calculate the salary for each type of employee.</a:t>
            </a:r>
            <a:endParaRPr lang="tr-TR" dirty="0"/>
          </a:p>
          <a:p>
            <a:pPr lvl="1"/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en-US" b="1" dirty="0"/>
              <a:t>Piece Worker</a:t>
            </a:r>
            <a:r>
              <a:rPr lang="tr-TR" b="1" dirty="0"/>
              <a:t> </a:t>
            </a:r>
            <a:r>
              <a:rPr lang="en-US" dirty="0"/>
              <a:t>works piecemeal</a:t>
            </a:r>
            <a:r>
              <a:rPr lang="tr-TR" dirty="0"/>
              <a:t>,</a:t>
            </a:r>
            <a:r>
              <a:rPr lang="en-US" dirty="0"/>
              <a:t> and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employee’s</a:t>
            </a:r>
            <a:r>
              <a:rPr lang="en-US" dirty="0"/>
              <a:t> salary is calculated based on the fixed commission he receives from each piece he makes</a:t>
            </a:r>
            <a:endParaRPr lang="tr-TR" dirty="0"/>
          </a:p>
          <a:p>
            <a:pPr lvl="2"/>
            <a:r>
              <a:rPr lang="tr-TR" b="1" dirty="0"/>
              <a:t> </a:t>
            </a:r>
            <a:r>
              <a:rPr lang="tr-TR" dirty="0"/>
              <a:t>(</a:t>
            </a:r>
            <a:r>
              <a:rPr lang="tr-TR" dirty="0" err="1"/>
              <a:t>num_items</a:t>
            </a:r>
            <a:r>
              <a:rPr lang="tr-TR" dirty="0"/>
              <a:t> * rate)</a:t>
            </a:r>
            <a:r>
              <a:rPr lang="en-US" dirty="0"/>
              <a:t>, </a:t>
            </a:r>
            <a:endParaRPr lang="tr-TR" dirty="0"/>
          </a:p>
          <a:p>
            <a:pPr lvl="1"/>
            <a:r>
              <a:rPr lang="en-US" b="1" dirty="0"/>
              <a:t>Hourly Employee</a:t>
            </a:r>
            <a:r>
              <a:rPr lang="tr-TR" b="1" dirty="0"/>
              <a:t> </a:t>
            </a:r>
            <a:r>
              <a:rPr lang="en-US" dirty="0"/>
              <a:t>is paid for the hour worked. His salary is determined </a:t>
            </a:r>
            <a:r>
              <a:rPr lang="tr-TR" dirty="0"/>
              <a:t>at</a:t>
            </a:r>
            <a:r>
              <a:rPr lang="en-US" dirty="0"/>
              <a:t> a </a:t>
            </a:r>
            <a:r>
              <a:rPr lang="tr-TR" dirty="0" err="1"/>
              <a:t>fixed</a:t>
            </a:r>
            <a:r>
              <a:rPr lang="en-US" dirty="0"/>
              <a:t> rate per hour worked. </a:t>
            </a:r>
            <a:endParaRPr lang="tr-TR" dirty="0"/>
          </a:p>
          <a:p>
            <a:pPr lvl="2"/>
            <a:r>
              <a:rPr lang="tr-TR" dirty="0"/>
              <a:t>(</a:t>
            </a:r>
            <a:r>
              <a:rPr lang="tr-TR" dirty="0" err="1"/>
              <a:t>hour</a:t>
            </a:r>
            <a:r>
              <a:rPr lang="tr-TR" dirty="0"/>
              <a:t> * rate)</a:t>
            </a:r>
            <a:r>
              <a:rPr lang="en-US" dirty="0"/>
              <a:t>,</a:t>
            </a:r>
            <a:endParaRPr lang="tr-TR" dirty="0"/>
          </a:p>
          <a:p>
            <a:pPr lvl="1"/>
            <a:r>
              <a:rPr lang="en-US" dirty="0"/>
              <a:t>In addition to the </a:t>
            </a:r>
            <a:r>
              <a:rPr lang="tr-TR" dirty="0" err="1"/>
              <a:t>base</a:t>
            </a:r>
            <a:r>
              <a:rPr lang="tr-TR" dirty="0"/>
              <a:t> </a:t>
            </a:r>
            <a:r>
              <a:rPr lang="en-US" dirty="0"/>
              <a:t>salary of the </a:t>
            </a:r>
            <a:r>
              <a:rPr lang="en-US" b="1" dirty="0"/>
              <a:t>Commission</a:t>
            </a:r>
            <a:r>
              <a:rPr lang="en-US" dirty="0"/>
              <a:t> </a:t>
            </a:r>
            <a:r>
              <a:rPr lang="en-US" b="1" dirty="0"/>
              <a:t>Employee</a:t>
            </a:r>
            <a:r>
              <a:rPr lang="en-US" dirty="0"/>
              <a:t>,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employee</a:t>
            </a:r>
            <a:r>
              <a:rPr lang="en-US" dirty="0"/>
              <a:t> receives </a:t>
            </a:r>
            <a:r>
              <a:rPr lang="tr-TR" dirty="0" err="1"/>
              <a:t>its</a:t>
            </a:r>
            <a:r>
              <a:rPr lang="en-US" dirty="0"/>
              <a:t> commission on product prices.</a:t>
            </a:r>
            <a:endParaRPr lang="tr-TR" dirty="0"/>
          </a:p>
          <a:p>
            <a:pPr lvl="2"/>
            <a:r>
              <a:rPr lang="tr-TR" dirty="0"/>
              <a:t>(</a:t>
            </a:r>
            <a:r>
              <a:rPr lang="en-US" dirty="0" err="1"/>
              <a:t>baseSalary</a:t>
            </a:r>
            <a:r>
              <a:rPr lang="en-US" dirty="0"/>
              <a:t> + ( </a:t>
            </a:r>
            <a:r>
              <a:rPr lang="en-US" dirty="0" err="1"/>
              <a:t>num_items</a:t>
            </a:r>
            <a:r>
              <a:rPr lang="en-US" dirty="0"/>
              <a:t> * ( </a:t>
            </a:r>
            <a:r>
              <a:rPr lang="en-US" dirty="0" err="1"/>
              <a:t>item_price</a:t>
            </a:r>
            <a:r>
              <a:rPr lang="en-US" dirty="0"/>
              <a:t> * ( </a:t>
            </a:r>
            <a:r>
              <a:rPr lang="en-US" dirty="0" err="1"/>
              <a:t>commission_rate</a:t>
            </a:r>
            <a:r>
              <a:rPr lang="en-US" dirty="0"/>
              <a:t> * .01 ) ) ) </a:t>
            </a:r>
            <a:r>
              <a:rPr lang="tr-TR" dirty="0"/>
              <a:t>)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4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DE983C-3379-4DA1-9E11-97F45EC3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FRAME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D31D75-D3F3-4106-BAD9-8C447467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main screen of the application,</a:t>
            </a:r>
            <a:endParaRPr lang="tr-TR" dirty="0"/>
          </a:p>
          <a:p>
            <a:pPr lvl="1"/>
            <a:r>
              <a:rPr lang="en-US" dirty="0"/>
              <a:t> </a:t>
            </a:r>
            <a:r>
              <a:rPr lang="en-US" b="1" dirty="0" err="1"/>
              <a:t>JTable</a:t>
            </a:r>
            <a:r>
              <a:rPr lang="en-US" dirty="0"/>
              <a:t> and </a:t>
            </a:r>
            <a:r>
              <a:rPr lang="en-US" b="1" dirty="0" err="1"/>
              <a:t>JScrollPane</a:t>
            </a:r>
            <a:r>
              <a:rPr lang="en-US" dirty="0"/>
              <a:t> to list the records of the added employees,</a:t>
            </a:r>
            <a:endParaRPr lang="tr-TR" dirty="0"/>
          </a:p>
          <a:p>
            <a:pPr lvl="2"/>
            <a:r>
              <a:rPr lang="en-US" dirty="0"/>
              <a:t>Only the employee's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surname</a:t>
            </a:r>
            <a:r>
              <a:rPr lang="en-US" dirty="0"/>
              <a:t> and </a:t>
            </a:r>
            <a:r>
              <a:rPr lang="en-US" b="1" dirty="0"/>
              <a:t>salary</a:t>
            </a:r>
            <a:r>
              <a:rPr lang="en-US" dirty="0"/>
              <a:t> should be listed in the </a:t>
            </a:r>
            <a:r>
              <a:rPr lang="en-US" dirty="0" err="1"/>
              <a:t>JTable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pPr lvl="2"/>
            <a:r>
              <a:rPr lang="tr-TR" u="sng" dirty="0"/>
              <a:t>(</a:t>
            </a:r>
            <a:r>
              <a:rPr lang="tr-TR" u="sng" dirty="0" err="1"/>
              <a:t>check</a:t>
            </a:r>
            <a:r>
              <a:rPr lang="tr-TR" u="sng" dirty="0"/>
              <a:t> </a:t>
            </a:r>
            <a:r>
              <a:rPr lang="tr-TR" u="sng" dirty="0" err="1"/>
              <a:t>slide</a:t>
            </a:r>
            <a:r>
              <a:rPr lang="tr-TR" u="sng" dirty="0"/>
              <a:t> #13)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JLabel</a:t>
            </a:r>
            <a:r>
              <a:rPr lang="en-US" dirty="0"/>
              <a:t> for the title, 4 </a:t>
            </a:r>
            <a:r>
              <a:rPr lang="en-US" b="1" dirty="0" err="1"/>
              <a:t>JRadioButton</a:t>
            </a:r>
            <a:r>
              <a:rPr lang="en-US" dirty="0"/>
              <a:t>(all records, only piece worker, only hourly employee, only commission employee)</a:t>
            </a:r>
            <a:r>
              <a:rPr lang="tr-TR" dirty="0"/>
              <a:t> </a:t>
            </a:r>
            <a:r>
              <a:rPr lang="en-US" dirty="0"/>
              <a:t>in the filtering section,</a:t>
            </a:r>
            <a:endParaRPr lang="tr-TR" dirty="0"/>
          </a:p>
          <a:p>
            <a:pPr lvl="1"/>
            <a:r>
              <a:rPr lang="en-US" b="1" dirty="0" err="1"/>
              <a:t>JLabel</a:t>
            </a:r>
            <a:r>
              <a:rPr lang="en-US" dirty="0"/>
              <a:t>, </a:t>
            </a:r>
            <a:r>
              <a:rPr lang="en-US" b="1" dirty="0" err="1"/>
              <a:t>JTextField</a:t>
            </a:r>
            <a:r>
              <a:rPr lang="en-US" dirty="0"/>
              <a:t> and </a:t>
            </a:r>
            <a:r>
              <a:rPr lang="tr-TR" b="1" dirty="0"/>
              <a:t>JB</a:t>
            </a:r>
            <a:r>
              <a:rPr lang="en-US" b="1" dirty="0" err="1"/>
              <a:t>utton</a:t>
            </a:r>
            <a:r>
              <a:rPr lang="en-US" b="1" dirty="0"/>
              <a:t> </a:t>
            </a:r>
            <a:r>
              <a:rPr lang="en-US" dirty="0"/>
              <a:t>for the search section,</a:t>
            </a:r>
            <a:endParaRPr lang="tr-TR" dirty="0"/>
          </a:p>
          <a:p>
            <a:pPr lvl="1"/>
            <a:r>
              <a:rPr lang="en-US" dirty="0"/>
              <a:t>finally, there are </a:t>
            </a:r>
            <a:r>
              <a:rPr lang="tr-TR" b="1" dirty="0"/>
              <a:t>JB</a:t>
            </a:r>
            <a:r>
              <a:rPr lang="en-US" b="1" dirty="0" err="1"/>
              <a:t>utton</a:t>
            </a:r>
            <a:r>
              <a:rPr lang="tr-TR" dirty="0"/>
              <a:t>s</a:t>
            </a:r>
            <a:r>
              <a:rPr lang="en-US" dirty="0"/>
              <a:t> for opening the employee add screen and exiting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9802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4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B9F84D0F-9D24-4FB0-AAE2-2DBA6E8E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15" y="643467"/>
            <a:ext cx="707436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9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CE4D73-A3CF-460A-98F1-10024913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SECTION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4B1F2F-50D8-4E0E-AFB3-B3767062C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any </a:t>
            </a:r>
            <a:r>
              <a:rPr lang="en-US" b="1" dirty="0" err="1"/>
              <a:t>JRadioButton</a:t>
            </a:r>
            <a:r>
              <a:rPr lang="en-US" dirty="0"/>
              <a:t> in the filtering section is clicked, the employees in that group should be listed </a:t>
            </a:r>
            <a:r>
              <a:rPr lang="en-US" u="sng" dirty="0"/>
              <a:t>synchronously</a:t>
            </a:r>
            <a:r>
              <a:rPr lang="en-US" dirty="0"/>
              <a:t> in the </a:t>
            </a:r>
            <a:r>
              <a:rPr lang="en-US" b="1" dirty="0" err="1"/>
              <a:t>JTable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542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A2892ED-B478-4A02-AEA2-B97BEF20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3" y="256941"/>
            <a:ext cx="7349082" cy="226841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8F96B63-D05C-49CC-B267-27AD0A4C8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586" y="1818165"/>
            <a:ext cx="7349082" cy="253492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5CCACCE-31BC-45E8-B456-0674A3C5A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493" y="3686051"/>
            <a:ext cx="7349082" cy="250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3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EEB7AE-24F2-40FF-B924-A9885C31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36AD8E-2D8E-4E56-B5D4-5D3D245A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search section, when the employee ID is entered in the </a:t>
            </a:r>
            <a:r>
              <a:rPr lang="en-US" b="1" dirty="0" err="1"/>
              <a:t>JTextField</a:t>
            </a:r>
            <a:r>
              <a:rPr lang="en-US" dirty="0"/>
              <a:t> and the </a:t>
            </a:r>
            <a:r>
              <a:rPr lang="en-US" b="1" dirty="0" err="1"/>
              <a:t>JButton</a:t>
            </a:r>
            <a:r>
              <a:rPr lang="en-US" dirty="0"/>
              <a:t> is clicked, the information of that employee should be displayed with a new </a:t>
            </a:r>
            <a:r>
              <a:rPr lang="en-US" b="1" dirty="0" err="1"/>
              <a:t>JFrame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229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861FB27-E598-4FA5-9094-95A3011FA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23" y="0"/>
            <a:ext cx="8584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9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447</Words>
  <Application>Microsoft Office PowerPoint</Application>
  <PresentationFormat>Geniş ekran</PresentationFormat>
  <Paragraphs>32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WEEK 05</vt:lpstr>
      <vt:lpstr>PowerPoint Sunusu</vt:lpstr>
      <vt:lpstr>PowerPoint Sunusu</vt:lpstr>
      <vt:lpstr>MAIN FRAME</vt:lpstr>
      <vt:lpstr>PowerPoint Sunusu</vt:lpstr>
      <vt:lpstr>FILTERING SECTION</vt:lpstr>
      <vt:lpstr>PowerPoint Sunusu</vt:lpstr>
      <vt:lpstr>SEARCH SECTION</vt:lpstr>
      <vt:lpstr>PowerPoint Sunusu</vt:lpstr>
      <vt:lpstr>AddEmployee FRAME</vt:lpstr>
      <vt:lpstr>PowerPoint Sunusu</vt:lpstr>
      <vt:lpstr>PowerPoint Sunusu</vt:lpstr>
      <vt:lpstr>PowerPoint Sunusu</vt:lpstr>
      <vt:lpstr>AddEmployee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AYBÜKE KEÇECİ KANMAZ</dc:creator>
  <cp:lastModifiedBy>Aybüke Keçeci</cp:lastModifiedBy>
  <cp:revision>5</cp:revision>
  <dcterms:created xsi:type="dcterms:W3CDTF">2022-03-01T06:47:37Z</dcterms:created>
  <dcterms:modified xsi:type="dcterms:W3CDTF">2023-03-07T09:32:33Z</dcterms:modified>
</cp:coreProperties>
</file>