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EDDEA3-79EC-4223-B127-C61D075F7B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E09C17D-0B7A-4419-9810-B966C3E59C93}">
      <dgm:prSet/>
      <dgm:spPr/>
      <dgm:t>
        <a:bodyPr/>
        <a:lstStyle/>
        <a:p>
          <a:r>
            <a:rPr lang="en-US"/>
            <a:t>In this project, you will design and build a fully functional web-based doctor appointment system. </a:t>
          </a:r>
        </a:p>
      </dgm:t>
    </dgm:pt>
    <dgm:pt modelId="{09C40DDC-FFB0-4C49-8D7A-F259451B88E6}" type="parTrans" cxnId="{EB7BB03A-A532-4BBB-8788-99AAE0AB2B62}">
      <dgm:prSet/>
      <dgm:spPr/>
      <dgm:t>
        <a:bodyPr/>
        <a:lstStyle/>
        <a:p>
          <a:endParaRPr lang="en-US"/>
        </a:p>
      </dgm:t>
    </dgm:pt>
    <dgm:pt modelId="{E161F111-A395-4C30-97B8-17E14FE1010B}" type="sibTrans" cxnId="{EB7BB03A-A532-4BBB-8788-99AAE0AB2B62}">
      <dgm:prSet/>
      <dgm:spPr/>
      <dgm:t>
        <a:bodyPr/>
        <a:lstStyle/>
        <a:p>
          <a:endParaRPr lang="en-US"/>
        </a:p>
      </dgm:t>
    </dgm:pt>
    <dgm:pt modelId="{D889B8B3-D72B-4A19-9867-5B152B5D6557}">
      <dgm:prSet/>
      <dgm:spPr/>
      <dgm:t>
        <a:bodyPr/>
        <a:lstStyle/>
        <a:p>
          <a:r>
            <a:rPr lang="en-US"/>
            <a:t>The intended audience includes all stakeholders in the potential system. These include, but are not necessarily limited to, the following: Administrative Staff, doctors, patients and developers.</a:t>
          </a:r>
        </a:p>
      </dgm:t>
    </dgm:pt>
    <dgm:pt modelId="{AE4509A2-DE87-42F3-B221-545D5F95FD6C}" type="parTrans" cxnId="{C86DA089-6B91-445B-805E-979D1B0DD8CC}">
      <dgm:prSet/>
      <dgm:spPr/>
      <dgm:t>
        <a:bodyPr/>
        <a:lstStyle/>
        <a:p>
          <a:endParaRPr lang="en-US"/>
        </a:p>
      </dgm:t>
    </dgm:pt>
    <dgm:pt modelId="{E6972B01-AE5B-48FA-98FB-89E6A1C31204}" type="sibTrans" cxnId="{C86DA089-6B91-445B-805E-979D1B0DD8CC}">
      <dgm:prSet/>
      <dgm:spPr/>
      <dgm:t>
        <a:bodyPr/>
        <a:lstStyle/>
        <a:p>
          <a:endParaRPr lang="en-US"/>
        </a:p>
      </dgm:t>
    </dgm:pt>
    <dgm:pt modelId="{698979A6-197D-4ABB-B5A6-7F87AAECE352}" type="pres">
      <dgm:prSet presAssocID="{77EDDEA3-79EC-4223-B127-C61D075F7BEE}" presName="root" presStyleCnt="0">
        <dgm:presLayoutVars>
          <dgm:dir/>
          <dgm:resizeHandles val="exact"/>
        </dgm:presLayoutVars>
      </dgm:prSet>
      <dgm:spPr/>
    </dgm:pt>
    <dgm:pt modelId="{0225BEBD-1D57-4460-A4BC-75F3E78B1EB0}" type="pres">
      <dgm:prSet presAssocID="{9E09C17D-0B7A-4419-9810-B966C3E59C93}" presName="compNode" presStyleCnt="0"/>
      <dgm:spPr/>
    </dgm:pt>
    <dgm:pt modelId="{8B1D5DAA-ABCC-4103-A60E-45F36773189B}" type="pres">
      <dgm:prSet presAssocID="{9E09C17D-0B7A-4419-9810-B966C3E59C93}" presName="bgRect" presStyleLbl="bgShp" presStyleIdx="0" presStyleCnt="2"/>
      <dgm:spPr/>
    </dgm:pt>
    <dgm:pt modelId="{398A0836-6D4A-4EA5-8D54-09B4B1963944}" type="pres">
      <dgm:prSet presAssocID="{9E09C17D-0B7A-4419-9810-B966C3E59C9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cı"/>
        </a:ext>
      </dgm:extLst>
    </dgm:pt>
    <dgm:pt modelId="{FA17F984-9AEE-497B-A698-3C26717794BF}" type="pres">
      <dgm:prSet presAssocID="{9E09C17D-0B7A-4419-9810-B966C3E59C93}" presName="spaceRect" presStyleCnt="0"/>
      <dgm:spPr/>
    </dgm:pt>
    <dgm:pt modelId="{3EDA5806-E09A-4BDD-834C-5B6E0802ABC5}" type="pres">
      <dgm:prSet presAssocID="{9E09C17D-0B7A-4419-9810-B966C3E59C93}" presName="parTx" presStyleLbl="revTx" presStyleIdx="0" presStyleCnt="2">
        <dgm:presLayoutVars>
          <dgm:chMax val="0"/>
          <dgm:chPref val="0"/>
        </dgm:presLayoutVars>
      </dgm:prSet>
      <dgm:spPr/>
    </dgm:pt>
    <dgm:pt modelId="{C84DBE9F-223E-4B70-8BD1-F09006EEEF81}" type="pres">
      <dgm:prSet presAssocID="{E161F111-A395-4C30-97B8-17E14FE1010B}" presName="sibTrans" presStyleCnt="0"/>
      <dgm:spPr/>
    </dgm:pt>
    <dgm:pt modelId="{EA48CBAF-0AF9-4E47-AA33-7449550307C4}" type="pres">
      <dgm:prSet presAssocID="{D889B8B3-D72B-4A19-9867-5B152B5D6557}" presName="compNode" presStyleCnt="0"/>
      <dgm:spPr/>
    </dgm:pt>
    <dgm:pt modelId="{61448C43-381F-4865-A39D-F348FA05C8D3}" type="pres">
      <dgm:prSet presAssocID="{D889B8B3-D72B-4A19-9867-5B152B5D6557}" presName="bgRect" presStyleLbl="bgShp" presStyleIdx="1" presStyleCnt="2"/>
      <dgm:spPr/>
    </dgm:pt>
    <dgm:pt modelId="{BC852EA1-DECE-4528-A057-3E6DFF2F1D5B}" type="pres">
      <dgm:prSet presAssocID="{D889B8B3-D72B-4A19-9867-5B152B5D655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yerarşi"/>
        </a:ext>
      </dgm:extLst>
    </dgm:pt>
    <dgm:pt modelId="{38687EA1-1C32-4247-A58E-5B6F5AB1A094}" type="pres">
      <dgm:prSet presAssocID="{D889B8B3-D72B-4A19-9867-5B152B5D6557}" presName="spaceRect" presStyleCnt="0"/>
      <dgm:spPr/>
    </dgm:pt>
    <dgm:pt modelId="{C8B876ED-196C-42D7-9120-C676F6349DEA}" type="pres">
      <dgm:prSet presAssocID="{D889B8B3-D72B-4A19-9867-5B152B5D655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B035219-7398-4082-AF38-24F95400ED5A}" type="presOf" srcId="{9E09C17D-0B7A-4419-9810-B966C3E59C93}" destId="{3EDA5806-E09A-4BDD-834C-5B6E0802ABC5}" srcOrd="0" destOrd="0" presId="urn:microsoft.com/office/officeart/2018/2/layout/IconVerticalSolidList"/>
    <dgm:cxn modelId="{EB7BB03A-A532-4BBB-8788-99AAE0AB2B62}" srcId="{77EDDEA3-79EC-4223-B127-C61D075F7BEE}" destId="{9E09C17D-0B7A-4419-9810-B966C3E59C93}" srcOrd="0" destOrd="0" parTransId="{09C40DDC-FFB0-4C49-8D7A-F259451B88E6}" sibTransId="{E161F111-A395-4C30-97B8-17E14FE1010B}"/>
    <dgm:cxn modelId="{C86DA089-6B91-445B-805E-979D1B0DD8CC}" srcId="{77EDDEA3-79EC-4223-B127-C61D075F7BEE}" destId="{D889B8B3-D72B-4A19-9867-5B152B5D6557}" srcOrd="1" destOrd="0" parTransId="{AE4509A2-DE87-42F3-B221-545D5F95FD6C}" sibTransId="{E6972B01-AE5B-48FA-98FB-89E6A1C31204}"/>
    <dgm:cxn modelId="{A5BC9F94-886B-4BA3-A10D-347ED63FC9AF}" type="presOf" srcId="{77EDDEA3-79EC-4223-B127-C61D075F7BEE}" destId="{698979A6-197D-4ABB-B5A6-7F87AAECE352}" srcOrd="0" destOrd="0" presId="urn:microsoft.com/office/officeart/2018/2/layout/IconVerticalSolidList"/>
    <dgm:cxn modelId="{CD814BC2-CE14-4656-9EDF-6BB8CA5A7F7E}" type="presOf" srcId="{D889B8B3-D72B-4A19-9867-5B152B5D6557}" destId="{C8B876ED-196C-42D7-9120-C676F6349DEA}" srcOrd="0" destOrd="0" presId="urn:microsoft.com/office/officeart/2018/2/layout/IconVerticalSolidList"/>
    <dgm:cxn modelId="{05A99FDF-DC94-412A-B6E5-5899E09F00EF}" type="presParOf" srcId="{698979A6-197D-4ABB-B5A6-7F87AAECE352}" destId="{0225BEBD-1D57-4460-A4BC-75F3E78B1EB0}" srcOrd="0" destOrd="0" presId="urn:microsoft.com/office/officeart/2018/2/layout/IconVerticalSolidList"/>
    <dgm:cxn modelId="{603AAD5C-A0D8-4CE6-8996-6F076C554C91}" type="presParOf" srcId="{0225BEBD-1D57-4460-A4BC-75F3E78B1EB0}" destId="{8B1D5DAA-ABCC-4103-A60E-45F36773189B}" srcOrd="0" destOrd="0" presId="urn:microsoft.com/office/officeart/2018/2/layout/IconVerticalSolidList"/>
    <dgm:cxn modelId="{42E2E0C9-25A2-48B1-A45A-FD5B73544761}" type="presParOf" srcId="{0225BEBD-1D57-4460-A4BC-75F3E78B1EB0}" destId="{398A0836-6D4A-4EA5-8D54-09B4B1963944}" srcOrd="1" destOrd="0" presId="urn:microsoft.com/office/officeart/2018/2/layout/IconVerticalSolidList"/>
    <dgm:cxn modelId="{E2B9CF0F-A9FD-4F3D-9315-BAC06273F3A7}" type="presParOf" srcId="{0225BEBD-1D57-4460-A4BC-75F3E78B1EB0}" destId="{FA17F984-9AEE-497B-A698-3C26717794BF}" srcOrd="2" destOrd="0" presId="urn:microsoft.com/office/officeart/2018/2/layout/IconVerticalSolidList"/>
    <dgm:cxn modelId="{472B0F25-223F-4A1C-8E06-8232E0B69DC9}" type="presParOf" srcId="{0225BEBD-1D57-4460-A4BC-75F3E78B1EB0}" destId="{3EDA5806-E09A-4BDD-834C-5B6E0802ABC5}" srcOrd="3" destOrd="0" presId="urn:microsoft.com/office/officeart/2018/2/layout/IconVerticalSolidList"/>
    <dgm:cxn modelId="{CA5A6F45-F7BF-4EEF-9D43-00637C7502FF}" type="presParOf" srcId="{698979A6-197D-4ABB-B5A6-7F87AAECE352}" destId="{C84DBE9F-223E-4B70-8BD1-F09006EEEF81}" srcOrd="1" destOrd="0" presId="urn:microsoft.com/office/officeart/2018/2/layout/IconVerticalSolidList"/>
    <dgm:cxn modelId="{BFA5E1ED-A79C-47D5-B16A-EF68342FA54E}" type="presParOf" srcId="{698979A6-197D-4ABB-B5A6-7F87AAECE352}" destId="{EA48CBAF-0AF9-4E47-AA33-7449550307C4}" srcOrd="2" destOrd="0" presId="urn:microsoft.com/office/officeart/2018/2/layout/IconVerticalSolidList"/>
    <dgm:cxn modelId="{E66F6439-7618-4E4A-9FB7-3958992753F9}" type="presParOf" srcId="{EA48CBAF-0AF9-4E47-AA33-7449550307C4}" destId="{61448C43-381F-4865-A39D-F348FA05C8D3}" srcOrd="0" destOrd="0" presId="urn:microsoft.com/office/officeart/2018/2/layout/IconVerticalSolidList"/>
    <dgm:cxn modelId="{93266EBC-A9D0-4036-AC06-CFD654C1BEFB}" type="presParOf" srcId="{EA48CBAF-0AF9-4E47-AA33-7449550307C4}" destId="{BC852EA1-DECE-4528-A057-3E6DFF2F1D5B}" srcOrd="1" destOrd="0" presId="urn:microsoft.com/office/officeart/2018/2/layout/IconVerticalSolidList"/>
    <dgm:cxn modelId="{97C201EF-CA3A-43AE-91C4-A15F717D5B91}" type="presParOf" srcId="{EA48CBAF-0AF9-4E47-AA33-7449550307C4}" destId="{38687EA1-1C32-4247-A58E-5B6F5AB1A094}" srcOrd="2" destOrd="0" presId="urn:microsoft.com/office/officeart/2018/2/layout/IconVerticalSolidList"/>
    <dgm:cxn modelId="{ED07AB76-2C2E-4CD0-A195-2F0741BA7A36}" type="presParOf" srcId="{EA48CBAF-0AF9-4E47-AA33-7449550307C4}" destId="{C8B876ED-196C-42D7-9120-C676F6349D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04EC3D-0EA2-4C48-9AFB-C154778503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ACC7125-0AF3-4550-A866-60A1291EECFC}">
      <dgm:prSet/>
      <dgm:spPr/>
      <dgm:t>
        <a:bodyPr/>
        <a:lstStyle/>
        <a:p>
          <a:r>
            <a:rPr lang="en-US"/>
            <a:t>Customers </a:t>
          </a:r>
        </a:p>
      </dgm:t>
    </dgm:pt>
    <dgm:pt modelId="{640C063D-229F-4459-A70C-4D68FF6E821A}" type="parTrans" cxnId="{14426C9E-8ED3-4DC8-BA77-4BE489A0F3A0}">
      <dgm:prSet/>
      <dgm:spPr/>
      <dgm:t>
        <a:bodyPr/>
        <a:lstStyle/>
        <a:p>
          <a:endParaRPr lang="en-US"/>
        </a:p>
      </dgm:t>
    </dgm:pt>
    <dgm:pt modelId="{C7626D7F-11ED-4AF6-8E32-AF88C27A602F}" type="sibTrans" cxnId="{14426C9E-8ED3-4DC8-BA77-4BE489A0F3A0}">
      <dgm:prSet/>
      <dgm:spPr/>
      <dgm:t>
        <a:bodyPr/>
        <a:lstStyle/>
        <a:p>
          <a:endParaRPr lang="en-US"/>
        </a:p>
      </dgm:t>
    </dgm:pt>
    <dgm:pt modelId="{E4027071-D1A2-4F54-B1A3-785957A48DB1}">
      <dgm:prSet/>
      <dgm:spPr/>
      <dgm:t>
        <a:bodyPr/>
        <a:lstStyle/>
        <a:p>
          <a:r>
            <a:rPr lang="en-US"/>
            <a:t>book doctor's appointments anywhere globally; this can be done via the web browser. </a:t>
          </a:r>
        </a:p>
      </dgm:t>
    </dgm:pt>
    <dgm:pt modelId="{1278F619-3856-45F6-9522-94367C0852BB}" type="parTrans" cxnId="{CAD4B78F-D9C7-4B65-B17F-80B7B8BA0963}">
      <dgm:prSet/>
      <dgm:spPr/>
      <dgm:t>
        <a:bodyPr/>
        <a:lstStyle/>
        <a:p>
          <a:endParaRPr lang="en-US"/>
        </a:p>
      </dgm:t>
    </dgm:pt>
    <dgm:pt modelId="{29416EDF-BD62-4E86-A368-CA5D48DCC3EE}" type="sibTrans" cxnId="{CAD4B78F-D9C7-4B65-B17F-80B7B8BA0963}">
      <dgm:prSet/>
      <dgm:spPr/>
      <dgm:t>
        <a:bodyPr/>
        <a:lstStyle/>
        <a:p>
          <a:endParaRPr lang="en-US"/>
        </a:p>
      </dgm:t>
    </dgm:pt>
    <dgm:pt modelId="{1B497A67-D51D-4D3C-9A73-9FD7C01B4394}">
      <dgm:prSet/>
      <dgm:spPr/>
      <dgm:t>
        <a:bodyPr/>
        <a:lstStyle/>
        <a:p>
          <a:r>
            <a:rPr lang="en-US"/>
            <a:t>Payment is made after the appointment.</a:t>
          </a:r>
        </a:p>
      </dgm:t>
    </dgm:pt>
    <dgm:pt modelId="{7F620DF0-8679-4307-BD3E-B9A3C4B1D456}" type="parTrans" cxnId="{6A5EF68E-8B5F-4F8A-8F04-23024B7E18FD}">
      <dgm:prSet/>
      <dgm:spPr/>
      <dgm:t>
        <a:bodyPr/>
        <a:lstStyle/>
        <a:p>
          <a:endParaRPr lang="en-US"/>
        </a:p>
      </dgm:t>
    </dgm:pt>
    <dgm:pt modelId="{624F84D4-4C23-42CF-9317-A14DA553E24A}" type="sibTrans" cxnId="{6A5EF68E-8B5F-4F8A-8F04-23024B7E18FD}">
      <dgm:prSet/>
      <dgm:spPr/>
      <dgm:t>
        <a:bodyPr/>
        <a:lstStyle/>
        <a:p>
          <a:endParaRPr lang="en-US"/>
        </a:p>
      </dgm:t>
    </dgm:pt>
    <dgm:pt modelId="{CD22911C-9FCE-4A3B-9FEC-C310010C9900}">
      <dgm:prSet/>
      <dgm:spPr/>
      <dgm:t>
        <a:bodyPr/>
        <a:lstStyle/>
        <a:p>
          <a:r>
            <a:rPr lang="en-US"/>
            <a:t>Doctors </a:t>
          </a:r>
        </a:p>
      </dgm:t>
    </dgm:pt>
    <dgm:pt modelId="{BE7AD637-4856-46A0-97AF-C41532C9B795}" type="parTrans" cxnId="{480858CA-F741-4396-86CE-A9285E02BE82}">
      <dgm:prSet/>
      <dgm:spPr/>
      <dgm:t>
        <a:bodyPr/>
        <a:lstStyle/>
        <a:p>
          <a:endParaRPr lang="en-US"/>
        </a:p>
      </dgm:t>
    </dgm:pt>
    <dgm:pt modelId="{71D55E86-039A-4ECA-86D9-45C8266A50E5}" type="sibTrans" cxnId="{480858CA-F741-4396-86CE-A9285E02BE82}">
      <dgm:prSet/>
      <dgm:spPr/>
      <dgm:t>
        <a:bodyPr/>
        <a:lstStyle/>
        <a:p>
          <a:endParaRPr lang="en-US"/>
        </a:p>
      </dgm:t>
    </dgm:pt>
    <dgm:pt modelId="{7B40A1B7-97B9-421C-907C-581C7E7AC4FD}">
      <dgm:prSet/>
      <dgm:spPr/>
      <dgm:t>
        <a:bodyPr/>
        <a:lstStyle/>
        <a:p>
          <a:r>
            <a:rPr lang="en-US"/>
            <a:t>register to this system, </a:t>
          </a:r>
        </a:p>
      </dgm:t>
    </dgm:pt>
    <dgm:pt modelId="{89D27FFA-432D-4BF9-BD90-EA2D2A571A92}" type="parTrans" cxnId="{D55AB09D-2936-4883-A275-76CA0C857A2A}">
      <dgm:prSet/>
      <dgm:spPr/>
      <dgm:t>
        <a:bodyPr/>
        <a:lstStyle/>
        <a:p>
          <a:endParaRPr lang="en-US"/>
        </a:p>
      </dgm:t>
    </dgm:pt>
    <dgm:pt modelId="{D3C379CD-B5E4-460C-8463-64E1752759C7}" type="sibTrans" cxnId="{D55AB09D-2936-4883-A275-76CA0C857A2A}">
      <dgm:prSet/>
      <dgm:spPr/>
      <dgm:t>
        <a:bodyPr/>
        <a:lstStyle/>
        <a:p>
          <a:endParaRPr lang="en-US"/>
        </a:p>
      </dgm:t>
    </dgm:pt>
    <dgm:pt modelId="{9DCEE72F-1C07-471E-A516-407E38049042}">
      <dgm:prSet/>
      <dgm:spPr/>
      <dgm:t>
        <a:bodyPr/>
        <a:lstStyle/>
        <a:p>
          <a:r>
            <a:rPr lang="en-US"/>
            <a:t>view appointments and </a:t>
          </a:r>
        </a:p>
      </dgm:t>
    </dgm:pt>
    <dgm:pt modelId="{3528886D-77BA-41F8-98E6-547B81BD103C}" type="parTrans" cxnId="{EBBA9685-4636-4AD2-96C2-B7ABAD0988D2}">
      <dgm:prSet/>
      <dgm:spPr/>
      <dgm:t>
        <a:bodyPr/>
        <a:lstStyle/>
        <a:p>
          <a:endParaRPr lang="en-US"/>
        </a:p>
      </dgm:t>
    </dgm:pt>
    <dgm:pt modelId="{95275C2E-F8CC-4967-9A3C-99FC9A817BA9}" type="sibTrans" cxnId="{EBBA9685-4636-4AD2-96C2-B7ABAD0988D2}">
      <dgm:prSet/>
      <dgm:spPr/>
      <dgm:t>
        <a:bodyPr/>
        <a:lstStyle/>
        <a:p>
          <a:endParaRPr lang="en-US"/>
        </a:p>
      </dgm:t>
    </dgm:pt>
    <dgm:pt modelId="{EA8677E4-64A4-46DF-A328-8EB0758AEB4D}">
      <dgm:prSet/>
      <dgm:spPr/>
      <dgm:t>
        <a:bodyPr/>
        <a:lstStyle/>
        <a:p>
          <a:r>
            <a:rPr lang="en-US"/>
            <a:t>determine available times for appointments, making them more convenient for patients.</a:t>
          </a:r>
        </a:p>
      </dgm:t>
    </dgm:pt>
    <dgm:pt modelId="{CB4C4BF8-FE6B-46A6-8B55-B963BC971DDD}" type="parTrans" cxnId="{A7752E01-416E-4D00-A377-E8366EF10607}">
      <dgm:prSet/>
      <dgm:spPr/>
      <dgm:t>
        <a:bodyPr/>
        <a:lstStyle/>
        <a:p>
          <a:endParaRPr lang="en-US"/>
        </a:p>
      </dgm:t>
    </dgm:pt>
    <dgm:pt modelId="{E6CBE10B-26C4-4FE8-A1CA-90C2A98CFC4A}" type="sibTrans" cxnId="{A7752E01-416E-4D00-A377-E8366EF10607}">
      <dgm:prSet/>
      <dgm:spPr/>
      <dgm:t>
        <a:bodyPr/>
        <a:lstStyle/>
        <a:p>
          <a:endParaRPr lang="en-US"/>
        </a:p>
      </dgm:t>
    </dgm:pt>
    <dgm:pt modelId="{8EE36948-2A52-4E46-893C-330B2A59F195}">
      <dgm:prSet/>
      <dgm:spPr/>
      <dgm:t>
        <a:bodyPr/>
        <a:lstStyle/>
        <a:p>
          <a:r>
            <a:rPr lang="en-US"/>
            <a:t>Administrators also have </a:t>
          </a:r>
        </a:p>
      </dgm:t>
    </dgm:pt>
    <dgm:pt modelId="{31EB0F30-DDBD-4786-8D4E-F73B4BEA5F91}" type="parTrans" cxnId="{80164B4C-63B1-42B4-9082-17F6504AD5D0}">
      <dgm:prSet/>
      <dgm:spPr/>
      <dgm:t>
        <a:bodyPr/>
        <a:lstStyle/>
        <a:p>
          <a:endParaRPr lang="en-US"/>
        </a:p>
      </dgm:t>
    </dgm:pt>
    <dgm:pt modelId="{A97DAFFC-E47E-4FC7-98DD-53CF340878C6}" type="sibTrans" cxnId="{80164B4C-63B1-42B4-9082-17F6504AD5D0}">
      <dgm:prSet/>
      <dgm:spPr/>
      <dgm:t>
        <a:bodyPr/>
        <a:lstStyle/>
        <a:p>
          <a:endParaRPr lang="en-US"/>
        </a:p>
      </dgm:t>
    </dgm:pt>
    <dgm:pt modelId="{EC4745AE-C62B-4507-BA2F-EFF000B5E758}">
      <dgm:prSet/>
      <dgm:spPr/>
      <dgm:t>
        <a:bodyPr/>
        <a:lstStyle/>
        <a:p>
          <a:r>
            <a:rPr lang="en-US"/>
            <a:t>access to the website and</a:t>
          </a:r>
        </a:p>
      </dgm:t>
    </dgm:pt>
    <dgm:pt modelId="{1D3ACDC2-FF18-4B87-BD41-D45A03C96713}" type="parTrans" cxnId="{501B5CA5-30A8-4AA0-BA32-DD9555FD7F05}">
      <dgm:prSet/>
      <dgm:spPr/>
      <dgm:t>
        <a:bodyPr/>
        <a:lstStyle/>
        <a:p>
          <a:endParaRPr lang="en-US"/>
        </a:p>
      </dgm:t>
    </dgm:pt>
    <dgm:pt modelId="{6ECC86BF-D586-4B2B-A244-8B12B6E7C221}" type="sibTrans" cxnId="{501B5CA5-30A8-4AA0-BA32-DD9555FD7F05}">
      <dgm:prSet/>
      <dgm:spPr/>
      <dgm:t>
        <a:bodyPr/>
        <a:lstStyle/>
        <a:p>
          <a:endParaRPr lang="en-US"/>
        </a:p>
      </dgm:t>
    </dgm:pt>
    <dgm:pt modelId="{B92E9C55-5799-4558-95FE-2A01370DB1C7}">
      <dgm:prSet/>
      <dgm:spPr/>
      <dgm:t>
        <a:bodyPr/>
        <a:lstStyle/>
        <a:p>
          <a:r>
            <a:rPr lang="en-US"/>
            <a:t>change the information of the website and </a:t>
          </a:r>
        </a:p>
      </dgm:t>
    </dgm:pt>
    <dgm:pt modelId="{7CDC50DD-BEEA-4DF9-9888-C3CA093AEF21}" type="parTrans" cxnId="{1978FF0F-F469-4A95-80CA-0331CEDA45DA}">
      <dgm:prSet/>
      <dgm:spPr/>
      <dgm:t>
        <a:bodyPr/>
        <a:lstStyle/>
        <a:p>
          <a:endParaRPr lang="en-US"/>
        </a:p>
      </dgm:t>
    </dgm:pt>
    <dgm:pt modelId="{05B63959-6A82-4736-906D-1BD127C11F10}" type="sibTrans" cxnId="{1978FF0F-F469-4A95-80CA-0331CEDA45DA}">
      <dgm:prSet/>
      <dgm:spPr/>
      <dgm:t>
        <a:bodyPr/>
        <a:lstStyle/>
        <a:p>
          <a:endParaRPr lang="en-US"/>
        </a:p>
      </dgm:t>
    </dgm:pt>
    <dgm:pt modelId="{6729A374-9DF4-40CE-8D35-7D373488843A}">
      <dgm:prSet/>
      <dgm:spPr/>
      <dgm:t>
        <a:bodyPr/>
        <a:lstStyle/>
        <a:p>
          <a:r>
            <a:rPr lang="en-US"/>
            <a:t>have access to the database.</a:t>
          </a:r>
        </a:p>
      </dgm:t>
    </dgm:pt>
    <dgm:pt modelId="{9167B2AC-1BEB-44C5-AFFB-FE557FA4A78F}" type="parTrans" cxnId="{FA6BCC74-7005-400E-942E-E94A3CDBAC7E}">
      <dgm:prSet/>
      <dgm:spPr/>
      <dgm:t>
        <a:bodyPr/>
        <a:lstStyle/>
        <a:p>
          <a:endParaRPr lang="en-US"/>
        </a:p>
      </dgm:t>
    </dgm:pt>
    <dgm:pt modelId="{00C61A6E-9978-427F-8CB7-C7D5C5F2865F}" type="sibTrans" cxnId="{FA6BCC74-7005-400E-942E-E94A3CDBAC7E}">
      <dgm:prSet/>
      <dgm:spPr/>
      <dgm:t>
        <a:bodyPr/>
        <a:lstStyle/>
        <a:p>
          <a:endParaRPr lang="en-US"/>
        </a:p>
      </dgm:t>
    </dgm:pt>
    <dgm:pt modelId="{E123A16D-34DA-4ADD-B499-65074E64F404}" type="pres">
      <dgm:prSet presAssocID="{1904EC3D-0EA2-4C48-9AFB-C1547785035E}" presName="root" presStyleCnt="0">
        <dgm:presLayoutVars>
          <dgm:dir/>
          <dgm:resizeHandles val="exact"/>
        </dgm:presLayoutVars>
      </dgm:prSet>
      <dgm:spPr/>
    </dgm:pt>
    <dgm:pt modelId="{DE472AEC-70EA-4F1F-A8DB-948858D4FFC9}" type="pres">
      <dgm:prSet presAssocID="{EACC7125-0AF3-4550-A866-60A1291EECFC}" presName="compNode" presStyleCnt="0"/>
      <dgm:spPr/>
    </dgm:pt>
    <dgm:pt modelId="{DD01DE05-DF4A-444C-B7F3-C6A0D5D1A49E}" type="pres">
      <dgm:prSet presAssocID="{EACC7125-0AF3-4550-A866-60A1291EECFC}" presName="bgRect" presStyleLbl="bgShp" presStyleIdx="0" presStyleCnt="3"/>
      <dgm:spPr/>
    </dgm:pt>
    <dgm:pt modelId="{431CC061-1989-48D1-BE49-B4A293F254E4}" type="pres">
      <dgm:prSet presAssocID="{EACC7125-0AF3-4550-A866-60A1291EEC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tor"/>
        </a:ext>
      </dgm:extLst>
    </dgm:pt>
    <dgm:pt modelId="{ACFC8230-2E3C-4975-9370-EA0105CFBAEA}" type="pres">
      <dgm:prSet presAssocID="{EACC7125-0AF3-4550-A866-60A1291EECFC}" presName="spaceRect" presStyleCnt="0"/>
      <dgm:spPr/>
    </dgm:pt>
    <dgm:pt modelId="{D53F3ACF-132F-4205-B4D0-0A442DDC2F2C}" type="pres">
      <dgm:prSet presAssocID="{EACC7125-0AF3-4550-A866-60A1291EECFC}" presName="parTx" presStyleLbl="revTx" presStyleIdx="0" presStyleCnt="6">
        <dgm:presLayoutVars>
          <dgm:chMax val="0"/>
          <dgm:chPref val="0"/>
        </dgm:presLayoutVars>
      </dgm:prSet>
      <dgm:spPr/>
    </dgm:pt>
    <dgm:pt modelId="{AF68A742-DA77-4365-9E0E-8B2563B5610E}" type="pres">
      <dgm:prSet presAssocID="{EACC7125-0AF3-4550-A866-60A1291EECFC}" presName="desTx" presStyleLbl="revTx" presStyleIdx="1" presStyleCnt="6">
        <dgm:presLayoutVars/>
      </dgm:prSet>
      <dgm:spPr/>
    </dgm:pt>
    <dgm:pt modelId="{F37E0415-E742-447A-B71D-C7072264B571}" type="pres">
      <dgm:prSet presAssocID="{C7626D7F-11ED-4AF6-8E32-AF88C27A602F}" presName="sibTrans" presStyleCnt="0"/>
      <dgm:spPr/>
    </dgm:pt>
    <dgm:pt modelId="{4931409B-442A-4B4F-8D57-D049234BC10A}" type="pres">
      <dgm:prSet presAssocID="{CD22911C-9FCE-4A3B-9FEC-C310010C9900}" presName="compNode" presStyleCnt="0"/>
      <dgm:spPr/>
    </dgm:pt>
    <dgm:pt modelId="{340E4207-3D89-423A-8EB0-3454814B0534}" type="pres">
      <dgm:prSet presAssocID="{CD22911C-9FCE-4A3B-9FEC-C310010C9900}" presName="bgRect" presStyleLbl="bgShp" presStyleIdx="1" presStyleCnt="3"/>
      <dgm:spPr/>
    </dgm:pt>
    <dgm:pt modelId="{FCE7AF98-F71D-45AC-8BCD-AE2D891FA11A}" type="pres">
      <dgm:prSet presAssocID="{CD22911C-9FCE-4A3B-9FEC-C310010C99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kop"/>
        </a:ext>
      </dgm:extLst>
    </dgm:pt>
    <dgm:pt modelId="{FF302635-90DC-453F-93C6-A1E17DA4EF33}" type="pres">
      <dgm:prSet presAssocID="{CD22911C-9FCE-4A3B-9FEC-C310010C9900}" presName="spaceRect" presStyleCnt="0"/>
      <dgm:spPr/>
    </dgm:pt>
    <dgm:pt modelId="{1655BABA-95D2-407A-A4EC-4FEB75786BC8}" type="pres">
      <dgm:prSet presAssocID="{CD22911C-9FCE-4A3B-9FEC-C310010C9900}" presName="parTx" presStyleLbl="revTx" presStyleIdx="2" presStyleCnt="6">
        <dgm:presLayoutVars>
          <dgm:chMax val="0"/>
          <dgm:chPref val="0"/>
        </dgm:presLayoutVars>
      </dgm:prSet>
      <dgm:spPr/>
    </dgm:pt>
    <dgm:pt modelId="{4E71B690-9B52-4611-93FA-107B645F1EEB}" type="pres">
      <dgm:prSet presAssocID="{CD22911C-9FCE-4A3B-9FEC-C310010C9900}" presName="desTx" presStyleLbl="revTx" presStyleIdx="3" presStyleCnt="6">
        <dgm:presLayoutVars/>
      </dgm:prSet>
      <dgm:spPr/>
    </dgm:pt>
    <dgm:pt modelId="{71E1EEC9-AD96-4884-BF6B-8CE62F53E5DE}" type="pres">
      <dgm:prSet presAssocID="{71D55E86-039A-4ECA-86D9-45C8266A50E5}" presName="sibTrans" presStyleCnt="0"/>
      <dgm:spPr/>
    </dgm:pt>
    <dgm:pt modelId="{C3BC4D99-1433-41E6-81AC-3741D6B64DEF}" type="pres">
      <dgm:prSet presAssocID="{8EE36948-2A52-4E46-893C-330B2A59F195}" presName="compNode" presStyleCnt="0"/>
      <dgm:spPr/>
    </dgm:pt>
    <dgm:pt modelId="{85C6EC8A-62B2-48DD-B59F-BC50CB09B3DC}" type="pres">
      <dgm:prSet presAssocID="{8EE36948-2A52-4E46-893C-330B2A59F195}" presName="bgRect" presStyleLbl="bgShp" presStyleIdx="2" presStyleCnt="3"/>
      <dgm:spPr/>
    </dgm:pt>
    <dgm:pt modelId="{61852AE6-F02F-4C86-9E7F-B43F95C9F4D7}" type="pres">
      <dgm:prSet presAssocID="{8EE36948-2A52-4E46-893C-330B2A59F1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1958771-0CC5-4884-ABC9-9669DB42CA2D}" type="pres">
      <dgm:prSet presAssocID="{8EE36948-2A52-4E46-893C-330B2A59F195}" presName="spaceRect" presStyleCnt="0"/>
      <dgm:spPr/>
    </dgm:pt>
    <dgm:pt modelId="{04CCDC47-E370-4619-B847-CDE7B373D50E}" type="pres">
      <dgm:prSet presAssocID="{8EE36948-2A52-4E46-893C-330B2A59F195}" presName="parTx" presStyleLbl="revTx" presStyleIdx="4" presStyleCnt="6">
        <dgm:presLayoutVars>
          <dgm:chMax val="0"/>
          <dgm:chPref val="0"/>
        </dgm:presLayoutVars>
      </dgm:prSet>
      <dgm:spPr/>
    </dgm:pt>
    <dgm:pt modelId="{E98A2D44-EF86-43AE-BD53-BD1F451D1F9E}" type="pres">
      <dgm:prSet presAssocID="{8EE36948-2A52-4E46-893C-330B2A59F195}" presName="desTx" presStyleLbl="revTx" presStyleIdx="5" presStyleCnt="6">
        <dgm:presLayoutVars/>
      </dgm:prSet>
      <dgm:spPr/>
    </dgm:pt>
  </dgm:ptLst>
  <dgm:cxnLst>
    <dgm:cxn modelId="{A7752E01-416E-4D00-A377-E8366EF10607}" srcId="{CD22911C-9FCE-4A3B-9FEC-C310010C9900}" destId="{EA8677E4-64A4-46DF-A328-8EB0758AEB4D}" srcOrd="2" destOrd="0" parTransId="{CB4C4BF8-FE6B-46A6-8B55-B963BC971DDD}" sibTransId="{E6CBE10B-26C4-4FE8-A1CA-90C2A98CFC4A}"/>
    <dgm:cxn modelId="{9F2E8304-B093-42BF-8264-75F1CA7D73CF}" type="presOf" srcId="{EA8677E4-64A4-46DF-A328-8EB0758AEB4D}" destId="{4E71B690-9B52-4611-93FA-107B645F1EEB}" srcOrd="0" destOrd="2" presId="urn:microsoft.com/office/officeart/2018/2/layout/IconVerticalSolidList"/>
    <dgm:cxn modelId="{1978FF0F-F469-4A95-80CA-0331CEDA45DA}" srcId="{8EE36948-2A52-4E46-893C-330B2A59F195}" destId="{B92E9C55-5799-4558-95FE-2A01370DB1C7}" srcOrd="1" destOrd="0" parTransId="{7CDC50DD-BEEA-4DF9-9888-C3CA093AEF21}" sibTransId="{05B63959-6A82-4736-906D-1BD127C11F10}"/>
    <dgm:cxn modelId="{6BD18F1E-07D2-4BDC-9B67-EDFDBA2DF61F}" type="presOf" srcId="{1B497A67-D51D-4D3C-9A73-9FD7C01B4394}" destId="{AF68A742-DA77-4365-9E0E-8B2563B5610E}" srcOrd="0" destOrd="1" presId="urn:microsoft.com/office/officeart/2018/2/layout/IconVerticalSolidList"/>
    <dgm:cxn modelId="{9442922D-CC02-425F-976B-0090B3C7107D}" type="presOf" srcId="{B92E9C55-5799-4558-95FE-2A01370DB1C7}" destId="{E98A2D44-EF86-43AE-BD53-BD1F451D1F9E}" srcOrd="0" destOrd="1" presId="urn:microsoft.com/office/officeart/2018/2/layout/IconVerticalSolidList"/>
    <dgm:cxn modelId="{98BD025E-7213-4D11-AD39-D6D7966DE511}" type="presOf" srcId="{9DCEE72F-1C07-471E-A516-407E38049042}" destId="{4E71B690-9B52-4611-93FA-107B645F1EEB}" srcOrd="0" destOrd="1" presId="urn:microsoft.com/office/officeart/2018/2/layout/IconVerticalSolidList"/>
    <dgm:cxn modelId="{5BFDA962-659F-454D-9144-FABF181412BD}" type="presOf" srcId="{EACC7125-0AF3-4550-A866-60A1291EECFC}" destId="{D53F3ACF-132F-4205-B4D0-0A442DDC2F2C}" srcOrd="0" destOrd="0" presId="urn:microsoft.com/office/officeart/2018/2/layout/IconVerticalSolidList"/>
    <dgm:cxn modelId="{80164B4C-63B1-42B4-9082-17F6504AD5D0}" srcId="{1904EC3D-0EA2-4C48-9AFB-C1547785035E}" destId="{8EE36948-2A52-4E46-893C-330B2A59F195}" srcOrd="2" destOrd="0" parTransId="{31EB0F30-DDBD-4786-8D4E-F73B4BEA5F91}" sibTransId="{A97DAFFC-E47E-4FC7-98DD-53CF340878C6}"/>
    <dgm:cxn modelId="{FA6BCC74-7005-400E-942E-E94A3CDBAC7E}" srcId="{8EE36948-2A52-4E46-893C-330B2A59F195}" destId="{6729A374-9DF4-40CE-8D35-7D373488843A}" srcOrd="2" destOrd="0" parTransId="{9167B2AC-1BEB-44C5-AFFB-FE557FA4A78F}" sibTransId="{00C61A6E-9978-427F-8CB7-C7D5C5F2865F}"/>
    <dgm:cxn modelId="{6B749E77-3D71-4668-8B16-64C7B018E8AC}" type="presOf" srcId="{CD22911C-9FCE-4A3B-9FEC-C310010C9900}" destId="{1655BABA-95D2-407A-A4EC-4FEB75786BC8}" srcOrd="0" destOrd="0" presId="urn:microsoft.com/office/officeart/2018/2/layout/IconVerticalSolidList"/>
    <dgm:cxn modelId="{EBBA9685-4636-4AD2-96C2-B7ABAD0988D2}" srcId="{CD22911C-9FCE-4A3B-9FEC-C310010C9900}" destId="{9DCEE72F-1C07-471E-A516-407E38049042}" srcOrd="1" destOrd="0" parTransId="{3528886D-77BA-41F8-98E6-547B81BD103C}" sibTransId="{95275C2E-F8CC-4967-9A3C-99FC9A817BA9}"/>
    <dgm:cxn modelId="{8D8ED486-BD54-4E35-9EB4-65C076E73E2B}" type="presOf" srcId="{1904EC3D-0EA2-4C48-9AFB-C1547785035E}" destId="{E123A16D-34DA-4ADD-B499-65074E64F404}" srcOrd="0" destOrd="0" presId="urn:microsoft.com/office/officeart/2018/2/layout/IconVerticalSolidList"/>
    <dgm:cxn modelId="{AB7CC08A-FFC8-410C-86E8-45306A89F019}" type="presOf" srcId="{8EE36948-2A52-4E46-893C-330B2A59F195}" destId="{04CCDC47-E370-4619-B847-CDE7B373D50E}" srcOrd="0" destOrd="0" presId="urn:microsoft.com/office/officeart/2018/2/layout/IconVerticalSolidList"/>
    <dgm:cxn modelId="{6A5EF68E-8B5F-4F8A-8F04-23024B7E18FD}" srcId="{EACC7125-0AF3-4550-A866-60A1291EECFC}" destId="{1B497A67-D51D-4D3C-9A73-9FD7C01B4394}" srcOrd="1" destOrd="0" parTransId="{7F620DF0-8679-4307-BD3E-B9A3C4B1D456}" sibTransId="{624F84D4-4C23-42CF-9317-A14DA553E24A}"/>
    <dgm:cxn modelId="{CAD4B78F-D9C7-4B65-B17F-80B7B8BA0963}" srcId="{EACC7125-0AF3-4550-A866-60A1291EECFC}" destId="{E4027071-D1A2-4F54-B1A3-785957A48DB1}" srcOrd="0" destOrd="0" parTransId="{1278F619-3856-45F6-9522-94367C0852BB}" sibTransId="{29416EDF-BD62-4E86-A368-CA5D48DCC3EE}"/>
    <dgm:cxn modelId="{D55AB09D-2936-4883-A275-76CA0C857A2A}" srcId="{CD22911C-9FCE-4A3B-9FEC-C310010C9900}" destId="{7B40A1B7-97B9-421C-907C-581C7E7AC4FD}" srcOrd="0" destOrd="0" parTransId="{89D27FFA-432D-4BF9-BD90-EA2D2A571A92}" sibTransId="{D3C379CD-B5E4-460C-8463-64E1752759C7}"/>
    <dgm:cxn modelId="{14426C9E-8ED3-4DC8-BA77-4BE489A0F3A0}" srcId="{1904EC3D-0EA2-4C48-9AFB-C1547785035E}" destId="{EACC7125-0AF3-4550-A866-60A1291EECFC}" srcOrd="0" destOrd="0" parTransId="{640C063D-229F-4459-A70C-4D68FF6E821A}" sibTransId="{C7626D7F-11ED-4AF6-8E32-AF88C27A602F}"/>
    <dgm:cxn modelId="{501B5CA5-30A8-4AA0-BA32-DD9555FD7F05}" srcId="{8EE36948-2A52-4E46-893C-330B2A59F195}" destId="{EC4745AE-C62B-4507-BA2F-EFF000B5E758}" srcOrd="0" destOrd="0" parTransId="{1D3ACDC2-FF18-4B87-BD41-D45A03C96713}" sibTransId="{6ECC86BF-D586-4B2B-A244-8B12B6E7C221}"/>
    <dgm:cxn modelId="{10E5DDBD-6C90-497B-8858-2709EA24FC0A}" type="presOf" srcId="{6729A374-9DF4-40CE-8D35-7D373488843A}" destId="{E98A2D44-EF86-43AE-BD53-BD1F451D1F9E}" srcOrd="0" destOrd="2" presId="urn:microsoft.com/office/officeart/2018/2/layout/IconVerticalSolidList"/>
    <dgm:cxn modelId="{E7DF9EC7-641F-4959-9091-D436CF41F3A7}" type="presOf" srcId="{7B40A1B7-97B9-421C-907C-581C7E7AC4FD}" destId="{4E71B690-9B52-4611-93FA-107B645F1EEB}" srcOrd="0" destOrd="0" presId="urn:microsoft.com/office/officeart/2018/2/layout/IconVerticalSolidList"/>
    <dgm:cxn modelId="{480858CA-F741-4396-86CE-A9285E02BE82}" srcId="{1904EC3D-0EA2-4C48-9AFB-C1547785035E}" destId="{CD22911C-9FCE-4A3B-9FEC-C310010C9900}" srcOrd="1" destOrd="0" parTransId="{BE7AD637-4856-46A0-97AF-C41532C9B795}" sibTransId="{71D55E86-039A-4ECA-86D9-45C8266A50E5}"/>
    <dgm:cxn modelId="{7097CACB-CAF4-4ECB-B871-2390B100EB1A}" type="presOf" srcId="{E4027071-D1A2-4F54-B1A3-785957A48DB1}" destId="{AF68A742-DA77-4365-9E0E-8B2563B5610E}" srcOrd="0" destOrd="0" presId="urn:microsoft.com/office/officeart/2018/2/layout/IconVerticalSolidList"/>
    <dgm:cxn modelId="{D33E99F6-333F-47F4-9B5E-54C5AE51487A}" type="presOf" srcId="{EC4745AE-C62B-4507-BA2F-EFF000B5E758}" destId="{E98A2D44-EF86-43AE-BD53-BD1F451D1F9E}" srcOrd="0" destOrd="0" presId="urn:microsoft.com/office/officeart/2018/2/layout/IconVerticalSolidList"/>
    <dgm:cxn modelId="{B150CD99-3F10-46D9-9DA1-663574F2AFCD}" type="presParOf" srcId="{E123A16D-34DA-4ADD-B499-65074E64F404}" destId="{DE472AEC-70EA-4F1F-A8DB-948858D4FFC9}" srcOrd="0" destOrd="0" presId="urn:microsoft.com/office/officeart/2018/2/layout/IconVerticalSolidList"/>
    <dgm:cxn modelId="{05BD681A-56C0-4CEB-90F7-35BD5A9365F2}" type="presParOf" srcId="{DE472AEC-70EA-4F1F-A8DB-948858D4FFC9}" destId="{DD01DE05-DF4A-444C-B7F3-C6A0D5D1A49E}" srcOrd="0" destOrd="0" presId="urn:microsoft.com/office/officeart/2018/2/layout/IconVerticalSolidList"/>
    <dgm:cxn modelId="{8B0A7C6C-67E9-40AE-B63B-1263410F5D54}" type="presParOf" srcId="{DE472AEC-70EA-4F1F-A8DB-948858D4FFC9}" destId="{431CC061-1989-48D1-BE49-B4A293F254E4}" srcOrd="1" destOrd="0" presId="urn:microsoft.com/office/officeart/2018/2/layout/IconVerticalSolidList"/>
    <dgm:cxn modelId="{7E474152-2E35-4F06-A16F-488889B0C987}" type="presParOf" srcId="{DE472AEC-70EA-4F1F-A8DB-948858D4FFC9}" destId="{ACFC8230-2E3C-4975-9370-EA0105CFBAEA}" srcOrd="2" destOrd="0" presId="urn:microsoft.com/office/officeart/2018/2/layout/IconVerticalSolidList"/>
    <dgm:cxn modelId="{D9ADB6FA-33B3-463D-BA4E-57F10C3BFDA8}" type="presParOf" srcId="{DE472AEC-70EA-4F1F-A8DB-948858D4FFC9}" destId="{D53F3ACF-132F-4205-B4D0-0A442DDC2F2C}" srcOrd="3" destOrd="0" presId="urn:microsoft.com/office/officeart/2018/2/layout/IconVerticalSolidList"/>
    <dgm:cxn modelId="{CEE68D6A-FBFB-4699-A37F-207F53921DA2}" type="presParOf" srcId="{DE472AEC-70EA-4F1F-A8DB-948858D4FFC9}" destId="{AF68A742-DA77-4365-9E0E-8B2563B5610E}" srcOrd="4" destOrd="0" presId="urn:microsoft.com/office/officeart/2018/2/layout/IconVerticalSolidList"/>
    <dgm:cxn modelId="{C5B170E7-DDF5-4F83-B944-61009600287A}" type="presParOf" srcId="{E123A16D-34DA-4ADD-B499-65074E64F404}" destId="{F37E0415-E742-447A-B71D-C7072264B571}" srcOrd="1" destOrd="0" presId="urn:microsoft.com/office/officeart/2018/2/layout/IconVerticalSolidList"/>
    <dgm:cxn modelId="{7C1D2DCC-1583-49D7-AA7A-B4E737E9C54F}" type="presParOf" srcId="{E123A16D-34DA-4ADD-B499-65074E64F404}" destId="{4931409B-442A-4B4F-8D57-D049234BC10A}" srcOrd="2" destOrd="0" presId="urn:microsoft.com/office/officeart/2018/2/layout/IconVerticalSolidList"/>
    <dgm:cxn modelId="{FB3EB1A5-6D1A-4807-827E-688EC3235387}" type="presParOf" srcId="{4931409B-442A-4B4F-8D57-D049234BC10A}" destId="{340E4207-3D89-423A-8EB0-3454814B0534}" srcOrd="0" destOrd="0" presId="urn:microsoft.com/office/officeart/2018/2/layout/IconVerticalSolidList"/>
    <dgm:cxn modelId="{32E5E3A2-3EEE-4391-B64E-DBAACB3DF65E}" type="presParOf" srcId="{4931409B-442A-4B4F-8D57-D049234BC10A}" destId="{FCE7AF98-F71D-45AC-8BCD-AE2D891FA11A}" srcOrd="1" destOrd="0" presId="urn:microsoft.com/office/officeart/2018/2/layout/IconVerticalSolidList"/>
    <dgm:cxn modelId="{183BCCBA-A734-4DDD-A35C-1AA0D4452FA7}" type="presParOf" srcId="{4931409B-442A-4B4F-8D57-D049234BC10A}" destId="{FF302635-90DC-453F-93C6-A1E17DA4EF33}" srcOrd="2" destOrd="0" presId="urn:microsoft.com/office/officeart/2018/2/layout/IconVerticalSolidList"/>
    <dgm:cxn modelId="{0A6ACF4B-371A-43F8-9847-96258AA021C7}" type="presParOf" srcId="{4931409B-442A-4B4F-8D57-D049234BC10A}" destId="{1655BABA-95D2-407A-A4EC-4FEB75786BC8}" srcOrd="3" destOrd="0" presId="urn:microsoft.com/office/officeart/2018/2/layout/IconVerticalSolidList"/>
    <dgm:cxn modelId="{04FA05A1-E188-4D52-A5A8-E161FD48C601}" type="presParOf" srcId="{4931409B-442A-4B4F-8D57-D049234BC10A}" destId="{4E71B690-9B52-4611-93FA-107B645F1EEB}" srcOrd="4" destOrd="0" presId="urn:microsoft.com/office/officeart/2018/2/layout/IconVerticalSolidList"/>
    <dgm:cxn modelId="{9B2844BA-E45B-4175-A288-5864CC196B08}" type="presParOf" srcId="{E123A16D-34DA-4ADD-B499-65074E64F404}" destId="{71E1EEC9-AD96-4884-BF6B-8CE62F53E5DE}" srcOrd="3" destOrd="0" presId="urn:microsoft.com/office/officeart/2018/2/layout/IconVerticalSolidList"/>
    <dgm:cxn modelId="{18D24834-F9FF-482C-AE6A-D1D271035A23}" type="presParOf" srcId="{E123A16D-34DA-4ADD-B499-65074E64F404}" destId="{C3BC4D99-1433-41E6-81AC-3741D6B64DEF}" srcOrd="4" destOrd="0" presId="urn:microsoft.com/office/officeart/2018/2/layout/IconVerticalSolidList"/>
    <dgm:cxn modelId="{BDAD9327-ABDB-4100-A0D4-658F1B0C1C25}" type="presParOf" srcId="{C3BC4D99-1433-41E6-81AC-3741D6B64DEF}" destId="{85C6EC8A-62B2-48DD-B59F-BC50CB09B3DC}" srcOrd="0" destOrd="0" presId="urn:microsoft.com/office/officeart/2018/2/layout/IconVerticalSolidList"/>
    <dgm:cxn modelId="{25BD3856-C89D-4162-BA1E-11EDFE462755}" type="presParOf" srcId="{C3BC4D99-1433-41E6-81AC-3741D6B64DEF}" destId="{61852AE6-F02F-4C86-9E7F-B43F95C9F4D7}" srcOrd="1" destOrd="0" presId="urn:microsoft.com/office/officeart/2018/2/layout/IconVerticalSolidList"/>
    <dgm:cxn modelId="{715D6BD5-6209-4135-BC35-EF1567D748FD}" type="presParOf" srcId="{C3BC4D99-1433-41E6-81AC-3741D6B64DEF}" destId="{A1958771-0CC5-4884-ABC9-9669DB42CA2D}" srcOrd="2" destOrd="0" presId="urn:microsoft.com/office/officeart/2018/2/layout/IconVerticalSolidList"/>
    <dgm:cxn modelId="{59655EBE-CF96-4B95-B738-58379B4A15B4}" type="presParOf" srcId="{C3BC4D99-1433-41E6-81AC-3741D6B64DEF}" destId="{04CCDC47-E370-4619-B847-CDE7B373D50E}" srcOrd="3" destOrd="0" presId="urn:microsoft.com/office/officeart/2018/2/layout/IconVerticalSolidList"/>
    <dgm:cxn modelId="{E8BE378A-D2BA-468A-A555-D7417849CC23}" type="presParOf" srcId="{C3BC4D99-1433-41E6-81AC-3741D6B64DEF}" destId="{E98A2D44-EF86-43AE-BD53-BD1F451D1F9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39A22E-0C73-4EF4-BC38-4EB86B2AACEA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FC88FE-51C9-48BF-AB73-00CE0253903E}">
      <dgm:prSet/>
      <dgm:spPr/>
      <dgm:t>
        <a:bodyPr/>
        <a:lstStyle/>
        <a:p>
          <a:r>
            <a:rPr lang="en-US"/>
            <a:t>Provide</a:t>
          </a:r>
        </a:p>
      </dgm:t>
    </dgm:pt>
    <dgm:pt modelId="{E75C1897-C1FD-415A-88AE-202098877FD1}" type="parTrans" cxnId="{A23781C3-8B85-469C-AA1F-53CC337A8BC8}">
      <dgm:prSet/>
      <dgm:spPr/>
      <dgm:t>
        <a:bodyPr/>
        <a:lstStyle/>
        <a:p>
          <a:endParaRPr lang="en-US"/>
        </a:p>
      </dgm:t>
    </dgm:pt>
    <dgm:pt modelId="{211BDFEC-71E0-48CE-A0F1-0E796ECAF286}" type="sibTrans" cxnId="{A23781C3-8B85-469C-AA1F-53CC337A8BC8}">
      <dgm:prSet/>
      <dgm:spPr/>
      <dgm:t>
        <a:bodyPr/>
        <a:lstStyle/>
        <a:p>
          <a:endParaRPr lang="en-US"/>
        </a:p>
      </dgm:t>
    </dgm:pt>
    <dgm:pt modelId="{84792258-015C-439E-AFB6-A6C3F5CEC83A}">
      <dgm:prSet/>
      <dgm:spPr/>
      <dgm:t>
        <a:bodyPr/>
        <a:lstStyle/>
        <a:p>
          <a:r>
            <a:rPr lang="en-US"/>
            <a:t>provide an application that enables patients to book an appointment with any available doctor.</a:t>
          </a:r>
        </a:p>
      </dgm:t>
    </dgm:pt>
    <dgm:pt modelId="{832C6660-09DB-4735-81EF-550489B3127B}" type="parTrans" cxnId="{98329672-4A1D-44AF-ACBA-711CE9D538ED}">
      <dgm:prSet/>
      <dgm:spPr/>
      <dgm:t>
        <a:bodyPr/>
        <a:lstStyle/>
        <a:p>
          <a:endParaRPr lang="en-US"/>
        </a:p>
      </dgm:t>
    </dgm:pt>
    <dgm:pt modelId="{8E5E5C2A-8392-4E18-84F5-1A4FD2BD54C6}" type="sibTrans" cxnId="{98329672-4A1D-44AF-ACBA-711CE9D538ED}">
      <dgm:prSet/>
      <dgm:spPr/>
      <dgm:t>
        <a:bodyPr/>
        <a:lstStyle/>
        <a:p>
          <a:endParaRPr lang="en-US"/>
        </a:p>
      </dgm:t>
    </dgm:pt>
    <dgm:pt modelId="{F268C920-8648-4FE2-A1C1-2B52520B126A}">
      <dgm:prSet/>
      <dgm:spPr/>
      <dgm:t>
        <a:bodyPr/>
        <a:lstStyle/>
        <a:p>
          <a:r>
            <a:rPr lang="tr-TR" dirty="0" err="1"/>
            <a:t>View</a:t>
          </a:r>
          <a:endParaRPr lang="en-US" dirty="0"/>
        </a:p>
      </dgm:t>
    </dgm:pt>
    <dgm:pt modelId="{F64083A1-1EEC-41E7-8F9C-296724865158}" type="parTrans" cxnId="{42E6AC0D-339D-4E3D-8CB3-52BE3D23C0E7}">
      <dgm:prSet/>
      <dgm:spPr/>
      <dgm:t>
        <a:bodyPr/>
        <a:lstStyle/>
        <a:p>
          <a:endParaRPr lang="en-US"/>
        </a:p>
      </dgm:t>
    </dgm:pt>
    <dgm:pt modelId="{9861D3E4-23AD-4177-83F6-895EABBA2497}" type="sibTrans" cxnId="{42E6AC0D-339D-4E3D-8CB3-52BE3D23C0E7}">
      <dgm:prSet/>
      <dgm:spPr/>
      <dgm:t>
        <a:bodyPr/>
        <a:lstStyle/>
        <a:p>
          <a:endParaRPr lang="en-US"/>
        </a:p>
      </dgm:t>
    </dgm:pt>
    <dgm:pt modelId="{78CC5A8A-5E51-48CD-8F4E-103F56400DF3}">
      <dgm:prSet/>
      <dgm:spPr/>
      <dgm:t>
        <a:bodyPr/>
        <a:lstStyle/>
        <a:p>
          <a:r>
            <a:rPr lang="en-US" dirty="0"/>
            <a:t>Doctors will be able to view their appointments and manage them properly.</a:t>
          </a:r>
        </a:p>
      </dgm:t>
    </dgm:pt>
    <dgm:pt modelId="{E65A3CF9-321F-4A9F-A678-AF3258DCB960}" type="parTrans" cxnId="{E2AFEECA-F297-4A3F-BAAC-11CC8A7E5944}">
      <dgm:prSet/>
      <dgm:spPr/>
      <dgm:t>
        <a:bodyPr/>
        <a:lstStyle/>
        <a:p>
          <a:endParaRPr lang="en-US"/>
        </a:p>
      </dgm:t>
    </dgm:pt>
    <dgm:pt modelId="{43C1045B-3657-4C26-9EC2-ECED572C9C11}" type="sibTrans" cxnId="{E2AFEECA-F297-4A3F-BAAC-11CC8A7E5944}">
      <dgm:prSet/>
      <dgm:spPr/>
      <dgm:t>
        <a:bodyPr/>
        <a:lstStyle/>
        <a:p>
          <a:endParaRPr lang="en-US"/>
        </a:p>
      </dgm:t>
    </dgm:pt>
    <dgm:pt modelId="{935A2F8C-785E-463F-9324-47ED6D9FB5D3}">
      <dgm:prSet/>
      <dgm:spPr/>
      <dgm:t>
        <a:bodyPr/>
        <a:lstStyle/>
        <a:p>
          <a:r>
            <a:rPr lang="en-US"/>
            <a:t>Coordinate</a:t>
          </a:r>
        </a:p>
      </dgm:t>
    </dgm:pt>
    <dgm:pt modelId="{1392F8F1-A47C-4974-B5D3-E9F074715C36}" type="parTrans" cxnId="{79F186C2-9C5D-4A01-92DC-EFA0BF32A894}">
      <dgm:prSet/>
      <dgm:spPr/>
      <dgm:t>
        <a:bodyPr/>
        <a:lstStyle/>
        <a:p>
          <a:endParaRPr lang="en-US"/>
        </a:p>
      </dgm:t>
    </dgm:pt>
    <dgm:pt modelId="{E27532C9-8757-42BE-A22D-A71B0D553793}" type="sibTrans" cxnId="{79F186C2-9C5D-4A01-92DC-EFA0BF32A894}">
      <dgm:prSet/>
      <dgm:spPr/>
      <dgm:t>
        <a:bodyPr/>
        <a:lstStyle/>
        <a:p>
          <a:endParaRPr lang="en-US"/>
        </a:p>
      </dgm:t>
    </dgm:pt>
    <dgm:pt modelId="{7B7ABEB5-BAAF-4AF8-B17D-F4191D640581}">
      <dgm:prSet/>
      <dgm:spPr/>
      <dgm:t>
        <a:bodyPr/>
        <a:lstStyle/>
        <a:p>
          <a:r>
            <a:rPr lang="en-US"/>
            <a:t>coordinate various calendars and find available time slots for appointments.</a:t>
          </a:r>
        </a:p>
      </dgm:t>
    </dgm:pt>
    <dgm:pt modelId="{F4105980-4997-4848-98CD-B622D7987766}" type="parTrans" cxnId="{FA49605C-EB81-4F09-B85A-5825ECDFD0C1}">
      <dgm:prSet/>
      <dgm:spPr/>
      <dgm:t>
        <a:bodyPr/>
        <a:lstStyle/>
        <a:p>
          <a:endParaRPr lang="en-US"/>
        </a:p>
      </dgm:t>
    </dgm:pt>
    <dgm:pt modelId="{4E41D942-1B8F-4FCC-A96B-3B0BFF082657}" type="sibTrans" cxnId="{FA49605C-EB81-4F09-B85A-5825ECDFD0C1}">
      <dgm:prSet/>
      <dgm:spPr/>
      <dgm:t>
        <a:bodyPr/>
        <a:lstStyle/>
        <a:p>
          <a:endParaRPr lang="en-US"/>
        </a:p>
      </dgm:t>
    </dgm:pt>
    <dgm:pt modelId="{1E8A7520-870B-4C1F-AA02-7F244CC69CA3}">
      <dgm:prSet/>
      <dgm:spPr/>
      <dgm:t>
        <a:bodyPr/>
        <a:lstStyle/>
        <a:p>
          <a:r>
            <a:rPr lang="en-US"/>
            <a:t>Reserve</a:t>
          </a:r>
        </a:p>
      </dgm:t>
    </dgm:pt>
    <dgm:pt modelId="{F9AA5E7E-8B85-4CFB-865C-4F079BB6EBFD}" type="parTrans" cxnId="{0A7E735B-6DD7-4896-A049-ADFD29B0C4A6}">
      <dgm:prSet/>
      <dgm:spPr/>
      <dgm:t>
        <a:bodyPr/>
        <a:lstStyle/>
        <a:p>
          <a:endParaRPr lang="en-US"/>
        </a:p>
      </dgm:t>
    </dgm:pt>
    <dgm:pt modelId="{84FF663E-9375-4859-A57E-5BEC907D541B}" type="sibTrans" cxnId="{0A7E735B-6DD7-4896-A049-ADFD29B0C4A6}">
      <dgm:prSet/>
      <dgm:spPr/>
      <dgm:t>
        <a:bodyPr/>
        <a:lstStyle/>
        <a:p>
          <a:endParaRPr lang="en-US"/>
        </a:p>
      </dgm:t>
    </dgm:pt>
    <dgm:pt modelId="{186A8F38-775C-458E-BA67-0D8777E4BB51}">
      <dgm:prSet/>
      <dgm:spPr/>
      <dgm:t>
        <a:bodyPr/>
        <a:lstStyle/>
        <a:p>
          <a:r>
            <a:rPr lang="en-US"/>
            <a:t>reserve equipment and rooms for the appointment.</a:t>
          </a:r>
        </a:p>
      </dgm:t>
    </dgm:pt>
    <dgm:pt modelId="{094F6347-732D-4106-84FF-D073D40ABCB5}" type="parTrans" cxnId="{AC557C3C-B4D9-4588-A70E-F6F5AE7FFF7C}">
      <dgm:prSet/>
      <dgm:spPr/>
      <dgm:t>
        <a:bodyPr/>
        <a:lstStyle/>
        <a:p>
          <a:endParaRPr lang="en-US"/>
        </a:p>
      </dgm:t>
    </dgm:pt>
    <dgm:pt modelId="{DBC44924-F52C-4F66-B48E-2043DFF348F1}" type="sibTrans" cxnId="{AC557C3C-B4D9-4588-A70E-F6F5AE7FFF7C}">
      <dgm:prSet/>
      <dgm:spPr/>
      <dgm:t>
        <a:bodyPr/>
        <a:lstStyle/>
        <a:p>
          <a:endParaRPr lang="en-US"/>
        </a:p>
      </dgm:t>
    </dgm:pt>
    <dgm:pt modelId="{B06372CB-E6B4-47F3-8AE3-DB2E5FE0596B}">
      <dgm:prSet/>
      <dgm:spPr/>
      <dgm:t>
        <a:bodyPr/>
        <a:lstStyle/>
        <a:p>
          <a:r>
            <a:rPr lang="en-US"/>
            <a:t>Alert</a:t>
          </a:r>
        </a:p>
      </dgm:t>
    </dgm:pt>
    <dgm:pt modelId="{54B230A4-21E4-4199-ABE3-48C0AB95688D}" type="parTrans" cxnId="{B6AF86F6-4CA8-4C3C-BD20-19B98584C8DB}">
      <dgm:prSet/>
      <dgm:spPr/>
      <dgm:t>
        <a:bodyPr/>
        <a:lstStyle/>
        <a:p>
          <a:endParaRPr lang="en-US"/>
        </a:p>
      </dgm:t>
    </dgm:pt>
    <dgm:pt modelId="{0F26081A-6FC4-486F-B41A-F9A9A0BDAF8D}" type="sibTrans" cxnId="{B6AF86F6-4CA8-4C3C-BD20-19B98584C8DB}">
      <dgm:prSet/>
      <dgm:spPr/>
      <dgm:t>
        <a:bodyPr/>
        <a:lstStyle/>
        <a:p>
          <a:endParaRPr lang="en-US"/>
        </a:p>
      </dgm:t>
    </dgm:pt>
    <dgm:pt modelId="{622480A3-79D3-4CDE-AD98-EFBEA89D9554}">
      <dgm:prSet/>
      <dgm:spPr/>
      <dgm:t>
        <a:bodyPr/>
        <a:lstStyle/>
        <a:p>
          <a:r>
            <a:rPr lang="en-US"/>
            <a:t>alert patients in case there is an earlier available time slot.</a:t>
          </a:r>
        </a:p>
      </dgm:t>
    </dgm:pt>
    <dgm:pt modelId="{0601DA8C-C0DE-4133-826F-D3012FFB6C2A}" type="parTrans" cxnId="{8673D14F-0877-4600-8BD7-9618B4CD9CAF}">
      <dgm:prSet/>
      <dgm:spPr/>
      <dgm:t>
        <a:bodyPr/>
        <a:lstStyle/>
        <a:p>
          <a:endParaRPr lang="en-US"/>
        </a:p>
      </dgm:t>
    </dgm:pt>
    <dgm:pt modelId="{6B43CE59-AF87-4986-A825-F637F377D4A3}" type="sibTrans" cxnId="{8673D14F-0877-4600-8BD7-9618B4CD9CAF}">
      <dgm:prSet/>
      <dgm:spPr/>
      <dgm:t>
        <a:bodyPr/>
        <a:lstStyle/>
        <a:p>
          <a:endParaRPr lang="en-US"/>
        </a:p>
      </dgm:t>
    </dgm:pt>
    <dgm:pt modelId="{6273B7AE-D04E-4E9E-BCD2-AF1C70D44124}" type="pres">
      <dgm:prSet presAssocID="{C239A22E-0C73-4EF4-BC38-4EB86B2AACEA}" presName="Name0" presStyleCnt="0">
        <dgm:presLayoutVars>
          <dgm:dir/>
          <dgm:animLvl val="lvl"/>
          <dgm:resizeHandles val="exact"/>
        </dgm:presLayoutVars>
      </dgm:prSet>
      <dgm:spPr/>
    </dgm:pt>
    <dgm:pt modelId="{FBEF308A-E339-4C9B-BA76-8440714592D8}" type="pres">
      <dgm:prSet presAssocID="{6FFC88FE-51C9-48BF-AB73-00CE0253903E}" presName="composite" presStyleCnt="0"/>
      <dgm:spPr/>
    </dgm:pt>
    <dgm:pt modelId="{76CBFC3D-D90D-4DBD-BC3E-BA5E561C41FA}" type="pres">
      <dgm:prSet presAssocID="{6FFC88FE-51C9-48BF-AB73-00CE0253903E}" presName="parTx" presStyleLbl="alignNode1" presStyleIdx="0" presStyleCnt="5">
        <dgm:presLayoutVars>
          <dgm:chMax val="0"/>
          <dgm:chPref val="0"/>
        </dgm:presLayoutVars>
      </dgm:prSet>
      <dgm:spPr/>
    </dgm:pt>
    <dgm:pt modelId="{D405A3C8-E91E-4D5A-8EE4-B8370F43EAFD}" type="pres">
      <dgm:prSet presAssocID="{6FFC88FE-51C9-48BF-AB73-00CE0253903E}" presName="desTx" presStyleLbl="alignAccFollowNode1" presStyleIdx="0" presStyleCnt="5">
        <dgm:presLayoutVars/>
      </dgm:prSet>
      <dgm:spPr/>
    </dgm:pt>
    <dgm:pt modelId="{33A42CD3-4630-42B0-8E1F-077D7A9EF8ED}" type="pres">
      <dgm:prSet presAssocID="{211BDFEC-71E0-48CE-A0F1-0E796ECAF286}" presName="space" presStyleCnt="0"/>
      <dgm:spPr/>
    </dgm:pt>
    <dgm:pt modelId="{F822E6C5-7508-450C-BC8B-660CC0365B60}" type="pres">
      <dgm:prSet presAssocID="{F268C920-8648-4FE2-A1C1-2B52520B126A}" presName="composite" presStyleCnt="0"/>
      <dgm:spPr/>
    </dgm:pt>
    <dgm:pt modelId="{CE0037E7-66F1-47F4-AA5F-07A59C43619B}" type="pres">
      <dgm:prSet presAssocID="{F268C920-8648-4FE2-A1C1-2B52520B126A}" presName="parTx" presStyleLbl="alignNode1" presStyleIdx="1" presStyleCnt="5">
        <dgm:presLayoutVars>
          <dgm:chMax val="0"/>
          <dgm:chPref val="0"/>
        </dgm:presLayoutVars>
      </dgm:prSet>
      <dgm:spPr/>
    </dgm:pt>
    <dgm:pt modelId="{002C4195-B10D-4146-87DF-D7D201D9F73F}" type="pres">
      <dgm:prSet presAssocID="{F268C920-8648-4FE2-A1C1-2B52520B126A}" presName="desTx" presStyleLbl="alignAccFollowNode1" presStyleIdx="1" presStyleCnt="5">
        <dgm:presLayoutVars/>
      </dgm:prSet>
      <dgm:spPr/>
    </dgm:pt>
    <dgm:pt modelId="{BD7709EA-5457-4084-B224-8C75B34429DF}" type="pres">
      <dgm:prSet presAssocID="{9861D3E4-23AD-4177-83F6-895EABBA2497}" presName="space" presStyleCnt="0"/>
      <dgm:spPr/>
    </dgm:pt>
    <dgm:pt modelId="{C4694664-05F3-4C22-BCEA-B1DAABA855DC}" type="pres">
      <dgm:prSet presAssocID="{935A2F8C-785E-463F-9324-47ED6D9FB5D3}" presName="composite" presStyleCnt="0"/>
      <dgm:spPr/>
    </dgm:pt>
    <dgm:pt modelId="{A5DA2BDB-D3BD-4C75-AFD6-29FE4A4498CD}" type="pres">
      <dgm:prSet presAssocID="{935A2F8C-785E-463F-9324-47ED6D9FB5D3}" presName="parTx" presStyleLbl="alignNode1" presStyleIdx="2" presStyleCnt="5">
        <dgm:presLayoutVars>
          <dgm:chMax val="0"/>
          <dgm:chPref val="0"/>
        </dgm:presLayoutVars>
      </dgm:prSet>
      <dgm:spPr/>
    </dgm:pt>
    <dgm:pt modelId="{951ED011-87BC-4675-97A9-869C5976CAC0}" type="pres">
      <dgm:prSet presAssocID="{935A2F8C-785E-463F-9324-47ED6D9FB5D3}" presName="desTx" presStyleLbl="alignAccFollowNode1" presStyleIdx="2" presStyleCnt="5">
        <dgm:presLayoutVars/>
      </dgm:prSet>
      <dgm:spPr/>
    </dgm:pt>
    <dgm:pt modelId="{6C8631D3-CD1F-449E-8D0A-9229145B2E32}" type="pres">
      <dgm:prSet presAssocID="{E27532C9-8757-42BE-A22D-A71B0D553793}" presName="space" presStyleCnt="0"/>
      <dgm:spPr/>
    </dgm:pt>
    <dgm:pt modelId="{03B55B4C-A1B9-4EA8-8268-9C43484DAB5B}" type="pres">
      <dgm:prSet presAssocID="{1E8A7520-870B-4C1F-AA02-7F244CC69CA3}" presName="composite" presStyleCnt="0"/>
      <dgm:spPr/>
    </dgm:pt>
    <dgm:pt modelId="{6554DA80-2099-4851-BE4E-E0A2FA3014D3}" type="pres">
      <dgm:prSet presAssocID="{1E8A7520-870B-4C1F-AA02-7F244CC69CA3}" presName="parTx" presStyleLbl="alignNode1" presStyleIdx="3" presStyleCnt="5">
        <dgm:presLayoutVars>
          <dgm:chMax val="0"/>
          <dgm:chPref val="0"/>
        </dgm:presLayoutVars>
      </dgm:prSet>
      <dgm:spPr/>
    </dgm:pt>
    <dgm:pt modelId="{E8E29E97-626E-45F7-996B-86E838EEC7B3}" type="pres">
      <dgm:prSet presAssocID="{1E8A7520-870B-4C1F-AA02-7F244CC69CA3}" presName="desTx" presStyleLbl="alignAccFollowNode1" presStyleIdx="3" presStyleCnt="5">
        <dgm:presLayoutVars/>
      </dgm:prSet>
      <dgm:spPr/>
    </dgm:pt>
    <dgm:pt modelId="{1A5E7910-1AA1-43E4-B7C1-3488364371AD}" type="pres">
      <dgm:prSet presAssocID="{84FF663E-9375-4859-A57E-5BEC907D541B}" presName="space" presStyleCnt="0"/>
      <dgm:spPr/>
    </dgm:pt>
    <dgm:pt modelId="{B0D26C58-030F-41AC-AC9C-C516CC4FBAD5}" type="pres">
      <dgm:prSet presAssocID="{B06372CB-E6B4-47F3-8AE3-DB2E5FE0596B}" presName="composite" presStyleCnt="0"/>
      <dgm:spPr/>
    </dgm:pt>
    <dgm:pt modelId="{0BCC87A8-6767-48BC-BF44-73CA8983E740}" type="pres">
      <dgm:prSet presAssocID="{B06372CB-E6B4-47F3-8AE3-DB2E5FE0596B}" presName="parTx" presStyleLbl="alignNode1" presStyleIdx="4" presStyleCnt="5">
        <dgm:presLayoutVars>
          <dgm:chMax val="0"/>
          <dgm:chPref val="0"/>
        </dgm:presLayoutVars>
      </dgm:prSet>
      <dgm:spPr/>
    </dgm:pt>
    <dgm:pt modelId="{8E01E390-9C03-481B-8BD4-8C4C0343F05A}" type="pres">
      <dgm:prSet presAssocID="{B06372CB-E6B4-47F3-8AE3-DB2E5FE0596B}" presName="desTx" presStyleLbl="alignAccFollowNode1" presStyleIdx="4" presStyleCnt="5">
        <dgm:presLayoutVars/>
      </dgm:prSet>
      <dgm:spPr/>
    </dgm:pt>
  </dgm:ptLst>
  <dgm:cxnLst>
    <dgm:cxn modelId="{E87F8101-BB5E-42CF-BFAD-77475B52D59D}" type="presOf" srcId="{186A8F38-775C-458E-BA67-0D8777E4BB51}" destId="{E8E29E97-626E-45F7-996B-86E838EEC7B3}" srcOrd="0" destOrd="0" presId="urn:microsoft.com/office/officeart/2016/7/layout/HorizontalActionList"/>
    <dgm:cxn modelId="{42E6AC0D-339D-4E3D-8CB3-52BE3D23C0E7}" srcId="{C239A22E-0C73-4EF4-BC38-4EB86B2AACEA}" destId="{F268C920-8648-4FE2-A1C1-2B52520B126A}" srcOrd="1" destOrd="0" parTransId="{F64083A1-1EEC-41E7-8F9C-296724865158}" sibTransId="{9861D3E4-23AD-4177-83F6-895EABBA2497}"/>
    <dgm:cxn modelId="{6D973614-57C7-4B4F-B33F-1855AAA2B871}" type="presOf" srcId="{935A2F8C-785E-463F-9324-47ED6D9FB5D3}" destId="{A5DA2BDB-D3BD-4C75-AFD6-29FE4A4498CD}" srcOrd="0" destOrd="0" presId="urn:microsoft.com/office/officeart/2016/7/layout/HorizontalActionList"/>
    <dgm:cxn modelId="{12D48B1A-9D31-4A2B-9D0F-65400359B5B5}" type="presOf" srcId="{6FFC88FE-51C9-48BF-AB73-00CE0253903E}" destId="{76CBFC3D-D90D-4DBD-BC3E-BA5E561C41FA}" srcOrd="0" destOrd="0" presId="urn:microsoft.com/office/officeart/2016/7/layout/HorizontalActionList"/>
    <dgm:cxn modelId="{C7F3193B-ABC6-4881-8AC8-313143EBCE41}" type="presOf" srcId="{84792258-015C-439E-AFB6-A6C3F5CEC83A}" destId="{D405A3C8-E91E-4D5A-8EE4-B8370F43EAFD}" srcOrd="0" destOrd="0" presId="urn:microsoft.com/office/officeart/2016/7/layout/HorizontalActionList"/>
    <dgm:cxn modelId="{AC557C3C-B4D9-4588-A70E-F6F5AE7FFF7C}" srcId="{1E8A7520-870B-4C1F-AA02-7F244CC69CA3}" destId="{186A8F38-775C-458E-BA67-0D8777E4BB51}" srcOrd="0" destOrd="0" parTransId="{094F6347-732D-4106-84FF-D073D40ABCB5}" sibTransId="{DBC44924-F52C-4F66-B48E-2043DFF348F1}"/>
    <dgm:cxn modelId="{0A7E735B-6DD7-4896-A049-ADFD29B0C4A6}" srcId="{C239A22E-0C73-4EF4-BC38-4EB86B2AACEA}" destId="{1E8A7520-870B-4C1F-AA02-7F244CC69CA3}" srcOrd="3" destOrd="0" parTransId="{F9AA5E7E-8B85-4CFB-865C-4F079BB6EBFD}" sibTransId="{84FF663E-9375-4859-A57E-5BEC907D541B}"/>
    <dgm:cxn modelId="{FA49605C-EB81-4F09-B85A-5825ECDFD0C1}" srcId="{935A2F8C-785E-463F-9324-47ED6D9FB5D3}" destId="{7B7ABEB5-BAAF-4AF8-B17D-F4191D640581}" srcOrd="0" destOrd="0" parTransId="{F4105980-4997-4848-98CD-B622D7987766}" sibTransId="{4E41D942-1B8F-4FCC-A96B-3B0BFF082657}"/>
    <dgm:cxn modelId="{CB53AC4F-013F-4CA1-B409-4C14B289EC01}" type="presOf" srcId="{F268C920-8648-4FE2-A1C1-2B52520B126A}" destId="{CE0037E7-66F1-47F4-AA5F-07A59C43619B}" srcOrd="0" destOrd="0" presId="urn:microsoft.com/office/officeart/2016/7/layout/HorizontalActionList"/>
    <dgm:cxn modelId="{8673D14F-0877-4600-8BD7-9618B4CD9CAF}" srcId="{B06372CB-E6B4-47F3-8AE3-DB2E5FE0596B}" destId="{622480A3-79D3-4CDE-AD98-EFBEA89D9554}" srcOrd="0" destOrd="0" parTransId="{0601DA8C-C0DE-4133-826F-D3012FFB6C2A}" sibTransId="{6B43CE59-AF87-4986-A825-F637F377D4A3}"/>
    <dgm:cxn modelId="{8E318C50-437D-44EB-98FD-F023AF42FA15}" type="presOf" srcId="{78CC5A8A-5E51-48CD-8F4E-103F56400DF3}" destId="{002C4195-B10D-4146-87DF-D7D201D9F73F}" srcOrd="0" destOrd="0" presId="urn:microsoft.com/office/officeart/2016/7/layout/HorizontalActionList"/>
    <dgm:cxn modelId="{98329672-4A1D-44AF-ACBA-711CE9D538ED}" srcId="{6FFC88FE-51C9-48BF-AB73-00CE0253903E}" destId="{84792258-015C-439E-AFB6-A6C3F5CEC83A}" srcOrd="0" destOrd="0" parTransId="{832C6660-09DB-4735-81EF-550489B3127B}" sibTransId="{8E5E5C2A-8392-4E18-84F5-1A4FD2BD54C6}"/>
    <dgm:cxn modelId="{E2966158-6A51-49A2-8897-C92DBA6FA574}" type="presOf" srcId="{1E8A7520-870B-4C1F-AA02-7F244CC69CA3}" destId="{6554DA80-2099-4851-BE4E-E0A2FA3014D3}" srcOrd="0" destOrd="0" presId="urn:microsoft.com/office/officeart/2016/7/layout/HorizontalActionList"/>
    <dgm:cxn modelId="{37E89682-9F2A-4297-8A24-775A484332C1}" type="presOf" srcId="{7B7ABEB5-BAAF-4AF8-B17D-F4191D640581}" destId="{951ED011-87BC-4675-97A9-869C5976CAC0}" srcOrd="0" destOrd="0" presId="urn:microsoft.com/office/officeart/2016/7/layout/HorizontalActionList"/>
    <dgm:cxn modelId="{C5FD8C9A-8FA8-4FAB-9AA6-43528218E8F6}" type="presOf" srcId="{C239A22E-0C73-4EF4-BC38-4EB86B2AACEA}" destId="{6273B7AE-D04E-4E9E-BCD2-AF1C70D44124}" srcOrd="0" destOrd="0" presId="urn:microsoft.com/office/officeart/2016/7/layout/HorizontalActionList"/>
    <dgm:cxn modelId="{22C43FC1-B340-4BB2-90C3-F572CD82E5B1}" type="presOf" srcId="{622480A3-79D3-4CDE-AD98-EFBEA89D9554}" destId="{8E01E390-9C03-481B-8BD4-8C4C0343F05A}" srcOrd="0" destOrd="0" presId="urn:microsoft.com/office/officeart/2016/7/layout/HorizontalActionList"/>
    <dgm:cxn modelId="{79F186C2-9C5D-4A01-92DC-EFA0BF32A894}" srcId="{C239A22E-0C73-4EF4-BC38-4EB86B2AACEA}" destId="{935A2F8C-785E-463F-9324-47ED6D9FB5D3}" srcOrd="2" destOrd="0" parTransId="{1392F8F1-A47C-4974-B5D3-E9F074715C36}" sibTransId="{E27532C9-8757-42BE-A22D-A71B0D553793}"/>
    <dgm:cxn modelId="{A23781C3-8B85-469C-AA1F-53CC337A8BC8}" srcId="{C239A22E-0C73-4EF4-BC38-4EB86B2AACEA}" destId="{6FFC88FE-51C9-48BF-AB73-00CE0253903E}" srcOrd="0" destOrd="0" parTransId="{E75C1897-C1FD-415A-88AE-202098877FD1}" sibTransId="{211BDFEC-71E0-48CE-A0F1-0E796ECAF286}"/>
    <dgm:cxn modelId="{E2AFEECA-F297-4A3F-BAAC-11CC8A7E5944}" srcId="{F268C920-8648-4FE2-A1C1-2B52520B126A}" destId="{78CC5A8A-5E51-48CD-8F4E-103F56400DF3}" srcOrd="0" destOrd="0" parTransId="{E65A3CF9-321F-4A9F-A678-AF3258DCB960}" sibTransId="{43C1045B-3657-4C26-9EC2-ECED572C9C11}"/>
    <dgm:cxn modelId="{B6AF86F6-4CA8-4C3C-BD20-19B98584C8DB}" srcId="{C239A22E-0C73-4EF4-BC38-4EB86B2AACEA}" destId="{B06372CB-E6B4-47F3-8AE3-DB2E5FE0596B}" srcOrd="4" destOrd="0" parTransId="{54B230A4-21E4-4199-ABE3-48C0AB95688D}" sibTransId="{0F26081A-6FC4-486F-B41A-F9A9A0BDAF8D}"/>
    <dgm:cxn modelId="{BB1918FA-ACA9-4030-91DD-B854F7ED59F8}" type="presOf" srcId="{B06372CB-E6B4-47F3-8AE3-DB2E5FE0596B}" destId="{0BCC87A8-6767-48BC-BF44-73CA8983E740}" srcOrd="0" destOrd="0" presId="urn:microsoft.com/office/officeart/2016/7/layout/HorizontalActionList"/>
    <dgm:cxn modelId="{FAB7CB08-0E23-47F3-A7C7-6F839195331C}" type="presParOf" srcId="{6273B7AE-D04E-4E9E-BCD2-AF1C70D44124}" destId="{FBEF308A-E339-4C9B-BA76-8440714592D8}" srcOrd="0" destOrd="0" presId="urn:microsoft.com/office/officeart/2016/7/layout/HorizontalActionList"/>
    <dgm:cxn modelId="{DDD3B282-6090-4460-9840-14E9EBEB289B}" type="presParOf" srcId="{FBEF308A-E339-4C9B-BA76-8440714592D8}" destId="{76CBFC3D-D90D-4DBD-BC3E-BA5E561C41FA}" srcOrd="0" destOrd="0" presId="urn:microsoft.com/office/officeart/2016/7/layout/HorizontalActionList"/>
    <dgm:cxn modelId="{C6295C2B-EC28-44BF-A03A-174D113134AC}" type="presParOf" srcId="{FBEF308A-E339-4C9B-BA76-8440714592D8}" destId="{D405A3C8-E91E-4D5A-8EE4-B8370F43EAFD}" srcOrd="1" destOrd="0" presId="urn:microsoft.com/office/officeart/2016/7/layout/HorizontalActionList"/>
    <dgm:cxn modelId="{26AEE6E7-F642-4AF8-889A-FC656452D21F}" type="presParOf" srcId="{6273B7AE-D04E-4E9E-BCD2-AF1C70D44124}" destId="{33A42CD3-4630-42B0-8E1F-077D7A9EF8ED}" srcOrd="1" destOrd="0" presId="urn:microsoft.com/office/officeart/2016/7/layout/HorizontalActionList"/>
    <dgm:cxn modelId="{F5DC6FD2-BE0A-4E15-B0C3-9A96AC754AE9}" type="presParOf" srcId="{6273B7AE-D04E-4E9E-BCD2-AF1C70D44124}" destId="{F822E6C5-7508-450C-BC8B-660CC0365B60}" srcOrd="2" destOrd="0" presId="urn:microsoft.com/office/officeart/2016/7/layout/HorizontalActionList"/>
    <dgm:cxn modelId="{0BDE9D06-3626-46AC-A002-709BA4010825}" type="presParOf" srcId="{F822E6C5-7508-450C-BC8B-660CC0365B60}" destId="{CE0037E7-66F1-47F4-AA5F-07A59C43619B}" srcOrd="0" destOrd="0" presId="urn:microsoft.com/office/officeart/2016/7/layout/HorizontalActionList"/>
    <dgm:cxn modelId="{B902EBE7-870C-4027-A292-3B732BB42502}" type="presParOf" srcId="{F822E6C5-7508-450C-BC8B-660CC0365B60}" destId="{002C4195-B10D-4146-87DF-D7D201D9F73F}" srcOrd="1" destOrd="0" presId="urn:microsoft.com/office/officeart/2016/7/layout/HorizontalActionList"/>
    <dgm:cxn modelId="{ED8AFBB1-58FB-44CE-89F7-859967A27D31}" type="presParOf" srcId="{6273B7AE-D04E-4E9E-BCD2-AF1C70D44124}" destId="{BD7709EA-5457-4084-B224-8C75B34429DF}" srcOrd="3" destOrd="0" presId="urn:microsoft.com/office/officeart/2016/7/layout/HorizontalActionList"/>
    <dgm:cxn modelId="{30CE1A86-1463-4D7E-904B-B079364D0B3D}" type="presParOf" srcId="{6273B7AE-D04E-4E9E-BCD2-AF1C70D44124}" destId="{C4694664-05F3-4C22-BCEA-B1DAABA855DC}" srcOrd="4" destOrd="0" presId="urn:microsoft.com/office/officeart/2016/7/layout/HorizontalActionList"/>
    <dgm:cxn modelId="{EF18EB41-0813-4C49-A9C7-50F0CDD01780}" type="presParOf" srcId="{C4694664-05F3-4C22-BCEA-B1DAABA855DC}" destId="{A5DA2BDB-D3BD-4C75-AFD6-29FE4A4498CD}" srcOrd="0" destOrd="0" presId="urn:microsoft.com/office/officeart/2016/7/layout/HorizontalActionList"/>
    <dgm:cxn modelId="{880C8698-3C92-4069-8D27-4F66FA0FD7B0}" type="presParOf" srcId="{C4694664-05F3-4C22-BCEA-B1DAABA855DC}" destId="{951ED011-87BC-4675-97A9-869C5976CAC0}" srcOrd="1" destOrd="0" presId="urn:microsoft.com/office/officeart/2016/7/layout/HorizontalActionList"/>
    <dgm:cxn modelId="{6A7141C6-792A-459C-85F4-53B42DC3952D}" type="presParOf" srcId="{6273B7AE-D04E-4E9E-BCD2-AF1C70D44124}" destId="{6C8631D3-CD1F-449E-8D0A-9229145B2E32}" srcOrd="5" destOrd="0" presId="urn:microsoft.com/office/officeart/2016/7/layout/HorizontalActionList"/>
    <dgm:cxn modelId="{738EB336-A613-42E9-A863-3B627523B1A5}" type="presParOf" srcId="{6273B7AE-D04E-4E9E-BCD2-AF1C70D44124}" destId="{03B55B4C-A1B9-4EA8-8268-9C43484DAB5B}" srcOrd="6" destOrd="0" presId="urn:microsoft.com/office/officeart/2016/7/layout/HorizontalActionList"/>
    <dgm:cxn modelId="{7334C520-D1EC-4523-94F7-EAFEF52BAD74}" type="presParOf" srcId="{03B55B4C-A1B9-4EA8-8268-9C43484DAB5B}" destId="{6554DA80-2099-4851-BE4E-E0A2FA3014D3}" srcOrd="0" destOrd="0" presId="urn:microsoft.com/office/officeart/2016/7/layout/HorizontalActionList"/>
    <dgm:cxn modelId="{09B63D60-C3C1-479B-B39F-C7106B2DC9B1}" type="presParOf" srcId="{03B55B4C-A1B9-4EA8-8268-9C43484DAB5B}" destId="{E8E29E97-626E-45F7-996B-86E838EEC7B3}" srcOrd="1" destOrd="0" presId="urn:microsoft.com/office/officeart/2016/7/layout/HorizontalActionList"/>
    <dgm:cxn modelId="{6C38BA35-D94E-4C92-8F10-C70416A5D67A}" type="presParOf" srcId="{6273B7AE-D04E-4E9E-BCD2-AF1C70D44124}" destId="{1A5E7910-1AA1-43E4-B7C1-3488364371AD}" srcOrd="7" destOrd="0" presId="urn:microsoft.com/office/officeart/2016/7/layout/HorizontalActionList"/>
    <dgm:cxn modelId="{576936B5-C909-4A2A-8F34-50CD471A0AD4}" type="presParOf" srcId="{6273B7AE-D04E-4E9E-BCD2-AF1C70D44124}" destId="{B0D26C58-030F-41AC-AC9C-C516CC4FBAD5}" srcOrd="8" destOrd="0" presId="urn:microsoft.com/office/officeart/2016/7/layout/HorizontalActionList"/>
    <dgm:cxn modelId="{BA6FE4D4-C6A1-4BB5-A0E9-F7F28C2A7294}" type="presParOf" srcId="{B0D26C58-030F-41AC-AC9C-C516CC4FBAD5}" destId="{0BCC87A8-6767-48BC-BF44-73CA8983E740}" srcOrd="0" destOrd="0" presId="urn:microsoft.com/office/officeart/2016/7/layout/HorizontalActionList"/>
    <dgm:cxn modelId="{60AE9ABF-05BF-4E73-BF75-41A7C3BB50C0}" type="presParOf" srcId="{B0D26C58-030F-41AC-AC9C-C516CC4FBAD5}" destId="{8E01E390-9C03-481B-8BD4-8C4C0343F05A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D5DAA-ABCC-4103-A60E-45F36773189B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A0836-6D4A-4EA5-8D54-09B4B1963944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A5806-E09A-4BDD-834C-5B6E0802ABC5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 this project, you will design and build a fully functional web-based doctor appointment system. </a:t>
          </a:r>
        </a:p>
      </dsp:txBody>
      <dsp:txXfrm>
        <a:off x="1509882" y="708097"/>
        <a:ext cx="9005717" cy="1307257"/>
      </dsp:txXfrm>
    </dsp:sp>
    <dsp:sp modelId="{61448C43-381F-4865-A39D-F348FA05C8D3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852EA1-DECE-4528-A057-3E6DFF2F1D5B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876ED-196C-42D7-9120-C676F6349DEA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intended audience includes all stakeholders in the potential system. These include, but are not necessarily limited to, the following: Administrative Staff, doctors, patients and developers.</a:t>
          </a:r>
        </a:p>
      </dsp:txBody>
      <dsp:txXfrm>
        <a:off x="1509882" y="2342169"/>
        <a:ext cx="9005717" cy="1307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1DE05-DF4A-444C-B7F3-C6A0D5D1A49E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CC061-1989-48D1-BE49-B4A293F254E4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F3ACF-132F-4205-B4D0-0A442DDC2F2C}">
      <dsp:nvSpPr>
        <dsp:cNvPr id="0" name=""/>
        <dsp:cNvSpPr/>
      </dsp:nvSpPr>
      <dsp:spPr>
        <a:xfrm>
          <a:off x="1437631" y="531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Customers </a:t>
          </a:r>
        </a:p>
      </dsp:txBody>
      <dsp:txXfrm>
        <a:off x="1437631" y="531"/>
        <a:ext cx="4732020" cy="1244702"/>
      </dsp:txXfrm>
    </dsp:sp>
    <dsp:sp modelId="{AF68A742-DA77-4365-9E0E-8B2563B5610E}">
      <dsp:nvSpPr>
        <dsp:cNvPr id="0" name=""/>
        <dsp:cNvSpPr/>
      </dsp:nvSpPr>
      <dsp:spPr>
        <a:xfrm>
          <a:off x="6169651" y="531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book doctor's appointments anywhere globally; this can be done via the web browser.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Payment is made after the appointment.</a:t>
          </a:r>
        </a:p>
      </dsp:txBody>
      <dsp:txXfrm>
        <a:off x="6169651" y="531"/>
        <a:ext cx="4345948" cy="1244702"/>
      </dsp:txXfrm>
    </dsp:sp>
    <dsp:sp modelId="{340E4207-3D89-423A-8EB0-3454814B0534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7AF98-F71D-45AC-8BCD-AE2D891FA11A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5BABA-95D2-407A-A4EC-4FEB75786BC8}">
      <dsp:nvSpPr>
        <dsp:cNvPr id="0" name=""/>
        <dsp:cNvSpPr/>
      </dsp:nvSpPr>
      <dsp:spPr>
        <a:xfrm>
          <a:off x="1437631" y="1556410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Doctors </a:t>
          </a:r>
        </a:p>
      </dsp:txBody>
      <dsp:txXfrm>
        <a:off x="1437631" y="1556410"/>
        <a:ext cx="4732020" cy="1244702"/>
      </dsp:txXfrm>
    </dsp:sp>
    <dsp:sp modelId="{4E71B690-9B52-4611-93FA-107B645F1EEB}">
      <dsp:nvSpPr>
        <dsp:cNvPr id="0" name=""/>
        <dsp:cNvSpPr/>
      </dsp:nvSpPr>
      <dsp:spPr>
        <a:xfrm>
          <a:off x="6169651" y="1556410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register to this system,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view appointments and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determine available times for appointments, making them more convenient for patients.</a:t>
          </a:r>
        </a:p>
      </dsp:txBody>
      <dsp:txXfrm>
        <a:off x="6169651" y="1556410"/>
        <a:ext cx="4345948" cy="1244702"/>
      </dsp:txXfrm>
    </dsp:sp>
    <dsp:sp modelId="{85C6EC8A-62B2-48DD-B59F-BC50CB09B3DC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52AE6-F02F-4C86-9E7F-B43F95C9F4D7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CDC47-E370-4619-B847-CDE7B373D50E}">
      <dsp:nvSpPr>
        <dsp:cNvPr id="0" name=""/>
        <dsp:cNvSpPr/>
      </dsp:nvSpPr>
      <dsp:spPr>
        <a:xfrm>
          <a:off x="1437631" y="3112289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Administrators also have </a:t>
          </a:r>
        </a:p>
      </dsp:txBody>
      <dsp:txXfrm>
        <a:off x="1437631" y="3112289"/>
        <a:ext cx="4732020" cy="1244702"/>
      </dsp:txXfrm>
    </dsp:sp>
    <dsp:sp modelId="{E98A2D44-EF86-43AE-BD53-BD1F451D1F9E}">
      <dsp:nvSpPr>
        <dsp:cNvPr id="0" name=""/>
        <dsp:cNvSpPr/>
      </dsp:nvSpPr>
      <dsp:spPr>
        <a:xfrm>
          <a:off x="6169651" y="3112289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access to the website and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change the information of the website and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have access to the database.</a:t>
          </a:r>
        </a:p>
      </dsp:txBody>
      <dsp:txXfrm>
        <a:off x="6169651" y="3112289"/>
        <a:ext cx="4345948" cy="1244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BFC3D-D90D-4DBD-BC3E-BA5E561C41FA}">
      <dsp:nvSpPr>
        <dsp:cNvPr id="0" name=""/>
        <dsp:cNvSpPr/>
      </dsp:nvSpPr>
      <dsp:spPr>
        <a:xfrm>
          <a:off x="8438" y="907084"/>
          <a:ext cx="2011600" cy="6034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61" tIns="158961" rIns="158961" bIns="158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Provide</a:t>
          </a:r>
        </a:p>
      </dsp:txBody>
      <dsp:txXfrm>
        <a:off x="8438" y="907084"/>
        <a:ext cx="2011600" cy="603480"/>
      </dsp:txXfrm>
    </dsp:sp>
    <dsp:sp modelId="{D405A3C8-E91E-4D5A-8EE4-B8370F43EAFD}">
      <dsp:nvSpPr>
        <dsp:cNvPr id="0" name=""/>
        <dsp:cNvSpPr/>
      </dsp:nvSpPr>
      <dsp:spPr>
        <a:xfrm>
          <a:off x="8438" y="1510564"/>
          <a:ext cx="2011600" cy="211777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701" tIns="198701" rIns="198701" bIns="198701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provide an application that enables patients to book an appointment with any available doctor.</a:t>
          </a:r>
        </a:p>
      </dsp:txBody>
      <dsp:txXfrm>
        <a:off x="8438" y="1510564"/>
        <a:ext cx="2011600" cy="2117774"/>
      </dsp:txXfrm>
    </dsp:sp>
    <dsp:sp modelId="{CE0037E7-66F1-47F4-AA5F-07A59C43619B}">
      <dsp:nvSpPr>
        <dsp:cNvPr id="0" name=""/>
        <dsp:cNvSpPr/>
      </dsp:nvSpPr>
      <dsp:spPr>
        <a:xfrm>
          <a:off x="2127933" y="907084"/>
          <a:ext cx="2011600" cy="6034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61" tIns="158961" rIns="158961" bIns="158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View</a:t>
          </a:r>
          <a:endParaRPr lang="en-US" sz="2000" kern="1200" dirty="0"/>
        </a:p>
      </dsp:txBody>
      <dsp:txXfrm>
        <a:off x="2127933" y="907084"/>
        <a:ext cx="2011600" cy="603480"/>
      </dsp:txXfrm>
    </dsp:sp>
    <dsp:sp modelId="{002C4195-B10D-4146-87DF-D7D201D9F73F}">
      <dsp:nvSpPr>
        <dsp:cNvPr id="0" name=""/>
        <dsp:cNvSpPr/>
      </dsp:nvSpPr>
      <dsp:spPr>
        <a:xfrm>
          <a:off x="2127933" y="1510564"/>
          <a:ext cx="2011600" cy="211777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701" tIns="198701" rIns="198701" bIns="198701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Doctors will be able to view their appointments and manage them properly.</a:t>
          </a:r>
        </a:p>
      </dsp:txBody>
      <dsp:txXfrm>
        <a:off x="2127933" y="1510564"/>
        <a:ext cx="2011600" cy="2117774"/>
      </dsp:txXfrm>
    </dsp:sp>
    <dsp:sp modelId="{A5DA2BDB-D3BD-4C75-AFD6-29FE4A4498CD}">
      <dsp:nvSpPr>
        <dsp:cNvPr id="0" name=""/>
        <dsp:cNvSpPr/>
      </dsp:nvSpPr>
      <dsp:spPr>
        <a:xfrm>
          <a:off x="4247427" y="907084"/>
          <a:ext cx="2011600" cy="603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61" tIns="158961" rIns="158961" bIns="158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Coordinate</a:t>
          </a:r>
        </a:p>
      </dsp:txBody>
      <dsp:txXfrm>
        <a:off x="4247427" y="907084"/>
        <a:ext cx="2011600" cy="603480"/>
      </dsp:txXfrm>
    </dsp:sp>
    <dsp:sp modelId="{951ED011-87BC-4675-97A9-869C5976CAC0}">
      <dsp:nvSpPr>
        <dsp:cNvPr id="0" name=""/>
        <dsp:cNvSpPr/>
      </dsp:nvSpPr>
      <dsp:spPr>
        <a:xfrm>
          <a:off x="4247427" y="1510564"/>
          <a:ext cx="2011600" cy="211777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701" tIns="198701" rIns="198701" bIns="198701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coordinate various calendars and find available time slots for appointments.</a:t>
          </a:r>
        </a:p>
      </dsp:txBody>
      <dsp:txXfrm>
        <a:off x="4247427" y="1510564"/>
        <a:ext cx="2011600" cy="2117774"/>
      </dsp:txXfrm>
    </dsp:sp>
    <dsp:sp modelId="{6554DA80-2099-4851-BE4E-E0A2FA3014D3}">
      <dsp:nvSpPr>
        <dsp:cNvPr id="0" name=""/>
        <dsp:cNvSpPr/>
      </dsp:nvSpPr>
      <dsp:spPr>
        <a:xfrm>
          <a:off x="6366922" y="907084"/>
          <a:ext cx="2011600" cy="6034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61" tIns="158961" rIns="158961" bIns="158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Reserve</a:t>
          </a:r>
        </a:p>
      </dsp:txBody>
      <dsp:txXfrm>
        <a:off x="6366922" y="907084"/>
        <a:ext cx="2011600" cy="603480"/>
      </dsp:txXfrm>
    </dsp:sp>
    <dsp:sp modelId="{E8E29E97-626E-45F7-996B-86E838EEC7B3}">
      <dsp:nvSpPr>
        <dsp:cNvPr id="0" name=""/>
        <dsp:cNvSpPr/>
      </dsp:nvSpPr>
      <dsp:spPr>
        <a:xfrm>
          <a:off x="6366922" y="1510564"/>
          <a:ext cx="2011600" cy="211777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701" tIns="198701" rIns="198701" bIns="198701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reserve equipment and rooms for the appointment.</a:t>
          </a:r>
        </a:p>
      </dsp:txBody>
      <dsp:txXfrm>
        <a:off x="6366922" y="1510564"/>
        <a:ext cx="2011600" cy="2117774"/>
      </dsp:txXfrm>
    </dsp:sp>
    <dsp:sp modelId="{0BCC87A8-6767-48BC-BF44-73CA8983E740}">
      <dsp:nvSpPr>
        <dsp:cNvPr id="0" name=""/>
        <dsp:cNvSpPr/>
      </dsp:nvSpPr>
      <dsp:spPr>
        <a:xfrm>
          <a:off x="8486417" y="907084"/>
          <a:ext cx="2011600" cy="6034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61" tIns="158961" rIns="158961" bIns="158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Alert</a:t>
          </a:r>
        </a:p>
      </dsp:txBody>
      <dsp:txXfrm>
        <a:off x="8486417" y="907084"/>
        <a:ext cx="2011600" cy="603480"/>
      </dsp:txXfrm>
    </dsp:sp>
    <dsp:sp modelId="{8E01E390-9C03-481B-8BD4-8C4C0343F05A}">
      <dsp:nvSpPr>
        <dsp:cNvPr id="0" name=""/>
        <dsp:cNvSpPr/>
      </dsp:nvSpPr>
      <dsp:spPr>
        <a:xfrm>
          <a:off x="8486417" y="1510564"/>
          <a:ext cx="2011600" cy="211777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701" tIns="198701" rIns="198701" bIns="198701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alert patients in case there is an earlier available time slot.</a:t>
          </a:r>
        </a:p>
      </dsp:txBody>
      <dsp:txXfrm>
        <a:off x="8486417" y="1510564"/>
        <a:ext cx="2011600" cy="2117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D43416-88E1-4AA8-BE0F-8B4A02825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771CFC1-754F-41C5-B83F-83F2C4939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8DD3DA4-BC74-4C3B-AED0-22067710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AB4B-7E2B-436C-8650-01DD7427C1A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126513-A6D8-44AA-9EB5-289ACAB4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4B0174D-EC73-40CA-857C-11E89ECF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0858-993F-437E-887E-BAACE33B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199BA8-90D8-4879-9D62-2206A642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0D0F1E5-AB61-49ED-B6A3-42302F1EE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4DB285B-2E93-4D91-809B-9B878DC9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AB4B-7E2B-436C-8650-01DD7427C1A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0C5A19D-5680-432A-8D2A-DA75E718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329549E-B840-49E4-9ADB-78A711A8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0858-993F-437E-887E-BAACE33B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C21A059-96E3-4CF5-B256-B664F93AB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9DC6F65-8BC6-4B6C-91B8-C63C5BE12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E4F337-8CA2-47AF-998E-95AEE841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AB4B-7E2B-436C-8650-01DD7427C1A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E069C9-688D-4FED-96ED-B96A027E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1FF1B34-D5AC-4F91-A43D-A073490D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0858-993F-437E-887E-BAACE33B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7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8A5D9E-A640-4FF9-8D24-86BB778D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0F74D1-9877-4A0C-8A85-B525971F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CE6F961-B0C5-45ED-9F2F-083D6533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AB4B-7E2B-436C-8650-01DD7427C1A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D1C354A-42B4-48F8-B44D-3F76864C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7E4870B-5215-4B43-81C9-8FEC2BE1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0858-993F-437E-887E-BAACE33B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1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320049-F3FE-4A6B-83FE-460C3322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4623B91-4928-44B2-8865-9D9AE5DD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421B188-8904-41D4-A7C1-63DAA9A4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AB4B-7E2B-436C-8650-01DD7427C1A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313E773-51A0-42F4-9C80-D94965C1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A460FF1-7392-434A-A5A6-D32F4650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0858-993F-437E-887E-BAACE33B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5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97DD8F-715A-421F-8CB2-9C274573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7D368C-5E78-4863-AC8A-C7E21C48C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A8C67CC-0833-49FD-89E2-4D0CB71F4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871EC28-2156-4189-BE66-BC3FF142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AB4B-7E2B-436C-8650-01DD7427C1A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ECA4922-B5DC-44CB-9F28-6F6C0E5C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92B012C-72AC-4854-9356-41084C3D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0858-993F-437E-887E-BAACE33B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1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7001E6-9555-4436-86EB-8EF77581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F2B368C-C21D-4D6D-B292-D9838A738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CA61D7C-81E0-4651-A3E8-F9A85E438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50F51BC-5921-4561-B9D0-7497CC111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5E1464B-C210-4864-90E6-B1FF13744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98759FB-DBC8-429A-913A-1B490917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AB4B-7E2B-436C-8650-01DD7427C1A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F9FD90F-44F3-417C-8063-52E9D1E8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D2F0485-B710-432F-BD81-CF82FAC01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0858-993F-437E-887E-BAACE33B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5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16A285-B7D9-4E16-BBCC-E6349BAAF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3398022-2E6D-46DA-841E-F7B2577E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AB4B-7E2B-436C-8650-01DD7427C1A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4BF89F9-D247-4413-9687-3DE76AFF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3AB5903-8801-40A6-BEAA-0D63081B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0858-993F-437E-887E-BAACE33B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2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0CE87A1-4B0F-47C8-AD15-8F1035AF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AB4B-7E2B-436C-8650-01DD7427C1A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C694634-E81C-4376-866D-FD5D3E66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745BF3E-C174-443A-9D80-07C0DC9D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0858-993F-437E-887E-BAACE33B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7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0F8499-F08E-4AA5-B8D6-BC33FF06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80F692-40DB-4328-B890-095240538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3F04282-75AF-4802-8B30-A045997FA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5EEAFA4-8E46-47F1-864B-9F2950B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AB4B-7E2B-436C-8650-01DD7427C1A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301DCD3-1763-4BF5-9878-96667284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F94E760-2BB7-40C0-AFC0-BF436A2F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0858-993F-437E-887E-BAACE33B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FBC492-180D-424E-A68F-1823C36C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4F6F201-C8DC-4CD2-B569-2F4FB7B67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731F428-FEBF-4F99-9386-CE31F30C6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8852834-C848-4B73-AC2C-040977DE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AB4B-7E2B-436C-8650-01DD7427C1A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E056012-7C8B-445B-9883-C5C68188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31AE753-0AAF-4130-9500-1E15959A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0858-993F-437E-887E-BAACE33B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6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00FBE6D-4CA0-452B-BB44-75FEBFC7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0EEDB1C-5972-4797-995D-E0A102AB6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7DBF670-DEDC-4CFA-A8E0-6195559F7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0AB4B-7E2B-436C-8650-01DD7427C1A7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C887854-4F19-437D-A382-27D64DA8A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617C469-F285-4577-A852-95C570CD4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40858-993F-437E-887E-BAACE33BE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8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142CAEC-AEA8-45BA-AF4D-ACACAB4A0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tr-TR" sz="6600"/>
              <a:t>WEEK10</a:t>
            </a:r>
            <a:endParaRPr lang="en-US" sz="66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C823EC0-76AD-4486-920C-377C9EF59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tr-TR" sz="2800">
                <a:solidFill>
                  <a:srgbClr val="FFFFFF"/>
                </a:solidFill>
              </a:rPr>
              <a:t>SEQUENCE DIAGRAM</a:t>
            </a:r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9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ACB59F9A-7438-AAD4-5162-A19F0A25D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61030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66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7F477765-58FE-D815-4FA3-9E7C2925C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20173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844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9A4C8B8-6D66-4072-B1CF-F405BB7C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3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system will</a:t>
            </a:r>
            <a:br>
              <a:rPr lang="tr-TR" sz="3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FBF11DF6-8E43-2DCC-F448-C765F056C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631624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354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35599A4-6B9F-4AEA-99BB-AA8B5B4D6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2570019" cy="31361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38A0F3C-CD2C-4869-BD45-35952660C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5" t="1293" r="5834"/>
          <a:stretch/>
        </p:blipFill>
        <p:spPr>
          <a:xfrm>
            <a:off x="3048000" y="542319"/>
            <a:ext cx="8571345" cy="577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4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C449C1D-CD01-4B54-86E4-80E33877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8947723-99DF-4844-9857-E36E619C2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689" y="440866"/>
            <a:ext cx="6495943" cy="597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4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192</Words>
  <Application>Microsoft Office PowerPoint</Application>
  <PresentationFormat>Geniş ekran</PresentationFormat>
  <Paragraphs>28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WEEK10</vt:lpstr>
      <vt:lpstr>PowerPoint Sunusu</vt:lpstr>
      <vt:lpstr>PowerPoint Sunusu</vt:lpstr>
      <vt:lpstr>Your system will </vt:lpstr>
      <vt:lpstr>Use case Diagram</vt:lpstr>
      <vt:lpstr>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WEEK10</dc:title>
  <dc:creator>Aybüke Keçeci</dc:creator>
  <cp:lastModifiedBy>Aybüke Keçeci</cp:lastModifiedBy>
  <cp:revision>2</cp:revision>
  <dcterms:created xsi:type="dcterms:W3CDTF">2022-04-12T08:36:08Z</dcterms:created>
  <dcterms:modified xsi:type="dcterms:W3CDTF">2022-04-12T08:59:19Z</dcterms:modified>
</cp:coreProperties>
</file>