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A620"/>
    <a:srgbClr val="E8A040"/>
    <a:srgbClr val="FFD347"/>
    <a:srgbClr val="FFE697"/>
    <a:srgbClr val="E7D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D4F1A-AA5D-D7A9-B67A-63253448200F}" v="289" dt="2023-05-15T20:47:01.494"/>
    <p1510:client id="{82897FC9-5DC6-4AFE-AA6F-09440A09ECCA}" v="29" dt="2023-05-15T20:47:38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ED CICAK" userId="S::21070006208@stu.yasar.edu.tr::a1988e7f-45a2-486c-9d3c-df70e74df792" providerId="AD" clId="Web-{82897FC9-5DC6-4AFE-AA6F-09440A09ECCA}"/>
    <pc:docChg chg="modSld">
      <pc:chgData name="MUHAMED CICAK" userId="S::21070006208@stu.yasar.edu.tr::a1988e7f-45a2-486c-9d3c-df70e74df792" providerId="AD" clId="Web-{82897FC9-5DC6-4AFE-AA6F-09440A09ECCA}" dt="2023-05-15T20:47:38.661" v="90" actId="1076"/>
      <pc:docMkLst>
        <pc:docMk/>
      </pc:docMkLst>
      <pc:sldChg chg="modSp">
        <pc:chgData name="MUHAMED CICAK" userId="S::21070006208@stu.yasar.edu.tr::a1988e7f-45a2-486c-9d3c-df70e74df792" providerId="AD" clId="Web-{82897FC9-5DC6-4AFE-AA6F-09440A09ECCA}" dt="2023-05-15T20:19:07.494" v="9" actId="20577"/>
        <pc:sldMkLst>
          <pc:docMk/>
          <pc:sldMk cId="93628653" sldId="257"/>
        </pc:sldMkLst>
        <pc:graphicFrameChg chg="modGraphic">
          <ac:chgData name="MUHAMED CICAK" userId="S::21070006208@stu.yasar.edu.tr::a1988e7f-45a2-486c-9d3c-df70e74df792" providerId="AD" clId="Web-{82897FC9-5DC6-4AFE-AA6F-09440A09ECCA}" dt="2023-05-15T20:19:07.494" v="9" actId="20577"/>
          <ac:graphicFrameMkLst>
            <pc:docMk/>
            <pc:sldMk cId="93628653" sldId="257"/>
            <ac:graphicFrameMk id="6" creationId="{00000000-0000-0000-0000-000000000000}"/>
          </ac:graphicFrameMkLst>
        </pc:graphicFrameChg>
      </pc:sldChg>
      <pc:sldChg chg="modSp">
        <pc:chgData name="MUHAMED CICAK" userId="S::21070006208@stu.yasar.edu.tr::a1988e7f-45a2-486c-9d3c-df70e74df792" providerId="AD" clId="Web-{82897FC9-5DC6-4AFE-AA6F-09440A09ECCA}" dt="2023-05-15T20:20:37.153" v="61" actId="20577"/>
        <pc:sldMkLst>
          <pc:docMk/>
          <pc:sldMk cId="2743298420" sldId="259"/>
        </pc:sldMkLst>
        <pc:graphicFrameChg chg="modGraphic">
          <ac:chgData name="MUHAMED CICAK" userId="S::21070006208@stu.yasar.edu.tr::a1988e7f-45a2-486c-9d3c-df70e74df792" providerId="AD" clId="Web-{82897FC9-5DC6-4AFE-AA6F-09440A09ECCA}" dt="2023-05-15T20:20:37.153" v="61" actId="20577"/>
          <ac:graphicFrameMkLst>
            <pc:docMk/>
            <pc:sldMk cId="2743298420" sldId="259"/>
            <ac:graphicFrameMk id="4" creationId="{00000000-0000-0000-0000-000000000000}"/>
          </ac:graphicFrameMkLst>
        </pc:graphicFrameChg>
      </pc:sldChg>
      <pc:sldChg chg="modSp">
        <pc:chgData name="MUHAMED CICAK" userId="S::21070006208@stu.yasar.edu.tr::a1988e7f-45a2-486c-9d3c-df70e74df792" providerId="AD" clId="Web-{82897FC9-5DC6-4AFE-AA6F-09440A09ECCA}" dt="2023-05-15T20:40:32.823" v="65" actId="1076"/>
        <pc:sldMkLst>
          <pc:docMk/>
          <pc:sldMk cId="1977189155" sldId="270"/>
        </pc:sldMkLst>
        <pc:picChg chg="mod">
          <ac:chgData name="MUHAMED CICAK" userId="S::21070006208@stu.yasar.edu.tr::a1988e7f-45a2-486c-9d3c-df70e74df792" providerId="AD" clId="Web-{82897FC9-5DC6-4AFE-AA6F-09440A09ECCA}" dt="2023-05-15T20:40:32.823" v="65" actId="1076"/>
          <ac:picMkLst>
            <pc:docMk/>
            <pc:sldMk cId="1977189155" sldId="270"/>
            <ac:picMk id="5" creationId="{D526FC1D-1306-0CE3-805D-81988F8F2E2A}"/>
          </ac:picMkLst>
        </pc:picChg>
      </pc:sldChg>
      <pc:sldChg chg="modSp">
        <pc:chgData name="MUHAMED CICAK" userId="S::21070006208@stu.yasar.edu.tr::a1988e7f-45a2-486c-9d3c-df70e74df792" providerId="AD" clId="Web-{82897FC9-5DC6-4AFE-AA6F-09440A09ECCA}" dt="2023-05-15T20:44:03.343" v="72" actId="1076"/>
        <pc:sldMkLst>
          <pc:docMk/>
          <pc:sldMk cId="1860584380" sldId="272"/>
        </pc:sldMkLst>
        <pc:picChg chg="mod">
          <ac:chgData name="MUHAMED CICAK" userId="S::21070006208@stu.yasar.edu.tr::a1988e7f-45a2-486c-9d3c-df70e74df792" providerId="AD" clId="Web-{82897FC9-5DC6-4AFE-AA6F-09440A09ECCA}" dt="2023-05-15T20:43:53.937" v="69" actId="1076"/>
          <ac:picMkLst>
            <pc:docMk/>
            <pc:sldMk cId="1860584380" sldId="272"/>
            <ac:picMk id="3" creationId="{81AF09F0-445D-DFC0-0D13-25261FB00E8D}"/>
          </ac:picMkLst>
        </pc:picChg>
        <pc:picChg chg="mod">
          <ac:chgData name="MUHAMED CICAK" userId="S::21070006208@stu.yasar.edu.tr::a1988e7f-45a2-486c-9d3c-df70e74df792" providerId="AD" clId="Web-{82897FC9-5DC6-4AFE-AA6F-09440A09ECCA}" dt="2023-05-15T20:44:03.343" v="72" actId="1076"/>
          <ac:picMkLst>
            <pc:docMk/>
            <pc:sldMk cId="1860584380" sldId="272"/>
            <ac:picMk id="5" creationId="{D1A9AE73-3217-A3CD-BDC7-185A65FBB57F}"/>
          </ac:picMkLst>
        </pc:picChg>
        <pc:picChg chg="mod">
          <ac:chgData name="MUHAMED CICAK" userId="S::21070006208@stu.yasar.edu.tr::a1988e7f-45a2-486c-9d3c-df70e74df792" providerId="AD" clId="Web-{82897FC9-5DC6-4AFE-AA6F-09440A09ECCA}" dt="2023-05-15T20:43:48.781" v="67" actId="1076"/>
          <ac:picMkLst>
            <pc:docMk/>
            <pc:sldMk cId="1860584380" sldId="272"/>
            <ac:picMk id="6" creationId="{779A6709-5962-BCE3-B05C-D2C872A52CAB}"/>
          </ac:picMkLst>
        </pc:picChg>
      </pc:sldChg>
      <pc:sldChg chg="modSp">
        <pc:chgData name="MUHAMED CICAK" userId="S::21070006208@stu.yasar.edu.tr::a1988e7f-45a2-486c-9d3c-df70e74df792" providerId="AD" clId="Web-{82897FC9-5DC6-4AFE-AA6F-09440A09ECCA}" dt="2023-05-15T20:47:38.661" v="90" actId="1076"/>
        <pc:sldMkLst>
          <pc:docMk/>
          <pc:sldMk cId="459189840" sldId="273"/>
        </pc:sldMkLst>
        <pc:spChg chg="mod">
          <ac:chgData name="MUHAMED CICAK" userId="S::21070006208@stu.yasar.edu.tr::a1988e7f-45a2-486c-9d3c-df70e74df792" providerId="AD" clId="Web-{82897FC9-5DC6-4AFE-AA6F-09440A09ECCA}" dt="2023-05-15T20:47:38.661" v="90" actId="1076"/>
          <ac:spMkLst>
            <pc:docMk/>
            <pc:sldMk cId="459189840" sldId="273"/>
            <ac:spMk id="4" creationId="{16DE0E2F-A758-7CA4-CE31-D6C2AC24AA49}"/>
          </ac:spMkLst>
        </pc:spChg>
        <pc:picChg chg="mod">
          <ac:chgData name="MUHAMED CICAK" userId="S::21070006208@stu.yasar.edu.tr::a1988e7f-45a2-486c-9d3c-df70e74df792" providerId="AD" clId="Web-{82897FC9-5DC6-4AFE-AA6F-09440A09ECCA}" dt="2023-05-15T20:47:26.567" v="87" actId="1076"/>
          <ac:picMkLst>
            <pc:docMk/>
            <pc:sldMk cId="459189840" sldId="273"/>
            <ac:picMk id="5" creationId="{CF956F36-B0A7-6994-729A-96333151E636}"/>
          </ac:picMkLst>
        </pc:picChg>
        <pc:picChg chg="mod">
          <ac:chgData name="MUHAMED CICAK" userId="S::21070006208@stu.yasar.edu.tr::a1988e7f-45a2-486c-9d3c-df70e74df792" providerId="AD" clId="Web-{82897FC9-5DC6-4AFE-AA6F-09440A09ECCA}" dt="2023-05-15T20:47:31.145" v="88" actId="1076"/>
          <ac:picMkLst>
            <pc:docMk/>
            <pc:sldMk cId="459189840" sldId="273"/>
            <ac:picMk id="6" creationId="{342D5A3C-234E-F58F-34B6-79E6210D594A}"/>
          </ac:picMkLst>
        </pc:picChg>
      </pc:sldChg>
    </pc:docChg>
  </pc:docChgLst>
  <pc:docChgLst>
    <pc:chgData name="MELİS ÖZVERİ" userId="S::20070002011@stu.yasar.edu.tr::f5475c19-aed0-415a-a371-8d77843c2a9c" providerId="AD" clId="Web-{7A1D4F1A-AA5D-D7A9-B67A-63253448200F}"/>
    <pc:docChg chg="addSld delSld modSld">
      <pc:chgData name="MELİS ÖZVERİ" userId="S::20070002011@stu.yasar.edu.tr::f5475c19-aed0-415a-a371-8d77843c2a9c" providerId="AD" clId="Web-{7A1D4F1A-AA5D-D7A9-B67A-63253448200F}" dt="2023-05-15T20:47:01.494" v="331"/>
      <pc:docMkLst>
        <pc:docMk/>
      </pc:docMkLst>
      <pc:sldChg chg="modSp">
        <pc:chgData name="MELİS ÖZVERİ" userId="S::20070002011@stu.yasar.edu.tr::f5475c19-aed0-415a-a371-8d77843c2a9c" providerId="AD" clId="Web-{7A1D4F1A-AA5D-D7A9-B67A-63253448200F}" dt="2023-05-15T20:19:24.286" v="16" actId="20577"/>
        <pc:sldMkLst>
          <pc:docMk/>
          <pc:sldMk cId="93628653" sldId="257"/>
        </pc:sldMkLst>
        <pc:graphicFrameChg chg="modGraphic">
          <ac:chgData name="MELİS ÖZVERİ" userId="S::20070002011@stu.yasar.edu.tr::f5475c19-aed0-415a-a371-8d77843c2a9c" providerId="AD" clId="Web-{7A1D4F1A-AA5D-D7A9-B67A-63253448200F}" dt="2023-05-15T20:19:24.286" v="16" actId="20577"/>
          <ac:graphicFrameMkLst>
            <pc:docMk/>
            <pc:sldMk cId="93628653" sldId="257"/>
            <ac:graphicFrameMk id="6" creationId="{00000000-0000-0000-0000-000000000000}"/>
          </ac:graphicFrameMkLst>
        </pc:graphicFrameChg>
      </pc:sldChg>
      <pc:sldChg chg="modSp">
        <pc:chgData name="MELİS ÖZVERİ" userId="S::20070002011@stu.yasar.edu.tr::f5475c19-aed0-415a-a371-8d77843c2a9c" providerId="AD" clId="Web-{7A1D4F1A-AA5D-D7A9-B67A-63253448200F}" dt="2023-05-15T20:19:46.006" v="45" actId="20577"/>
        <pc:sldMkLst>
          <pc:docMk/>
          <pc:sldMk cId="4116420915" sldId="258"/>
        </pc:sldMkLst>
        <pc:graphicFrameChg chg="modGraphic">
          <ac:chgData name="MELİS ÖZVERİ" userId="S::20070002011@stu.yasar.edu.tr::f5475c19-aed0-415a-a371-8d77843c2a9c" providerId="AD" clId="Web-{7A1D4F1A-AA5D-D7A9-B67A-63253448200F}" dt="2023-05-15T20:19:46.006" v="45" actId="20577"/>
          <ac:graphicFrameMkLst>
            <pc:docMk/>
            <pc:sldMk cId="4116420915" sldId="258"/>
            <ac:graphicFrameMk id="4" creationId="{00000000-0000-0000-0000-000000000000}"/>
          </ac:graphicFrameMkLst>
        </pc:graphicFrameChg>
      </pc:sldChg>
      <pc:sldChg chg="addSp modSp new">
        <pc:chgData name="MELİS ÖZVERİ" userId="S::20070002011@stu.yasar.edu.tr::f5475c19-aed0-415a-a371-8d77843c2a9c" providerId="AD" clId="Web-{7A1D4F1A-AA5D-D7A9-B67A-63253448200F}" dt="2023-05-15T20:28:39.762" v="133" actId="14100"/>
        <pc:sldMkLst>
          <pc:docMk/>
          <pc:sldMk cId="2118767341" sldId="267"/>
        </pc:sldMkLst>
        <pc:spChg chg="mod">
          <ac:chgData name="MELİS ÖZVERİ" userId="S::20070002011@stu.yasar.edu.tr::f5475c19-aed0-415a-a371-8d77843c2a9c" providerId="AD" clId="Web-{7A1D4F1A-AA5D-D7A9-B67A-63253448200F}" dt="2023-05-15T20:25:42.427" v="92" actId="1076"/>
          <ac:spMkLst>
            <pc:docMk/>
            <pc:sldMk cId="2118767341" sldId="267"/>
            <ac:spMk id="2" creationId="{5A68CF55-3E00-A396-73ED-8A29F66363B6}"/>
          </ac:spMkLst>
        </pc:spChg>
        <pc:picChg chg="add mod modCrop">
          <ac:chgData name="MELİS ÖZVERİ" userId="S::20070002011@stu.yasar.edu.tr::f5475c19-aed0-415a-a371-8d77843c2a9c" providerId="AD" clId="Web-{7A1D4F1A-AA5D-D7A9-B67A-63253448200F}" dt="2023-05-15T20:28:29.668" v="130" actId="14100"/>
          <ac:picMkLst>
            <pc:docMk/>
            <pc:sldMk cId="2118767341" sldId="267"/>
            <ac:picMk id="3" creationId="{DDA7D042-433A-3326-8D55-956640596E49}"/>
          </ac:picMkLst>
        </pc:picChg>
        <pc:picChg chg="add mod modCrop">
          <ac:chgData name="MELİS ÖZVERİ" userId="S::20070002011@stu.yasar.edu.tr::f5475c19-aed0-415a-a371-8d77843c2a9c" providerId="AD" clId="Web-{7A1D4F1A-AA5D-D7A9-B67A-63253448200F}" dt="2023-05-15T20:28:39.762" v="133" actId="14100"/>
          <ac:picMkLst>
            <pc:docMk/>
            <pc:sldMk cId="2118767341" sldId="267"/>
            <ac:picMk id="4" creationId="{93C543EE-EEFF-DFD6-4F94-3FD9F4D87FAE}"/>
          </ac:picMkLst>
        </pc:picChg>
      </pc:sldChg>
      <pc:sldChg chg="new del">
        <pc:chgData name="MELİS ÖZVERİ" userId="S::20070002011@stu.yasar.edu.tr::f5475c19-aed0-415a-a371-8d77843c2a9c" providerId="AD" clId="Web-{7A1D4F1A-AA5D-D7A9-B67A-63253448200F}" dt="2023-05-15T20:22:41.451" v="47"/>
        <pc:sldMkLst>
          <pc:docMk/>
          <pc:sldMk cId="2790031453" sldId="267"/>
        </pc:sldMkLst>
      </pc:sldChg>
      <pc:sldChg chg="addSp modSp new">
        <pc:chgData name="MELİS ÖZVERİ" userId="S::20070002011@stu.yasar.edu.tr::f5475c19-aed0-415a-a371-8d77843c2a9c" providerId="AD" clId="Web-{7A1D4F1A-AA5D-D7A9-B67A-63253448200F}" dt="2023-05-15T20:33:04.116" v="171" actId="14100"/>
        <pc:sldMkLst>
          <pc:docMk/>
          <pc:sldMk cId="2628881335" sldId="268"/>
        </pc:sldMkLst>
        <pc:spChg chg="mod">
          <ac:chgData name="MELİS ÖZVERİ" userId="S::20070002011@stu.yasar.edu.tr::f5475c19-aed0-415a-a371-8d77843c2a9c" providerId="AD" clId="Web-{7A1D4F1A-AA5D-D7A9-B67A-63253448200F}" dt="2023-05-15T20:29:54.234" v="139" actId="14100"/>
          <ac:spMkLst>
            <pc:docMk/>
            <pc:sldMk cId="2628881335" sldId="268"/>
            <ac:spMk id="2" creationId="{CE15EE29-AF16-DC4D-15AE-887BB8909382}"/>
          </ac:spMkLst>
        </pc:spChg>
        <pc:picChg chg="add mod modCrop">
          <ac:chgData name="MELİS ÖZVERİ" userId="S::20070002011@stu.yasar.edu.tr::f5475c19-aed0-415a-a371-8d77843c2a9c" providerId="AD" clId="Web-{7A1D4F1A-AA5D-D7A9-B67A-63253448200F}" dt="2023-05-15T20:33:04.116" v="171" actId="14100"/>
          <ac:picMkLst>
            <pc:docMk/>
            <pc:sldMk cId="2628881335" sldId="268"/>
            <ac:picMk id="3" creationId="{58A57642-DC24-6472-435D-C393A189ADD7}"/>
          </ac:picMkLst>
        </pc:picChg>
        <pc:picChg chg="add mod modCrop">
          <ac:chgData name="MELİS ÖZVERİ" userId="S::20070002011@stu.yasar.edu.tr::f5475c19-aed0-415a-a371-8d77843c2a9c" providerId="AD" clId="Web-{7A1D4F1A-AA5D-D7A9-B67A-63253448200F}" dt="2023-05-15T20:32:54.491" v="170" actId="14100"/>
          <ac:picMkLst>
            <pc:docMk/>
            <pc:sldMk cId="2628881335" sldId="268"/>
            <ac:picMk id="4" creationId="{C05D2A01-D867-8B4E-4281-A7D4A4DE8A94}"/>
          </ac:picMkLst>
        </pc:picChg>
      </pc:sldChg>
      <pc:sldChg chg="addSp modSp new">
        <pc:chgData name="MELİS ÖZVERİ" userId="S::20070002011@stu.yasar.edu.tr::f5475c19-aed0-415a-a371-8d77843c2a9c" providerId="AD" clId="Web-{7A1D4F1A-AA5D-D7A9-B67A-63253448200F}" dt="2023-05-15T20:35:09.887" v="203" actId="14100"/>
        <pc:sldMkLst>
          <pc:docMk/>
          <pc:sldMk cId="287583227" sldId="269"/>
        </pc:sldMkLst>
        <pc:spChg chg="mod">
          <ac:chgData name="MELİS ÖZVERİ" userId="S::20070002011@stu.yasar.edu.tr::f5475c19-aed0-415a-a371-8d77843c2a9c" providerId="AD" clId="Web-{7A1D4F1A-AA5D-D7A9-B67A-63253448200F}" dt="2023-05-15T20:33:36.399" v="177" actId="1076"/>
          <ac:spMkLst>
            <pc:docMk/>
            <pc:sldMk cId="287583227" sldId="269"/>
            <ac:spMk id="2" creationId="{7BCBEAF7-E7A7-48E7-3D96-3E84989ECC7C}"/>
          </ac:spMkLst>
        </pc:spChg>
        <pc:picChg chg="add mod modCrop">
          <ac:chgData name="MELİS ÖZVERİ" userId="S::20070002011@stu.yasar.edu.tr::f5475c19-aed0-415a-a371-8d77843c2a9c" providerId="AD" clId="Web-{7A1D4F1A-AA5D-D7A9-B67A-63253448200F}" dt="2023-05-15T20:35:07.793" v="202" actId="14100"/>
          <ac:picMkLst>
            <pc:docMk/>
            <pc:sldMk cId="287583227" sldId="269"/>
            <ac:picMk id="3" creationId="{93876037-9785-C3F2-3575-D608490A9A40}"/>
          </ac:picMkLst>
        </pc:picChg>
        <pc:picChg chg="add mod modCrop">
          <ac:chgData name="MELİS ÖZVERİ" userId="S::20070002011@stu.yasar.edu.tr::f5475c19-aed0-415a-a371-8d77843c2a9c" providerId="AD" clId="Web-{7A1D4F1A-AA5D-D7A9-B67A-63253448200F}" dt="2023-05-15T20:35:09.887" v="203" actId="14100"/>
          <ac:picMkLst>
            <pc:docMk/>
            <pc:sldMk cId="287583227" sldId="269"/>
            <ac:picMk id="4" creationId="{5A8722A4-A4F6-611B-28E7-137BA2DD2DE5}"/>
          </ac:picMkLst>
        </pc:picChg>
      </pc:sldChg>
      <pc:sldChg chg="addSp modSp new">
        <pc:chgData name="MELİS ÖZVERİ" userId="S::20070002011@stu.yasar.edu.tr::f5475c19-aed0-415a-a371-8d77843c2a9c" providerId="AD" clId="Web-{7A1D4F1A-AA5D-D7A9-B67A-63253448200F}" dt="2023-05-15T20:40:19.681" v="268" actId="14100"/>
        <pc:sldMkLst>
          <pc:docMk/>
          <pc:sldMk cId="1977189155" sldId="270"/>
        </pc:sldMkLst>
        <pc:spChg chg="mod">
          <ac:chgData name="MELİS ÖZVERİ" userId="S::20070002011@stu.yasar.edu.tr::f5475c19-aed0-415a-a371-8d77843c2a9c" providerId="AD" clId="Web-{7A1D4F1A-AA5D-D7A9-B67A-63253448200F}" dt="2023-05-15T20:35:37.279" v="209" actId="14100"/>
          <ac:spMkLst>
            <pc:docMk/>
            <pc:sldMk cId="1977189155" sldId="270"/>
            <ac:spMk id="2" creationId="{378E418D-6692-B2DF-0006-29C1C5C96732}"/>
          </ac:spMkLst>
        </pc:spChg>
        <pc:picChg chg="add mod modCrop">
          <ac:chgData name="MELİS ÖZVERİ" userId="S::20070002011@stu.yasar.edu.tr::f5475c19-aed0-415a-a371-8d77843c2a9c" providerId="AD" clId="Web-{7A1D4F1A-AA5D-D7A9-B67A-63253448200F}" dt="2023-05-15T20:36:19.780" v="219" actId="14100"/>
          <ac:picMkLst>
            <pc:docMk/>
            <pc:sldMk cId="1977189155" sldId="270"/>
            <ac:picMk id="3" creationId="{7300C0ED-FC6B-1CFC-4449-089F651603C1}"/>
          </ac:picMkLst>
        </pc:picChg>
        <pc:picChg chg="add mod modCrop">
          <ac:chgData name="MELİS ÖZVERİ" userId="S::20070002011@stu.yasar.edu.tr::f5475c19-aed0-415a-a371-8d77843c2a9c" providerId="AD" clId="Web-{7A1D4F1A-AA5D-D7A9-B67A-63253448200F}" dt="2023-05-15T20:38:04.488" v="240" actId="1076"/>
          <ac:picMkLst>
            <pc:docMk/>
            <pc:sldMk cId="1977189155" sldId="270"/>
            <ac:picMk id="4" creationId="{9AC03748-45D5-E50A-E8B6-A4F0B25B09FE}"/>
          </ac:picMkLst>
        </pc:picChg>
        <pc:picChg chg="add mod modCrop">
          <ac:chgData name="MELİS ÖZVERİ" userId="S::20070002011@stu.yasar.edu.tr::f5475c19-aed0-415a-a371-8d77843c2a9c" providerId="AD" clId="Web-{7A1D4F1A-AA5D-D7A9-B67A-63253448200F}" dt="2023-05-15T20:40:19.681" v="268" actId="14100"/>
          <ac:picMkLst>
            <pc:docMk/>
            <pc:sldMk cId="1977189155" sldId="270"/>
            <ac:picMk id="5" creationId="{D526FC1D-1306-0CE3-805D-81988F8F2E2A}"/>
          </ac:picMkLst>
        </pc:picChg>
      </pc:sldChg>
      <pc:sldChg chg="addSp modSp new">
        <pc:chgData name="MELİS ÖZVERİ" userId="S::20070002011@stu.yasar.edu.tr::f5475c19-aed0-415a-a371-8d77843c2a9c" providerId="AD" clId="Web-{7A1D4F1A-AA5D-D7A9-B67A-63253448200F}" dt="2023-05-15T20:39:30.913" v="262" actId="1076"/>
        <pc:sldMkLst>
          <pc:docMk/>
          <pc:sldMk cId="823384683" sldId="271"/>
        </pc:sldMkLst>
        <pc:spChg chg="mod">
          <ac:chgData name="MELİS ÖZVERİ" userId="S::20070002011@stu.yasar.edu.tr::f5475c19-aed0-415a-a371-8d77843c2a9c" providerId="AD" clId="Web-{7A1D4F1A-AA5D-D7A9-B67A-63253448200F}" dt="2023-05-15T20:38:57.849" v="251" actId="1076"/>
          <ac:spMkLst>
            <pc:docMk/>
            <pc:sldMk cId="823384683" sldId="271"/>
            <ac:spMk id="2" creationId="{A7567674-A9B6-5CFD-98B0-AF5FA8AF29D9}"/>
          </ac:spMkLst>
        </pc:spChg>
        <pc:picChg chg="add mod modCrop">
          <ac:chgData name="MELİS ÖZVERİ" userId="S::20070002011@stu.yasar.edu.tr::f5475c19-aed0-415a-a371-8d77843c2a9c" providerId="AD" clId="Web-{7A1D4F1A-AA5D-D7A9-B67A-63253448200F}" dt="2023-05-15T20:39:30.913" v="262" actId="1076"/>
          <ac:picMkLst>
            <pc:docMk/>
            <pc:sldMk cId="823384683" sldId="271"/>
            <ac:picMk id="3" creationId="{1C7650EE-8468-60FB-37BF-CE76B5C1DAB7}"/>
          </ac:picMkLst>
        </pc:picChg>
      </pc:sldChg>
      <pc:sldChg chg="addSp delSp modSp new">
        <pc:chgData name="MELİS ÖZVERİ" userId="S::20070002011@stu.yasar.edu.tr::f5475c19-aed0-415a-a371-8d77843c2a9c" providerId="AD" clId="Web-{7A1D4F1A-AA5D-D7A9-B67A-63253448200F}" dt="2023-05-15T20:43:33.329" v="320" actId="14100"/>
        <pc:sldMkLst>
          <pc:docMk/>
          <pc:sldMk cId="1860584380" sldId="272"/>
        </pc:sldMkLst>
        <pc:spChg chg="mod">
          <ac:chgData name="MELİS ÖZVERİ" userId="S::20070002011@stu.yasar.edu.tr::f5475c19-aed0-415a-a371-8d77843c2a9c" providerId="AD" clId="Web-{7A1D4F1A-AA5D-D7A9-B67A-63253448200F}" dt="2023-05-15T20:43:15.906" v="314" actId="14100"/>
          <ac:spMkLst>
            <pc:docMk/>
            <pc:sldMk cId="1860584380" sldId="272"/>
            <ac:spMk id="2" creationId="{3172D33A-21B8-7A9E-B217-A6155C7CBAD8}"/>
          </ac:spMkLst>
        </pc:spChg>
        <pc:picChg chg="add mod modCrop">
          <ac:chgData name="MELİS ÖZVERİ" userId="S::20070002011@stu.yasar.edu.tr::f5475c19-aed0-415a-a371-8d77843c2a9c" providerId="AD" clId="Web-{7A1D4F1A-AA5D-D7A9-B67A-63253448200F}" dt="2023-05-15T20:43:28.297" v="318" actId="14100"/>
          <ac:picMkLst>
            <pc:docMk/>
            <pc:sldMk cId="1860584380" sldId="272"/>
            <ac:picMk id="3" creationId="{81AF09F0-445D-DFC0-0D13-25261FB00E8D}"/>
          </ac:picMkLst>
        </pc:picChg>
        <pc:picChg chg="add del mod modCrop">
          <ac:chgData name="MELİS ÖZVERİ" userId="S::20070002011@stu.yasar.edu.tr::f5475c19-aed0-415a-a371-8d77843c2a9c" providerId="AD" clId="Web-{7A1D4F1A-AA5D-D7A9-B67A-63253448200F}" dt="2023-05-15T20:41:55.294" v="285"/>
          <ac:picMkLst>
            <pc:docMk/>
            <pc:sldMk cId="1860584380" sldId="272"/>
            <ac:picMk id="4" creationId="{1BB4CA2C-8403-E50E-0ECA-792838574F07}"/>
          </ac:picMkLst>
        </pc:picChg>
        <pc:picChg chg="add mod modCrop">
          <ac:chgData name="MELİS ÖZVERİ" userId="S::20070002011@stu.yasar.edu.tr::f5475c19-aed0-415a-a371-8d77843c2a9c" providerId="AD" clId="Web-{7A1D4F1A-AA5D-D7A9-B67A-63253448200F}" dt="2023-05-15T20:43:33.329" v="320" actId="14100"/>
          <ac:picMkLst>
            <pc:docMk/>
            <pc:sldMk cId="1860584380" sldId="272"/>
            <ac:picMk id="5" creationId="{D1A9AE73-3217-A3CD-BDC7-185A65FBB57F}"/>
          </ac:picMkLst>
        </pc:picChg>
        <pc:picChg chg="add mod modCrop">
          <ac:chgData name="MELİS ÖZVERİ" userId="S::20070002011@stu.yasar.edu.tr::f5475c19-aed0-415a-a371-8d77843c2a9c" providerId="AD" clId="Web-{7A1D4F1A-AA5D-D7A9-B67A-63253448200F}" dt="2023-05-15T20:43:31.079" v="319" actId="14100"/>
          <ac:picMkLst>
            <pc:docMk/>
            <pc:sldMk cId="1860584380" sldId="272"/>
            <ac:picMk id="6" creationId="{779A6709-5962-BCE3-B05C-D2C872A52CAB}"/>
          </ac:picMkLst>
        </pc:picChg>
      </pc:sldChg>
      <pc:sldChg chg="addSp delSp modSp new">
        <pc:chgData name="MELİS ÖZVERİ" userId="S::20070002011@stu.yasar.edu.tr::f5475c19-aed0-415a-a371-8d77843c2a9c" providerId="AD" clId="Web-{7A1D4F1A-AA5D-D7A9-B67A-63253448200F}" dt="2023-05-15T20:47:01.494" v="331"/>
        <pc:sldMkLst>
          <pc:docMk/>
          <pc:sldMk cId="459189840" sldId="273"/>
        </pc:sldMkLst>
        <pc:spChg chg="del">
          <ac:chgData name="MELİS ÖZVERİ" userId="S::20070002011@stu.yasar.edu.tr::f5475c19-aed0-415a-a371-8d77843c2a9c" providerId="AD" clId="Web-{7A1D4F1A-AA5D-D7A9-B67A-63253448200F}" dt="2023-05-15T20:46:34.227" v="325"/>
          <ac:spMkLst>
            <pc:docMk/>
            <pc:sldMk cId="459189840" sldId="273"/>
            <ac:spMk id="2" creationId="{64123D8B-B2DA-A519-CE59-53E952F5FC8A}"/>
          </ac:spMkLst>
        </pc:spChg>
        <pc:spChg chg="add">
          <ac:chgData name="MELİS ÖZVERİ" userId="S::20070002011@stu.yasar.edu.tr::f5475c19-aed0-415a-a371-8d77843c2a9c" providerId="AD" clId="Web-{7A1D4F1A-AA5D-D7A9-B67A-63253448200F}" dt="2023-05-15T20:46:32.445" v="324"/>
          <ac:spMkLst>
            <pc:docMk/>
            <pc:sldMk cId="459189840" sldId="273"/>
            <ac:spMk id="4" creationId="{16DE0E2F-A758-7CA4-CE31-D6C2AC24AA49}"/>
          </ac:spMkLst>
        </pc:spChg>
        <pc:picChg chg="add mod">
          <ac:chgData name="MELİS ÖZVERİ" userId="S::20070002011@stu.yasar.edu.tr::f5475c19-aed0-415a-a371-8d77843c2a9c" providerId="AD" clId="Web-{7A1D4F1A-AA5D-D7A9-B67A-63253448200F}" dt="2023-05-15T20:46:50.556" v="330" actId="14100"/>
          <ac:picMkLst>
            <pc:docMk/>
            <pc:sldMk cId="459189840" sldId="273"/>
            <ac:picMk id="5" creationId="{CF956F36-B0A7-6994-729A-96333151E636}"/>
          </ac:picMkLst>
        </pc:picChg>
        <pc:picChg chg="add mod">
          <ac:chgData name="MELİS ÖZVERİ" userId="S::20070002011@stu.yasar.edu.tr::f5475c19-aed0-415a-a371-8d77843c2a9c" providerId="AD" clId="Web-{7A1D4F1A-AA5D-D7A9-B67A-63253448200F}" dt="2023-05-15T20:47:01.494" v="331"/>
          <ac:picMkLst>
            <pc:docMk/>
            <pc:sldMk cId="459189840" sldId="273"/>
            <ac:picMk id="6" creationId="{342D5A3C-234E-F58F-34B6-79E6210D594A}"/>
          </ac:picMkLst>
        </pc:picChg>
      </pc:sldChg>
      <pc:sldChg chg="new del">
        <pc:chgData name="MELİS ÖZVERİ" userId="S::20070002011@stu.yasar.edu.tr::f5475c19-aed0-415a-a371-8d77843c2a9c" providerId="AD" clId="Web-{7A1D4F1A-AA5D-D7A9-B67A-63253448200F}" dt="2023-05-15T20:46:22.398" v="322"/>
        <pc:sldMkLst>
          <pc:docMk/>
          <pc:sldMk cId="795805192" sldId="27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08FB5-0B16-4800-9F35-BF1A29E7990F}" type="doc">
      <dgm:prSet loTypeId="urn:microsoft.com/office/officeart/2005/8/layout/cycle6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34702ADF-8F50-469F-8DA0-53958B3CEA1D}">
      <dgm:prSet phldrT="[Metin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Problem Definition</a:t>
          </a:r>
        </a:p>
      </dgm:t>
    </dgm:pt>
    <dgm:pt modelId="{00CDC4D2-1540-4419-A307-74A959EA5E7B}" type="parTrans" cxnId="{AADC60FF-67F3-4B32-A30C-C3526E1E2451}">
      <dgm:prSet/>
      <dgm:spPr/>
      <dgm:t>
        <a:bodyPr/>
        <a:lstStyle/>
        <a:p>
          <a:endParaRPr lang="tr-TR"/>
        </a:p>
      </dgm:t>
    </dgm:pt>
    <dgm:pt modelId="{4A2BE2DF-E285-48FD-A704-90A56138AFD7}" type="sibTrans" cxnId="{AADC60FF-67F3-4B32-A30C-C3526E1E2451}">
      <dgm:prSet/>
      <dgm:spPr>
        <a:ln>
          <a:solidFill>
            <a:srgbClr val="FFC000"/>
          </a:solidFill>
        </a:ln>
      </dgm:spPr>
      <dgm:t>
        <a:bodyPr/>
        <a:lstStyle/>
        <a:p>
          <a:endParaRPr lang="tr-TR"/>
        </a:p>
      </dgm:t>
    </dgm:pt>
    <dgm:pt modelId="{74646B42-F1E6-4CB8-A1F5-3ED687C460C8}">
      <dgm:prSet phldrT="[Metin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 Black Box 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Techinques</a:t>
          </a:r>
          <a:endParaRPr lang="tr-T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DC1BF5-9FDB-4C74-9FB0-8732C4BA5B37}" type="parTrans" cxnId="{95D7AA32-0639-4E76-A721-E8EB38FB7CA2}">
      <dgm:prSet/>
      <dgm:spPr/>
      <dgm:t>
        <a:bodyPr/>
        <a:lstStyle/>
        <a:p>
          <a:endParaRPr lang="tr-TR"/>
        </a:p>
      </dgm:t>
    </dgm:pt>
    <dgm:pt modelId="{6A2B15C6-36AE-4693-A56A-3621C34B6498}" type="sibTrans" cxnId="{95D7AA32-0639-4E76-A721-E8EB38FB7CA2}">
      <dgm:prSet/>
      <dgm:spPr>
        <a:ln>
          <a:solidFill>
            <a:srgbClr val="FFC000"/>
          </a:solidFill>
        </a:ln>
      </dgm:spPr>
      <dgm:t>
        <a:bodyPr/>
        <a:lstStyle/>
        <a:p>
          <a:endParaRPr lang="tr-TR"/>
        </a:p>
      </dgm:t>
    </dgm:pt>
    <dgm:pt modelId="{9BCB835F-5447-4518-93CE-4E108192A4EF}">
      <dgm:prSet phldrT="[Metin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 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</a:t>
          </a:r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Tests</a:t>
          </a:r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&amp; 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Automated</a:t>
          </a:r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Testing</a:t>
          </a:r>
          <a:endParaRPr lang="tr-T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3A579D-453C-4E6B-B39C-5E99D536DB59}" type="parTrans" cxnId="{C4953486-B1BB-4802-9619-049AE01AF399}">
      <dgm:prSet/>
      <dgm:spPr/>
      <dgm:t>
        <a:bodyPr/>
        <a:lstStyle/>
        <a:p>
          <a:endParaRPr lang="tr-TR"/>
        </a:p>
      </dgm:t>
    </dgm:pt>
    <dgm:pt modelId="{10B3CB44-EC38-4E8F-BCF9-38DD66FB758C}" type="sibTrans" cxnId="{C4953486-B1BB-4802-9619-049AE01AF399}">
      <dgm:prSet/>
      <dgm:spPr>
        <a:ln>
          <a:solidFill>
            <a:srgbClr val="FFC000"/>
          </a:solidFill>
        </a:ln>
      </dgm:spPr>
      <dgm:t>
        <a:bodyPr/>
        <a:lstStyle/>
        <a:p>
          <a:endParaRPr lang="tr-TR"/>
        </a:p>
      </dgm:t>
    </dgm:pt>
    <dgm:pt modelId="{2A32FB6E-A9F6-4FE0-95D4-7DE42E33216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pPr rtl="0"/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 Application</a:t>
          </a:r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 Analysis</a:t>
          </a:r>
          <a:endParaRPr lang="tr-T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rtl="0"/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website</a:t>
          </a:r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</a:p>
      </dgm:t>
    </dgm:pt>
    <dgm:pt modelId="{1B8C9460-B494-4F0E-9E9D-B477B894E723}" type="parTrans" cxnId="{82B71D1D-272B-4717-9358-D5015CAC786F}">
      <dgm:prSet/>
      <dgm:spPr/>
      <dgm:t>
        <a:bodyPr/>
        <a:lstStyle/>
        <a:p>
          <a:endParaRPr lang="tr-TR"/>
        </a:p>
      </dgm:t>
    </dgm:pt>
    <dgm:pt modelId="{ECA35558-B3A9-47C9-AD59-1ECF4BB943AF}" type="sibTrans" cxnId="{82B71D1D-272B-4717-9358-D5015CAC786F}">
      <dgm:prSet/>
      <dgm:spPr>
        <a:ln>
          <a:solidFill>
            <a:srgbClr val="FFC000"/>
          </a:solidFill>
        </a:ln>
      </dgm:spPr>
      <dgm:t>
        <a:bodyPr/>
        <a:lstStyle/>
        <a:p>
          <a:endParaRPr lang="tr-TR"/>
        </a:p>
      </dgm:t>
    </dgm:pt>
    <dgm:pt modelId="{F4B4A179-D57F-43C2-8431-D98F9F44E9EC}" type="pres">
      <dgm:prSet presAssocID="{28E08FB5-0B16-4800-9F35-BF1A29E7990F}" presName="cycle" presStyleCnt="0">
        <dgm:presLayoutVars>
          <dgm:dir/>
          <dgm:resizeHandles val="exact"/>
        </dgm:presLayoutVars>
      </dgm:prSet>
      <dgm:spPr/>
    </dgm:pt>
    <dgm:pt modelId="{7E7BC720-91E7-49C8-8E98-DD4544EA70B5}" type="pres">
      <dgm:prSet presAssocID="{34702ADF-8F50-469F-8DA0-53958B3CEA1D}" presName="node" presStyleLbl="node1" presStyleIdx="0" presStyleCnt="4" custScaleX="127931" custScaleY="117487">
        <dgm:presLayoutVars>
          <dgm:bulletEnabled val="1"/>
        </dgm:presLayoutVars>
      </dgm:prSet>
      <dgm:spPr/>
    </dgm:pt>
    <dgm:pt modelId="{8B39D4E3-C331-44E1-BF61-8BFF706E2319}" type="pres">
      <dgm:prSet presAssocID="{34702ADF-8F50-469F-8DA0-53958B3CEA1D}" presName="spNode" presStyleCnt="0"/>
      <dgm:spPr/>
    </dgm:pt>
    <dgm:pt modelId="{6826F749-7213-4B31-B825-358CD389D104}" type="pres">
      <dgm:prSet presAssocID="{4A2BE2DF-E285-48FD-A704-90A56138AFD7}" presName="sibTrans" presStyleLbl="sibTrans1D1" presStyleIdx="0" presStyleCnt="4"/>
      <dgm:spPr/>
    </dgm:pt>
    <dgm:pt modelId="{C3E474CC-4C09-43E6-B890-2820099C6717}" type="pres">
      <dgm:prSet presAssocID="{2A32FB6E-A9F6-4FE0-95D4-7DE42E332168}" presName="node" presStyleLbl="node1" presStyleIdx="1" presStyleCnt="4" custScaleX="134639" custScaleY="114570">
        <dgm:presLayoutVars>
          <dgm:bulletEnabled val="1"/>
        </dgm:presLayoutVars>
      </dgm:prSet>
      <dgm:spPr/>
    </dgm:pt>
    <dgm:pt modelId="{36C929EC-9C49-48AC-85A1-7A0B3DC01BA0}" type="pres">
      <dgm:prSet presAssocID="{2A32FB6E-A9F6-4FE0-95D4-7DE42E332168}" presName="spNode" presStyleCnt="0"/>
      <dgm:spPr/>
    </dgm:pt>
    <dgm:pt modelId="{D4E9F0E6-8640-407A-9BEA-AA04DACCC1DC}" type="pres">
      <dgm:prSet presAssocID="{ECA35558-B3A9-47C9-AD59-1ECF4BB943AF}" presName="sibTrans" presStyleLbl="sibTrans1D1" presStyleIdx="1" presStyleCnt="4"/>
      <dgm:spPr/>
    </dgm:pt>
    <dgm:pt modelId="{6BC3ECEB-84A6-4864-8F42-ADFBF047F4D3}" type="pres">
      <dgm:prSet presAssocID="{74646B42-F1E6-4CB8-A1F5-3ED687C460C8}" presName="node" presStyleLbl="node1" presStyleIdx="2" presStyleCnt="4" custScaleX="120710" custScaleY="111833">
        <dgm:presLayoutVars>
          <dgm:bulletEnabled val="1"/>
        </dgm:presLayoutVars>
      </dgm:prSet>
      <dgm:spPr/>
    </dgm:pt>
    <dgm:pt modelId="{D4293340-31B9-4042-8F8F-1E6DF978BC39}" type="pres">
      <dgm:prSet presAssocID="{74646B42-F1E6-4CB8-A1F5-3ED687C460C8}" presName="spNode" presStyleCnt="0"/>
      <dgm:spPr/>
    </dgm:pt>
    <dgm:pt modelId="{D29B65F4-DC07-4156-8A6D-3C4C8A2047F1}" type="pres">
      <dgm:prSet presAssocID="{6A2B15C6-36AE-4693-A56A-3621C34B6498}" presName="sibTrans" presStyleLbl="sibTrans1D1" presStyleIdx="2" presStyleCnt="4"/>
      <dgm:spPr/>
    </dgm:pt>
    <dgm:pt modelId="{3677B522-774B-495E-A5A7-79D31A72A1D3}" type="pres">
      <dgm:prSet presAssocID="{9BCB835F-5447-4518-93CE-4E108192A4EF}" presName="node" presStyleLbl="node1" presStyleIdx="3" presStyleCnt="4" custScaleX="115073" custScaleY="117982">
        <dgm:presLayoutVars>
          <dgm:bulletEnabled val="1"/>
        </dgm:presLayoutVars>
      </dgm:prSet>
      <dgm:spPr/>
    </dgm:pt>
    <dgm:pt modelId="{B9267447-3C23-4036-97CF-016B416449C6}" type="pres">
      <dgm:prSet presAssocID="{9BCB835F-5447-4518-93CE-4E108192A4EF}" presName="spNode" presStyleCnt="0"/>
      <dgm:spPr/>
    </dgm:pt>
    <dgm:pt modelId="{8C35754D-CC23-44AF-B0EE-2BB29F44A348}" type="pres">
      <dgm:prSet presAssocID="{10B3CB44-EC38-4E8F-BCF9-38DD66FB758C}" presName="sibTrans" presStyleLbl="sibTrans1D1" presStyleIdx="3" presStyleCnt="4"/>
      <dgm:spPr/>
    </dgm:pt>
  </dgm:ptLst>
  <dgm:cxnLst>
    <dgm:cxn modelId="{82B71D1D-272B-4717-9358-D5015CAC786F}" srcId="{28E08FB5-0B16-4800-9F35-BF1A29E7990F}" destId="{2A32FB6E-A9F6-4FE0-95D4-7DE42E332168}" srcOrd="1" destOrd="0" parTransId="{1B8C9460-B494-4F0E-9E9D-B477B894E723}" sibTransId="{ECA35558-B3A9-47C9-AD59-1ECF4BB943AF}"/>
    <dgm:cxn modelId="{95D7AA32-0639-4E76-A721-E8EB38FB7CA2}" srcId="{28E08FB5-0B16-4800-9F35-BF1A29E7990F}" destId="{74646B42-F1E6-4CB8-A1F5-3ED687C460C8}" srcOrd="2" destOrd="0" parTransId="{4DDC1BF5-9FDB-4C74-9FB0-8732C4BA5B37}" sibTransId="{6A2B15C6-36AE-4693-A56A-3621C34B6498}"/>
    <dgm:cxn modelId="{03B7853A-3A22-4F65-BA75-B2640F27188D}" type="presOf" srcId="{6A2B15C6-36AE-4693-A56A-3621C34B6498}" destId="{D29B65F4-DC07-4156-8A6D-3C4C8A2047F1}" srcOrd="0" destOrd="0" presId="urn:microsoft.com/office/officeart/2005/8/layout/cycle6"/>
    <dgm:cxn modelId="{17401553-B357-41A4-BBAD-7650ADF5E71D}" type="presOf" srcId="{74646B42-F1E6-4CB8-A1F5-3ED687C460C8}" destId="{6BC3ECEB-84A6-4864-8F42-ADFBF047F4D3}" srcOrd="0" destOrd="0" presId="urn:microsoft.com/office/officeart/2005/8/layout/cycle6"/>
    <dgm:cxn modelId="{DA290155-29B3-4A9D-8A81-73E13F820180}" type="presOf" srcId="{28E08FB5-0B16-4800-9F35-BF1A29E7990F}" destId="{F4B4A179-D57F-43C2-8431-D98F9F44E9EC}" srcOrd="0" destOrd="0" presId="urn:microsoft.com/office/officeart/2005/8/layout/cycle6"/>
    <dgm:cxn modelId="{54E7AD7A-026F-49DD-9EB0-A6505582FD92}" type="presOf" srcId="{10B3CB44-EC38-4E8F-BCF9-38DD66FB758C}" destId="{8C35754D-CC23-44AF-B0EE-2BB29F44A348}" srcOrd="0" destOrd="0" presId="urn:microsoft.com/office/officeart/2005/8/layout/cycle6"/>
    <dgm:cxn modelId="{C4953486-B1BB-4802-9619-049AE01AF399}" srcId="{28E08FB5-0B16-4800-9F35-BF1A29E7990F}" destId="{9BCB835F-5447-4518-93CE-4E108192A4EF}" srcOrd="3" destOrd="0" parTransId="{C63A579D-453C-4E6B-B39C-5E99D536DB59}" sibTransId="{10B3CB44-EC38-4E8F-BCF9-38DD66FB758C}"/>
    <dgm:cxn modelId="{9EA147B5-4D92-444A-89DE-9A8D7CC9F4C1}" type="presOf" srcId="{4A2BE2DF-E285-48FD-A704-90A56138AFD7}" destId="{6826F749-7213-4B31-B825-358CD389D104}" srcOrd="0" destOrd="0" presId="urn:microsoft.com/office/officeart/2005/8/layout/cycle6"/>
    <dgm:cxn modelId="{6D5009B6-A357-4D10-B16C-2A5548C46354}" type="presOf" srcId="{2A32FB6E-A9F6-4FE0-95D4-7DE42E332168}" destId="{C3E474CC-4C09-43E6-B890-2820099C6717}" srcOrd="0" destOrd="0" presId="urn:microsoft.com/office/officeart/2005/8/layout/cycle6"/>
    <dgm:cxn modelId="{E984F2C4-E9CF-4DEA-A68F-FA92720CD823}" type="presOf" srcId="{ECA35558-B3A9-47C9-AD59-1ECF4BB943AF}" destId="{D4E9F0E6-8640-407A-9BEA-AA04DACCC1DC}" srcOrd="0" destOrd="0" presId="urn:microsoft.com/office/officeart/2005/8/layout/cycle6"/>
    <dgm:cxn modelId="{EAF8D5EF-FC6E-43BC-AFF5-E0004B76D243}" type="presOf" srcId="{9BCB835F-5447-4518-93CE-4E108192A4EF}" destId="{3677B522-774B-495E-A5A7-79D31A72A1D3}" srcOrd="0" destOrd="0" presId="urn:microsoft.com/office/officeart/2005/8/layout/cycle6"/>
    <dgm:cxn modelId="{91934DFB-BAAF-43FB-8A7F-8EF89BE20ACE}" type="presOf" srcId="{34702ADF-8F50-469F-8DA0-53958B3CEA1D}" destId="{7E7BC720-91E7-49C8-8E98-DD4544EA70B5}" srcOrd="0" destOrd="0" presId="urn:microsoft.com/office/officeart/2005/8/layout/cycle6"/>
    <dgm:cxn modelId="{AADC60FF-67F3-4B32-A30C-C3526E1E2451}" srcId="{28E08FB5-0B16-4800-9F35-BF1A29E7990F}" destId="{34702ADF-8F50-469F-8DA0-53958B3CEA1D}" srcOrd="0" destOrd="0" parTransId="{00CDC4D2-1540-4419-A307-74A959EA5E7B}" sibTransId="{4A2BE2DF-E285-48FD-A704-90A56138AFD7}"/>
    <dgm:cxn modelId="{A23DD592-8753-4DC6-B18C-FD13F0D035E6}" type="presParOf" srcId="{F4B4A179-D57F-43C2-8431-D98F9F44E9EC}" destId="{7E7BC720-91E7-49C8-8E98-DD4544EA70B5}" srcOrd="0" destOrd="0" presId="urn:microsoft.com/office/officeart/2005/8/layout/cycle6"/>
    <dgm:cxn modelId="{C8A8DB00-4822-49D8-B89E-C717FC65F8C0}" type="presParOf" srcId="{F4B4A179-D57F-43C2-8431-D98F9F44E9EC}" destId="{8B39D4E3-C331-44E1-BF61-8BFF706E2319}" srcOrd="1" destOrd="0" presId="urn:microsoft.com/office/officeart/2005/8/layout/cycle6"/>
    <dgm:cxn modelId="{9086CD05-AA34-4DBD-9560-8406690E7124}" type="presParOf" srcId="{F4B4A179-D57F-43C2-8431-D98F9F44E9EC}" destId="{6826F749-7213-4B31-B825-358CD389D104}" srcOrd="2" destOrd="0" presId="urn:microsoft.com/office/officeart/2005/8/layout/cycle6"/>
    <dgm:cxn modelId="{7C18484E-5DB6-4F1B-B4EA-9BE17B6044C6}" type="presParOf" srcId="{F4B4A179-D57F-43C2-8431-D98F9F44E9EC}" destId="{C3E474CC-4C09-43E6-B890-2820099C6717}" srcOrd="3" destOrd="0" presId="urn:microsoft.com/office/officeart/2005/8/layout/cycle6"/>
    <dgm:cxn modelId="{99C52D93-F462-4100-B65C-1A9A3184D394}" type="presParOf" srcId="{F4B4A179-D57F-43C2-8431-D98F9F44E9EC}" destId="{36C929EC-9C49-48AC-85A1-7A0B3DC01BA0}" srcOrd="4" destOrd="0" presId="urn:microsoft.com/office/officeart/2005/8/layout/cycle6"/>
    <dgm:cxn modelId="{C0809DFA-32DE-4917-A27F-9DBBA39D0489}" type="presParOf" srcId="{F4B4A179-D57F-43C2-8431-D98F9F44E9EC}" destId="{D4E9F0E6-8640-407A-9BEA-AA04DACCC1DC}" srcOrd="5" destOrd="0" presId="urn:microsoft.com/office/officeart/2005/8/layout/cycle6"/>
    <dgm:cxn modelId="{9016BB9A-8A15-4076-BD55-69ED9E2DE5CA}" type="presParOf" srcId="{F4B4A179-D57F-43C2-8431-D98F9F44E9EC}" destId="{6BC3ECEB-84A6-4864-8F42-ADFBF047F4D3}" srcOrd="6" destOrd="0" presId="urn:microsoft.com/office/officeart/2005/8/layout/cycle6"/>
    <dgm:cxn modelId="{56188704-BF39-4D6E-A02D-6759E3904EE3}" type="presParOf" srcId="{F4B4A179-D57F-43C2-8431-D98F9F44E9EC}" destId="{D4293340-31B9-4042-8F8F-1E6DF978BC39}" srcOrd="7" destOrd="0" presId="urn:microsoft.com/office/officeart/2005/8/layout/cycle6"/>
    <dgm:cxn modelId="{9A038DCB-993E-426E-92C7-CB167794D415}" type="presParOf" srcId="{F4B4A179-D57F-43C2-8431-D98F9F44E9EC}" destId="{D29B65F4-DC07-4156-8A6D-3C4C8A2047F1}" srcOrd="8" destOrd="0" presId="urn:microsoft.com/office/officeart/2005/8/layout/cycle6"/>
    <dgm:cxn modelId="{4FE45C62-25C1-40AF-9AC1-A0B7F9BE975A}" type="presParOf" srcId="{F4B4A179-D57F-43C2-8431-D98F9F44E9EC}" destId="{3677B522-774B-495E-A5A7-79D31A72A1D3}" srcOrd="9" destOrd="0" presId="urn:microsoft.com/office/officeart/2005/8/layout/cycle6"/>
    <dgm:cxn modelId="{95E986D3-785F-46F7-B8ED-31146225458B}" type="presParOf" srcId="{F4B4A179-D57F-43C2-8431-D98F9F44E9EC}" destId="{B9267447-3C23-4036-97CF-016B416449C6}" srcOrd="10" destOrd="0" presId="urn:microsoft.com/office/officeart/2005/8/layout/cycle6"/>
    <dgm:cxn modelId="{6AF7765A-B328-4B95-BA68-2CAE9F6AF04C}" type="presParOf" srcId="{F4B4A179-D57F-43C2-8431-D98F9F44E9EC}" destId="{8C35754D-CC23-44AF-B0EE-2BB29F44A348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279E9-7735-4546-B4A9-8350036ED981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tr-TR"/>
        </a:p>
      </dgm:t>
    </dgm:pt>
    <dgm:pt modelId="{8757826A-8E4C-4BFC-B398-25784CEECC5D}">
      <dgm:prSet phldrT="[Metin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tr-TR"/>
            <a:t>Black Box </a:t>
          </a:r>
          <a:r>
            <a:rPr lang="tr-TR" err="1"/>
            <a:t>Techniques</a:t>
          </a:r>
          <a:endParaRPr lang="tr-TR"/>
        </a:p>
      </dgm:t>
    </dgm:pt>
    <dgm:pt modelId="{B8D2BAEF-06D3-4383-AF18-1D42EBCA16EC}" type="parTrans" cxnId="{478A4249-E8C4-41C9-BFE0-5C2BEC6A1B76}">
      <dgm:prSet/>
      <dgm:spPr/>
      <dgm:t>
        <a:bodyPr/>
        <a:lstStyle/>
        <a:p>
          <a:endParaRPr lang="tr-TR"/>
        </a:p>
      </dgm:t>
    </dgm:pt>
    <dgm:pt modelId="{800B9E65-7D05-462C-8EC2-40D0720CE21E}" type="sibTrans" cxnId="{478A4249-E8C4-41C9-BFE0-5C2BEC6A1B76}">
      <dgm:prSet/>
      <dgm:spPr>
        <a:ln>
          <a:solidFill>
            <a:srgbClr val="FFC000"/>
          </a:solidFill>
        </a:ln>
      </dgm:spPr>
      <dgm:t>
        <a:bodyPr/>
        <a:lstStyle/>
        <a:p>
          <a:endParaRPr lang="tr-TR"/>
        </a:p>
      </dgm:t>
    </dgm:pt>
    <dgm:pt modelId="{680A99CF-6C62-465A-A6C3-FBFE27F24416}">
      <dgm:prSet phldrT="[Metin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tr-TR"/>
            <a:t>Test </a:t>
          </a:r>
          <a:r>
            <a:rPr lang="tr-TR">
              <a:latin typeface="Trebuchet MS" panose="020B0603020202020204"/>
            </a:rPr>
            <a:t>Cases</a:t>
          </a:r>
          <a:endParaRPr lang="tr-TR"/>
        </a:p>
      </dgm:t>
    </dgm:pt>
    <dgm:pt modelId="{1F68966D-CAF5-4E8F-9D4F-6F2A6C9A3EB4}" type="parTrans" cxnId="{BFD607BC-EBAF-499A-93F1-75E8A43576F2}">
      <dgm:prSet/>
      <dgm:spPr/>
      <dgm:t>
        <a:bodyPr/>
        <a:lstStyle/>
        <a:p>
          <a:endParaRPr lang="tr-TR"/>
        </a:p>
      </dgm:t>
    </dgm:pt>
    <dgm:pt modelId="{893B1A3B-6C1A-4AF0-A0BE-CE8C5CFA1C03}" type="sibTrans" cxnId="{BFD607BC-EBAF-499A-93F1-75E8A43576F2}">
      <dgm:prSet/>
      <dgm:spPr/>
      <dgm:t>
        <a:bodyPr/>
        <a:lstStyle/>
        <a:p>
          <a:endParaRPr lang="tr-TR"/>
        </a:p>
      </dgm:t>
    </dgm:pt>
    <dgm:pt modelId="{2C29582F-CCE6-43DF-AAC6-3037B522BAD1}">
      <dgm:prSet phldr="0"/>
      <dgm:spPr/>
      <dgm:t>
        <a:bodyPr/>
        <a:lstStyle/>
        <a:p>
          <a:pPr rtl="0"/>
          <a:r>
            <a:rPr lang="tr-TR">
              <a:solidFill>
                <a:srgbClr val="444444"/>
              </a:solidFill>
              <a:latin typeface="Calibri"/>
              <a:cs typeface="Calibri"/>
            </a:rPr>
            <a:t>Test Automation</a:t>
          </a:r>
        </a:p>
      </dgm:t>
    </dgm:pt>
    <dgm:pt modelId="{B98D1D17-E912-4790-8FB0-E00A01921D25}" type="parTrans" cxnId="{7B95B368-C2B4-485E-A0DC-71607BE93429}">
      <dgm:prSet/>
      <dgm:spPr/>
    </dgm:pt>
    <dgm:pt modelId="{67926D75-C561-47CA-B058-A46E5661BDFA}" type="sibTrans" cxnId="{7B95B368-C2B4-485E-A0DC-71607BE93429}">
      <dgm:prSet/>
      <dgm:spPr/>
    </dgm:pt>
    <dgm:pt modelId="{98F58735-3A38-45C4-A75E-F807B516E9B4}" type="pres">
      <dgm:prSet presAssocID="{1E9279E9-7735-4546-B4A9-8350036ED981}" presName="Name0" presStyleCnt="0">
        <dgm:presLayoutVars>
          <dgm:chMax val="7"/>
          <dgm:chPref val="7"/>
          <dgm:dir/>
        </dgm:presLayoutVars>
      </dgm:prSet>
      <dgm:spPr/>
    </dgm:pt>
    <dgm:pt modelId="{59C23518-956F-43E9-B9B7-BCB8A920211D}" type="pres">
      <dgm:prSet presAssocID="{1E9279E9-7735-4546-B4A9-8350036ED981}" presName="Name1" presStyleCnt="0"/>
      <dgm:spPr/>
    </dgm:pt>
    <dgm:pt modelId="{E437D2AB-99F5-4D7B-9795-75B5D40EE0BE}" type="pres">
      <dgm:prSet presAssocID="{1E9279E9-7735-4546-B4A9-8350036ED981}" presName="cycle" presStyleCnt="0"/>
      <dgm:spPr/>
    </dgm:pt>
    <dgm:pt modelId="{A1B13DCB-3A12-455C-8547-19106425CCE8}" type="pres">
      <dgm:prSet presAssocID="{1E9279E9-7735-4546-B4A9-8350036ED981}" presName="srcNode" presStyleLbl="node1" presStyleIdx="0" presStyleCnt="3"/>
      <dgm:spPr/>
    </dgm:pt>
    <dgm:pt modelId="{2DE9101E-C655-4EEC-BBAA-D671A3A7DD77}" type="pres">
      <dgm:prSet presAssocID="{1E9279E9-7735-4546-B4A9-8350036ED981}" presName="conn" presStyleLbl="parChTrans1D2" presStyleIdx="0" presStyleCnt="1"/>
      <dgm:spPr/>
    </dgm:pt>
    <dgm:pt modelId="{86AFA534-C650-4F9C-8386-E56A42BF4E8C}" type="pres">
      <dgm:prSet presAssocID="{1E9279E9-7735-4546-B4A9-8350036ED981}" presName="extraNode" presStyleLbl="node1" presStyleIdx="0" presStyleCnt="3"/>
      <dgm:spPr/>
    </dgm:pt>
    <dgm:pt modelId="{B3CE76D8-C4FE-4C8A-B7D4-F30F0BD0F797}" type="pres">
      <dgm:prSet presAssocID="{1E9279E9-7735-4546-B4A9-8350036ED981}" presName="dstNode" presStyleLbl="node1" presStyleIdx="0" presStyleCnt="3"/>
      <dgm:spPr/>
    </dgm:pt>
    <dgm:pt modelId="{9DA5CF33-5170-4383-8B27-59518EC2BA17}" type="pres">
      <dgm:prSet presAssocID="{8757826A-8E4C-4BFC-B398-25784CEECC5D}" presName="text_1" presStyleLbl="node1" presStyleIdx="0" presStyleCnt="3">
        <dgm:presLayoutVars>
          <dgm:bulletEnabled val="1"/>
        </dgm:presLayoutVars>
      </dgm:prSet>
      <dgm:spPr/>
    </dgm:pt>
    <dgm:pt modelId="{F41EF737-725D-4584-A890-A5538671943A}" type="pres">
      <dgm:prSet presAssocID="{8757826A-8E4C-4BFC-B398-25784CEECC5D}" presName="accent_1" presStyleCnt="0"/>
      <dgm:spPr/>
    </dgm:pt>
    <dgm:pt modelId="{0EE537C4-83DD-4846-8326-35B35B5FA5EE}" type="pres">
      <dgm:prSet presAssocID="{8757826A-8E4C-4BFC-B398-25784CEECC5D}" presName="accentRepeatNode" presStyleLbl="solidFgAcc1" presStyleIdx="0" presStyleCnt="3"/>
      <dgm:spPr>
        <a:ln>
          <a:solidFill>
            <a:srgbClr val="7030A0"/>
          </a:solidFill>
        </a:ln>
      </dgm:spPr>
    </dgm:pt>
    <dgm:pt modelId="{841A1653-7251-4A91-925F-73B2DB18813C}" type="pres">
      <dgm:prSet presAssocID="{680A99CF-6C62-465A-A6C3-FBFE27F24416}" presName="text_2" presStyleLbl="node1" presStyleIdx="1" presStyleCnt="3">
        <dgm:presLayoutVars>
          <dgm:bulletEnabled val="1"/>
        </dgm:presLayoutVars>
      </dgm:prSet>
      <dgm:spPr/>
    </dgm:pt>
    <dgm:pt modelId="{0419BC8A-9213-42FE-84EF-34C317DE7131}" type="pres">
      <dgm:prSet presAssocID="{680A99CF-6C62-465A-A6C3-FBFE27F24416}" presName="accent_2" presStyleCnt="0"/>
      <dgm:spPr/>
    </dgm:pt>
    <dgm:pt modelId="{590A7F60-E074-4AE1-9A94-EEC2330C9F7F}" type="pres">
      <dgm:prSet presAssocID="{680A99CF-6C62-465A-A6C3-FBFE27F24416}" presName="accentRepeatNode" presStyleLbl="solidFgAcc1" presStyleIdx="1" presStyleCnt="3"/>
      <dgm:spPr>
        <a:ln>
          <a:solidFill>
            <a:srgbClr val="7030A0"/>
          </a:solidFill>
        </a:ln>
      </dgm:spPr>
    </dgm:pt>
    <dgm:pt modelId="{B2603C77-BF94-45DE-8DE4-EB980C76A3C3}" type="pres">
      <dgm:prSet presAssocID="{2C29582F-CCE6-43DF-AAC6-3037B522BAD1}" presName="text_3" presStyleLbl="node1" presStyleIdx="2" presStyleCnt="3">
        <dgm:presLayoutVars>
          <dgm:bulletEnabled val="1"/>
        </dgm:presLayoutVars>
      </dgm:prSet>
      <dgm:spPr/>
    </dgm:pt>
    <dgm:pt modelId="{A4C7D331-7BB4-471C-9BD9-D8AC484A76B3}" type="pres">
      <dgm:prSet presAssocID="{2C29582F-CCE6-43DF-AAC6-3037B522BAD1}" presName="accent_3" presStyleCnt="0"/>
      <dgm:spPr/>
    </dgm:pt>
    <dgm:pt modelId="{055E6248-ED78-4CC4-A6FC-7E168981636D}" type="pres">
      <dgm:prSet presAssocID="{2C29582F-CCE6-43DF-AAC6-3037B522BAD1}" presName="accentRepeatNode" presStyleLbl="solidFgAcc1" presStyleIdx="2" presStyleCnt="3"/>
      <dgm:spPr/>
    </dgm:pt>
  </dgm:ptLst>
  <dgm:cxnLst>
    <dgm:cxn modelId="{68B6793B-8A9E-44A2-9EF2-E3865F25A522}" type="presOf" srcId="{8757826A-8E4C-4BFC-B398-25784CEECC5D}" destId="{9DA5CF33-5170-4383-8B27-59518EC2BA17}" srcOrd="0" destOrd="0" presId="urn:microsoft.com/office/officeart/2008/layout/VerticalCurvedList"/>
    <dgm:cxn modelId="{EB3F1361-8B0E-4B31-8472-E865CFEAA94E}" type="presOf" srcId="{680A99CF-6C62-465A-A6C3-FBFE27F24416}" destId="{841A1653-7251-4A91-925F-73B2DB18813C}" srcOrd="0" destOrd="0" presId="urn:microsoft.com/office/officeart/2008/layout/VerticalCurvedList"/>
    <dgm:cxn modelId="{7B95B368-C2B4-485E-A0DC-71607BE93429}" srcId="{1E9279E9-7735-4546-B4A9-8350036ED981}" destId="{2C29582F-CCE6-43DF-AAC6-3037B522BAD1}" srcOrd="2" destOrd="0" parTransId="{B98D1D17-E912-4790-8FB0-E00A01921D25}" sibTransId="{67926D75-C561-47CA-B058-A46E5661BDFA}"/>
    <dgm:cxn modelId="{478A4249-E8C4-41C9-BFE0-5C2BEC6A1B76}" srcId="{1E9279E9-7735-4546-B4A9-8350036ED981}" destId="{8757826A-8E4C-4BFC-B398-25784CEECC5D}" srcOrd="0" destOrd="0" parTransId="{B8D2BAEF-06D3-4383-AF18-1D42EBCA16EC}" sibTransId="{800B9E65-7D05-462C-8EC2-40D0720CE21E}"/>
    <dgm:cxn modelId="{AE0F57A3-6035-436C-9979-1E3C3DD07D7A}" type="presOf" srcId="{1E9279E9-7735-4546-B4A9-8350036ED981}" destId="{98F58735-3A38-45C4-A75E-F807B516E9B4}" srcOrd="0" destOrd="0" presId="urn:microsoft.com/office/officeart/2008/layout/VerticalCurvedList"/>
    <dgm:cxn modelId="{BFD607BC-EBAF-499A-93F1-75E8A43576F2}" srcId="{1E9279E9-7735-4546-B4A9-8350036ED981}" destId="{680A99CF-6C62-465A-A6C3-FBFE27F24416}" srcOrd="1" destOrd="0" parTransId="{1F68966D-CAF5-4E8F-9D4F-6F2A6C9A3EB4}" sibTransId="{893B1A3B-6C1A-4AF0-A0BE-CE8C5CFA1C03}"/>
    <dgm:cxn modelId="{C5141CCC-E3DC-4BEF-9AFE-24ACB64E6B94}" type="presOf" srcId="{2C29582F-CCE6-43DF-AAC6-3037B522BAD1}" destId="{B2603C77-BF94-45DE-8DE4-EB980C76A3C3}" srcOrd="0" destOrd="0" presId="urn:microsoft.com/office/officeart/2008/layout/VerticalCurvedList"/>
    <dgm:cxn modelId="{8777B9EC-A839-4318-AEDE-BBC10DE71560}" type="presOf" srcId="{800B9E65-7D05-462C-8EC2-40D0720CE21E}" destId="{2DE9101E-C655-4EEC-BBAA-D671A3A7DD77}" srcOrd="0" destOrd="0" presId="urn:microsoft.com/office/officeart/2008/layout/VerticalCurvedList"/>
    <dgm:cxn modelId="{7578DAFB-97F7-4636-B1A0-C5C588889FE7}" type="presParOf" srcId="{98F58735-3A38-45C4-A75E-F807B516E9B4}" destId="{59C23518-956F-43E9-B9B7-BCB8A920211D}" srcOrd="0" destOrd="0" presId="urn:microsoft.com/office/officeart/2008/layout/VerticalCurvedList"/>
    <dgm:cxn modelId="{97B58EB5-A553-4159-B3EF-AA72118A6AD3}" type="presParOf" srcId="{59C23518-956F-43E9-B9B7-BCB8A920211D}" destId="{E437D2AB-99F5-4D7B-9795-75B5D40EE0BE}" srcOrd="0" destOrd="0" presId="urn:microsoft.com/office/officeart/2008/layout/VerticalCurvedList"/>
    <dgm:cxn modelId="{890D5FFF-5CF1-499A-9A7A-0281F07551BD}" type="presParOf" srcId="{E437D2AB-99F5-4D7B-9795-75B5D40EE0BE}" destId="{A1B13DCB-3A12-455C-8547-19106425CCE8}" srcOrd="0" destOrd="0" presId="urn:microsoft.com/office/officeart/2008/layout/VerticalCurvedList"/>
    <dgm:cxn modelId="{7B38672C-D97A-41F2-834F-B1171AF54076}" type="presParOf" srcId="{E437D2AB-99F5-4D7B-9795-75B5D40EE0BE}" destId="{2DE9101E-C655-4EEC-BBAA-D671A3A7DD77}" srcOrd="1" destOrd="0" presId="urn:microsoft.com/office/officeart/2008/layout/VerticalCurvedList"/>
    <dgm:cxn modelId="{BB817F2E-6C66-4505-B44B-F80814A625C0}" type="presParOf" srcId="{E437D2AB-99F5-4D7B-9795-75B5D40EE0BE}" destId="{86AFA534-C650-4F9C-8386-E56A42BF4E8C}" srcOrd="2" destOrd="0" presId="urn:microsoft.com/office/officeart/2008/layout/VerticalCurvedList"/>
    <dgm:cxn modelId="{13ABA61E-B57F-4E21-AA68-4A73405A8A61}" type="presParOf" srcId="{E437D2AB-99F5-4D7B-9795-75B5D40EE0BE}" destId="{B3CE76D8-C4FE-4C8A-B7D4-F30F0BD0F797}" srcOrd="3" destOrd="0" presId="urn:microsoft.com/office/officeart/2008/layout/VerticalCurvedList"/>
    <dgm:cxn modelId="{23CB88C6-B035-408C-BF16-D2125C549B8A}" type="presParOf" srcId="{59C23518-956F-43E9-B9B7-BCB8A920211D}" destId="{9DA5CF33-5170-4383-8B27-59518EC2BA17}" srcOrd="1" destOrd="0" presId="urn:microsoft.com/office/officeart/2008/layout/VerticalCurvedList"/>
    <dgm:cxn modelId="{43DAC2EA-BCC2-4F32-A409-C5C7BB14FFE1}" type="presParOf" srcId="{59C23518-956F-43E9-B9B7-BCB8A920211D}" destId="{F41EF737-725D-4584-A890-A5538671943A}" srcOrd="2" destOrd="0" presId="urn:microsoft.com/office/officeart/2008/layout/VerticalCurvedList"/>
    <dgm:cxn modelId="{F12B3630-82C5-4400-8CB5-19E6D6DE8E38}" type="presParOf" srcId="{F41EF737-725D-4584-A890-A5538671943A}" destId="{0EE537C4-83DD-4846-8326-35B35B5FA5EE}" srcOrd="0" destOrd="0" presId="urn:microsoft.com/office/officeart/2008/layout/VerticalCurvedList"/>
    <dgm:cxn modelId="{116206C6-C0F9-4E31-B9BD-40A4E1760EFD}" type="presParOf" srcId="{59C23518-956F-43E9-B9B7-BCB8A920211D}" destId="{841A1653-7251-4A91-925F-73B2DB18813C}" srcOrd="3" destOrd="0" presId="urn:microsoft.com/office/officeart/2008/layout/VerticalCurvedList"/>
    <dgm:cxn modelId="{CEEB889B-BBC9-4C81-8DF5-E1312CEA1A10}" type="presParOf" srcId="{59C23518-956F-43E9-B9B7-BCB8A920211D}" destId="{0419BC8A-9213-42FE-84EF-34C317DE7131}" srcOrd="4" destOrd="0" presId="urn:microsoft.com/office/officeart/2008/layout/VerticalCurvedList"/>
    <dgm:cxn modelId="{979AC231-AD5A-4F8C-A0E3-D571B0308226}" type="presParOf" srcId="{0419BC8A-9213-42FE-84EF-34C317DE7131}" destId="{590A7F60-E074-4AE1-9A94-EEC2330C9F7F}" srcOrd="0" destOrd="0" presId="urn:microsoft.com/office/officeart/2008/layout/VerticalCurvedList"/>
    <dgm:cxn modelId="{B24ED2B4-9F51-4558-8EB4-A39138CF783F}" type="presParOf" srcId="{59C23518-956F-43E9-B9B7-BCB8A920211D}" destId="{B2603C77-BF94-45DE-8DE4-EB980C76A3C3}" srcOrd="5" destOrd="0" presId="urn:microsoft.com/office/officeart/2008/layout/VerticalCurvedList"/>
    <dgm:cxn modelId="{3B43B240-655D-4D27-B66D-7F758FD998D4}" type="presParOf" srcId="{59C23518-956F-43E9-B9B7-BCB8A920211D}" destId="{A4C7D331-7BB4-471C-9BD9-D8AC484A76B3}" srcOrd="6" destOrd="0" presId="urn:microsoft.com/office/officeart/2008/layout/VerticalCurvedList"/>
    <dgm:cxn modelId="{5645AAC1-25EB-4004-80A8-AFD731B73FFD}" type="presParOf" srcId="{A4C7D331-7BB4-471C-9BD9-D8AC484A76B3}" destId="{055E6248-ED78-4CC4-A6FC-7E16898163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F3B3D3-F72D-4298-9255-BCBCBD153C65}" type="doc">
      <dgm:prSet loTypeId="urn:microsoft.com/office/officeart/2005/8/layout/cycle4" loCatId="cycle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tr-TR"/>
        </a:p>
      </dgm:t>
    </dgm:pt>
    <dgm:pt modelId="{EB613294-38A3-4337-8B6C-C8C3A5ED8F38}">
      <dgm:prSet phldrT="[Metin]"/>
      <dgm:spPr>
        <a:blipFill rotWithShape="0"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tile tx="0" ty="0" sx="100000" sy="100000" flip="none" algn="tl"/>
        </a:blipFill>
      </dgm:spPr>
      <dgm:t>
        <a:bodyPr/>
        <a:lstStyle/>
        <a:p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Registeration</a:t>
          </a:r>
          <a:endParaRPr lang="tr-T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4AC4AB-CB14-49E6-B173-4CAFC9131B6C}" type="parTrans" cxnId="{DD04A70C-8BA7-4B91-943C-AC53FECC76AA}">
      <dgm:prSet/>
      <dgm:spPr/>
      <dgm:t>
        <a:bodyPr/>
        <a:lstStyle/>
        <a:p>
          <a:endParaRPr lang="tr-TR"/>
        </a:p>
      </dgm:t>
    </dgm:pt>
    <dgm:pt modelId="{AC7EC468-70BA-41B3-BED6-FDA15A1AA1DE}" type="sibTrans" cxnId="{DD04A70C-8BA7-4B91-943C-AC53FECC76AA}">
      <dgm:prSet/>
      <dgm:spPr/>
      <dgm:t>
        <a:bodyPr/>
        <a:lstStyle/>
        <a:p>
          <a:endParaRPr lang="tr-TR"/>
        </a:p>
      </dgm:t>
    </dgm:pt>
    <dgm:pt modelId="{8BF0421F-A8AD-48BE-A05C-7F85A78CDD5D}">
      <dgm:prSet phldrT="[Metin]"/>
      <dgm:spPr>
        <a:blipFill rotWithShape="0">
          <a:blip xmlns:r="http://schemas.openxmlformats.org/officeDocument/2006/relationships" r:embed="rId2">
            <a:duotone>
              <a:schemeClr val="accent1">
                <a:alpha val="90000"/>
                <a:hueOff val="0"/>
                <a:satOff val="0"/>
                <a:lumOff val="0"/>
                <a:alphaOff val="-13333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-13333"/>
                <a:tint val="12000"/>
                <a:satMod val="190000"/>
              </a:schemeClr>
            </a:duotone>
          </a:blip>
          <a:tile tx="0" ty="0" sx="100000" sy="100000" flip="none" algn="tl"/>
        </a:blipFill>
      </dgm:spPr>
      <dgm:t>
        <a:bodyPr/>
        <a:lstStyle/>
        <a:p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Booking</a:t>
          </a:r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Appointments</a:t>
          </a:r>
          <a:endParaRPr lang="tr-TR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B1BDC8-098D-41F4-B1B1-074E1BB935AD}" type="parTrans" cxnId="{C0C1B523-29E2-45E0-8D81-B397FA859162}">
      <dgm:prSet/>
      <dgm:spPr/>
      <dgm:t>
        <a:bodyPr/>
        <a:lstStyle/>
        <a:p>
          <a:endParaRPr lang="tr-TR"/>
        </a:p>
      </dgm:t>
    </dgm:pt>
    <dgm:pt modelId="{F55515D2-4C9A-4F29-A97F-7240A745C74C}" type="sibTrans" cxnId="{C0C1B523-29E2-45E0-8D81-B397FA859162}">
      <dgm:prSet/>
      <dgm:spPr/>
      <dgm:t>
        <a:bodyPr/>
        <a:lstStyle/>
        <a:p>
          <a:endParaRPr lang="tr-TR"/>
        </a:p>
      </dgm:t>
    </dgm:pt>
    <dgm:pt modelId="{7CA4F0F7-84B0-455C-B5B6-D583CE865B19}">
      <dgm:prSet phldrT="[Metin]"/>
      <dgm:spPr>
        <a:blipFill rotWithShape="0">
          <a:blip xmlns:r="http://schemas.openxmlformats.org/officeDocument/2006/relationships" r:embed="rId3">
            <a:duotone>
              <a:schemeClr val="accent1">
                <a:alpha val="90000"/>
                <a:hueOff val="0"/>
                <a:satOff val="0"/>
                <a:lumOff val="0"/>
                <a:alphaOff val="-26667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-26667"/>
                <a:tint val="12000"/>
                <a:satMod val="190000"/>
              </a:schemeClr>
            </a:duotone>
          </a:blip>
          <a:tile tx="0" ty="0" sx="100000" sy="100000" flip="none" algn="tl"/>
        </a:blipFill>
      </dgm:spPr>
      <dgm:t>
        <a:bodyPr/>
        <a:lstStyle/>
        <a:p>
          <a:pPr rtl="0"/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Adding</a:t>
          </a:r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working</a:t>
          </a:r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 </a:t>
          </a:r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exception</a:t>
          </a:r>
          <a:endParaRPr lang="tr-TR" err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4E305-38B9-4E45-B16D-6E0FDF3019BB}" type="parTrans" cxnId="{53AB0A27-B88A-4844-B0C4-02B531088781}">
      <dgm:prSet/>
      <dgm:spPr/>
      <dgm:t>
        <a:bodyPr/>
        <a:lstStyle/>
        <a:p>
          <a:endParaRPr lang="tr-TR"/>
        </a:p>
      </dgm:t>
    </dgm:pt>
    <dgm:pt modelId="{6D9FCEDD-E95F-41EC-B1E5-47B45D45AA13}" type="sibTrans" cxnId="{53AB0A27-B88A-4844-B0C4-02B531088781}">
      <dgm:prSet/>
      <dgm:spPr/>
      <dgm:t>
        <a:bodyPr/>
        <a:lstStyle/>
        <a:p>
          <a:endParaRPr lang="tr-TR"/>
        </a:p>
      </dgm:t>
    </dgm:pt>
    <dgm:pt modelId="{1FD74C64-09A8-4C5F-BD0C-EB6F14CDB099}">
      <dgm:prSet phldr="0"/>
      <dgm:spPr/>
      <dgm:t>
        <a:bodyPr/>
        <a:lstStyle/>
        <a:p>
          <a:pPr rtl="0"/>
          <a:r>
            <a:rPr lang="tr-TR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Adding</a:t>
          </a:r>
          <a:r>
            <a:rPr lang="tr-T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 shift</a:t>
          </a:r>
        </a:p>
      </dgm:t>
    </dgm:pt>
    <dgm:pt modelId="{C106C844-7EC0-454F-B44C-57868D8E0701}" type="parTrans" cxnId="{AED22DAC-CA85-4AEA-80F8-0D76450A934F}">
      <dgm:prSet/>
      <dgm:spPr/>
    </dgm:pt>
    <dgm:pt modelId="{F3D45FEC-B0CB-43D3-8568-A13DE4EA5FD5}" type="sibTrans" cxnId="{AED22DAC-CA85-4AEA-80F8-0D76450A934F}">
      <dgm:prSet/>
      <dgm:spPr/>
    </dgm:pt>
    <dgm:pt modelId="{8BC29789-2125-4A8D-8B88-6D03D03C7F19}" type="pres">
      <dgm:prSet presAssocID="{FEF3B3D3-F72D-4298-9255-BCBCBD153C6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325AB23-8FEF-4EAA-BEFD-6A3972DE68C2}" type="pres">
      <dgm:prSet presAssocID="{FEF3B3D3-F72D-4298-9255-BCBCBD153C65}" presName="children" presStyleCnt="0"/>
      <dgm:spPr/>
    </dgm:pt>
    <dgm:pt modelId="{F46A16E6-854B-4FC5-8521-9C08ED46316F}" type="pres">
      <dgm:prSet presAssocID="{FEF3B3D3-F72D-4298-9255-BCBCBD153C65}" presName="childPlaceholder" presStyleCnt="0"/>
      <dgm:spPr/>
    </dgm:pt>
    <dgm:pt modelId="{3806BDBC-A965-4E05-BA1D-64EC2A0BCA6E}" type="pres">
      <dgm:prSet presAssocID="{FEF3B3D3-F72D-4298-9255-BCBCBD153C65}" presName="circle" presStyleCnt="0"/>
      <dgm:spPr/>
    </dgm:pt>
    <dgm:pt modelId="{8A1739EA-FC74-4931-BF2D-C9A8E93399C2}" type="pres">
      <dgm:prSet presAssocID="{FEF3B3D3-F72D-4298-9255-BCBCBD153C6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F2DFCA7-6DA6-4349-B3CB-6E13918CEB81}" type="pres">
      <dgm:prSet presAssocID="{FEF3B3D3-F72D-4298-9255-BCBCBD153C6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A7B6F49-83A6-40B9-BD74-E52EBC5E9527}" type="pres">
      <dgm:prSet presAssocID="{FEF3B3D3-F72D-4298-9255-BCBCBD153C6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E94695F-ABAD-4463-A02A-52E42B5D9A21}" type="pres">
      <dgm:prSet presAssocID="{FEF3B3D3-F72D-4298-9255-BCBCBD153C6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67C6F89-ADA7-49CD-BD6F-D70931B9334B}" type="pres">
      <dgm:prSet presAssocID="{FEF3B3D3-F72D-4298-9255-BCBCBD153C65}" presName="quadrantPlaceholder" presStyleCnt="0"/>
      <dgm:spPr/>
    </dgm:pt>
    <dgm:pt modelId="{39908A9F-B027-4DE9-A472-CFC489730E8F}" type="pres">
      <dgm:prSet presAssocID="{FEF3B3D3-F72D-4298-9255-BCBCBD153C65}" presName="center1" presStyleLbl="fgShp" presStyleIdx="0" presStyleCnt="2"/>
      <dgm:spPr>
        <a:solidFill>
          <a:schemeClr val="accent6">
            <a:lumMod val="75000"/>
          </a:schemeClr>
        </a:solidFill>
      </dgm:spPr>
    </dgm:pt>
    <dgm:pt modelId="{730B3037-5BCE-499C-B562-FF486AC4FE3C}" type="pres">
      <dgm:prSet presAssocID="{FEF3B3D3-F72D-4298-9255-BCBCBD153C65}" presName="center2" presStyleLbl="fgShp" presStyleIdx="1" presStyleCnt="2"/>
      <dgm:spPr>
        <a:solidFill>
          <a:schemeClr val="accent6">
            <a:lumMod val="75000"/>
          </a:schemeClr>
        </a:solidFill>
      </dgm:spPr>
    </dgm:pt>
  </dgm:ptLst>
  <dgm:cxnLst>
    <dgm:cxn modelId="{BEA79C07-277B-46F7-BF1B-6FEFA32DCED6}" type="presOf" srcId="{EB613294-38A3-4337-8B6C-C8C3A5ED8F38}" destId="{8A1739EA-FC74-4931-BF2D-C9A8E93399C2}" srcOrd="0" destOrd="0" presId="urn:microsoft.com/office/officeart/2005/8/layout/cycle4"/>
    <dgm:cxn modelId="{DD04A70C-8BA7-4B91-943C-AC53FECC76AA}" srcId="{FEF3B3D3-F72D-4298-9255-BCBCBD153C65}" destId="{EB613294-38A3-4337-8B6C-C8C3A5ED8F38}" srcOrd="0" destOrd="0" parTransId="{D54AC4AB-CB14-49E6-B173-4CAFC9131B6C}" sibTransId="{AC7EC468-70BA-41B3-BED6-FDA15A1AA1DE}"/>
    <dgm:cxn modelId="{9A48E915-06E1-4102-9F3E-7AAE7695063E}" type="presOf" srcId="{1FD74C64-09A8-4C5F-BD0C-EB6F14CDB099}" destId="{1E94695F-ABAD-4463-A02A-52E42B5D9A21}" srcOrd="0" destOrd="0" presId="urn:microsoft.com/office/officeart/2005/8/layout/cycle4"/>
    <dgm:cxn modelId="{C0C1B523-29E2-45E0-8D81-B397FA859162}" srcId="{FEF3B3D3-F72D-4298-9255-BCBCBD153C65}" destId="{8BF0421F-A8AD-48BE-A05C-7F85A78CDD5D}" srcOrd="1" destOrd="0" parTransId="{4BB1BDC8-098D-41F4-B1B1-074E1BB935AD}" sibTransId="{F55515D2-4C9A-4F29-A97F-7240A745C74C}"/>
    <dgm:cxn modelId="{53AB0A27-B88A-4844-B0C4-02B531088781}" srcId="{FEF3B3D3-F72D-4298-9255-BCBCBD153C65}" destId="{7CA4F0F7-84B0-455C-B5B6-D583CE865B19}" srcOrd="2" destOrd="0" parTransId="{F2C4E305-38B9-4E45-B16D-6E0FDF3019BB}" sibTransId="{6D9FCEDD-E95F-41EC-B1E5-47B45D45AA13}"/>
    <dgm:cxn modelId="{AED22DAC-CA85-4AEA-80F8-0D76450A934F}" srcId="{FEF3B3D3-F72D-4298-9255-BCBCBD153C65}" destId="{1FD74C64-09A8-4C5F-BD0C-EB6F14CDB099}" srcOrd="3" destOrd="0" parTransId="{C106C844-7EC0-454F-B44C-57868D8E0701}" sibTransId="{F3D45FEC-B0CB-43D3-8568-A13DE4EA5FD5}"/>
    <dgm:cxn modelId="{83510FD8-82F9-49FD-9E6D-869999733C55}" type="presOf" srcId="{8BF0421F-A8AD-48BE-A05C-7F85A78CDD5D}" destId="{8F2DFCA7-6DA6-4349-B3CB-6E13918CEB81}" srcOrd="0" destOrd="0" presId="urn:microsoft.com/office/officeart/2005/8/layout/cycle4"/>
    <dgm:cxn modelId="{AA3451E9-9C9D-49BF-B800-F3DCB29E71E2}" type="presOf" srcId="{FEF3B3D3-F72D-4298-9255-BCBCBD153C65}" destId="{8BC29789-2125-4A8D-8B88-6D03D03C7F19}" srcOrd="0" destOrd="0" presId="urn:microsoft.com/office/officeart/2005/8/layout/cycle4"/>
    <dgm:cxn modelId="{0A093BEF-9639-4C29-830A-682DCA6FFDC0}" type="presOf" srcId="{7CA4F0F7-84B0-455C-B5B6-D583CE865B19}" destId="{EA7B6F49-83A6-40B9-BD74-E52EBC5E9527}" srcOrd="0" destOrd="0" presId="urn:microsoft.com/office/officeart/2005/8/layout/cycle4"/>
    <dgm:cxn modelId="{80C485C6-9800-45E6-A716-BE1DC592065C}" type="presParOf" srcId="{8BC29789-2125-4A8D-8B88-6D03D03C7F19}" destId="{8325AB23-8FEF-4EAA-BEFD-6A3972DE68C2}" srcOrd="0" destOrd="0" presId="urn:microsoft.com/office/officeart/2005/8/layout/cycle4"/>
    <dgm:cxn modelId="{72CBE0FD-DA5B-4DBC-83AD-75AD937AC965}" type="presParOf" srcId="{8325AB23-8FEF-4EAA-BEFD-6A3972DE68C2}" destId="{F46A16E6-854B-4FC5-8521-9C08ED46316F}" srcOrd="0" destOrd="0" presId="urn:microsoft.com/office/officeart/2005/8/layout/cycle4"/>
    <dgm:cxn modelId="{F93E517B-60AD-4F7D-A7C0-9A4B1D0A63B2}" type="presParOf" srcId="{8BC29789-2125-4A8D-8B88-6D03D03C7F19}" destId="{3806BDBC-A965-4E05-BA1D-64EC2A0BCA6E}" srcOrd="1" destOrd="0" presId="urn:microsoft.com/office/officeart/2005/8/layout/cycle4"/>
    <dgm:cxn modelId="{DEA5B604-C14D-4F1A-A089-16CB0CA0A40E}" type="presParOf" srcId="{3806BDBC-A965-4E05-BA1D-64EC2A0BCA6E}" destId="{8A1739EA-FC74-4931-BF2D-C9A8E93399C2}" srcOrd="0" destOrd="0" presId="urn:microsoft.com/office/officeart/2005/8/layout/cycle4"/>
    <dgm:cxn modelId="{D0A35BC1-8151-45EB-BA9F-50EFA24191C2}" type="presParOf" srcId="{3806BDBC-A965-4E05-BA1D-64EC2A0BCA6E}" destId="{8F2DFCA7-6DA6-4349-B3CB-6E13918CEB81}" srcOrd="1" destOrd="0" presId="urn:microsoft.com/office/officeart/2005/8/layout/cycle4"/>
    <dgm:cxn modelId="{2966B8C5-CB2A-4D66-83E7-8A36B3CDBEB3}" type="presParOf" srcId="{3806BDBC-A965-4E05-BA1D-64EC2A0BCA6E}" destId="{EA7B6F49-83A6-40B9-BD74-E52EBC5E9527}" srcOrd="2" destOrd="0" presId="urn:microsoft.com/office/officeart/2005/8/layout/cycle4"/>
    <dgm:cxn modelId="{010AA3D5-E127-4A63-AEAF-FF71CD1CB7AF}" type="presParOf" srcId="{3806BDBC-A965-4E05-BA1D-64EC2A0BCA6E}" destId="{1E94695F-ABAD-4463-A02A-52E42B5D9A21}" srcOrd="3" destOrd="0" presId="urn:microsoft.com/office/officeart/2005/8/layout/cycle4"/>
    <dgm:cxn modelId="{7088EB72-F6CD-41B8-BCE4-BDA56DA0605E}" type="presParOf" srcId="{3806BDBC-A965-4E05-BA1D-64EC2A0BCA6E}" destId="{C67C6F89-ADA7-49CD-BD6F-D70931B9334B}" srcOrd="4" destOrd="0" presId="urn:microsoft.com/office/officeart/2005/8/layout/cycle4"/>
    <dgm:cxn modelId="{26B81F47-2B06-4B87-8876-AE2DB3FE7ACB}" type="presParOf" srcId="{8BC29789-2125-4A8D-8B88-6D03D03C7F19}" destId="{39908A9F-B027-4DE9-A472-CFC489730E8F}" srcOrd="2" destOrd="0" presId="urn:microsoft.com/office/officeart/2005/8/layout/cycle4"/>
    <dgm:cxn modelId="{10FCEDB1-463C-473E-A0CF-27BD3B09D182}" type="presParOf" srcId="{8BC29789-2125-4A8D-8B88-6D03D03C7F19}" destId="{730B3037-5BCE-499C-B562-FF486AC4FE3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BC720-91E7-49C8-8E98-DD4544EA70B5}">
      <dsp:nvSpPr>
        <dsp:cNvPr id="0" name=""/>
        <dsp:cNvSpPr/>
      </dsp:nvSpPr>
      <dsp:spPr>
        <a:xfrm>
          <a:off x="3448583" y="-94361"/>
          <a:ext cx="2593408" cy="1548097"/>
        </a:xfrm>
        <a:prstGeom prst="roundRect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Problem Definition</a:t>
          </a:r>
        </a:p>
      </dsp:txBody>
      <dsp:txXfrm>
        <a:off x="3524155" y="-18789"/>
        <a:ext cx="2442264" cy="1396953"/>
      </dsp:txXfrm>
    </dsp:sp>
    <dsp:sp modelId="{6826F749-7213-4B31-B825-358CD389D104}">
      <dsp:nvSpPr>
        <dsp:cNvPr id="0" name=""/>
        <dsp:cNvSpPr/>
      </dsp:nvSpPr>
      <dsp:spPr>
        <a:xfrm>
          <a:off x="2570280" y="679686"/>
          <a:ext cx="4350014" cy="4350014"/>
        </a:xfrm>
        <a:custGeom>
          <a:avLst/>
          <a:gdLst/>
          <a:ahLst/>
          <a:cxnLst/>
          <a:rect l="0" t="0" r="0" b="0"/>
          <a:pathLst>
            <a:path>
              <a:moveTo>
                <a:pt x="3481637" y="436222"/>
              </a:moveTo>
              <a:arcTo wR="2175007" hR="2175007" stAng="18415407" swAng="1946601"/>
            </a:path>
          </a:pathLst>
        </a:custGeom>
        <a:noFill/>
        <a:ln w="12700" cap="rnd" cmpd="sng" algn="ctr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474CC-4C09-43E6-B890-2820099C6717}">
      <dsp:nvSpPr>
        <dsp:cNvPr id="0" name=""/>
        <dsp:cNvSpPr/>
      </dsp:nvSpPr>
      <dsp:spPr>
        <a:xfrm>
          <a:off x="5555598" y="2099863"/>
          <a:ext cx="2729392" cy="1509661"/>
        </a:xfrm>
        <a:prstGeom prst="roundRect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 Application</a:t>
          </a: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 Analysis</a:t>
          </a:r>
          <a:endParaRPr lang="tr-TR" sz="2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tr-TR" sz="25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website</a:t>
          </a: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</a:p>
      </dsp:txBody>
      <dsp:txXfrm>
        <a:off x="5629294" y="2173559"/>
        <a:ext cx="2582000" cy="1362269"/>
      </dsp:txXfrm>
    </dsp:sp>
    <dsp:sp modelId="{D4E9F0E6-8640-407A-9BEA-AA04DACCC1DC}">
      <dsp:nvSpPr>
        <dsp:cNvPr id="0" name=""/>
        <dsp:cNvSpPr/>
      </dsp:nvSpPr>
      <dsp:spPr>
        <a:xfrm>
          <a:off x="2570280" y="679686"/>
          <a:ext cx="4350014" cy="4350014"/>
        </a:xfrm>
        <a:custGeom>
          <a:avLst/>
          <a:gdLst/>
          <a:ahLst/>
          <a:cxnLst/>
          <a:rect l="0" t="0" r="0" b="0"/>
          <a:pathLst>
            <a:path>
              <a:moveTo>
                <a:pt x="4210197" y="2942248"/>
              </a:moveTo>
              <a:arcTo wR="2175007" hR="2175007" stAng="1239349" swAng="2085845"/>
            </a:path>
          </a:pathLst>
        </a:custGeom>
        <a:noFill/>
        <a:ln w="12700" cap="rnd" cmpd="sng" algn="ctr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3ECEB-84A6-4864-8F42-ADFBF047F4D3}">
      <dsp:nvSpPr>
        <dsp:cNvPr id="0" name=""/>
        <dsp:cNvSpPr/>
      </dsp:nvSpPr>
      <dsp:spPr>
        <a:xfrm>
          <a:off x="3521775" y="4292903"/>
          <a:ext cx="2447025" cy="1473596"/>
        </a:xfrm>
        <a:prstGeom prst="roundRect">
          <a:avLst/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 Black Box </a:t>
          </a:r>
          <a:r>
            <a:rPr lang="tr-TR" sz="25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Techinques</a:t>
          </a:r>
          <a:endParaRPr lang="tr-TR" sz="2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93710" y="4364838"/>
        <a:ext cx="2303155" cy="1329726"/>
      </dsp:txXfrm>
    </dsp:sp>
    <dsp:sp modelId="{D29B65F4-DC07-4156-8A6D-3C4C8A2047F1}">
      <dsp:nvSpPr>
        <dsp:cNvPr id="0" name=""/>
        <dsp:cNvSpPr/>
      </dsp:nvSpPr>
      <dsp:spPr>
        <a:xfrm>
          <a:off x="2570280" y="679686"/>
          <a:ext cx="4350014" cy="4350014"/>
        </a:xfrm>
        <a:custGeom>
          <a:avLst/>
          <a:gdLst/>
          <a:ahLst/>
          <a:cxnLst/>
          <a:rect l="0" t="0" r="0" b="0"/>
          <a:pathLst>
            <a:path>
              <a:moveTo>
                <a:pt x="940753" y="3965893"/>
              </a:moveTo>
              <a:arcTo wR="2175007" hR="2175007" stAng="7474445" swAng="2048605"/>
            </a:path>
          </a:pathLst>
        </a:custGeom>
        <a:noFill/>
        <a:ln w="12700" cap="rnd" cmpd="sng" algn="ctr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7B522-774B-495E-A5A7-79D31A72A1D3}">
      <dsp:nvSpPr>
        <dsp:cNvPr id="0" name=""/>
        <dsp:cNvSpPr/>
      </dsp:nvSpPr>
      <dsp:spPr>
        <a:xfrm>
          <a:off x="1403904" y="2077384"/>
          <a:ext cx="2332752" cy="1554620"/>
        </a:xfrm>
        <a:prstGeom prst="round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 </a:t>
          </a:r>
          <a:r>
            <a:rPr lang="tr-TR" sz="25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</a:t>
          </a: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25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Tests</a:t>
          </a: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&amp; </a:t>
          </a:r>
          <a:r>
            <a:rPr lang="tr-TR" sz="25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Automated</a:t>
          </a:r>
          <a:r>
            <a:rPr lang="tr-TR" sz="2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25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Testing</a:t>
          </a:r>
          <a:endParaRPr lang="tr-TR" sz="2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79794" y="2153274"/>
        <a:ext cx="2180972" cy="1402840"/>
      </dsp:txXfrm>
    </dsp:sp>
    <dsp:sp modelId="{8C35754D-CC23-44AF-B0EE-2BB29F44A348}">
      <dsp:nvSpPr>
        <dsp:cNvPr id="0" name=""/>
        <dsp:cNvSpPr/>
      </dsp:nvSpPr>
      <dsp:spPr>
        <a:xfrm>
          <a:off x="2570280" y="679686"/>
          <a:ext cx="4350014" cy="4350014"/>
        </a:xfrm>
        <a:custGeom>
          <a:avLst/>
          <a:gdLst/>
          <a:ahLst/>
          <a:cxnLst/>
          <a:rect l="0" t="0" r="0" b="0"/>
          <a:pathLst>
            <a:path>
              <a:moveTo>
                <a:pt x="148019" y="1386353"/>
              </a:moveTo>
              <a:arcTo wR="2175007" hR="2175007" stAng="12075591" swAng="1909366"/>
            </a:path>
          </a:pathLst>
        </a:custGeom>
        <a:noFill/>
        <a:ln w="12700" cap="rnd" cmpd="sng" algn="ctr">
          <a:solidFill>
            <a:srgbClr val="FFC000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9101E-C655-4EEC-BBAA-D671A3A7DD77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5CF33-5170-4383-8B27-59518EC2BA17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2080" rIns="13208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/>
            <a:t>Black Box </a:t>
          </a:r>
          <a:r>
            <a:rPr lang="tr-TR" sz="5200" kern="1200" err="1"/>
            <a:t>Techniques</a:t>
          </a:r>
          <a:endParaRPr lang="tr-TR" sz="5200" kern="1200"/>
        </a:p>
      </dsp:txBody>
      <dsp:txXfrm>
        <a:off x="752110" y="541866"/>
        <a:ext cx="7301111" cy="1083733"/>
      </dsp:txXfrm>
    </dsp:sp>
    <dsp:sp modelId="{0EE537C4-83DD-4846-8326-35B35B5FA5E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rgbClr val="7030A0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1A1653-7251-4A91-925F-73B2DB18813C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2080" rIns="13208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/>
            <a:t>Test </a:t>
          </a:r>
          <a:r>
            <a:rPr lang="tr-TR" sz="5200" kern="1200">
              <a:latin typeface="Trebuchet MS" panose="020B0603020202020204"/>
            </a:rPr>
            <a:t>Cases</a:t>
          </a:r>
          <a:endParaRPr lang="tr-TR" sz="5200" kern="1200"/>
        </a:p>
      </dsp:txBody>
      <dsp:txXfrm>
        <a:off x="1146048" y="2167466"/>
        <a:ext cx="6907174" cy="1083733"/>
      </dsp:txXfrm>
    </dsp:sp>
    <dsp:sp modelId="{590A7F60-E074-4AE1-9A94-EEC2330C9F7F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rgbClr val="7030A0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603C77-BF94-45DE-8DE4-EB980C76A3C3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2080" rIns="132080" bIns="132080" numCol="1" spcCol="127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200" kern="1200">
              <a:solidFill>
                <a:srgbClr val="444444"/>
              </a:solidFill>
              <a:latin typeface="Calibri"/>
              <a:cs typeface="Calibri"/>
            </a:rPr>
            <a:t>Test Automation</a:t>
          </a:r>
        </a:p>
      </dsp:txBody>
      <dsp:txXfrm>
        <a:off x="752110" y="3793066"/>
        <a:ext cx="7301111" cy="1083733"/>
      </dsp:txXfrm>
    </dsp:sp>
    <dsp:sp modelId="{055E6248-ED78-4CC4-A6FC-7E168981636D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739EA-FC74-4931-BF2D-C9A8E93399C2}">
      <dsp:nvSpPr>
        <dsp:cNvPr id="0" name=""/>
        <dsp:cNvSpPr/>
      </dsp:nvSpPr>
      <dsp:spPr>
        <a:xfrm>
          <a:off x="1842863" y="335450"/>
          <a:ext cx="2548250" cy="2548250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r>
            <a:rPr lang="tr-TR" sz="19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Registeration</a:t>
          </a:r>
          <a:endParaRPr lang="tr-TR" sz="1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89228" y="1081815"/>
        <a:ext cx="1801885" cy="1801885"/>
      </dsp:txXfrm>
    </dsp:sp>
    <dsp:sp modelId="{8F2DFCA7-6DA6-4349-B3CB-6E13918CEB81}">
      <dsp:nvSpPr>
        <dsp:cNvPr id="0" name=""/>
        <dsp:cNvSpPr/>
      </dsp:nvSpPr>
      <dsp:spPr>
        <a:xfrm rot="5400000">
          <a:off x="4508815" y="335450"/>
          <a:ext cx="2548250" cy="2548250"/>
        </a:xfrm>
        <a:prstGeom prst="pieWedge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alpha val="90000"/>
                <a:hueOff val="0"/>
                <a:satOff val="0"/>
                <a:lumOff val="0"/>
                <a:alphaOff val="-13333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-13333"/>
                <a:tint val="12000"/>
                <a:satMod val="190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Booking</a:t>
          </a:r>
          <a:r>
            <a:rPr lang="tr-TR" sz="19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9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Appointments</a:t>
          </a:r>
          <a:endParaRPr lang="tr-TR" sz="19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4508815" y="1081815"/>
        <a:ext cx="1801885" cy="1801885"/>
      </dsp:txXfrm>
    </dsp:sp>
    <dsp:sp modelId="{EA7B6F49-83A6-40B9-BD74-E52EBC5E9527}">
      <dsp:nvSpPr>
        <dsp:cNvPr id="0" name=""/>
        <dsp:cNvSpPr/>
      </dsp:nvSpPr>
      <dsp:spPr>
        <a:xfrm rot="10800000">
          <a:off x="4508815" y="3001403"/>
          <a:ext cx="2548250" cy="2548250"/>
        </a:xfrm>
        <a:prstGeom prst="pieWedge">
          <a:avLst/>
        </a:prstGeom>
        <a:blipFill rotWithShape="0">
          <a:blip xmlns:r="http://schemas.openxmlformats.org/officeDocument/2006/relationships" r:embed="rId3">
            <a:duotone>
              <a:schemeClr val="accent1">
                <a:alpha val="90000"/>
                <a:hueOff val="0"/>
                <a:satOff val="0"/>
                <a:lumOff val="0"/>
                <a:alphaOff val="-26667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-26667"/>
                <a:tint val="12000"/>
                <a:satMod val="190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Adding</a:t>
          </a:r>
          <a:r>
            <a:rPr lang="tr-TR" sz="19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tr-TR" sz="19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working</a:t>
          </a:r>
          <a:r>
            <a:rPr lang="tr-TR" sz="19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 </a:t>
          </a:r>
          <a:r>
            <a:rPr lang="tr-TR" sz="19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exception</a:t>
          </a:r>
          <a:endParaRPr lang="tr-TR" sz="1900" kern="1200" err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508815" y="3001403"/>
        <a:ext cx="1801885" cy="1801885"/>
      </dsp:txXfrm>
    </dsp:sp>
    <dsp:sp modelId="{1E94695F-ABAD-4463-A02A-52E42B5D9A21}">
      <dsp:nvSpPr>
        <dsp:cNvPr id="0" name=""/>
        <dsp:cNvSpPr/>
      </dsp:nvSpPr>
      <dsp:spPr>
        <a:xfrm rot="16200000">
          <a:off x="1842863" y="3001403"/>
          <a:ext cx="2548250" cy="2548250"/>
        </a:xfrm>
        <a:prstGeom prst="pieWedg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lumMod val="100000"/>
              </a:schemeClr>
            </a:gs>
            <a:gs pos="78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Adding</a:t>
          </a:r>
          <a:r>
            <a:rPr lang="tr-TR" sz="19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rPr>
            <a:t> shift</a:t>
          </a:r>
        </a:p>
      </dsp:txBody>
      <dsp:txXfrm rot="5400000">
        <a:off x="2589228" y="3001403"/>
        <a:ext cx="1801885" cy="1801885"/>
      </dsp:txXfrm>
    </dsp:sp>
    <dsp:sp modelId="{39908A9F-B027-4DE9-A472-CFC489730E8F}">
      <dsp:nvSpPr>
        <dsp:cNvPr id="0" name=""/>
        <dsp:cNvSpPr/>
      </dsp:nvSpPr>
      <dsp:spPr>
        <a:xfrm>
          <a:off x="4010052" y="2412892"/>
          <a:ext cx="879823" cy="765063"/>
        </a:xfrm>
        <a:prstGeom prst="circularArrow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30B3037-5BCE-499C-B562-FF486AC4FE3C}">
      <dsp:nvSpPr>
        <dsp:cNvPr id="0" name=""/>
        <dsp:cNvSpPr/>
      </dsp:nvSpPr>
      <dsp:spPr>
        <a:xfrm rot="10800000">
          <a:off x="4010052" y="2707147"/>
          <a:ext cx="879823" cy="765063"/>
        </a:xfrm>
        <a:prstGeom prst="circularArrow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1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8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56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76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80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8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8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48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1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8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9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0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15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7F88-F6FE-4333-82EC-AD2B0A17A2E3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E21EB-A867-4B3F-A44E-00CEBA683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3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59467" y="1177633"/>
            <a:ext cx="7766936" cy="3690618"/>
          </a:xfrm>
        </p:spPr>
        <p:txBody>
          <a:bodyPr/>
          <a:lstStyle/>
          <a:p>
            <a:r>
              <a:rPr lang="tr-TR"/>
              <a:t>SE2226 </a:t>
            </a:r>
            <a:r>
              <a:rPr lang="en-US"/>
              <a:t>Software Quality Assurance and Testing</a:t>
            </a:r>
            <a:br>
              <a:rPr lang="tr-TR"/>
            </a:br>
            <a:r>
              <a:rPr 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</a:t>
            </a:r>
            <a:r>
              <a:rPr lang="tr-TR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  <a:br>
              <a:rPr lang="tr-TR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88984" y="4868251"/>
            <a:ext cx="7123198" cy="1823495"/>
          </a:xfrm>
        </p:spPr>
        <p:txBody>
          <a:bodyPr>
            <a:normAutofit/>
          </a:bodyPr>
          <a:lstStyle/>
          <a:p>
            <a:pPr algn="l" fontAlgn="base"/>
            <a:r>
              <a:rPr lang="en-US" sz="2800" b="1" err="1">
                <a:solidFill>
                  <a:srgbClr val="7030A0"/>
                </a:solidFill>
              </a:rPr>
              <a:t>Muhamed</a:t>
            </a:r>
            <a:r>
              <a:rPr lang="en-US" sz="2800" b="1">
                <a:solidFill>
                  <a:srgbClr val="7030A0"/>
                </a:solidFill>
              </a:rPr>
              <a:t> CICAK   21070006208 </a:t>
            </a:r>
          </a:p>
          <a:p>
            <a:pPr algn="l" fontAlgn="base"/>
            <a:r>
              <a:rPr lang="en-US" sz="2800" b="1" err="1">
                <a:solidFill>
                  <a:srgbClr val="7030A0"/>
                </a:solidFill>
              </a:rPr>
              <a:t>Melis</a:t>
            </a:r>
            <a:r>
              <a:rPr lang="en-US" sz="2800" b="1">
                <a:solidFill>
                  <a:srgbClr val="7030A0"/>
                </a:solidFill>
              </a:rPr>
              <a:t> ÖZVERİ         Y20070002011</a:t>
            </a:r>
            <a:r>
              <a:rPr lang="en-US" sz="1600"/>
              <a:t>  </a:t>
            </a:r>
          </a:p>
          <a:p>
            <a:pPr algn="l"/>
            <a:endParaRPr lang="en-GB"/>
          </a:p>
        </p:txBody>
      </p:sp>
      <p:cxnSp>
        <p:nvCxnSpPr>
          <p:cNvPr id="5" name="Düz Bağlayıcı 4"/>
          <p:cNvCxnSpPr/>
          <p:nvPr/>
        </p:nvCxnSpPr>
        <p:spPr>
          <a:xfrm flipV="1">
            <a:off x="-193964" y="6317673"/>
            <a:ext cx="9620367" cy="11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9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1"/>
          <p:cNvSpPr txBox="1">
            <a:spLocks/>
          </p:cNvSpPr>
          <p:nvPr/>
        </p:nvSpPr>
        <p:spPr>
          <a:xfrm>
            <a:off x="326309" y="39975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/>
              <a:t>Test Case Design </a:t>
            </a:r>
            <a:r>
              <a:rPr lang="tr-TR" sz="3200">
                <a:solidFill>
                  <a:srgbClr val="7030A0"/>
                </a:solidFill>
              </a:rPr>
              <a:t>– </a:t>
            </a:r>
            <a:r>
              <a:rPr lang="tr-TR" sz="3200" err="1">
                <a:solidFill>
                  <a:srgbClr val="7030A0"/>
                </a:solidFill>
              </a:rPr>
              <a:t>Decision</a:t>
            </a:r>
            <a:r>
              <a:rPr lang="tr-TR" sz="3200">
                <a:solidFill>
                  <a:srgbClr val="7030A0"/>
                </a:solidFill>
              </a:rPr>
              <a:t> </a:t>
            </a:r>
            <a:r>
              <a:rPr lang="tr-TR" sz="3200" err="1">
                <a:solidFill>
                  <a:srgbClr val="7030A0"/>
                </a:solidFill>
              </a:rPr>
              <a:t>Table</a:t>
            </a:r>
            <a:br>
              <a:rPr lang="tr-TR" sz="3200" b="1"/>
            </a:br>
            <a:r>
              <a:rPr lang="tr-T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Registeration</a:t>
            </a:r>
            <a:endParaRPr lang="en-US" sz="3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9" y="2424546"/>
            <a:ext cx="9331470" cy="2327564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64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CF55-3E00-A396-73ED-8A29F663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2" y="5751"/>
            <a:ext cx="4225952" cy="1320800"/>
          </a:xfrm>
        </p:spPr>
        <p:txBody>
          <a:bodyPr/>
          <a:lstStyle/>
          <a:p>
            <a:r>
              <a:rPr lang="en-US"/>
              <a:t>4.1. Code structure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DA7D042-433A-3326-8D55-956640596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" t="-220" r="17701" b="2623"/>
          <a:stretch/>
        </p:blipFill>
        <p:spPr>
          <a:xfrm>
            <a:off x="-759" y="674894"/>
            <a:ext cx="4982757" cy="618348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3C543EE-EEFF-DFD6-4F94-3FD9F4D87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" t="-508" r="2761" b="2487"/>
          <a:stretch/>
        </p:blipFill>
        <p:spPr>
          <a:xfrm>
            <a:off x="5122764" y="661104"/>
            <a:ext cx="7064924" cy="61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6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EE29-AF16-DC4D-15AE-887BB890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5" y="106392"/>
            <a:ext cx="7187687" cy="673819"/>
          </a:xfrm>
        </p:spPr>
        <p:txBody>
          <a:bodyPr/>
          <a:lstStyle/>
          <a:p>
            <a:r>
              <a:rPr lang="en-US"/>
              <a:t>4.2 Appointment Reservation Test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8A57642-DC24-6472-435D-C393A189A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" r="19536" b="13803"/>
          <a:stretch/>
        </p:blipFill>
        <p:spPr>
          <a:xfrm>
            <a:off x="-5750" y="1542404"/>
            <a:ext cx="4814112" cy="53106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05D2A01-D867-8B4E-4281-A7D4A4DE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6" t="296" r="332" b="2367"/>
          <a:stretch/>
        </p:blipFill>
        <p:spPr>
          <a:xfrm>
            <a:off x="5005845" y="1542094"/>
            <a:ext cx="7192138" cy="53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8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EAF7-E7A7-48E7-3D96-3E84989E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59" y="264543"/>
            <a:ext cx="4872933" cy="673819"/>
          </a:xfrm>
        </p:spPr>
        <p:txBody>
          <a:bodyPr>
            <a:normAutofit/>
          </a:bodyPr>
          <a:lstStyle/>
          <a:p>
            <a:r>
              <a:rPr lang="en-US"/>
              <a:t>4.3 Adding a shift Test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3876037-9785-C3F2-3575-D608490A9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" t="-75" r="28542" b="19126"/>
          <a:stretch/>
        </p:blipFill>
        <p:spPr>
          <a:xfrm>
            <a:off x="-760" y="1156537"/>
            <a:ext cx="6664062" cy="570674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A8722A4-A4F6-611B-28E7-137BA2DD2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63" b="260"/>
          <a:stretch/>
        </p:blipFill>
        <p:spPr>
          <a:xfrm>
            <a:off x="7269194" y="10275"/>
            <a:ext cx="4412458" cy="68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418D-6692-B2DF-0006-29C1C5C9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94" y="178279"/>
            <a:ext cx="7647763" cy="645065"/>
          </a:xfrm>
        </p:spPr>
        <p:txBody>
          <a:bodyPr>
            <a:normAutofit/>
          </a:bodyPr>
          <a:lstStyle/>
          <a:p>
            <a:r>
              <a:rPr lang="en-US"/>
              <a:t>4.4 Adding a Working Exception Test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300C0ED-FC6B-1CFC-4449-089F65160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" r="21074" b="267"/>
          <a:stretch/>
        </p:blipFill>
        <p:spPr>
          <a:xfrm>
            <a:off x="2526" y="888629"/>
            <a:ext cx="5711646" cy="597076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AC03748-45D5-E50A-E8B6-A4F0B25B0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" t="3590" r="1151" b="7692"/>
          <a:stretch/>
        </p:blipFill>
        <p:spPr>
          <a:xfrm>
            <a:off x="5817080" y="814225"/>
            <a:ext cx="6251347" cy="180817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526FC1D-1306-0CE3-805D-81988F8F2E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" t="128" r="38662" b="1730"/>
          <a:stretch/>
        </p:blipFill>
        <p:spPr>
          <a:xfrm>
            <a:off x="5817081" y="2721388"/>
            <a:ext cx="6250871" cy="41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8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7674-A9B6-5CFD-98B0-AF5FA8AF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40" y="163902"/>
            <a:ext cx="5663687" cy="702574"/>
          </a:xfrm>
        </p:spPr>
        <p:txBody>
          <a:bodyPr>
            <a:normAutofit/>
          </a:bodyPr>
          <a:lstStyle/>
          <a:p>
            <a:r>
              <a:rPr lang="en-US"/>
              <a:t>4.5 Registering a User Test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C7650EE-8468-60FB-37BF-CE76B5C1D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9" b="3306"/>
          <a:stretch/>
        </p:blipFill>
        <p:spPr>
          <a:xfrm>
            <a:off x="1705154" y="1156890"/>
            <a:ext cx="7185977" cy="5306193"/>
          </a:xfrm>
          <a:prstGeom prst="rect">
            <a:avLst/>
          </a:prstGeom>
          <a:ln w="5715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82338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D33A-21B8-7A9E-B217-A6155C7C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2" y="106392"/>
            <a:ext cx="3852140" cy="673819"/>
          </a:xfrm>
        </p:spPr>
        <p:txBody>
          <a:bodyPr>
            <a:normAutofit/>
          </a:bodyPr>
          <a:lstStyle/>
          <a:p>
            <a:r>
              <a:rPr lang="en-US"/>
              <a:t>4.6 Running Tests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1AF09F0-445D-DFC0-0D13-25261FB00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8" r="208" b="39336"/>
          <a:stretch/>
        </p:blipFill>
        <p:spPr>
          <a:xfrm>
            <a:off x="45048" y="760786"/>
            <a:ext cx="5791325" cy="189451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1A9AE73-3217-A3CD-BDC7-185A65FB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3" y="3429920"/>
            <a:ext cx="6179388" cy="328290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79A6709-5962-BCE3-B05C-D2C872A52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0" r="211" b="10424"/>
          <a:stretch/>
        </p:blipFill>
        <p:spPr>
          <a:xfrm>
            <a:off x="5988648" y="757814"/>
            <a:ext cx="5920691" cy="25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DE0E2F-A758-7CA4-CE31-D6C2AC24AA49}"/>
              </a:ext>
            </a:extLst>
          </p:cNvPr>
          <p:cNvSpPr txBox="1">
            <a:spLocks/>
          </p:cNvSpPr>
          <p:nvPr/>
        </p:nvSpPr>
        <p:spPr>
          <a:xfrm>
            <a:off x="5848582" y="746472"/>
            <a:ext cx="3852140" cy="67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4.6 Running Tests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956F36-B0A7-6994-729A-96333151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72" y="3269871"/>
            <a:ext cx="6380671" cy="257397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42D5A3C-234E-F58F-34B6-79E6210D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460941"/>
            <a:ext cx="4836160" cy="53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69516" y="290946"/>
            <a:ext cx="8596668" cy="1320800"/>
          </a:xfrm>
        </p:spPr>
        <p:txBody>
          <a:bodyPr>
            <a:normAutofit/>
          </a:bodyPr>
          <a:lstStyle/>
          <a:p>
            <a:r>
              <a:rPr lang="tr-TR" sz="44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sz="44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042709"/>
              </p:ext>
            </p:extLst>
          </p:nvPr>
        </p:nvGraphicFramePr>
        <p:xfrm>
          <a:off x="212341" y="951346"/>
          <a:ext cx="9688896" cy="567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2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357688" y="251275"/>
            <a:ext cx="4902025" cy="1004840"/>
          </a:xfrm>
        </p:spPr>
        <p:txBody>
          <a:bodyPr>
            <a:noAutofit/>
          </a:bodyPr>
          <a:lstStyle/>
          <a:p>
            <a:pPr algn="r"/>
            <a:r>
              <a:rPr lang="tr-TR" sz="4000" b="1">
                <a:solidFill>
                  <a:srgbClr val="FFC000"/>
                </a:solidFill>
              </a:rPr>
              <a:t>Problem Definition</a:t>
            </a:r>
            <a:endParaRPr lang="en-US" sz="4000" b="1">
              <a:solidFill>
                <a:srgbClr val="FFC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8339" y="1206538"/>
            <a:ext cx="8218697" cy="517361"/>
          </a:xfrm>
        </p:spPr>
        <p:txBody>
          <a:bodyPr>
            <a:noAutofit/>
          </a:bodyPr>
          <a:lstStyle/>
          <a:p>
            <a:r>
              <a:rPr lang="tr-TR" sz="2800" b="1">
                <a:solidFill>
                  <a:srgbClr val="7030A0"/>
                </a:solidFill>
              </a:rPr>
              <a:t>Analysis </a:t>
            </a:r>
            <a:r>
              <a:rPr lang="tr-TR" sz="2800" b="1" err="1">
                <a:solidFill>
                  <a:srgbClr val="7030A0"/>
                </a:solidFill>
              </a:rPr>
              <a:t>and</a:t>
            </a:r>
            <a:r>
              <a:rPr lang="tr-TR" sz="2800" b="1">
                <a:solidFill>
                  <a:srgbClr val="7030A0"/>
                </a:solidFill>
              </a:rPr>
              <a:t> </a:t>
            </a:r>
            <a:r>
              <a:rPr lang="tr-TR" sz="2800" b="1" err="1">
                <a:solidFill>
                  <a:srgbClr val="7030A0"/>
                </a:solidFill>
              </a:rPr>
              <a:t>testing</a:t>
            </a:r>
            <a:r>
              <a:rPr lang="tr-TR" sz="2800" b="1">
                <a:solidFill>
                  <a:srgbClr val="7030A0"/>
                </a:solidFill>
              </a:rPr>
              <a:t> of a </a:t>
            </a:r>
            <a:r>
              <a:rPr lang="tr-TR" sz="2800" b="1" err="1">
                <a:solidFill>
                  <a:srgbClr val="7030A0"/>
                </a:solidFill>
              </a:rPr>
              <a:t>website</a:t>
            </a:r>
            <a:r>
              <a:rPr lang="tr-TR" sz="2800" b="1">
                <a:solidFill>
                  <a:srgbClr val="7030A0"/>
                </a:solidFill>
              </a:rPr>
              <a:t> </a:t>
            </a:r>
            <a:r>
              <a:rPr lang="tr-TR" sz="2800" b="1" err="1">
                <a:solidFill>
                  <a:srgbClr val="7030A0"/>
                </a:solidFill>
              </a:rPr>
              <a:t>through</a:t>
            </a:r>
            <a:r>
              <a:rPr lang="tr-TR" sz="2800" b="1">
                <a:solidFill>
                  <a:srgbClr val="7030A0"/>
                </a:solidFill>
              </a:rPr>
              <a:t>: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893442466"/>
              </p:ext>
            </p:extLst>
          </p:nvPr>
        </p:nvGraphicFramePr>
        <p:xfrm>
          <a:off x="-57150" y="15536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4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25703" y="27709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tr-TR" sz="4000" b="1" err="1">
                <a:solidFill>
                  <a:srgbClr val="FFC000"/>
                </a:solidFill>
              </a:rPr>
              <a:t>Website</a:t>
            </a:r>
            <a:r>
              <a:rPr lang="tr-TR" sz="4000" b="1">
                <a:solidFill>
                  <a:srgbClr val="FFC000"/>
                </a:solidFill>
              </a:rPr>
              <a:t>: </a:t>
            </a:r>
            <a:r>
              <a:rPr lang="tr-TR" sz="4000" b="1">
                <a:solidFill>
                  <a:srgbClr val="0070C0"/>
                </a:solidFill>
              </a:rPr>
              <a:t>Zamaninda.com</a:t>
            </a:r>
            <a:br>
              <a:rPr lang="tr-TR" sz="4000" b="1">
                <a:solidFill>
                  <a:srgbClr val="0070C0"/>
                </a:solidFill>
              </a:rPr>
            </a:br>
            <a:r>
              <a:rPr lang="tr-TR" sz="3100"/>
              <a:t>Bridge </a:t>
            </a:r>
            <a:r>
              <a:rPr lang="tr-TR" sz="3100" err="1"/>
              <a:t>through</a:t>
            </a:r>
            <a:r>
              <a:rPr lang="tr-TR" sz="3100"/>
              <a:t> </a:t>
            </a:r>
            <a:r>
              <a:rPr lang="tr-TR" sz="3100" err="1"/>
              <a:t>bussinesses</a:t>
            </a:r>
            <a:r>
              <a:rPr lang="tr-TR" sz="3100"/>
              <a:t> </a:t>
            </a:r>
            <a:r>
              <a:rPr lang="tr-TR" sz="3100" err="1"/>
              <a:t>and</a:t>
            </a:r>
            <a:r>
              <a:rPr lang="tr-TR" sz="3100"/>
              <a:t> </a:t>
            </a:r>
            <a:r>
              <a:rPr lang="tr-TR" sz="3100" err="1"/>
              <a:t>customers</a:t>
            </a:r>
            <a:br>
              <a:rPr lang="tr-TR" sz="3100"/>
            </a:br>
            <a:endParaRPr lang="en-US" sz="3100" b="1">
              <a:solidFill>
                <a:srgbClr val="0070C0"/>
              </a:solidFill>
            </a:endParaRP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2290514746"/>
              </p:ext>
            </p:extLst>
          </p:nvPr>
        </p:nvGraphicFramePr>
        <p:xfrm>
          <a:off x="374072" y="1208422"/>
          <a:ext cx="8899929" cy="5885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2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977472" y="1895039"/>
            <a:ext cx="7649247" cy="4195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6309" y="399758"/>
            <a:ext cx="8596668" cy="1320800"/>
          </a:xfrm>
        </p:spPr>
        <p:txBody>
          <a:bodyPr/>
          <a:lstStyle/>
          <a:p>
            <a:r>
              <a:rPr lang="tr-TR" b="1"/>
              <a:t>Test Case Design </a:t>
            </a:r>
            <a:r>
              <a:rPr lang="tr-TR" sz="3200">
                <a:solidFill>
                  <a:srgbClr val="7030A0"/>
                </a:solidFill>
              </a:rPr>
              <a:t>– </a:t>
            </a:r>
            <a:r>
              <a:rPr lang="tr-TR" sz="3200" err="1">
                <a:solidFill>
                  <a:srgbClr val="7030A0"/>
                </a:solidFill>
              </a:rPr>
              <a:t>Equivalence</a:t>
            </a:r>
            <a:r>
              <a:rPr lang="tr-TR" sz="3200">
                <a:solidFill>
                  <a:srgbClr val="7030A0"/>
                </a:solidFill>
              </a:rPr>
              <a:t> + BVA</a:t>
            </a:r>
            <a:br>
              <a:rPr lang="tr-TR" sz="3200" b="1"/>
            </a:b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Appointment</a:t>
            </a:r>
            <a:r>
              <a:rPr lang="tr-T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Reservation</a:t>
            </a:r>
            <a:endParaRPr lang="en-US" sz="3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 descr="data:image/png;base64,iVBORw0KGgoAAAANSUhEUgAAAq0AAAFrCAYAAAD7BbCfAAAAAXNSR0IArs4c6QAAAARnQU1BAACxjwv8YQUAAAAJcEhZcwAADsMAAA7DAcdvqGQAAJV4SURBVHhe7f0LfFXVue+N/0IScgMSCAlJIJDIRSQqF0Uhak0pFMUWChRb4ZyjPer2VN7zekD3qd2iouI+7r0t7P4/H/Xva/2Ufc4mbi9gYW+1vHRT3LYBqwUsBhWiiQRCIFwSyMo9We8zxhxzrbnmumQlBFkkv2+dZd7WnGOO8YwxfuMZz5yJ83g83pMnTyI7OxuE9Gdo5yQarn5isVkjA5FPn37brBFCYgW7/46rrKz0qh0VFRX6ACGEDGT+6rf/YNbIQOT/ue2vzRohJNbQntaysjLMnTvX7CKEEEIIISQ2KC8vR1FREQaZbUIIIYQQQmIWilZCCCGEEBLzULQSQgghhJCYh6KVEEIIIYTEPBStl5Ddz8QhLk4tz2K32Xfp2I1n45ai9KjZ7I6jpViq0x6Hpa/Vmp2XhtrXliLumW82B2Or7EhsU4vSO+Pw7B6zebHQdbIHdfiyRbVVpv59w/X+8kbl28Vtry5FW0wGFkGiVRvdnaXSzDowAsXd6IY89xKihMQFCyj9rIEVWwuUvq6Icp/nn1iCTdVeeL2PYbbZHavosnbky+5fr8CWp8sk7V5svisnRhsrq3Prc1EdA2VnlYctnF11c8+zAce6e36/AFdLoOiJeB8nIepNz7HEnTsNisA0dicAHaJGLa42KupnihJ33YjNunCBfFPtYhTUvvY81izbhOPS9ngfD6593ZVvJHvvNTp/LtyWLHroQIgSnW9Pz7mo7VXOXY9g3RM7L7AdICQ8QaI155alWPLmZux0Vpijldgi/6zZEWiKlRVbsGTxHOSY7f7K7MdDN44XzgwUjjGrMU7OXZuDBNqSCYVmLVaZjceMqO57LmHZiSjNXT4DZarTVsvudVgz23RySrDO3msEtSzVm4DluWE7U9XBFx8wAkCW46XAinwjTiLdp6/RQnslsHoTlphdNu40Rk6HEr7F2Ft63DrXexybsAK5tri6CM8Uqm4MBC5euxgF1xSG7ndEPK58e6nDnpdI+QYOKMLa+4UwZjk2y/Uem2W2Y45a7Hx7C9bNu9jlVYjCZWuws0/EOyEhUN9p3bFjh9Rfm+PeTcvgXVIq1dpQ9rRsP73OuwTrvNLYG8q867DEK52jRhoH9UcKzOLfH0T1JrmOfR6863ab/YK6xpLSMn1//zF1H//5eNqfAj+uc2SxrxspXeq5fMeWbfJ+EnCua7Hvu3udXnde15lXodKCgHxzp0kW57Ud+53XDZ03LgJ+H74MAu9vp82U525H+Uie+FKgrq23Qz2fa3GXkS5zt+0EPoMui17mg34e3z2ta1u/sWzZd5/uys51X724niUw7+zj6p7yfPbvffnmyitHflrPIbnpsEHfs5jtgLQ50PUx4Ji/zurfO8tNCDjfpNHKE1f+aPxlE+k+ToLyxHd/63z/scB6EBJtK4G2q6/vLAfXOVYemmsH2Zqgn9naF+0z9chm1fX1M7uf176unc9Oe4iQF/re/msElo+TwPutK3XmS3B6A21DHZc0uGzWykuzmH1B5etcnOViX8sszjxV11DbzuuHf67ge1rnBudvpGtoAmzFLgd9xBCcTxbqXPU7d5k50+C0U3We8z6hfmtw2a8iwJZ8vwn8XUDZBNiP8z4hbFkR4p7B95LFLs+AY+7nlHsH2KgzLabsnHZBSB/w6aef6n9DiFa30dmV0aoYvsqtjdoYq3Nd0L/3NY5OjMGbrZC/c97DNBD+SuhKgwtVqQMqbKR0qWOh0qgroyONgq9BUehrOu6jt/2VOiANIa7lw33MdR3ruP9Zg/PGhTrf8TxhyyBsmqy89f/G2g54Tsf13Hmt7xe2oXJ1FpKGddKo+893HO9FPvjv7Uqz+74Ry0791n/fiM8TlIfuvFOETot9Tfdz2Nu+e7rzwYfrmQy2jVrX6d5+rd8HPrOFdf0lpZ9EvE8QQXkS+LwK/dtQNulEX8edJpO/+lrufDXXte+tns99D981I+ddIK5z5RoRbdZxz2DbMXnhy5/gvPGjns+Rj7q8AsvTRt/Hd1/7HnbeWfnkfNbA802eutLttlffdlD5uvLNba/6fP/9Lbt0b0d4rqA88F9bHw+ZdyEIyD/1zG7bcj2njzBl5niGQHt2XjvMb+00h7DxQBsMTqd+ZkdZOc9X68HpdxFkR4H3CMhTlT6XXUSym8C0C+pejuOE9AW2aA35IlZO4QzAjks5Wom9y5ZizpjZmPM0sLfSig6rrdwLmPiY3TvWYEnpvb7pMR3X4g4x0KjpWsc02phCLMFeVDrPe7rMP8VydCc2v7kOj/imd2fjXjXd4wpTCEe36QqZxihYtgkv2GmaNQfrsMU8Qy0qDwAzCs0xeb4Z7ucLg5XWF7DcnnIesxyPSH4HPKszb9yo6ak3lvumzHQZvlmJSrMdSLjpmyXYtN6+hlXeWypCX6Fn5KDwGv+z1H6wGVgtZXGg0oo1NOU8R56t9/lQ6ZsWjhgOEK7slJ07pvx1/tnpiwpn3gl7duq4O9+95Mjy1dLcO+O9HM+hw3IkNWX2dGuAXTmRMn3TrIZATVWXPb0Gxb6YvTg8f0Dkg82sx/S0qL6vfuZwHIl4n24xZep7HmH2TzYFhx5FhWo3yrDuiWJ5nmJXvspRNU1t2hXdLoUlct4FEr3NRsu63Xbbl4M5i6VMQtpXFG2kxkz3rrZtTuxrfXBoRWQCbVbZjr/uWM8fbf3vab217D3Cc/nySph1LzYt24LNH0RfGy1qUbre0QdEtPfQBJWZ4xlmz5P6HLaNjba8o8Fd1qYuOdqSLW/vjHhtXS+WFcIX0BWpveu2Lwm0G50PznZN2WyEfCHkQgj99QDdYVrCRjXWW0z8kDJOq3I442MsobZlea6vk9Qdi75QCHTsmjkvf4WOlQ2LVKwtciVnB5y7POIvHHSTLtV5756BFfnWsd4H0KsYHrMquaQaelvYa+ESVeyjlVY3hRN61gUFvIAwO0wJqAapehP2zrbOi/SSTk/vHwndsJlGsbJihnT2qgG1BIy2MT0AuoB8eGIFVogg8Q0YosJRdq4BhuqEw8bNRUFI8aQFyIXitLdA7BhjS8T5l0euCVNn9DOHZkbh9d3eJyK67rqIcL+I6DZjJ+aY5zm+eDNyw7yoojvYkKh62H3eOYnOZntH+HQKUbWRPRHg0WK/CGctxU+Y3d3Si3ob1hZCPZfVrvaU3c/kYsU1ZX4hHtHee1vToyNieXeLlSdrTJvttgtV38uuWSF1Qh2LMj5X50X49i6qvsRGrtV3PQUhkQnzySu/V1W9bOUL3lZiVnlKRIz5vQxWg7LE9+KDvWz2j7pt1BuWrpdEIhq7rgzr/C9N2EtUwf9RpMt4nbx99oKJSyhLZQ/wGIQldKOs8j5qQrxgEhYlXNU53byk06fYtnN0N3YeUJ2/8j5Ae0/8NnYB+fB02YWVo/Y8bPENYoqfCPQS9pSQnVQoIddLfAMjjWV3oTteyW8RH+FfwHB7c1UHucQ30Ir+Pi5CdWQ6j3uKy1sm5Nz1QmTPm9vLo/Ld4WWK+pmistk+Juo2MrwA7y22yLPbyjLpA6KjD9ovH6GeyyqjnqC+EKBfuAqqw5HtPTax8mTdbmMTvsXft9gDVT3LEs0XfSK1dz3pSxR92K4R0h1hRKvlZdjy9ko8L8bsnwJTlUc6i/WBXgY1ot6y/NXuR3jauP2eR+2tsFZDo0eDa/B8Dz5Z5JzOijpduoN1ekSjm9IPRjWAgSI7eBo7NEFplc7r+YhiIxD39I8eOXeHzt8+bLAjTn+pgZDYzq93Yq8Z0Stht6XiVRFVfhu7oHyQQUiv3wZWtqmEr6/sohlsREDZ1Jsr8KpvQGCJLzukpvdYU40BebTnVawIOVVtvUmvptPvtY8ZL541ULEGp2vW+zs563NCSzFnTE/uY+OoNyHqrv5Mmr622dEDAqap9dS8X2hanzAyZW5mifz3NaJXf+Wkp88Unc2GpLdTwVG3kZZQ9JedPOdqp1fWEjq+6Xn1Vn3EWSpLGPo9ztZgJ5Dw7eKFtl9+3M8l6DJagqW3RDFYUvlwp4gwSF12THFbRLJ3s+ObQNcNx6BL6mSwV9sprkPkSRhUOYSaIdKDaOdgLkJ7131fImJ3tcPu3O2aurbv9xfps4NkwBJWtFpehi0BHgpVeXSjL/udjZGKhTpeujdgGj/kNIWICme8XW7FDOlgImHFss0ImOIPXwGsOB8V92Z1ypHSFTD9kb8CM2yPqI7FMiPQHn+DVtIrFw+8X3Sev6C06jRFL3q190l92sf8/nnJ2ZAeGufUY5yKAXXEoV0AVrywdf+w5aMGQk+swQzbdpSNybbz24EXng8mprOnZadsU7o6f97IciHfIHaFYcTFGS/WBXhvbXzPaKdTe+aM/SpPnb1f3VOs4nhQ5+1n9uPmk1DmN9rDYs6PeB83QfUmuO5qz1e4tNh2qac9bQ+Qqjs5WP6GHc9qXUedg9LjYWxC7mtmEKzzA6eIe/RMQjQ26yaauhCWHrSRgWW3Elgv+WSOSSqsGFc73/Ir8UhEj5l1vj/fnhch4mhBumkXL7TeOgmc7pZFl1GImbtQaIEr/zrtRS3mk2eR7P2bQ/UTYld2Xq8vRFmps7U2727otsPqr4LyRC26HCyRbu/TzxOqjdGOGcegI0J7131fsgSbFlea46aNcdxTi94LCK0iJBJx6usBZWVlmDt3rtlFeo0SDPmbsdTZwKrOWBqlSMKBXHrUICZXfd/RUU7Kg/f8hG5e7CKEkJhHidtcVK62BhK9b++U5/R5FIYdRFj32byY7SbpW8rLy1FUVBTB00p6jmtqTxHyhRwSc+j4uwDvQM/j6AghJDaxZkntcJGL1t7p0J1oQzkI6TkUrX2JjqkMDEdwj2ZJbKKnDQ84p8voLSCE9B+cf2L1YrV31lc1HumTkDNCQsHwAEIIIYQQErPY4QFxlZWV3oqKCuTm5ppDhBBCCCGExBb0tJIBgz1SI6Q7aCsDD5Y5IbELX8QihBBCCCGXDRSthBBCCCEk5qFoJYQQQgghMQ9FKyGEEEIIiXkoWgkhhBBCSMxD0UoIIYQQQmIeilZCCCGEEBLzULQSQgghhJCYh6KVEEIIIYTEPBSthBBCCCEk5qFoJYQQQgghMQ9FKyGEEEIIiXkoWgkhhBBCSMxD0UoIIYQQQmIeilZCCCGEEBLzULQSQgghhJCYh6KVEEIIIYTEPBSthBBCCCEk5omrrKz0VlRUoCqpyOwihBBCCCEkdpg94gziPB6Pt6ysDBur8sxuQgghhBBCYoOSK4fjvltyKVpJ7JPY4cG49kMYOqgFjaeOmr3dM2TkGJzzJuNIwiS0J6SZvaQ/Q1sZeLDMCYldel0/s6R+dvnrJ0UruWy4snU/vjO9AMXFxWZP9Cjb/t2+KhxKmmb2kP4MbWXgwTInJHbpq/ppi1a+iEVinlQ098rgFep3qWgyW6S/Q1sZeLDMCYld+rp+xoxoTRw+FAuuy8aC8cmSyGCy8kdg2cyRKMlLMHvIQKEnUwqh8Jw6Zta+IYalYd708LZMLh6Xna2QC6Y/lXnkfi4BUyaPxLLpIzBlmNl1kemuXyakO/q6fgaI1vT8TNw3fxx+/u1sFA+PM3sViZg5czR+vmAs7rs6LXrjTUzGvG8VYsNd4/HzG4Yiy+wOJh5FE0fiB9OlQl6TgUnu8KLEFBRPGYlFU7OwYMKQCNchJDpsW3+kZCSmKXtLTELxDWMsG5+ZjXsXTMQLdxbi7klJ1g+iJg4TCzMtW542AtO+oc6FXByyCkbiQbGTJ79XGLyIrdxdlCKtI+lvpGaPwN3fdZS7lPWDMzMwMdmc0FdkpONuu625Kj1yPzd8COZdm41F0rbMGxtlQqQPLpll2jVX352aNwL3yTP+/DujXP29TTf9MiGXgEBPa1wCRo9KQ1FhBmaOdlSKzKEoLhyGorwUjE4NZdxhGJyArIzByEpLQvawRKSxdScxwvD0FEwfnYZpuanIS0vAlKtHYcXVYuM5yRiRnIDc4YlIF5tVx3pqtomDpI4w8KYfEIesTLGR/DRMzEkJXvKkrRw+GBnmbNJ/yM5OxQ1jHOWeNwTFU/PwP+aOwsw+HIgmpkobY7c1qfEiE/uexCEp0ncPwQ0ThqJoqNkpd5o0Jh03jE3DpEzpm9lekcuEAFNtOO3B4fpO2ZuAgpxUFJjeuiA7BQVp0hG3tOFgbYvU6HQsmDkKy13TFOnZIm5lBJg3OgOLrhuJkvQWvPNxHd797BTe3HcWVe3qrERMu2oklt8QfsohY3QmlsnxefmR5UJ6ntxH0rHs6qG+tBLSUxKzxB6LhiB9kBc1X53CG3uO4/WPTmPXX07hrc88aE9MwrQJ6WLr8SgYL7YZavpOzpl5dTaWXTcC2Yxg6Sd4cfDPX+OvfnUQ/+lXh/GrQ61QTVhT7Sn87T8dxE/eqsa7JzuR6Gh7EjNE3IxPQ5bbZkK2Z/5jiyakcPo1FvE0onTbV3jxLx40SNeYLn3frQXGu56cIkI2G8tDtQf2MWkPpmX4HT16ut3RZ7XXnMZbdlvzRTPkFhaDBmGitCfLr8vEzJBeUD8R+8H2Fhw+3oy6LiB1WComZpp0pqVgSvZgsTkv6uuaUH46odt+WZGek46SQoetJidj5qR0THR4YSOlR4c/0N7JBRD/2GOPra2ursb+ehmCtXciPn0Ipo1KRIYYW+3xczjskc546kgUj4hH05lmNGVl4b7rMzBNRK0afd4yKQP5aMWBtjT8l++MxpIpI1AyfiiuyUvDNVlJyBw5DHMK0zA6vh31QzPx4HfzsOAKGcGOSsU1hcPxrTHxqD/ZjPbMdMyU+yZLJZhRMAST5fi0CRmYMcyL6uMdyBqXjqL0QTh/uhFlJ+Ixr2QsVs4crtMxWUaMt0wcgoyWZnxyxlftST8h8/xBlJSUmC2Lp556Ch6PB5MmTTJ7gHfeeQelpaVB577//vs4Myzwj2dkZA/DTaOTkOztwuCRQzBeBmUNx07jn3afwucpGfjxTdm4ZUwy0ppacD4/F/991gjMmTgccyYMxeScNMwYn44rk9rwxdE2pI3NxoPzRuMHIlYm5w7BjJzBUPMUXS0t2PvVeVS3WvckF5+LYSsWIjClDZomnX5XYxP2HAW+dfMYLL9a2qD0TnxR2Yz64Rn4b3OlDbxK2q+coSiRYz6bcbZnx5pxfuQI/Ld5+bi7yDpWVDAc3xmbiJYzjfjKY25JouKitg8dbTjw5WnsPBWHiflDMTrZK31QC9rysrHq26NQki/9oGoPJo7ALVmDcOKkB8lX5OGRubmYN06OSXtQPHEYRjS3I35iLh791kjMzDV91hVJoinjcd2MLKutaW6VPjJN+rl4DJV+eOZY6/ez5Pf5kHQ0yLnSt44e3IWaYw348FwSFkXRD3q6EjBxjPTBqQlIbG7Gn6XNSs4djjuuSkOmXPercwm4+abciP1yfFMzPqwfjGW3Sv8t98hpa8KHddIP3zoWD0zLQNGQThw4PghzwqWnNQXLvj0OD14nAzlj798aFYeqox7UdZiEkn5JT+rna6+9FrZ+FoxMwYxxQ92TmJ04dNyDYy2ympKMKTky4spMwxQ9OutAlVSEhCGD0F7fjI8O1aPspFhbYqL2KEwbIquwRoSJ3g7UnGrGoTNtaPfqXcIgDBuahOxBcp3qBuw61IiaNjVyHYbisUn+aZFBcWg624zyk+1o0h1FBorznaNYGYEWjcR3C5KQ2taK/ZKOj051IFFGjjdNGY6ZvukP0p+5/vrr8b3vfU8bukL9+/3vfx8zZ87U21Ejg6SJQ+PQfrYBv/moDvuNYLBsWRb5b7Dt6BgsAzex/cOnO9A+KAFF0rjPzEvFzKtkEDdMTmpuQXlNi/bIkNihz2zFSWsLDp9q0++1Zo1MxZTsOBSIeFG2pGakapu6rPOMzZTXtpr2bDhuvWIo5l2bieKR8Wg/50HZ5w04fN6L1JHpmDc5Hfz44IXTt2UuZStCa3SKrHZ1oTllCG6TgUlWYifqaqQvkwFLXWccsvKHY9G1I3Fj4RAUyKi1obYBO6Sfq2rsQufQVBSPS0P6oE5UVZ7Brir5TYtXe+6dbY2PeLm2COByNfOpvPZXZuCGgDiUQZgSZT/YftqDT+qkL5YbjBYbnTQ0AYUiKkcPlmPnWnGsI6H7flljJ9CkNdGR5rg4TL4mfHrmjx+GmaMTkdjeio8+l2O1LTjbbuoIGXCEqp9qW+3vjqBIlqY6Dw6qUZp0yoW5YuB2aICMAsu/OokNr3+Blf9+CoebO+E5144G+U3i4EGOeNVOHP7sOJ79TSX+1wcNOOnrwLvwl91f4a/+91co/Voa8LY2nGxSijYeGanxsGVpe30DSnfKb3edxJ/OynGpsBNHDramYxTxiTL6TEa6rDaIMK5rk8p9phUNevpD0jrsYkQFkVjjjjvuwL/927/pjmjt2rXa4P/1X/9V7+8N7e2dqG/zjbBCom3z3yvxj39uQJU07Cpme9SoIZgywhrU7f/0OJ5/9wheKW/mR3RiiL62FQsZ4B/zoFIN8NNSMTFbBKsMYLKk+Wk404yv1X7Btpn/9R+nTHs2GIWjh+KaLNWiiYCpaxW768CxehkIiQLIykyGHCYXSJ+VeVoafnDbJKy7OQN5UmRNpzyoGTTYEnynpWw/OIZf/XsN3tWxb/EYnZmEYaYzS0wWYzh9Gv+wuRL//LXtTpS+MmkQag4dxf/cdgw7zoRuc+qqTuHF977Gi3+qx2FpaxLTkjHB2bclJKEo6n6wFYeOt4iwlusMkwHWqBSxVys0oO7EeWx/v/t+uVukX74iQnpGpxh1O0ium9CBj3ZXYs3vTuGgqSdkYGHXT1Uv7fqptqOpn8Hh1y1NKBcDV2I0fUQarh+digzVEEtlPXhuMBZ8+wq8sDgfy6dmYt6EFG2k6jI+UdnlRX2jJWbdjBo/Cj//0UT8zc3ZWHC1M9bH/lfoUOJB/m3uQEOrNRIbPDge0kZYDBqEoVLpFSp2Zt7VmVgwSY1g1R6O3AYSysBVR6SmD6I1+CDaxc6kv0nNHo5F06yOKSzGNts7O9GmTS0OSQnSCan+QfbVe5TwkGPtXdqDQmKHPrEVF00nz+OgmtuUAf6kscMwVc1IdXWg8lgjamyNEqI9S0pKwFBtZ/GYOH4EFlybiZL8RN2G+memyIXSd2XuRcO5FpQfOokX/3AGJ+LjdVk1NXWgXouuDtRJ3VcD1cREL2oqz+Fws7QpGUMwb/Y4/MPi0Zg3uAnvVzRaHlnpt5Z/9wr8/XezrS+XBOFFu4i+emlEGuQeHtWYxMVrsesjIR7pPegHa2oaceicGjQl6TCHKapTb2/DodomJEbTL3eH6pcHh0/P+ZPnsOtIK9rjEzBxwkg8uHACfj4rPXJ7S/o1qj6qetnT+umoBTZeHD7hQaWaJk1LxQ3Kpa8a4uMeePNHYF5BMlI727H/0BnsqGjWI6moSEjGjVdloGhonAjgc9hRfgb760O00FJPElWqkgchVa8AbVKBVbuv8XrRrKcVZJR4rB7vfnraWj45iV/tPIY3j3FudiChDP33v/997zukthb88UvlGY1DwfgsLLuyZ58w6ur0Qjto45QHxXg3xGzZFsceF2wrbtqbcfBYk24D00cNRZEJETl4olWGLoYQ7VlrWwda1AnSrh6uOONvw/5ci3/cWYuPzuvTSB9wwWXu8eA3vz2ElW98pb3l+8+IoOywBqWJUt/TtDdFylYEmx50tEpfWVGLp37zNf7p03OoUuI1cxhKJiXj5J+P4LF3arBV2puGznjkjcnA3NGDQ3XCvjYkNUXuoZoVbyc8ZtCj6epCU0/6wXNN2i6VN79ARKsKX1ChKZ+cT0JJNP2yQvpee0ZffyFF/av/X+iuX648j3f//Ss89u8nsaumXcRrIoomjMBNOabNJAOS3tTPkPWlXYcIKFdBnDS08o9qiGtbEJcYb8X3dcrIsk5kZEoCUkNeIQSq8daNthee8y34uiUeGcmW4TtJzEzHsuI83H3dSNyg3prsbEPVWeXBMnR04KQ9lZaRhIwuGZG2qimIVEwdO4RfESA9pv6rOuxQrjFpSGdek40f9KAh7WptQ41HOohB0ghPHIm7bxqN5ZN78C1jcllTdbwJhxqlkzfet7q6Rhw87e/0fe3Z9f72rLKuBdXaZhIweniCqNgOeLrikJE1BMVjaTuxTSuOnWqFCllOlbK9fWYOlt80CgsKkqT8O3GswYsZ37oCT84eitT6ZlSdV+IxDoOHDMU9iwrx4KQE1Nc24ajy0CphGh/cB6rz88Zl4e4SufbV6VpgoqkVNY0O0drWjpoe9YPtOCy2ekx1pIOVrXpxrNaDQ01xUfXLGrmnDqFSoYNjR+C+m3Nxh/1FjI5O1DWET8/sq/Pw5A/G4gcju1BxohkqVFc/f1yYexEShtCSs70Zh40HQaEb4rNeVJ0UI1cNdHIK5t2Ug3nKC2ud0j3tUmlE+CqPVl5hNu67zlTGIGQEmp9hhR4MklFbdT3Kqn1+VqEDHx88jT+eFqtPS0HxtdZnQUoKh6BopFQWXxwBIVHS1oh39p/G/vNi22lpKBmfgiHRtqUtHpRVeFAjnUHqyGGYd9UwFKgXNkj/xaEd9EsuJ9VLLkKntHHSblqf9rMx7ZnYlP6k2pF6vK9mqQ40WFPImcOw4LpRWHbtCC1YCzISwG+4xzaHK+uxS9SfmupW3sIFqs6rF69q6rGjqg3JaUmYWDACy24ehZJsGQC3teBgXScSh6Zg2uRsGdhmokgKuf2sBx+faAsd1JZoeSJLzExn+Vf1+GNA/Gs7/tjDflC92HXYfktUpelYMxpEqCqHVPf9suBpxidHzcyC+vSVsmnf+L4Dn3weLj3JyEpJQPaINBRPzcF904chK1769trz2K9e5iakBwR+8srBmXNqVCWjp1PnUXaoAQekQ+9qbMbeWmuKob25BQek8f1DTSu+FuP76EgzTskorO5MI/Z+3Qj1OVfIaEsNNJvON+HgkXP43cEGfNnsRWdXl1Qg2S4/j6/rm/Bp9XnsO9OJlpY2uWY9Pm/yot3Tgr2fncQ/7W2Q0Z/zOufxyYkm7K1qQm27NVVz7mwTPj58Gm9+dBoHpSMg/YuxSQ0ovmGG2eo5fy7/ErUJ+WbLwtPWhZa2DnxdI7Z7rA1nGmSgdq4LrU0tOFTbiL+caEettuXzOHRezhXbPHz0HD6q7dDTcl0dnaiRwdzerz344tg57D8r+7xdqJffvL/vNPaebUf1cTkugsZ+kZxcfC6GrVh0wdMRB4/Yx8Gj0tmesmd/4pCVm45p6uO85xrxuwNnUdUyCDmjrU8F4XQDtn/dBo9pz/6PtGdqDH7+bCPKakQsSBvWomzppGwfrEPp3vM4o69LouWbaB+kCfDT3oaDX57DYemnWjq7cL5B+qPP6/B//nQGB8+24oASgR3Sz0m5Vtecw3t/rsXmzxtwUARdq5zf2dqOg5Vn8PqfTuJDtU/O1f1mpQxkPF7dz/3h80Yo/afsZOe+WvyzdGxNnY5zpY+tOSM21ZN+sE3NCnmljWvFFyK8dx6RdEpfXHO0sdt+2Wr72uR5GiWNci1p6+qO1+O9v0iffr5Vjp/H3qMiwsOkZ/cR9bsutHdJnomO+PgzsfWP6/GV0x9F+iV9VT/tT17FeTweb1lZGTZW8UMrJDaZ0LwP372uEMXFxWZP9Cjb3r63El8mTzd7SH/mG7eVYem4b14eSoYDNZ/X4B/+0IA6xGPaDWPx4LUpSDx1Br/cUev7lBrpe9g+EBK79FX9LLlyOO67JZeilcQ+iR0eXNF5GKloRuOpo2Zv96SNHI0m+VVl/ES0J3DSdSDwTdtKan42Hro5E5Pk1zt216BUxwbEYeK1o/Hg9KFAbR1eeZ+f9rmYsH0gJHbpbf0cIvXT46ifFK2EEEIIISTm8YnWyspKb0VFBaqSQv3pQkIIIYQQQi4ts0ec8Xtar5h2s9lNCCGEEEJIbLDzs7Pa0xr6k1eEEEIIIYTEEBSthBBCCCEk5qFoJYQQQgghMQ9FKyGEEEIIiXkoWgkhhJCoOYFt96bghY/N5sd/h/H3vo46s3nB9PX1vkHqtvwY43/xodkipO+JKFr3/SIF47MclfMbQBt91t9hn9mOzId4IevH2FZjNr9hIlVQ6zms/HMvD2450cPnJH2P1fGosvgmUHWpV/eqeR0Pis30tg7addi/OGxOdY6hbDCg0/xm8yn2sJ4/MA/txWp7dB5fpiKDDHRUH3ohbdPA6sPc/XpAu6zbU/+x7vI0sG126RjT7vuOhx0I9IUGstu4ENdxPVPkAYllS75zXW1ixLzrARFE64coe24RVj+6COvf/+ZGTllL/gVf1v0Ml/sf1bOeo1kvbz0qOx7d5dt+ccmofvOc5CKT9yO8KDaz8nqzHTVWA/LDgxuxx9idXt4DfkhPSA8YhYWv2vm3C6tlz+r37O1/wcI8YPrDsv7qj5Bl/YCQy4gbsVJsWfVJpBtEwM16YDre8rWla7H+diP0lLi7fR82fGKOfbIReKAgrDBTAs7ZNu95GVg11R4ASNs99R4U+doZaXeeK7k4jgMtSh8CfroR880uH0o4O58pYjqU8C1B+ctV5twqbMA9mGX3NZHyroeEF60f78L6hYtx512LMf+5XYGjKfWgkpgA5ezoCNV+9WDOkUTgg7q9Fy7vT4CXRz2YU8Gbc3Vml2A9tkphu/a70qbvrc8313B12oEjHldaQl3LpH/WA1sBKUT//h4Q8Jzq+eS+ztGVPhbiuQ0BeX8Jvc39h3BlYAhhC347ssrJ2UDp8xxl+MPngO3SiKnfuRsybX8BNmnZl2VT6veO8nWNwMM3ihuk/kqj6BZT1/8MXz58o9kgfYEua7v8+rL9IZeWKOtaOCLXa1e5O9saJzoNge27+7qR+oLu72GlyX42dS2VPufvQj23vqcIq+1Yix+GuHb43zv7NFlcdcGHqUf2daw8s9Ia6rfdpttZ/+zF/r2rnO3ycbPv/bWY//I9fkfT9fdgw8Kt+O2eE6g7IrVW9NJs+w+L5v0I9z8KlB8x1zL3t9J0Arvf2YrVP/W3zVlLVsmAeC3K1HGtvTbiTp+j4kbc+fIibH9nV2D56WuG0EBCoE2ELkON6g/M4Ds005HvO1aA/IVmVbDy2tyzZhd+u20t7vcNfmSw/9O1oo8s7Rgp73pKWNGqb3JHCbLySnDbwrV4xV2QItaexC+NqrYUuDNjVAdddqtR1XrU8ZCpTMrwCrBqit/z+NajYvjhKq0ukF0o1ueKepe0aE+Rzmzl+VhkRgIOr6UzbaLotVh4qcAa1Uha5jvSqgrXOeLRaXFWpKBrqeewvC97xJBsD+qFj1Tlvo8DT+l0yHNtk1FK1gbk62dzPLdCjNU5atGjtMfD5R+JnuAyeNJp993YfGgsT4byts83o1C313T6rf7KrdENwCLcNsttU9LgT63C/fr+sujRaiiRYzWKuv6aPeQbpC/bH3KJiLauhSdSvVbl/kphoFcqoK2Jlkh9gRwLmGmJcjbA2XerPi7Uc+uZQmXL0mbqezuvLfYd+veq73d647ppQ+WYnUeqf933iwJU/9S6bqjfhk+3lKXDY+jrt/XgXZWzw6sZoFWcnED1QaBorLNNHoX8KXLfyiprc1sV3H9Z33csgCpUix34xaDCEoRK5GoBPKUgoKyyxoq6cV8/jAZSttUnXk0tvKU9MsJU5f8qbMRTobROTRW2LyzAGLOpySsQ+9iH6poo8q4HhBatMvJ45Tm70xyF2XeEUPkyEvAn/kYUS6ccEEYgRuHrnLXwNaraKPK3HN6e6XeJ8W97G7vDZOrq92xBaqUFB6siCzRn2q4vsQr1GVOpdFrsEVDwiEenxdnQBF1rqxSCtdm3ONJo8nP+y780I6DA53aPWvQoLUL+kWgJLoOAStWdzfcWbVdmlC3U7XlbGgDHqN2HEsCOwZmvUTDbPlSj6GwkovRukL6hL9sfcomItq5FIEK9VqLP7+jofQfebV/Qm37B0XdnzVrc8+cO9/sgb5zlQQzbhga0t1I3HnYO+P0iz0fY+1ahXHLIFolaANoawu3V1EItlAfQalPDocpTDzgd7ewrB6XPttEC06Rfpyc8Ryu3mrXeYNoUn2YSLsCrqfLcfq4fiib094/WMZ9QVkI7LJHzrqeEFK3uTlMbQDfGP6bQUUBBWJVSoxS5WfUhDUKRWe0ObXB9hpWZ6293dOh6yiMcge7xS4M1atHeGzvNeoqA9DWRbbr749HjFMDBQiYAM80U2VbdDbrl7fV5GUiM0NP2h3yjRFXXIhGpXgdOdavwoZ7TTV+ghNJ7083UcYQp4kj0oG8OifP3uu8PFHY6xC5qnIPvAqyKJISc99XrfuGthL7tydRiS89q+tMUuizC9/3zCwv0v5aI8y/3TwnzbBHyVDkawvYrbk9mSEIJRIf+6hFWfvtnzBfjt2JLocInwusyNVjoPu96QgjRalWugILUFTayUo88OrAql0YeIDjgN/LI4+JhZab/xQp7cYxSYg7LAO2pZv8SKS6FXAwubEQciM/DZrwRxT6PggMVe+UK9g+qSxrjuXHPjrjRdTHYixJ51Ez6jsux/RkgRF3XIhOuXuup1oAQOWt/z4iiLzAevl5PEfclur0x4QTOJaoYe3dogQqZM4e6Q+sLO+5TiVL/TK8WWwsdIRRmCRfuF+DZNbomcNrbRr3ILnX71nDP5p6xVWLTETLgmk0OFTIQmlAC0aG/eoD9XoTTC/3UyyFm3W3c4QtqkOIQ2tHnXWSCRevHG2UEs8hfWc2iPDTbH9goXZzBGe+nwwlcBeSMNzHX1OEGepQRGCO77zURxSGnQ6PhQqbrrUq//qULiAftLlThIqBGYgFlQb4Zwtq81VD4prnk2JMhPAgRp//s2PHH38b2R0tCixbtqfBPc+kZEWs1iOkPWzG5s8LGigsmbCcwHvpDvCFpD+vpJX1IH7Q/5OLQg7oWkZD12uqw/V4mS+CERPeXDoeRilN1nBt1X6AFo/Olmr6iB6EDIfr+6LE8iD6RowcB1mq3qLJUMaw+PeMK+5B28o1uvdAmTNKZ11rXhHIwWAI7QPAZr72liYwH3lHvLYFoQkf0zLYzTaZNjkoAh2hTnPqrpwQIUePQNOI54EUsEwrjL1vJg5fMe1E9yrvuCRKt2nX+6Kogr13A220KKZDbKs20xNR7ABkB+eNNhEc3Iv8l46m9fS1Wv2eP/tRU5S4UOaY0dLB4rz4ZY2Ji9PSaybweomM2pgROD4R9k9OFFT9k/TbcG4cXAxU/s+flfQHTLHzr+BsgrM2PwsJnlEfF+pLEePUCx3tSjxxYHhfreOhpOlOxt0VonK7/WUDc1KzK6VInw2FeAHPZ9qwHgA132ddXLxSaT5P4zikB3uvNJ7ZIb7iQ9odcRHpU1yIRql5b7YX6JJJV5hukvwwXtiP12H6ZT537UgHecoT4ROoLAt4gl/aqyBnn2BeY+E/twYzKZoP7frVE13da+eALpZE2tiha77QqS5i22V7s9MozvPjJRpQ7Q3RkCdVGB8Wtak+8yVPlmff93nphKZKmmf5wYLurX5yyz1dpcj6rtMnKwxy6TQ7WQEFtik5nmJlYOwTGzKZb3mjLIx8cp2ueK6RnXMpHv8Rml601k2B7rCPmXTeMX/hTvdz/s7/R23Eej8dbVlaGK6bdrHdEhXpQ9TZsmELRb69VruKndUj/oRubJ4QQEntoPfLO4oC2W3kJ1ZcJLvyrP+RiowSrjbfs12G+HkAIIYQQcpmj3z0IiAftXYwniQ0oWgkhhBDSL9FT8Qed4QEF+O0d9LLGMnZIgNPLatO78ABCCCGEEEL6mFBiVaHCA+IqKyu9FRUVqEq6oK+xEUIIIYQQckHYL125+fSVR/ye1rlz55rdhPRPysvLUVTEwRnpHtrKwINlTkjsYtdPxrQSQgghhJCYh6KVEEIIIYTEPBSthBBCCCEk5qFoJYQQQgghMQ9FKyGEEEIIiXkoWgkhhBBCSMxD0UoIIYQQQmIeilZCCCGEEBLzULQSQgghhJCYh6KVEEIIIYTEPBSthBBCCCEk5qFoJYQQQgghMQ9FKyGEEEIIiXkoWgkhhBBCSMxD0UoIIYQQQmIeilZCCCGEEBLzULQSQgghhJCYh6KVEEIIIYTEPHGVlZXeiooKJM6bZ3YR0n8Z+emnZo0QQgghlxNxHo/HW1ZWRtFKBgS3er1mjZDwlJeXo6ioyGyRgQDLnJDYxa6fDA8ghBBCCCExD0UrIYQQQgiJeShaCSGEEEJIzEPRSgghhBBCYp4+F61nZCkx/xJCCCGEENIXhBStSnSWW6s+npDld9ZqzKDS5E5nX6Gu/U2L7/8ji7pvNNiDg0uFSms4e1DHVNpCLaq81DOqcwghhBBCoiWkaF0jy0prVWOLk7nm3/6OEoT/Icu9suxVO74h/rMsT1urlzXqOXaZ5VuyKHuyt9UHZdQzqnMIIYQQQqIlpGhV4lSJDeUNUwJunSw/kiUctldSLaFEnvO405OoxLBanJ45t+fU3u/8re1lVMJSiWu1bntE3V4+J85jznS4Uc+gBOsMWdQ9nIRKsy3qFWq/7U20jzufyU67vajzbezr2qjjzvPtNKvzllirQfvdaVP3VvvsbbVu406L81i4aynU+quyKLtw7o8WdU37XioNKv3qGvZ91PFQz23jTJNaCCGEENL/CRvT+j9kUcLkH2VRAi7cJ5dt8WF70twiTwmMibLYxxVOcaSEjxKH6pjbw6sEidNLp1DXGyGL2lbC+gWzrvap6x4222pR6VbnK5Qoch6L5NFUz6DSpJ5ZrbtFmTPNW8y2Elk26hlU/qnjKn32M6lzlNi006wWlcfO/HCj8t8+V6VFnasGFeq+CrXf+Syh8vO42Vb3dabVmZZQzxHqWgq1rfLWLpsL/Ry3ei41ULDTofJEpU1tq8V+bkWkMiaEEEJI/yWsaFUiUAkCJRjuUDvCoI47vbBKrDlRAsT5e3Wu+o2NUxArgaRQwkkJRSVKnSEJ6rfqeuFwp0Xd13m+Ou4UZaFQ91Xn2WlS6XN7j51pVvmk0uk8R4k5tV9hn6eua3twnSJPnevMDzfO/FS/VQI0EqHy056Kt/era9j563wO97OGulZ3+ddb7DTa+anEtI3zubsrY0IIIYT0T8KKViVqlBhQguEdtSMMkQSX06NnT+U6PalubKGnCCXOcs2/4VBpUde372VPoSuU+FJCyE6Ler5Q2MLSRom17kSR8iRHQokwRW+eyUlPzu0OlRaVX3ZeqSXSczrL5lISqYwJIYQQ0n8JK1pfl0V5AZUHTImZcCLPFmShsIWOmvK1p3PVEs3LRqEEWijR58T20DnvpRYbJVzVtjpHCZ9QXkP1rGqxRZEtssM9v0JNV0fCFva9eaaLhUqLyi93XsX6y3bdlTEhhBBC+ichRasdP2gLGGc8oxvlZVQC10bFYDpRIiOSpzYcSlQpsecUi+o+Ti+owin63GkJhy0e3d5D+7ndgkjd03ldp4hX/6p02tPnCmdsqH1NJZjVfdVvnWJZnRtJ+HdHb6frQ+VvT7kUgjvaMiaEEEJI/yJItCoRpISUM27Q+TUBN3Ysou2ZdMe0Kq+q8kTax9USzYszSlAqD61zKlgJFuenklQaVVrVMZVudUydY5+vFueb9fY+NaXsjJm0USJOCXQ3Km5SHbMFoi1i1bVU+tS1nAJYXcMOQ1Dps1+acocoqEWd2xvvprqfSoe6lvvt+mgIlb9qiVbE2rGkPflNXxCpjAkhhBDSf4nzeDzesrIyJM6bZ3aRSCjxqzyMTvHsRAly5cWM9Wn2gcqtXq9ZIyQ85eXlKCqyX0MkAwGWOSGxi10/w8a0EkIIIYQQEitQtBJCCCGEkJiHorWHqGn/cKEBCnWMoQGEEEIIIX1LXGVlpbeiooIxrWRAMPLTT80aIYQQQi4nfC9izZ1L/yDp3/BFCxIttJWBB8uckNiFL2IRQgghhJDLBopWQgghhBAS81C0EkIIIYSQmIeilRBCCCGExDwUrYQQQgghJOahaCWEEEIIITEPRSshhBBCCIl5KFoJIYQQQkjMQ9FKCCGEEEJiHopWQgghhBAS81C0EkIIIYSQmIeilRBCCCGExDwUrYQQQgghJOahaCWEEEIIITEPRSshhBBCCIl5KFoJIYQQQkjMQ9FKCCGEEEJiHopWQgghhBAS88RVVlZ6KyoqkJuba3YRQgghhBASW8R5PB5vWVkZ5s6da3YR0j8pLy9HUVGR2SIkPLSVgQfLnJDYxa6fDA8ghBBCCCExD0UrIYQQQgiJeShaCSGEEEJIzEPRSgghhBBCYh6KVkIIIYQQEvMEi9Y9zyIu7lnsNpuao6VYGrcUpUfNto9alN4ZJ+cHLktfqzXHe4m+X+A1n91jjvWC2teWIu4Z5xPtxrPOa+r7BT7z7mfkvgG/6SXmWS4k/YQQQgghA51g0TrrXmxatgbFPsEmwnT1CqD0BSwfY3a5WFJ6HF6v17dsvivHHOklRyuxBetQZl9z9zqsmd2Xwm82HpPrPjbLbIZg9uNy38dnm60LYMxybO7mXoQQQgghJDIhwgNysHz9Jix5oliLxNrXVmLFm+vwSG+EqPbaGm/pnaXYHeTxjBItpIG9lcaD67xugAdYeVCfxW77+J0v4sU745C7fAsgz+P/jbVYzydpyl8hIlmEuuu4M636PMcxv4BW3maVBst7ax13em3VfjuN3Z0bfB+1XLDnmhBCCCHkMid0TOuY5XihdAnWrF+KlSL41u1+DD33OYowm71Gfmu8pasrUazE44WiptvXF+K48cIeLwVWrC4VOWgj4tM+/saDePANdc4S4OkynyfY6y3DOnN2zl2b4a0Wke707MpS9rQ5QVBCMnf5DJfn1ymWt2BF/k7M0cePuzzVbiKcK8+20nEflQblxb5gzzUhhBBCyGVO2Bexcu56BOve3IItyzbh3m6mtrcsz3V4Bo3ncM9OrHH+dtZjAUKwR+x5FSveXIKlt4h4U9PtbyyHLeNyCmcAb1ai0myLzMOm9f7jF04tdr7tEu7a87sFmz/wS2X/8RzMWSwi+UClQ0gHEvZcFRaxrBCF+hhQOGEJtlT4n4wQQgghZKASVrTufqYYa55eJ8J1BV7tJpY0MKbVEmS1lXutg73GMV0/ey82VW/2xdQGTKHPXmPtvGiIIH7TrPrIQeE1ZjUEWkhHScC5YwqxxCfALbG8ZIItYQkhhBBCBi6hRevRUjz/xBJs+sljeExPhQfGXUZDT4RbaJzT9X7BquJZ3VP1F5dCFC4zqz5qUXnArPYl+gU0W6znYgU24QWGBhBCCCGEhBKtrq8FBH1NIEq019DhpRWxWfyEWVfol6WccaHRoT24jin03Tui9LRGmK632IvKkGmxvKpr1jviZp3hCn2IerYAr7UjDIIQQgghZCATJFqDvxYQ+DWBUATGtJq33VXsqflUld6/Y07vY1od5Nz1AjZhBXLNvZ7HOiwxx8Jhxedavwn5Jr6k9ZGn1QtScs07nS91WajPX5Vd47+nO1yhr1DPtvTtwLzsk2/FEkIIIYRc5sR5PB5vWVkZ5s6da3ZdPNQH+4tR1jffP+2HBOeP+kRWLipX8zuvfUF5eTmKiorMFiHhoa0MPFjmhMQudv0M+yIW+aax4mQDX7wK9RIYIYQQQsjAg6I1ZsjB8jfKMCMg1KIY2E0vKyGEEELINypa++xPo/ZbrD8v63sRSxYKVkIIIYQQIK6ystJbUVGBqiTG8hBCiM3sEWfMGiGEkFjA9yLWxqo8s4sQQgY2JVcOx3235JotMhDgi1iExC52/aRoJTFPYocH49oPYeigFjSeiv7DvkNGjsE5bzKOJExCe0Ka2Uv6M31lKxStAw+KVkJiF4pWctlwZet+fGd6AYqLi82e6FG2/bt9VTiUNM3sIf2ZvrIVitaBB0UrIbGLXT/59QAS86SiuVciRKF+l4oms0X6O7QVQgjpv/RYtGblj8CymSNRkpdg9hBycenJNG8oPKeOmbXLhOQUFE/NxrKrhyIv0eyLVWIsrQPOVgghZAAR/9hjj62trq7G/vqhZpciDgXjs7H8hmwsui4L35+UjmtGJqC9CZgyNQdLJg1BjrcN+79uuSh+ifT8TPzn2dmYk5+IpromDBo3Cv/1xpG4bfIIlEwajuIJw3Dt8Hh4zjejrtX8iPRbMs8fRElJidnqOe+//z7ODAuc9kvNHoHlN2XjB1dZNqWXCemYlhmHEydaUN9lTuwh6WOz8d/njsayK5PRdaYRX3nMgR6QNS4b994wAjNHJaC+rhFfnPeaI5eO1OwMLLthFJZcJ3l2TQZm5CZhWHsr6odnxlRa+8pWCkamYMY4Z5tI+jt1dXXIzs42W4SQWMKunyE8rYmYOWss/vrWkSjOT0HBsERkZaZg2uRs3H/TcOR+Aw7W4ekpmD46DdNyU5GXkohJeUMwTbYn5qTopUi2i6/Nwd98vxB3T0gyvyIkerKzU3HDGL9N6SUvDUU5ychKNif1guFDB2N0egKyhg2W68SbvZc3BZPz8DffzcOC8ZJfw6U9GJaMogIR/d/Kw7zhceYsQggh5OISJFqzxmdi0aQ0pA/yoq76NF58+wus+f0plJ1sRX07ENwNxyGvIFN7YYKnCBMwZfJILFfhBKMdB8yU4vLrRmBaRvSdXlPtKfzta1/ilx/Vo/ycF0hJQcmMLCzIYcdJeomnEaW/OYj/9Ctr+avf1OKj8+pAPAqkLuhQGLHd9OyhMohLkiGdMCwNxZOGosBn0mLnEzIwMzseVYfq8OYnZ7Bj70m8czIRxVdlYMowc5oiMRkzJ6WbfYmYdpXUjxuyRRAmI1WfEIbEJMy8WuqMuy4NlbRMGIK8ZOv4sukjAu+nUPdUv70uEzMDRKZ5RjWjMiEl9P0zM7Dg6nQUiJBvOnsOb/7uMFZuq8G7VS2oawntVU3NTseCmaOwPERadHhR0P3CtBOEEEKIA1d4QBJumDoSt2QloKv+HF7/w3F8cMaL+rMefPTFWeyo6kDeuHQUpQ/C+dONONA1BP/lu/m4Z8pQTB6Vislj0lEyMRWDG5tQlTwc988fg+VXDsXEnDTMmJiBawa3oWHISPxfc3Mxb1wqJuYOQfHEYRjR3IS9pzutFAkZ2cNw0+gkJHe04cBXjWjPUtO2kia57p5D5/BJzXl84YnH+LxUZKUlYJCnGR8eb0cvZ3RJjBNqyvepp56Cx+PBpEmTzB7g3XffxaZNm4LODRUeEGhjDTjsjHMZNhTL54zFf712GKZo2x2B705Mx6xxKRh8rguTrxuN/yxCbnJyO/YfacPoqWPwf8/ORPGoBLQiGd+ZNgLXZQ/G8JHD8P1rhuOmnETUic1Wd6VgwbfH4v5rpS7kDsW3rx+F+YVpmCh155rC4fjWmHjUn/TgTMpQ3DQ2GUO97ThYdQ7nR43C6nl5WHCF8gxbdWnWiDgcO+nFzJvG4L9OHY6SycNRPC4Nk/OG4JbxQzGirRl7T3Vi4lV5WC317bZCq77NunI4rpR6+GW71N15+bi7yKq7RQXD8Z2xiWgJCGmIw8SJ2VhYKPnU3oJdH9bg9ap2tHpaJM/OYvtnDah1plXSc92N+fjvMzMwLUfup9IyKQP5kisHGpPwg2+Pw4PXiWA39/vWqDjUtiVj8dzgduLg0bZehR71la0wPGDgwfAAQmKX0OEByQnIGpKgvUn1Z5tx6Ky1OxypaUkYnSwXO9mIXZ83oPy8F4lpaSgen46bC0RoDo9H+zkPdknnVn66HZ5BSZhSOER7bRpqG7DjUCOqGrvQbq7XE+rqPDh8TgndeGQPS0KWtZsMEK6//np873vfwzvvvKO31b9qe+bMmXo7apKTUTyrEE9+rxA/nz8ai/IHY9qVyuMn9aCzA1U1zahpiUOis6bY64Msr2Wi+td3fBAGq3/iZLDX0Io6Me7EYSmYkp2IxMxUTJHBF7o6cLZ9ENLj5PrVDdgl9aCmDUgXIV0sAjDA1zg0HT+YNhwT08Tmpc7sqvDINeORN3Y45o03nl8hcXAX6k41o0rFlMoz3XDFMFw7ejgWXJOOghTlJZWB55Fm1HXGY8zIIZg3TUT2SKt+lkndPSy/Sx2ZjnmT0+H/+J20B0MTkCrP1i5C9bDU4UjED1ahA4PQXt+Mjw7Vo+xkhyQsEdMmpOPbE4Zh5mjJg/ZWfPR5PT6qbZE8AMblh2gn+nj02We2Qggh5JISKFrj45CaoHZ50d7evZg88fkx/M9//gJ/u68RDW0dqDsnnZSQlpSANHPlxMHxSGv34K33vsLze5vhMbOTiSre7/Rp/MPmSvzToV68TdUmabQ7N7mU9JdkAHHHHXfg3/7t37T4WLt2Lb7//e/jX//1X/X+HhGfgAJfrHQqRo9Iw8SswXrquu7IKbz4biX+cU89anoxsvKcbcIhFcaSOBiTVLxsbhoK1d848DRh94df4q/+91co/boVTW1tONmkptrjkZEaL1LRz7CMVEwcKpVGzqk624GmllYZ6MlgbVACRmcOhj37XlclaX2nCqWHmtAg24lDEnGFPFPBEPltSzN27DmKX/6/lVj1vz/D//i4DdmZqsJ0oqquFfVSd4/Vd0h9j0NWZjJGOxyMg6VN0HR2ock/GRKSzvoz+OXrX2Dlv5/C4eZOeM61W2kZPAgpdlzRIHnGhA58tLsSa353BkfNNQPaiT+dR521u0/oM1shhBBySQkUrZ1eNHUoJRhndSLdCMGEkRm4b+EkbJifg0XXZvrj0QZ14cuvzuBPp6RHSk7GzGvz8DdLC3FfYRf2f3FOOjQgNWMI5s0eh39YPBoLevP5rORBSNXuLy88qoPshagglze2GFFTur0WIc6Y1l8fxotfdSA1SdlVJ+rPt6FendIm9hU6fDMyTU34pLbVEoPZaZiak4x02V13qgk1Q7Px8x9NxN/cnI0FVztju+1/LVQ9lP9EPSZh5lWZ+tyZw92R5TKAkzTWt0v9bZc6J1U4Ua6TKoNH0YsieNtR51CcqckyqNRVNR4Tx4/AAlV38xO111YuEUCbtAkaGcymdtMeYLAKf7gCLyzOx/KpmZg3IUU/r2pmmpSX+IjkhQwSJk4YiQcXTsDPZ6XhRFWIduKqlEBvcx/QJ7ZCCCHkkhIoWlvacOyc8rhAfzFgivOljbRkTMkZrJyahnhcO3kEbspOQLunGWXlZ7DrmF85dpyux6/e+QrP7zmD/fWdSExJwU2T05F9shZP/eZr/NOn51ClxGvmMJRMGuKYkoyOgrHDUKQ6+s4O1Jxp7VPPDLl8UOLj97//fd+JEFFt7Z1q4DZITF4Gbmqf1BK/iPKizfbw2/sDjjvpwKFjHlS1yfFhQ3RdQWc7Dp8CplyVgaKhcWg4dQ47pO7srw+tijtlEKnv19aCjz47jXc/tZate47iH3efxznrtJB0KMGpfiuDu9Qkf11u6ugUMSorXR04XHHGd813/1yLf9xpv4imaEdNgwh3JYLTpD3IcXypIzERE0enINOhnzNyMjCvIBmp8oz7D53BjopmNNh51ebBu//+FR7795PYVdMu4jURRRNG4MbE8yHbiWkXIZy0z22FEELIN0qgaJVO6vCRRlS1yOrQYVhWMhYP3pSDu789Dn+/uBB/XZyOsb7eOQ6DE6yOsF1NWUrPlpFme0zjUXTDOKybNwpT0CKdtCWEkZCEm2+5Ak/OHorUehV/p3rOOCQmDIpqej8xeTBmXpeDB2+/Ag9dn4486TCb6s6h7KhKMCG9IDEBBRNHYfkN1rKoIAFn9cAtDnnqTfeb8nD/dRko0IGqQmcnmpqVElPe03QsuHk0lk9OC/vmf8NpDw6eETsfFK89le3nPdh/ql00n6p6XnjOt+DrlnhkJAd6WG08nlacVNEzUkFGp8XB09SpvZXj8obpb6NGov5cC06KYNZf2Ziai7tvGoMnf3Ql/n56EpqU51WFGAyXa7R2wNMVh4ysISgeG/gsVcfOo7xBxG9iEkquH4Ofl0h7cLNcZ7HU4+/komSkvwmJj4/HYPUYMpCsq5Mbp1jxsIrhhXl48gdj8YORXag40QzRp3L/OIy7Kj+4nRg0CImhs4MQQsgAxiVaVWzcaWwtP6dfDElUn/a5agTmjU9Dnnrh6qzzJYkOVNc2Q/VNqZkZWH7TSP8UZ1wcklMGY7R0rAtm5WHZhCQkdnXg0PEWtCYlYWKBiIGbR6EkW1RnWwv2V3lQFWF6X/W7isSMYZh39QgUj05GVmIn6o6dQemek9jv8wwREiWiw7RdDU5GcVGmniJXyw+uTgNqrZcKldhTn6xSLwr5acP+I+dxWMZJqn6UTB6mX3QKi6cZh0/Yf4TDi7paDw4fa8HBWrVPhHFhNu67zvqkVCjaTzXgvc8b9QtUeWPN56KuSse00akYPcyZrmDa1MuOlc1o6pLf5mdg3lXDMHHoIC2c3/9LgxWmkyl19LpRWHat1CsRrAUZCZZ32eZsA7buPWN9Yi45SXtH58kzT5R7N51vxQkt4C3q65twqFGdl4J5Mtidp168MscGy+Age4S0J1NzcN/0YciKl7w40YQTXhHj7nai+pzcz/yQEEIIMYT4i1hdqK09h11fN6OhvRNNLZ16+3d/rsHL+86hVsRl0/kmHJSOu6yyAfvPdukZSE9DIz44eBafnG7F59XS0ZY3oKalC+1dXpw+I8c+OYnST6y3hps6vOjs6ER1zTm89+dabP06ULF62rrQ0taBr2vO46NjzagSpdzU0o7qUyIATspy7By2/vEY/unTRlRdjD/JRWKKsUkNKL5hhtnqOX8u/xK1Cflmy6K+qROtYt+1Z4xNmeXAkXP44PMG/EHFoophq1mEA1UtiB+RjAwZqB2uOocPZTl4uhNdcV3wnPVg519OYe9psc/jjdgtglS9lFgt4nTv0WbUi63XNnagRepRTd15fHC4Xr+kVHO0EV82Sz3o6kLdSalf5efxtYi+T6sbpQ51oL3DvoZH1yf1SbjWDqkXre34Sux/575avC6qU01W2PXxwHlJj6477fj6mNQdGVR+UXUen0v9UfXwvFz/wwO1eGVvI6rPNqKsRupiuxctUhdrTsr2wTqU7j2PMyaPbJrqPfjDl42olfpcL8t5+e2HB0/i//+H0zJglGubtP758BnsPGrF8LY3t+DAoTP4Q00rvq49j9//5Qz2qnMlHS2Nzfj4M7nXx2fwx+om1LnbiU+b0Gju3VP6ylb4yauBBz95RUjsYtfPOI/H4y0rK8PGqp5GlRLyzTCheR++e10hiouLzZ7oUba9fW8lvkyebvb0nPSxo/A/SjIxEc14d1c1So9YX8kgsUdf2UrJlcNx3y255ggZCJSXl6OoKPB7zoSQ2MCunxStJOZJ7PDgis7DSBXR2HjqqNnbPWkjR6NJflUZPxHtCQGT3j0iNW8kHrw5C0Xw4Dd/OIatNSogk8QifWUrFK0DD4pWQmIXilZCCAkDRevAg6KVkNjFJ1orKyu9FRUVqEpiZSWEEJvZI9zRvYQQQi4lPk/rFdNuNrsIIWRgs/Ozs/S0DjDoaSUkdrHrZ9AnrwghhBBCCIk1KFoJIYQQQkjMQ9FKCCGEEEJiHopWQgghhBAS81C0EkIIIYSQmCeEaD2BbfemYHxW4PLglhPmuMI+58fYVmN2EXLZ8SFecNr5va+jzhxR7PuF41h3tl7zOh50XusXH5oDFj261gVSt+XHQc+Cj/9O7vt32Gc2Lxr6PsHPH9yuRM4D/Qy+c1PwwsfmgCZyuRFCCOmfhPW0zn+5Cl/WNfuWF5eMsg7oTukh4KcbMd/aQ8hliBJRJSj32XkVNuAezDJiS4nMHx7ciD3G/ve8DKyaGk70iYiaeg+K3rPryy6sfq7EN9BTAiz6awWixVuQAIxM1pJVWL3tHjzpG2hK+m5fi9Xv/QzR/DFb9eyBg9RoMKL0/RK89ajZ5WDfLwqwasoukz/d5IG0MbMemI63zLlfvrcW62+3RW7kciOEENJ/6Xl4wPU/k47iX7CQf0CLXM7U7MJvt63F/fZgDKOw8Kdrged2iZA6geqDMnC7owRZ5qgWgnKk2iecHB6+j3dh/cKNuPN6taG4EXe+vAjb39klx09g9ztbsfqnP3Jday3KAryHgdiexifxS3z58I1mb7TciJUi9LY/8JAWevt+UeJKX2hsb3DZrY5BatRI/r0qIjJCWucXFpg1yYOxDvlsvNS2UN73/loZNN/jF9jX34MNC7fit3vkeMRyI4QQ0p9hTCsZmNRUYfvCAowxm5q8Asz3CVNge2WVteJjq++Yk7ojIpemFPhEqUKLsm1VOIoqVG9bhPyAQV4B8hcC5UeCvZm2WJ1VuUp7Ev3i0TUl7lvCTLPL4PKtR7di1eM/xivPLcKGZ/yi2Y0tVl8ptLyXK21xa0/1u5deTMdPv2sj8ECBJUyVSA3r+bUGDEVjnaJ5FPKnmPKIotwIIYT0T8KK1u3Swfg7qm8gFo6QbxAtNMOivIbWFL+/DmxAuQhNC+NVfNUSgkcrt1q7QyEiq9ysdocSrLPeWWyFEQR5LG/ESj0d7l7Cz3oooTh/21Zsf3RV2HN0GASsafsg76qeVQlxT/PcPSLvR3jxE0u4jp96j6Rpl18cq2NyXev+SuRbu0MRudwIIYT0Z6KMaY0uFo6Qy4WA6ekAphuvqFskrkJRGDE1pnCRWXOhPIJ5BQj3hyEDvYkqbOBfsOeOtzFLieQLjtE8gW2P3wM8uhbzn9sQ9qWn6Q834y1Y4rzncazRoz3IjwNPmfy07hlqMGx5oUOhwgu6LzdCCCH9FYYHkIGLnr53EGrq2UbFrWItisPFhR6sCpgyDwwZcIcVhAoZsFDCVYm6PYUbXEKyh+EBH2/EKhX7+fDP8JR66enx8FP6Sriqe95fac2u+N7U77PwgA/xxgOBcb3TH94VMa43MHTCFTLQk3IjhBDSb6BoJQOT60u0aHrFJwpPYNtLawNevvJhYjD9LwcFvoiVNWsx5m+7B2/4BJgRabeqKf4bUfwosP4lv9Cr27IB6xcuxuwInkFbvD6Fh4zXtSfhAYFfCwj+mkBobPFa/L4Ry30ZHiAECFE9CDDCPeBFrFGYfccibH9go98LawS4HjD0pNwIIYT0K+I8Ho+3rKwMV0y72exSHXKBdBJm06DCBXTMmfK+SIcYyCJs+IRfFCCXGUosqfhKs4lHd/liSXV8qQhPG5/9a0wdwUbssQWcq16EPN9Xp9birYsYcuP7XJdTXOr07buI9TR0u+HLU3deC6vfMy99mWNw5Jl+huf0quBqXyKU24UyfuFPzRrgLfu1WSMDgfLychQVhQvmIYRcSuz6GUK0EkLIwISideBC0UpI7GLXT4YHEEIIIYSQmIeilRAyoFHeVXshhBASu1C0EkIIIYSQmCeusrLSW1FRgaokxvIQQgYe9//sb8xaIJ++8ohZI4QQEgv4XsSaO3eu2UVI/4QvWpBooa0MPFjmhMQufBGLEEIIIYRcNlC0EkIIIYSQmIeilRBCCCGExDwUrYQQQgghJOahaCWEEEIIITEPRSshhBBCCIl5KFoJIYQQQkjMQ9FKCCGEEEJiHopWQgghhBAS81C0EkIIIYSQmIeilRBCCCGExDwUrYQQQgghJOahaCWEEEIIITEPRSshhBBCCIl5KFoJIYQQQkjMQ9FKCCGEEEJiHopWQgghhBAS81C0EkIIIYSQmCeusrLSW1FRgdzcXLOLEEIIIYSQ2CLO4/F4y8rKMHfuXLOLkP5JeXk5ioqKzBYh4aGtDDxY5oTELnb9ZHgAIYQQQgiJeShaCSGEEEJIzEPRSgghhBBCYh6KVkIIIYQQEvNQtBJCCCGEkJgnWLTueRZxcc9it9nUHC3F0rilKD1qtn3UovTOODnfudi/tY4tfa1WbwXgvofelt8+E3BXQgghhBBCNMGidda92LRsDYp9AlLE5+oVQOkLWD7G7HKxpPQ4vF6vXsqelt/eWSq/ysGcxUuw5e2dsh7I7h1rgKfnYLZje8nT67DkiZ2BYpkQQgghhBAhRHhADpav3yQCshjP7hHJ+tpKrHhzHR65K8ccj8zseeuANytRKes5tyzFkjc3Y2eAh3Y3dj6xBJt+4pOsenvpT+7FUhHLO+WehBBCCCGEOAkd0zpmOV4oXYI165di5fItWLf7MZ9XtDsCvKhynUee3oIVv3b4T/fsxJplSzHH9tr6ti3P7Jr1yktLCCGEEEKIn7AvYuXc9QjWvbkFW5Ztwr2zzM4wbFme64tpLX4CWDfPL3G159Ux7a9DARbPgeW3rUXpev92aM8sIYQQQggZ6IQVrbufKcaap9eJcF2BV7uZsnfGtHqrN2Hv7DgdWqCZNQfrYE/7m1CAW0yowdGd2PymY3vMHCxdtgWbP6CvlRBCCCGE+AktWo+W4nkdd/oYHtstknO262sCkdDCE9hbaQvP2ZjzNLBmx27UvvZ8QGhA7QebsUX+tyLf/vJALla8iZAvbxFCCCGEkIFLCNHq+lpA0NcEukF7T4EZhf4Xt2b/RL3Y9TxWvr0F61YvN6EBu/Hq8i2BXlrjqV0ShXeXEEIIIYQMHIJEa/DXAgK/JhAKZ0xrXP4KzNjtxWPOOFgz7b9FrjvH3q9ewEKIrxLol7cszywhhBBCCCGKOI/H4y0rK8PcuXPNLkL6J+Xl5SgqKjJbhISHtjLwYJkTErvY9TPsi1iEEEIIIYTEChSthBBCCCEk5qFoJYQQQgghMU9cZWWlt6KiAlVJjOUhhBBCCCGxx+wRZ/wvYm2syjO7CSGEEEIIiQ1KrhyO+27JpWglsU9ihwfj2g9h6KAWNJ6K/m/8Dhk5Bue8yTiSMAntCWlmL+nP0FYGHixzQmKXXtfPLKmfXf76SdFKLhuubN2P70wvQHFxsdkTPcq2f7evCoeSppk9pD9DWxl4sMwJiV36qn7aopUvYpGYJxXNvTJ4hfpdKprMFunv0FYGHixzQmKXvq6fPRatWfkjsGzmSJTkJZg9hFxcejKlEArPqWNmjfR3YslWEocPxYLrsrFgfLI0vJeIxCTMLMrGsqKhyEs0+/oZbB+6YVga5k0PbYcX0p9TC5Bo6Ov6GUa0xqFgfDYenF+IdXdOxIbFhXjk5pGYOTIVxVNGYtHULCyYMARZ5uy+Jj0/E/fNH4dHSkZiWhqQN2EUHrp9HJ78XqFefr5gLB68YQSmDDM/IKSXJA5Px7Jvj9M2dXdRCvppv04uiHhMuSoHjywcjw13TcLf/2As7pvenQiMR9HEkfjB9JFYdk0GJl2ikMn03AwRztJmy1KSGygu3O0s8ZOaPQJ3f9ff5+hlwTg8NCsDBZdVIxGHiYWZlh1OG4Fpzj4zMaX3/fmF/DYcicmY961CqWPj8fMbhl40fUEub0KI1kTMnDUWf33rSBTnp6BgWCKyMlMwbXI27r9pOFzt3kVheHoKpo9Ow7TcVOSlJGJS3hBMk+2JOSl6KZLt4mtz8DffL8TdE5LMrwjpKTI4G5uOksI0bVM3TUzHtKHmECGaOEyZOhr3z5IOPzsJWWkJyBs5BCXTsrFg3MVXL6n5I/HI0knYsHg05mXHmb19Q2A7a3ZeFEQ4XT0a634kgv+7IzEl2eyOYbKzU3HDGH+fo5c8aSdykpH1jab/wvMucZDYzeUQCDg4AVkZg6WOJSFbdEcaPQgkBEGmnDU+E4smpSF9kBd11afx4ttfYM3vT6HsZCvq25X/wE0c8goyseyGUVh2tdv7kIApk0diuZpCGO04kCyjtKnZWH6ddAQZ0TfETbWn8LevfYlfflSP8nNeICUFJTNkpJfTt405GSDIyH6KdELpphakpqdh6ii2lMRBciqKRqcgSxq+huqT0v4cwt/uOYOPjnjw9bkuc1I8CqTdXHZDNhZNSIkcCqCm66+Wts/dJmriMXHCSH2defnWsbTBg5E9RDrzodKZJztb30j3NMfkHjekxUU/ezA0DcUThiAv2UrjsunO2Sy5pgzwZmYnID0vA4tmyn0nSz9hjqrnmjYpI6A9zxqdgZKxSXL/QUhLlecYaj2H6JLLB08jSn9zEP/pV9byV7+pxf6EoSiZLPlkZ6y0IzMnpeu8Ss8eiuKxyUg1U/LLpqZjolto6mOjQvd/6lrKPq7LxMzh6liEvItkS+bYMrmHFFn3DBok4th5XwcRbVYwvw20F4vU7HQsmCnP6jiWlZ+BeYWBoQpZeekoyerA7z+uw7ufncKb+86iSvSGxtYL6v7OUISINifY9pw5BPMudZgO6TPiH3vssbXV1dXYX69cTEm4YepI3JKVgK76c3j9D8fxwRkv6s968NEXZ7GjqgN549JRJL38+dONONA1BP/lu/m4Z8pQTB6VisljxPAmpmJwYxOqkofj/vljsPzKoTJKTcOMiRm4ZnAbGoaMxP81NxfzxqViYu4QFE8chhHNTdh7utNKkZCRPQw3jU5CckcbDnzViPasdEzLlDTJdfccOodPas7jC088xuelas/HIE8zPjzeDrsLIf2LzPMHUVJSYrYsnnrqKXg8HkyaNMnsAd555x2UlpYGnfv+++/jzLDgP56RmjsC3y8aguy4dtR4BmFoSjwGt7Rg/5FWvppxmdLntpIwGEXjh2HykEHoam3F50fPYe+RRnxY2YivPF4kZo/Af5uXj7uLrDawqGA4vjM2ES1nmtCUISJPBkHxTdI+STs2aFwOVs/Lw4IrlAfPahNnjYjDsZomtI3KxH/7rrSXV1nXmTZhBEoKhuHbVw3RghnxiZgoQnTJhCQ0tCTg9ltD3VPSlJiO5XPy8V+vHSYDsjRMG5uCDPX7zg4crjqHAw3+VjKgnT3Shokzx+C/Th0ugmw4iselYXLeENwyfihGtDWjOj0TD946CrddmYHvTkzHNbly37EZuHlMPOpPtiDz2nw8NHM4rhs5CNVHPWjOHYX/PmcU5hWkoiBnOL4/KRlKu8WniCgrysJ3srw4fKQJZ/qg0b4Y7UNgH9SAw3aDkDYEPy4ZjR9dNRw3ZHpRVTdIrjcGd1+TgcnDkzDpyix8f4qUh4ipmWOkTxwt1ymUPtHThIP18ZgpefzX38pGsRyz+r8MXDG4HYdr2jH6qjyslr7xNjlfHZt15QjcUJiO74jAc+fd2cRhuPc7oW0Jedl4cN5o/GC8lKFcZ0bOYP37Lmnb9n51HtWt+km0TU2W6xelx2No+hDMHGvuK31yPuS5T7Qja0IYm61tR6YMYpy/ddrL3rYUscNx+O8zRVTmyHXVMcmTcUOScP012WJDQ5Hf1YSPTnQgszAHD317FOaIJsgfKXkitjc6vg37v+5CkcovOVaSL9fQ9x8h+mQQTojN5UwLZ3MpGHyuE/nT8ix7lgHFDNEK14xORvxZ0S2OOkAuPj2pn6+99lrY+lkwMgUzxg11eVqTZTQno3o1Sqk/24xDZ63d4UhNS4LYAepONmLX5w0oPy+NeJqMbsan4+YCEZrD49F+zoNdn8mx0+3wDErClMIhKJDfNNQ2YMehRlQ1dsEeUPWEujoPDothSs1D9rAkxr8MMK6//np873vf04auUP9+//vfl05hpt7unnhMykuD9AfaRv94rFXsMA5ZOUNQNNycQvoFF2Qr0tGXH2uG6udUnOOD3xuPn9+cCRmnQ8X1zbs2E8UjrXauTNrAw9IGpo5Mx7zJMhi3rmCRnoEfTBuOiWnSdknbt6vCg7r2eOSNHS7nikC9Wnm45DrNMmiqknbRAwwV26ytMwOork7UnPRgvwzOR08Id8/hmCOduvJGJYpIrappRk2LvntU+ByHg7tQd6oZVXJdJCfjhiuGYWLiIGgnX7woYBHvKk/qpOFOz5b7TkzFEP1L+a2aig7Ai8aGJmn/O6zNtnZU1TZiX20LTvam4Y+SC28fDPL8xbPMuxTzR2PRiBaUfdmIGul60kcPx6LrMq1Y4ZZmfHSkGW1e9fxxSB0k+X/MI+UofeJQ9Y1JGcBMzMQiPQiRY1X12KUGx4mJmDZJhNiUEVhwTTpEb6FJOYnkWnWdg5ChrnPGlXcNCbjh6jC2JIOKmVeJUBwm6RBbKhcDaPD7g8IT3yn9uAfl9XKy8mDKdW4ojGCz4x1heeq3Lnu5dthgZA0bhPZ6yZdD9Sg7Kc8gz3ptbiKazsn6oAQUiggtSJbBmAjK0WJc7Y3WbK5FHDLVrK/Kr0S5fo3cv1LlibTR+ZLvRUN8Xv5gm7Pw2XO8F3Wnm3H4hKoP0WQGudiEqp9qW+3vjkDRGi+VLUHt8qK9vXsxeeLzY/if//wF/nZfIxraOlCnjFFIS0pAmrly4uB4pLV78NZ7X+H5vc3wGPtKVFNdp0/jHzZX4p8O2UO/HtAmabQHTHKpwSFmLUj/5Y477sC//du/6Y5o7dq12uD/9V//Ve+PirQUTMkdjFSx9WO1HnwiI/VjbWKXQ1N1yADpP1yYrXTi4KcnsPHAOUsAJiehaPIo/PX8Mfj+hCGYkqUank5UibislzbwWH2HNfjJTEKmYyo3c2QaJg6Vxq+tDVVnO9DU0ioDdulApfMek5OKa0aK8OnqQPmB43j+d0ew5rXP8JPSr/ByebPVkXe0Yf/+Y/jlFx3IHhHmnllpuFrbtIiMI6fw4ruV+Mc99ajpoTisq5LfvlOF0kNNaJDtxCGJ/mdpa8GusiP4X787jnePqQvHY7Q864jAniSAczWn8Ts5V4nvdo8H7/7HEfzqE+kzrMMXhQtuH2ziE1Dge5dCxNWwBFR9eQa7qtvRPigRReNVKF0nDn95CjuO2YKoE+V/OYa/fe8ISj+38jA9IwVTx9rirEWXfdP5FhxTNpWUhCkygC4YIvYh4nfHnqP45f9biVX/+zP8t83V2Ho0MO/erY9HQThbUp7VEWoKvQP7PxVbevcIXhEbsh3F4dBl/t7XePFP9Tis2sG0ZFw7ZmhYmx0tBmFHAoSylxGe0/jl619g5b+fwuHmTnjOtVvHErtw+qwIaem706VOTMlW7a2azu/EMRGVp4w+V3Y1TuqFzq/TDSj94Bh+9e81eFfHDIjNjUyGfswoaDh2Gq+8V4mnttdi10kR1uSSY9dPVS/t+qm2o6mfgU1NpxdNHUoJxllisxshmDAyA/ctnIQN83Ow6FoZcdrxLoO68OVXZ/CnU2LgMvKaeW0e/mZpIe4r7ML+L86JEQOpGUMwb/Y4/MPi0VjQm09mJA9Cqoz+lcD2qErRw4aZXP4oA1cdkZo+iNbgbdKlg5+i503jMHp8Dv76pgzdQOppWOmcCvRZpL9wIbaC9lZ89NFR/M+3v8Y/faa8TdL5ZgzFrVekYLhu8uIxcfwILFBtYH6i9vC0B/SNcaJL4iFNqoyukzDzqkwsuHqE9qzqo/GDkKJWOztR7/H12iFJTU4w7XKIe6r7DFZtolznfBvqZc3TJm1jj/ppL9rlN/XyAE3t0n5Ld5Ao1/XRJcfaZGd7u6S1Uzs2EpMSII8Xc1xQmds4Y1p/fRgvlovKFGH5x0PnUCXizjqnGR992Yg6s4kuybtWEaWSl3VSniq7kJiAdClkVU6Jw4Zoz/qCIn+8a1y82IcqurZ21DXZ4jcUcUiLZEuD4gJsqV1soa1bB5Rd5iLwmjqsvjQuHkNTw9/HTxh7SUrBgm9fgRcW52P51EzMm5BiPKODcP6UB5WiAZAiYn3sEExSYl2E8cGaNvgmBgZJ/27yq0nSVK8PdOj8VAJc2ZztGIuM6ANPG+p8FyaxgqqPql72tH4GFntLG46dU4YO/cWAKc6AbBl5TckZLE2lTTyunTwCN2UnyAiwGWXlMvrUI2+LjtP1+NU7X+H5PWewv74TiSkpuGlyOrJP1uKp30jj/6lUeiVeM4ehZNIQ9PTvcRWMHYYiFYDd2YGaM63+BoMMKJSh//73v+9hh5SIotFplkiVxr1dBmtW42v17lnZQzClj9/UJpee3tmKA48HO/50AjuOK2EZh2GiMrxKX3R14HDFGbz76Wlr+XMt/nHnSe2xsvCio6PLEi9tLfjoM3OeLFv3HMVLn7ZYx0S8DtbKJTxNHSJCwt3zP87gmL7QIGmu46G/YiWX0xq3zzBhAkhAhtxDi+U2ETq21pZqo30JfX7f3nHBZR6KxGTcMH4YCqyM0LM2M6/wT1crrCnrOGSoOHm1QwRdY6slHtvrG7HDLre/nELp+9V4+7gl+FTmpSZFanuknYpgS/+/T5rRqJqxOLEBeyQRTVmYc5RQTFM/E8P2tIS/zz/uPo9z6ndhyBw9AvMKkpHa2Y79h85gR4UVYqPoPOfBJ2rkJzY0qcB6oa3pjAcH7TAIhQh/VWfUWYnyHGk6EyVvpH5om2vtQEOM2hyJnt7UT1XUDtpx+EgjqtSoZOgwLCsZiwdvysHd3x6Hv19ciL8uTsdYn1XEYXCCVbna1bRBfRcy0myPaTyKbhiHdfNGYYqMnQ6fsoQwEpJw8y1X4MnZQ5Far2JgVOsbJ4NQaQijsLbE5MGYeV0OHrz9Cjx0fTrypHI11Z1D2VEOo0gPGGZPSXlRdagWj206hJWy/PWuM5bQSJEBWm4yG0Aive8IPHTnlfh/fliIh24eheU3jkSxfh3bi/r6Fhz1SBumpkuHyz7pSD1dIlSyhqB4bCqcH+NrONeCkyoKShq60Wlx8DTJYCk+AePyhuHqpDYd+4hBiZg2OQt3z87DI4snyT1H4/ok4ylV5xZk4gdjEtCoPHGh7jkqAae00yEOeerD7zfl4f7rMvziqi9ITsG8G3Jx381ZuFV/4aATJ8+2okZ5wESUqPjN4qnu+3rhaTVe2eQkTCsapb9Qc1m8yZ2YgIKJUu43WIv6YsLV40WQSUeYqASZdJZNxuv93VxbJCagqEj6qZtysWiiCh+Q8j/fgq9OtUK6ScmjJOQNFvtp8uo+bcrYocgQYXhStz0pKJmai7tvGoMnf3QlNswfgeEyUHHm3fVDunA6jC1NT+uQslD2IQPziSPlOqOxXNIcOa/FXsaJ3ZXkYPnV6fqdEzRJn36qOazNzhRbi0R8goh1JQ86O1BXJw+WkoBUW210iCY41oQ6SaYOExQbqjzuQXlADEMHaiW/lE2lZqbj9pmStptGYUGBCSWQtFU3RrI50l9xiVYVnyIjqfJzqBE7SxwmxnCVVNDxacgTQ6472y4NpDlRjKq6thnKHlMzM8SgRvo/PREXJ23bYIwW414wKw/LJoihdXXg0PEWtCYlYWKBNKjSAZRki8FKZd1f5fF/3iIEqi4rEjOGYd7VI1A8OtkKzj52BqV7TmL/eXMCIVGQlZViTUm1t+JwrTSeZn/DaTXatwRBYU7qZfYRcXJRUNPgMiZOzUjBzMmZWDB5mO7Um0414N0DJ7DtQIMV7pQpbd11o7DsWmmfxqahICMhQLS21tbjvc8bpaNWL7JI+6c+VXVVOqaNTsXoxFa8f8hqc9V15hVl6K+lKJfqqfomVKkXTuNFhEzKxKLCBBxXb7OHvKcXFV9aL8Qq8VOsXsgJms69cPTsmMoHEQhNp87jd4fOo/zoOZQ3yH3VVPJk9329OHlGBL6eEpZ0FWXiu+NT5LmtozGJPIrudwYn6/SqMAy1/ODaLCwWYZeXqD4JeQZb/3IGfzqr8jsNJYUpUM2KIjHN5L/qE5ub8cfPzmKHWr5uFeGnynKkiOCRmDdpGKblJCPz3HnsqGwWESb2oT4JddUwTBw6CO3N7aipC8y7b4/owN5D4W2prMKj45hTR4otyXXUy13dkihpUl+skEJRfXX5V/X4ffnZ8DY7LLJdnT7jwSHl8lWDnJtyME9d1xxTVNV69AuEmuYWHBRt4JYAVZX1evZWCWWVtgXqWaTuNdTUY8cX3dkc6a+4Pnml6EJt7Tns+roZDe2daGrp1Nu/+3MNXt53DrViWU3nm3DwyHmUVTZg/9kuPavhaWjEBwfP4hMZAn5e3YD3yhtQ09KF9i6vGLAc++QkSj+px0e1MjLt8MoArBPVNefw3p9rsfXrQHP1tHWhpa0DX9ecx0fHmlElSrmppR3VMro6fFKWY+ew9Y/H8E+fNqKquwhzctkzNqkBxTfMMFs958/lX6I2Id9siQ6Rdq6rQ+xL7HTXV804bw/E2ttQ1+xFa5N6Y9yDA/YMAbls6GtbQWsbPvmqEdUtXrRIu+U514yPP6vDxt2ncaAROH+2EWU10qaJUbVIm1ZzUrYP1qF07zkcVfta2nBYOtePattQfbxBf9qvtUPat9Z2fCXt2M59tXi9ohX1deex/5Qc65Rj0okfOHQa//yn0zh4tg0Ha1vRJDbbKXb54Rdn8O7Berwf8p7nUXuuSe4lwkhsul2dX16HnaJgak6JPR+VAZrDoAPa2eomLZrttv2AVArreDu+PnYen7UnYXp+Moa2N2PX5x7USb4c/uo03vxTHT5qkPqkvnogwkN5vjpbWrH3s9PYcbTNd9+j8u8XMiDsEg3nOXMe738mfYFyO/YBfV7mQn2TlIX0f7VnTJ9jlgNH5TlOt+HE6UZ5hjPSRrSgurFLtxmHGjoxdEQqchM7sP/zs/iqWfpSEVhbPzqBd491AB3tOFx5HoelMFukgFo8Ita+luMfn8DOk9K/VZ/H59LXqT7zvAxWPjxQi1f2NkqZuvPuLLbL9cPZ0pmT56x+2duFeul73993GnvPyvWPN2LvyTZdRpquTqjJTlXmfxBxqr46qexZXeefD6qXtyT94WxWRk32b0PZy4cysPqgxvoii/oixoFDZ/AH2f66VvXpbTjvkcFgaycazrfigPqSQmUrWh3p0dc8Lfnz5Tkrv6RenG9owt7P6/B//nQGBz3d2Jz8Xpr2gPSRS0Nf1U/7k1dxHo/HW1ZWho1VPY0qJeSbYULzPnz3ukIUFxebPdGjbHv73kp8mTzd7CH9GdrKxSFrfB7++uYM5HV68Obvj2Kr7035S0/MlPnwDDw0Lw8zh3Tgoz8dwS8/ZdgaIX1VP0uuHI77bsmlaCWxT2KHB1d0HkYqmtF46qjZ2z1pI0ejSX5VGT8R7Qn84+oDAdrKxSE9PxsP3pyJwvZzePM/arAjhj4dFDNlPmwo7i7JQ8mwdvxxzzH8qqIXn3IkpJ/R2/o5ROqnx1E/KVoJIYQQQkjM4xOtlZWV3oqKClQlBf+ZS0IIIYQQQi41s0ec8Xtar5h2s9lNCCGEEEJIbLDzs7Pa0xr0yStCCCGEEEJiDYpWQgghhBAS81C0EkIIIYSQmIeilRBCCCGExDwUrYQQQkg/oW7LjzE+K0WWH2NbjdkZlg/xgu+8E9h2bwpe+FgfIAGofGLexAIhRKtluJbR+5cHt5wwxxX2OdFUCkJiFash8tn5va+jzhxR7PuF41h3tl7zOh50XusXH5oDFj261gWiOy3Xs+Djv5P7/h32mc2Lhr5P8PMHtyuR88Df8VpLYGcRudz6nFB5p8s72nKMlF53vnRTRhHt7BvOl/6Obct6uVz6ug/xxgNbsfq9ZnxZ9y9Y2I8/v261EdG2aapuXC5lSCIR1tM6/+UqMXpl+Nby4pJR1gFdkR8CfroR8609hFyGKLFQgnKfnVdhA+7BLCMClMj84cGN2GPsf8/LwKqp4RpIaRCn3oMi3VGoZRdWP1fiG+ipxjX6awWiG+YgARiZrCWrsHrbPXjSN9CU9N2+VjqynyGaP1apnj1wkBoNRny9X4K3HjW7HOz7RQFWTdll8qebPJA2ZtYD0/GWOffL99Zi/e12hxO53C4K19+DDQvX4oe+e0gaHr8HePmXUYiCSOlVxwLz5a1H5T5hxWYkO7sE+dKfUYMDXWfsvF6F6scvl0HAIuQPgL8VlLXkX6RcomvTSP+h5+EB1/9MDKV/j+DIAKBmF367bS3utwdjGIWFP10LPLdLhNQJVB+UgdsdJcgyR7UQlCPVPuHk8GR9vAvrF27EnderDcWNuPPlRdj+zi45fgK739mK1T/9ketaa1EWYarJ9jQ+iV/iy4dvNHuj5UasFKG3/YGHtNDb94sSV/pCY3uDy251DFKjRvLvVencI6R1fmGBWZM8GOvoaoz30BbK+95fK4Pme/ydkRaNW/HbPXI8YrldLOQez8ggXQSi8vjWbXkIqwLSEIGI6a1C9TZg9a3+PJt+l9xnWxWsP3bYAzu7JPnS33GKP6lTr5o6HMLLruuOY4AQMFPgHIQEeMod13B50AMGja5j9qxDwOyNuod2KEldx1YZEJp92sMYOFOh0+ZMUyhCzC6E/52xUzstrnxQz+JMq//Z1O9UHlhptI67vaHOY7I476/S6NtW50l6nXllH3Pni+O5AvLQ9byBaa4ye8mlhjGtZGBSU4XtCwswxmxq8gowX5otS5gC2yvdDdVW3zEndUekqZtS4BOlCi3KtPhQwsTt+ShA/kKg/IijYzLYnd2sylXaw+MXj67G27e4G3mDDC7felQa6cd/jFeeW4QNz/hFsxu7cX6l0PLSrbRFkW7s3feTpbsOLwRKjOGBAqvDUh1LWM+vNWAoGusUhKOQP8WURxTldlHI+xGeEoG4/qUf40k9/Wqn3dVhOxYtFKJIb7AdhH6WiHZ2qfKlv5JXgttkoBTtjEgAUm+cMwV77ngbb2jRKHXY6Sn/ZDF++5oSeO79qq5YA05tX487veumfso9nLM3XypBrR1Ku2RALPX9E7NPXaI3XF/iGlhbg2/nQN5GzaJU/9ROn+X9d4rk7VLv1UA4+NkUKo93odg8h56B8Xm0VZvXk9mDtfjh48BTdjrs2SZ3vhjvrGprnXmoZznsa6v8fW6trwzvr7xHRC+JBcKKVmVo/ga4FxWXkBhGC4CwKK+h1fj668AGlIvQtFDHpTEzncLRyq3W7lCImCg3q92hGtFZ7yy2GtEgj+WNWGka0MAl/KyH5bXbiu2Prgp7jhKsP4Q1PR3kXdWNfYh79qYzFNH3ou6wpF2RDnr7o7v84lgdk+ta97e8j+GIXG4XFyvsQvIzwNtpbMGdR7Ko54ucXilTO09sO3v8bXNMEb2d1V/CfOmfWHmvhYwumzCDwxC4ZwrUNLYlNF2ecmX3qp6H2H+/DDj1zIJh/fshhNq2t7H7og1IbkTxo477Bnny/Ux/2DHQDTUgD6jr1mDA+WzOwWvWrMXSZpnnMvnyVNSzB87BuZX+YMeDTfAMmG4vzbXdZTj9YSV6SSwQZUwr40ZI/yJgejqA6cYr6haJq1AURkyNKVxk1lwoz1deAYrMpptAb6LVuSmvzCzVSV5wLKLloYF0uvOf2xC2w1UdzluwxHnAlGQfoz3IPi+Ifc9Qg2Gr0wuFCi/ovtwuHjrMQvJTeXAsz1n3dJteI9h9dvbMYutwCCLZ2dWXMF/6M6p+qHKxYrCjEa7WTEEowg1g9H6xKV3vzfLD58xBLZ6rsOGgGUDbsxxqQPnedDPdfXHeaneKuLo9b8tAsySMDnDOAhVgVYRBp3oeNWsSFkd7GTK/9OxBdIStLxprcLz+djvdsqjBtD4WvgzJpYfhAWTg4osdNISaYrVRo36sRbHPo+DiYFXAlLlucH1Tue6wglAhAxbWywXSSRZu0A2pX0j2MDzg441W3OXDP8NTAVNuwdgd8/2VlsfP1wH2WXiAeaPZ6dXQnovwcb2BU+aukIGelFtfUfO6FWZx1890vPD6223B3U14gKIH6dXiYOFizA4nNCPZ2aXIlwGCFYceOjwokPCiLNwARu9f6JjqN4t/5sP25rumx+2ZkIAXFfsQ7RVVddR4JR2x136U/bum8MMMOi26EYSOmamQ+aVs2qxeGNbg2P+inb0oB103wppcUihaycDExGy94nwp4KW1IWO27BhM/3SRESpGvFlTWk7vmxFpupE302wv+YVe3ZYNWB9JmAi2eH0KDxmva0/CA0TgOmJGg78mEBpbvBa/b8RyX4YHCAFCVA8CjHA3L09YAn0UZt+xCNsf2Oj3whoBrgcMPSm3PkPu4fxaQMDXBGxBEbzoKdGepFfHQjrFfQ/s7JLkS//FfoHIh3PQqr2BjiluHf9orSqUh89pv+paegCjvITO8lN2r2zIvT8slphyvtCo0d7HcB51S5z5p/lf1zHZ0WHVxfW3K+9puAG75bH0DSh1GIG16sMZ46rr8iLcNss/y+QfAAL7XrvHP2gLyhfLphHW49sdzkGHlZfOdtmJuwz1LItZV+iZI4ZNXhKijGl1eHxs74t2pdtv412EUR4hFxV3PKH16SHbu2E1Ssb+xdbxclVwzKeNmuLV3g5zvnl5wI7jmv6w8ZCY6+mXNKIUflq89vDrAcFfC5BndXxNoDuUeA37rGExAkueT3fgdjywLbjdsZtaVIeOx1XP7I8lVOfuw4ZP7BClyOV2MQj+WoAIVcfXBCITOb0Bby+bTyz54wNdRLSzbz5f+jNZS36J295x2qvLBnV9MsdfKsBbL/unot32q+LUdV10l9/Ut3HbXVK31X4pu3LnVLUslm0FzrCoF4dUjKe7fSoK+zk7v61a51bhfklDtOiBkloJKxStvPA/UxWK3J+8e3Qj8l8yx0PU+9UvF+AV8yz65Se7bQzKF8ume/41FYX1pQ0rnZbY1KFRUwLDMnwDRFcZlt3anQeZfFPEeTweb1lZGa6YdrPZRQghhBBivcGPSIOpCChxrb+EElJoqoGu9eWB3lybDCx2fnYW992Sy/AAQgghhISgu1h+Qr5hKFoJIYQQEoT69FPvY0gJ6XsYHkAIIYQQQmIWOzwgrrKy0ltRUYGqpHBfkySEEEIIIeTSMXvEGb+nde7cuWY3If2T8vJyFBVxcEa6h7Yy8GCZExK7/OqD43wRixBCCCGEXB5QtBJCCCGEkJiHopUQQgghhMQ8FK2EEEIIISTmoWglhBBC+gm1ry1FXFycLEtRetTsDMtuPOs7rxald8bh2T36AAlA5RPzJhagaCWEkEjseVYEwLPSbTk4WoqlUYkChdXhWUJCljtLRR7YWELBd8x9Hxd+QWItgZ1opPuQHqPL3c7PaMv6UrMbry7fgnW7vfB6N2P5GLO7H2LVhcj1xY9TnJPLGYpWQgiJxKx7sWnZGhQ/Y3ePIjRXrwBKX4hCFChRWoy9pcdFRCghcRybsAK5+lrqWC5WXFNmjnlR9rTcJ5zYFKG88u2lOG7OPV66BGtm2512pPuQHqMGJbPXGPGnlkdQufpyGQQsQWE/Fqs2OXdtlnJ5DLPNNhkYULQSQkhEcrB8/SYseaJYezZrX1uJFW+uwyN35ZjjETi6E5sDzpVrrV4HPLFTxGYlKt8E1s3zd7uzfyL3eVP26y3jhbVF7Jjl2PzGcrmCRc4tS0We7EWl8h5FvA/pHU7xNxuP2Xkfwsu++xkpJ8cAIcAj7hyE6N+a/c5rBOyPw9LXHPLYdcz2rut72vvVPbRnuBhrsAUr8s0+7WEM9MjrtIUbGNmEmF0I/ztjp3ZaXPmgnsWZVv+zqd+pPHDOELi9oRFmD1QafdvqPEmvM6/sY+58cTxXQB66njcwzVaNJJceilZCCOkOEYwvKM/m+qVYqadfbQ+Pq8N2LFooHK3ElmWFKNTnGsYU+sWmsLfSLQP8xyKiro0ZlrCK4j6kB4yZg6XLlMgJFDJRISIpd/kMlNke8cWb8aoWjSKs8ldghu29rV6Kzb9WV3fv3wQsX2nEm9jXascxWR6bJbvlHsUHNvm87l4lqGc9JutlWCelvqna7FOX6A2z5sh11mCnT+zWYufbW7Bk8Zyga+5+JheVq+30yf3N4M5my/Jc7Jxnjgc8m0Ll8U7MMc9xvBRY4fNoKyHak9mDNSheDbxgp+PNFVipBLI7X4x3VglqZx7qWQ772ip/n1jnK8NHKlbI1UksQNFKCCFRkHPXI9IRbhFxuAn3KuGgycHyN6yOzb0ocVFbudecF4rZeEx34rl+sbt6szmmMNcOKT5EzKxfgyWl91odcMT7kJ5j5b0WMrpsoo+H3L3DXy4KNY1tCc2dWOO0HeU5f1zOCrH/kae3YPMH/sHMmh0hhNqbm7Hzog1IZmPO0477Bnny/cx+3AhpjQyclrkGYk+X+Y+bwYDz2fwDQMkrNXtgP5fJlxeinj0QUbreritW+rdUhPOQWiJ83Wp/3dKzHOba7jKc/bgSvSQWoGglhJAo2P1MMdY8vU57cCzPWffkFM4wa26Mh1QJF6fYXb/UOtwNyrulYmE3mw692/uQXqEEmSoX7QHMj0a41qLygFl1EW5gofeLTeXaAxdZip8wB7V4Po5NB4qtY/aUt/Ie7p5hprsvzlvtThFX+8FmbHl6jk/EBeKcwhe7fNPsDkkOCq8xq6EYUygWaxEyv/TsQXQUToh0phWas2a2nW5Z8ldgiz4WvgzJpYeilRBCuuNoKZ5/Ygk2/eQxPLZ7nesFKEfH51h8QsIXo2oINZVv0OJg2VLMiSA0VaydntZUXjonPbgP6Rnayy6SpvtQi/CiLNzAQu9f5pjqN4s9IFHXtLz5rulxPe0t+7U9Ru8JjhrtFVUhAsYr6Yi99qPs3zWFv8wcCkk3glBs1paqIfNLh8T0BZZH2P+inb0or283wppcUihaCSEkIlZcoe9rAQFfE7AFRfCip0RNbODzzpdP1LR+iNhAKxbSOWVpBLHvZRNruxhlwSEDPbkP6Rb7BSIfaqpacniOKlPtDXRMcev4R2tVoTx8W5a/6pvCVtfSAxjlJXR66dVLQ8qG3PvDYompJRNcwxDtfQznUbfEmX+av1THZEdHDuYsVl+oUN5T8+xBWB7LGYXGynQYgbXqwxnjuudVudYSLL3Fb5X+AaAMyH69wj9oC8oXy6YR1uPbHc5Bh5WXa9bbdSsQdxnqWRazrtAvpUX9uS3Sp3g8Hu+OHTukjSWkf/Ppp5+aNUIi47SV46VLvMA6b5nZ1lRv8i4BvOt2m+1ImHOlubWWp/1XKnvasV+WwOsd925aJvuXbZI1Yfe6gHN9i329CPch3RPYPpi89+XnEu+manNI4SwLKZ8yZSPhytUuP0VAGTqu6S47WSxbKPOuc+4317Js0n2uQp3vSmvAtcWOVRp8aXKebz1zgA3av41kSwHPtM67Tp59Sal1dZ3OpzcF5KX/+uZ+pa70maOaSDYd9jksrHv7z/fnmf8e7vrnLCvnsXW7A/MmZJtALiqv/EeN/jdOidaysjLMnTtXyoaQ/kt5eTmKiorMFiHhoa0MPFjmobDe4Mdu58tW0aM8krkVj8DrDmXRqJkD68sDvbk2GVj86oPjuO+WXIYHEEIIISQEzrAIQmIAilZCCCGEBKE+/dT7GFJC+h6KVkIIIYQEoT/5FXJqPzr0n1oN+3vrJUaGBpCeEFdZWemtqKhAVRJjeQghhBBCSOwxe8QZ+F7EumLazWY3IYQQQgghscHOz87yRSxCCCGEEHJ5QNFKCCGEEEJiHopWQgghhBAS81C0EkIIIYSQmIeilRBCCOkn1G35McZnpcjyY2yrMTvD8iFe8J13AtvuTcELH+sDJACVT8ybWICilRBCIvHx34kA+DvsM5uamtfxYFSiwKDPFyFx7+uoM7sCsQRDt0LDvo69/OJDc0Bhday+Y2HvRaJCl7udnz0o60vKh3jjga1Y/V4zvqz7FyzMM7v7IZY4d9XLsDjFObmcoWglhJBIXH8PNixcix/6BKIIzMfvAV7+ZVSiYN8vRPQ8Dtz/8iKzJ5i6LQ9h1ZS1WG22QyMd79R7UKQFiVp2YfVzJXhwywk5pkRvCcpfrjLHqrAB92BWgKglUaMGB7dLefjyehWqH79cBgGLkN+PxapN1pJ/kXL5GaabbTIwoGglhJCIjMLCZzZivghENT2oBea2tbh/yShzPDLTHxbR8+qPMMZsByEC6ckHpuOth0vMDhvjfbU9ph/vwvqFG3Hn9fqgcCPuFCG8/Z1dqKvZhd8GpEnS/NO1wHO7ovREkWCc4u9GrJQyzFKrIbzsemDiGCD4p+gd5acI8JQ7ruHyoFsDEYPrmD1Fre9p71f30J7hEqzHVqyaavaFmNbWaevOCx9idiH87+xZArO48kE9izOt/mdTv1N54JwhcHtDI8weqDT6ttV5kl5nXtnH3PnieK6APHQ9b2Caq8xecqmhaCWEkO7I+xGeEoG4/qUfi8BU06+2h8fVYTuWaOPf9r2mvLb3dOsxqjsiXeqUAks4GbLGyq+2VeFoTRW2LywIFMZ5BZgv3XA1p0R7Tl4JbluoRE60088ORCTNUoMQ7aFtxp473sYb2hZcnvJPFuO3rymB596/EXjgISPexL4ed3rXm7FSDVrkHj88uBF7zD41KMq6/meyvgurRWxv+MTsU5foDdeXyHXWosxnwyew+52tmH9HSdA19/2iANU/tdNnef+dtr/9gQKU3WqOBzybQuXxLhSb59jzMrDK59FWQrQnswdr8cPHgafsdGy7B08qgezOF+OdVYLamYdvPeqYTVH5+9xaXxneX3mPiF4SC1C0EkJIFGQtWSUd4VYRh05v5ygsfNXq2NyLFhfdYcTHUyG9tubaRnwcrdxq7Q5BvRK0pA+x8l4LGT0IiT4ect/7azHfMQhR09iW0HR5ymUg9OLDN4bcf/+jW/HbPX5v6/r3Qwi1bW9j90UbkNyI4kcd9w3y5PtRMwl+Wy9A/kKg/IjDU/zoLv9xMxhwPpt/ACh5NWsx5tvPZfLFXze6mz0QUfqMLdSt9G+vDOchtUT46p/6hf30u9RsinVtdxlOf1iJXhILULQSQkgU7PtFCdaLiFEeHMtzdqF8iBdu3+foaCMzpjBMTOzCAlytPK4hmT4g4hsvFjq0QwYg2gM4NRrhegLVB82qC+0pD4HeLzY1y+Gl/+Fz5qAWz1XYcLDEOmZPeSvv4XvTzXT3xXmr3Sni6va8je2PlvhEXCDKI2qnvQCrtpndIRmF/ClmNRR5BSgyqyHzS88eREfY+qKpQrWkc/3tdrplmXoPtutj4cuQXHooWgkhpDtqXscrzy3Chrt+hpXvrZXOzp42voDwAOVJ8sXZqcUfdxcQ0+jkYJU/pk8ICBlQYQJ6ryFUyADpFdrLLmXTfahFeFGmQzlCoPcvdEz1m+VFp4dRe/Nd0+N62lv2a3uM3hMcNdorqkIEjFfy1hvNASfK/l1T+AvNoZB0IwjFZsvNasj8UjZtVi8MyyPsf9HOXpTXtxthTS4pFK2EEBIRK67Q97WAgK8J2IIieOk2PMAWHb7FH3dnCRYjiI13zZo6dXp5zeeNlJgwMYivOF9yeWltyBhE0j32C0Q+9ABjLYpVmWpvoGOKW8c/WqsK5eHb/sBG3xS2upYewCgvobP81EtDyobc+8Niian5hQVm26C9j+E86pY480/zq5f+woeZBDIKs+9YJIJYeU/NswdheSyLxhqBrcMIrFUfzhjXjzfKtRbhtln+MAP/ANCK796+cDFmq2cJyhfLphHW49sdzkGHlZfrX7LjZwNxl6GeZTHrCv1SWtSf2yJ9CUUrIYREIPhrASJUHV8T6A77LeRZSizY08DOt6CjRcVAaq+a3zOrPFyWOL4RK/VLLgXmmAiNKbsc3jrSE7KW/BK3vWPnpSwqjOMTO/ZS8lrKQb1gpI+9VIC3HJ8zUzGs/lhYKfd3Flvxqu7ym/o2brtLBhxqv5RduXOqWhbLtpxT7ym++GdLNJn9+iUuf1xoIH5btc6twv2ShmjRAyW1ElYoWnnhf6YqFD1qDtk8uhH5L5nj+jNigd+PXf1yAV4xz6JffrJfIAvKF8umv1RxwD3G+tKGlU5LbKrQj7emBIZl+AaIrjIsu7U7DzL5pojzeDzesrIyXDHtZrOLEEIIIcR6gx/vRflioQslrmdVrgojNNVMgvXlgd5cmwwsdn52FvfdkktPKyGEEEJC4AyLICQGoGglhBBCSBDq00+9jyElpO9heAAhhBBCCIlZ7PCAuMrKSm9FRQWqkuyvoxFCCCGEEBI7zB5xxu9pnTt3rtlNSP+kvLwcRUUcnJHuoa0MPFjmhMQuv/rgOF/EIoQQQgghlwcUrYQQQgghJOahaCWEEEIIITEPRSshhBBCCIl5KFoJIYSQfkLta0sRFxcny1KUHjU7w7Ibz/rOq0XpnXF4do8+QAJQ+cS8iQUoWgkhJBJ7nhUB8Kx0Ww6OlmJpVKLAoM8XIXFnqUgDG6sjtARG4BKuc/QLklDnua4XcC/SY3S52/nZg7K+pOzGq8u3YN1uL7zezVg+xuzuh1h1wVUvw+IU5+RyhqKVEEIiMetebFq2BsXP2N1jLUpXrwBKX4hKFOx+RkTPauCR0iVmj81sPOZV4sKx7F4n+9dhzizrjABE+K58eymOm3OPy/XWzLY7beUlK8be0uPmWsexCSuQ60sz6RFqkDF7jRF/ankElasvl0HAEhT2Y7Fqk3PXZimXx6QWkYEERSshhEQkB8vXb8KSJ4q1Z7P2tZVY8eY6PHJXjjkemdmPi+h5YzkKzXZ4RHiuX4MlpfeajtiarvV5TMcsx2a5jn3XnFuWijzZi0rlPTq6E5sD0iRpXi0C+ImdUXqiSDBO8ScDDDvvQ3jZ9cDEMUAI8Ig7Pd62x93tvQ3YH4elrznkseuY7V3X97T3q3toz3Ax1mALVuSbfdrDGOiR12nrzgsfYnYh/O+MndppceWDehZnWv3Ppn6n8sA5Q+D2hkaYPVBp9G2r8yS9zryyj7nzxfFcAXnoet7ANFeaveRSQ9FKCCHdIYLxBeXZXL8UK/X0q+3hcXXYjiXcFH9Y9rzaIzGMo5XSDc+whJVaX1YYKIzHFPpFLekZY+Zg6TIlcgKFTFSISMpdPgNltkd88Wa8qm1BhFX+CsywvbfVS7H51+rq7v2bgOUrjXgT+1rtOCbLY8oLL/coPrDJ53VXg6KcWY/JehnWSalvqjb71CV6w6w5cp012Omz4VrsfHsLliyeE3TN3c/konK1nT65vxnc2WxZnoud88zxgGdTqDzeiTnmOY6XAit8Hm0lRHsye7AGxauBF+x0vLkCK5VAdueL8c4qQe3Mw7KnHbMpKn+fWOcrw0cqVsjVSSxA0UoIIVGQc9cj0hFuEXG4Cff6pu9zsPwNq2NzL1pc9IDdO6RbfHqOY7rTXDuk+BAx4/DK1lbutXaTPsLKey1k9CAk+nhIVY5+b7mym81GaO7EGqftKM/543JWiP2PPL0Fmz/w+RSxZkcIofbmZuy8aAOS2ZjztOO+QZ58P2omwW/rMnBaBuyt9KcdT5f5j5vBgPPZ/ANAySs1e2A/l8mXF6KePRBRut6uK1b6t1SE85BaInzdan/dmv0TNZtiXdtdhrMfV6KXxAIUrYQQEgW7nynGmqfXaQ+O5TnrQ46W4vknpNP9id1NRkZ5t1ZcU4bNpkPPKZyh/w3GeGJJr9ChHTIA0R7A/GiEay0qD5hVF+EGFnq/2FSuw0tf/IQ5qMXzcWw6UGwds6e8lfdw9wwz3d0Lr34UOEVc7QebsSVgQOXEOYUvdvmm2R2SHBReY1ZDMaZQLNYiZH7p2YPoKJwQ6cxKVEo618y20y1L/gps0cfClyG59FC0EkJId/hE5WN4bPc61wtQjo7PsfRESOz+tXSYTz8S9YtdelpTeemcvCkdsVnVhAoZIL1Ce9lF0nQfahFelIUbWOj9yxxT/WaxByTqmpY33zU9rqe9Zb+2x+g9wVGjvaIqRMB4JeeFkqzK/l1T+MvMoZB0IwjFZm2pGjK/dEhMX2B5hP0v2tmL8vp2I6zJJYWilRBCImLFFfq+FhDwNQFbUAQvUYcHaEEsHWiQKDCC2PeyibVdjLLgkAETg/i88yUXFT4QIgaRdI/9ApEPNVUtOay/6qC9gY4pbh3/aK0qlIdvy/JXfVPY6lp6AKO8hE4vvXppSNmQe39YLDG1ZIJrGKK9j+E86pY480/zl+qY7OjIwZzF6gsVynsa5osWxmM5o9BYmQ4jsFZ9OGNcddz2Eiy9xW+V/gGgGbwtW4o56lmC8sWy6cAQmp7gHHRYeblmvV23AnGXoZ5lMesK/VJa1J/bIn2Kx+Px7tixQ9pYQvo3n376qVkjJDJOWzleusQrktJbZrY11Zu8SwDvut1mOwJlT0N+71qWbfIedx53bPs57t20zHFs97rg66jlaZMyk6ag/SQqAtsHk/e+/Fzi3VRtDimcZSHlU6ZsxJHfAWXuLNuAMnRc0112sli2VeZd59xvrmXZpPtchTrfldaAa4sdqzT40uQ833rmAJu2fxvJlgKeaZ13nTz7klLr6jqdT28KyEv/9c39Sl3pM0c1kWw67HNYWPf2n+/PM/89guqmo6ycx9btDsybkG0Cuai88h81+t84JVrLysowd+5cKRtC+i/l5eUoKioyW4SEh7Yy8GCZh8J6gx+7e/5ioUJ5JHMrHoHXHcqiUTMH1pcHenNtMrD41QfHcd8tuQwPIIQQQkgInGERhMQAFK2EEEIICSL4M2yEXFooWgkhhBAShP7kV8ip/ejQf2o17O+tlxgZGkB6QlxlZaW3oqICVUmM5SGEEEIIIbHH7BFn4HsR64ppN5vdhBBCCCGExAY7PzvLF7EIIYQQQsjlAUUrIYQQQgiJeShaCSGEEEJIzEPRSgghhBBCYh6KVkIIIaSfULflxxiflSLLj7GtxuwMy4d4wXfeCWy7NwUvfKwPkABUPjFvYgGKVkIIicTHfycC4O+wz2xqal7Hg1GJAoM+X4TEva+jzuyyO0JLYAQu3XaOOk1y7i8+NDsUrusF3Iv0GDuP9dKDsr6kfIg3HtiK1e8148u6f8HCPLO7H2KJc1e9DItTnJPLGYpWQgiJxPX3YMPCtfihTyCewLbH7wFe/mVUomDfL0T0PA7c//Iis8fmRqysU+LCsby3VvavRfH11hmhkQ749n1Y/ajzespLVoLyl6vMtaqwAfdgVoCoJVGjBhm3rzXiTy2rUP345TIIWIT8fixWbbKW/IuUy88w3WyTgQFFKyGERGQUFj6zEfOfK9Ee0LotD2HVtrW4f8koczwy0x8W0fPqjzDGbIdHhOdLazH/5XtMR2xN17o9pvt+ocTpL3FnodmhqNmF3wakSdL8UxHAz+2K0hNFgnGKPxlgSBlmqdUQXnY9MHEMEPxT9K7ysz3ubu9twP4UPLjlhDkguI7ZXnh9T3u/uof2DJdgPbZi1VSzz3jfnZ57nbbuvPAhZhfC/87YqZ0WVz6oZ3Gm1f9s6ncqD5wzBG5vaITZA5VG37Y6T9LrzCv7mDtfHM8VkIeu5w1Mc5XZSy41FK2EENIdeT/CUy8vwvqXfown9fSr7eFxddiOpcfxbx9v7F4MS6f8ynMhzqmpwvaFBYHCOK8A86UbruaUaM/JK8FtC5XIiXb62YGIpFkPTMdbxnu+54638Ya2BRFWU+9Bke29/WQxfvuaEnju/RuBBx4y4k3s63HHMVlWKi+83OOHBzdij9mnBkVZ1/9M1ndhtYjtDZ+YfeoSveH6ErnOWpT5bPgEdr+zFfPvKAm65r5fFKD6p3b65P5mcGez/YEClN1qjgc8m0Ll8S4Um+fY8zKwyufRVkK0J7MHa/HDx4Gn7HRsuwdPKoHszhfjnVWC2pmHbz3qmE1R+Sv1zC7D+yvvEdFLYgGKVkIIiYKsJaukI9wq4nAj7vRN34/Cwletjs29aHHRA/a9vxZ4tMQx3Wmu7RMftoAJnhKtO0J/at9i5b0WMnoQEn08pCpHv7fcmsa2hOYurHfajgyEXnz4xpD77390K367x+9tXf9+CKG27W3svmgDkhtR/KjjvkGefD9qJsFv6wXIXwiUH3F4ih/d5T9uBgPOZ/MPACWvZi3GfPu5TL48FfXsgYjSZ+y6YqV/e2U4D6klwlf/1C/sp9+lZlOsa7vLcPrDSvSSWICilRBCokBNy68XEaM8OJbnrA/RHlTpdO8SERMGHZYwxSEAHGSNdctYm+kDIr7xYqFDO2QAoj2AU6MRridQfdCsugg3sND7xaZmObz0P3zOHNTiuQobDpZYx+wpb+U9fG+6me6+OG+1O0Vc3Z63sT1gQOXEOYVfgFXbzO6QjEL+FLMairwCFJnVkPmlZw+iY0yhO4bcSRWqJZ3rb7fTLcvUe7BdHwtfhuTSQ9FKCCHd4ROVP8PK99ZKZ2dPG/dNeMC+16TDfHRVhBe7LM8QnjPiRZZZD9jbJi3bqnBUn2sIFTJAeoX2smNrFKEW4UVZuIGF3r/QMdVvlhedHkbtzXdNj+tpb9mv7TF6T3DUaK+oChEwXslbQw2olP27pvAXmkMh6UYQis2Wm9WQ+aVs2qxeGJZH2P+inb0or283wppcUihaCSEkIta0vO9rAQFfE7AFRfASdXiAFsTSgQaJAiOItXct+D571NcIHt0l69LRmhjEV5wvuaiXukLEIJLusV8g8qGmqu2vOmhvoGOKW8c/WqsK5eHb/sBG3xS2upYewCgvodNLr14aUjbk3h8WS0zNLyww2wbtfQznUbfEmX+a/3Udkx0dozD7jkUiiJX3NNwXLSyPZdFYI7B1GIG16sMZ46rjthfhtln+MAP/ANAM3hYuxmz1LEH5Ytl0YAhNT3AOOqy8XP+SHT8biLsM9SyLWVfol9JcL26RbwaKVkIIiUDw1wJEQDq+JtAd9lvI2jNqTwM73oK2OmpnnGxvuBEr9UsuBcYTK0Jjyi6Ht470hKwlv8Rt79h5Kcvt+7DhEzv2UvL6vbX6BSN97KUCvOX4nJmKYfXHwkq5v7PYKlsVw6q9ouaaU9/GbSocRO2Xsit3TlXLYtmWc+o9Rb84pGI8LdFk9uuXuILjnC38tmqdW4X79WfVokPHmKqVsELRygv/M1Wh6FFzyObRjch/yRzXnxEL/H7s6pcL8Ip5Fv3ykx3DHZQvlk1/qeKAe8yNuFO9SKmvZYlNFfrx1pTAsAy7XrrLsOzW7jzI5GIxfuFP9XL/z/5Gb8d5PB5vWVkZrph2s95BCCGEEGK/wY/3ev5ioUKJ61mVq8IITTWTYH15oDfXJgMDJVhtvGW/pqeVEEIIISFwhkUQEgNQtBJCCCEkiODPsBFy8bFDApxeVhuGBxBCCCGEkJgglFhVqPCAuMrKSm9FRQWqkuyvoxFCCCGEEPLNY7905ebTVx7xe1rnzp1rdhPSPykvL0dREQdnpHtoKwMPljkhsYtVP4vw/wFskMt1SbfmkgAAAABJRU5ErkJggg=="/>
          <p:cNvSpPr>
            <a:spLocks noChangeAspect="1" noChangeArrowheads="1"/>
          </p:cNvSpPr>
          <p:nvPr/>
        </p:nvSpPr>
        <p:spPr bwMode="auto">
          <a:xfrm>
            <a:off x="6096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t="1287"/>
          <a:stretch/>
        </p:blipFill>
        <p:spPr>
          <a:xfrm>
            <a:off x="1120053" y="2064326"/>
            <a:ext cx="7364087" cy="385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986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368522" y="2507672"/>
            <a:ext cx="9379527" cy="22582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6309" y="399758"/>
            <a:ext cx="8596668" cy="1320800"/>
          </a:xfrm>
        </p:spPr>
        <p:txBody>
          <a:bodyPr/>
          <a:lstStyle/>
          <a:p>
            <a:r>
              <a:rPr lang="tr-TR" b="1"/>
              <a:t>Test Case Design </a:t>
            </a:r>
            <a:r>
              <a:rPr lang="tr-TR" sz="3200">
                <a:solidFill>
                  <a:srgbClr val="7030A0"/>
                </a:solidFill>
              </a:rPr>
              <a:t>– </a:t>
            </a:r>
            <a:r>
              <a:rPr lang="tr-TR" sz="3200" err="1">
                <a:solidFill>
                  <a:srgbClr val="7030A0"/>
                </a:solidFill>
              </a:rPr>
              <a:t>Equivalence</a:t>
            </a:r>
            <a:r>
              <a:rPr lang="tr-TR" sz="3200">
                <a:solidFill>
                  <a:srgbClr val="7030A0"/>
                </a:solidFill>
              </a:rPr>
              <a:t> + BVA</a:t>
            </a:r>
            <a:br>
              <a:rPr lang="tr-TR" sz="3200" b="1"/>
            </a:b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</a:t>
            </a:r>
            <a:r>
              <a:rPr lang="tr-T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sz="3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 descr="data:image/png;base64,iVBORw0KGgoAAAANSUhEUgAAAq0AAAFrCAYAAAD7BbCfAAAAAXNSR0IArs4c6QAAAARnQU1BAACxjwv8YQUAAAAJcEhZcwAADsMAAA7DAcdvqGQAAJV4SURBVHhe7f0LfFXVue+N/0IScgMSCAlJIJDIRSQqF0Uhak0pFMUWChRb4ZyjPer2VN7zekD3qd2iouI+7r0t7P4/H/Xva/2Ufc4mbi9gYW+1vHRT3LYBqwUsBhWiiQRCIFwSyMo9We8zxhxzrbnmumQlBFkkv2+dZd7WnGOO8YwxfuMZz5yJ83g83pMnTyI7OxuE9Gdo5yQarn5isVkjA5FPn37brBFCYgW7/46rrKz0qh0VFRX6ACGEDGT+6rf/YNbIQOT/ue2vzRohJNbQntaysjLMnTvX7CKEEEIIISQ2KC8vR1FREQaZbUIIIYQQQmIWilZCCCGEEBLzULQSQgghhJCYh6KVEEIIIYTEPBStl5Ddz8QhLk4tz2K32Xfp2I1n45ai9KjZ7I6jpViq0x6Hpa/Vmp2XhtrXliLumW82B2Or7EhsU4vSO+Pw7B6zebHQdbIHdfiyRbVVpv59w/X+8kbl28Vtry5FW0wGFkGiVRvdnaXSzDowAsXd6IY89xKihMQFCyj9rIEVWwuUvq6Icp/nn1iCTdVeeL2PYbbZHavosnbky+5fr8CWp8sk7V5svisnRhsrq3Prc1EdA2VnlYctnF11c8+zAce6e36/AFdLoOiJeB8nIepNz7HEnTsNisA0dicAHaJGLa42KupnihJ33YjNunCBfFPtYhTUvvY81izbhOPS9ngfD6593ZVvJHvvNTp/LtyWLHroQIgSnW9Pz7mo7VXOXY9g3RM7L7AdICQ8QaI155alWPLmZux0Vpijldgi/6zZEWiKlRVbsGTxHOSY7f7K7MdDN44XzgwUjjGrMU7OXZuDBNqSCYVmLVaZjceMqO57LmHZiSjNXT4DZarTVsvudVgz23RySrDO3msEtSzVm4DluWE7U9XBFx8wAkCW46XAinwjTiLdp6/RQnslsHoTlphdNu40Rk6HEr7F2Ft63DrXexybsAK5tri6CM8Uqm4MBC5euxgF1xSG7ndEPK58e6nDnpdI+QYOKMLa+4UwZjk2y/Uem2W2Y45a7Hx7C9bNu9jlVYjCZWuws0/EOyEhUN9p3bFjh9Rfm+PeTcvgXVIq1dpQ9rRsP73OuwTrvNLYG8q867DEK52jRhoH9UcKzOLfH0T1JrmOfR6863ab/YK6xpLSMn1//zF1H//5eNqfAj+uc2SxrxspXeq5fMeWbfJ+EnCua7Hvu3udXnde15lXodKCgHxzp0kW57Ud+53XDZ03LgJ+H74MAu9vp82U525H+Uie+FKgrq23Qz2fa3GXkS5zt+0EPoMui17mg34e3z2ta1u/sWzZd5/uys51X724niUw7+zj6p7yfPbvffnmyitHflrPIbnpsEHfs5jtgLQ50PUx4Ji/zurfO8tNCDjfpNHKE1f+aPxlE+k+ToLyxHd/63z/scB6EBJtK4G2q6/vLAfXOVYemmsH2Zqgn9naF+0z9chm1fX1M7uf176unc9Oe4iQF/re/msElo+TwPutK3XmS3B6A21DHZc0uGzWykuzmH1B5etcnOViX8sszjxV11DbzuuHf67ge1rnBudvpGtoAmzFLgd9xBCcTxbqXPU7d5k50+C0U3We8z6hfmtw2a8iwJZ8vwn8XUDZBNiP8z4hbFkR4p7B95LFLs+AY+7nlHsH2KgzLabsnHZBSB/w6aef6n9DiFa30dmV0aoYvsqtjdoYq3Nd0L/3NY5OjMGbrZC/c97DNBD+SuhKgwtVqQMqbKR0qWOh0qgroyONgq9BUehrOu6jt/2VOiANIa7lw33MdR3ruP9Zg/PGhTrf8TxhyyBsmqy89f/G2g54Tsf13Hmt7xe2oXJ1FpKGddKo+893HO9FPvjv7Uqz+74Ry0791n/fiM8TlIfuvFOETot9Tfdz2Nu+e7rzwYfrmQy2jVrX6d5+rd8HPrOFdf0lpZ9EvE8QQXkS+LwK/dtQNulEX8edJpO/+lrufDXXte+tns99D981I+ddIK5z5RoRbdZxz2DbMXnhy5/gvPGjns+Rj7q8AsvTRt/Hd1/7HnbeWfnkfNbA802eutLttlffdlD5uvLNba/6fP/9Lbt0b0d4rqA88F9bHw+ZdyEIyD/1zG7bcj2njzBl5niGQHt2XjvMb+00h7DxQBsMTqd+ZkdZOc9X68HpdxFkR4H3CMhTlT6XXUSym8C0C+pejuOE9AW2aA35IlZO4QzAjks5Wom9y5ZizpjZmPM0sLfSig6rrdwLmPiY3TvWYEnpvb7pMR3X4g4x0KjpWsc02phCLMFeVDrPe7rMP8VydCc2v7kOj/imd2fjXjXd4wpTCEe36QqZxihYtgkv2GmaNQfrsMU8Qy0qDwAzCs0xeb4Z7ucLg5XWF7DcnnIesxyPSH4HPKszb9yo6ak3lvumzHQZvlmJSrMdSLjpmyXYtN6+hlXeWypCX6Fn5KDwGv+z1H6wGVgtZXGg0oo1NOU8R56t9/lQ6ZsWjhgOEK7slJ07pvx1/tnpiwpn3gl7duq4O9+95Mjy1dLcO+O9HM+hw3IkNWX2dGuAXTmRMn3TrIZATVWXPb0Gxb6YvTg8f0Dkg82sx/S0qL6vfuZwHIl4n24xZep7HmH2TzYFhx5FhWo3yrDuiWJ5nmJXvspRNU1t2hXdLoUlct4FEr3NRsu63Xbbl4M5i6VMQtpXFG2kxkz3rrZtTuxrfXBoRWQCbVbZjr/uWM8fbf3vab217D3Cc/nySph1LzYt24LNH0RfGy1qUbre0QdEtPfQBJWZ4xlmz5P6HLaNjba8o8Fd1qYuOdqSLW/vjHhtXS+WFcIX0BWpveu2Lwm0G50PznZN2WyEfCHkQgj99QDdYVrCRjXWW0z8kDJOq3I442MsobZlea6vk9Qdi75QCHTsmjkvf4WOlQ2LVKwtciVnB5y7POIvHHSTLtV5756BFfnWsd4H0KsYHrMquaQaelvYa+ESVeyjlVY3hRN61gUFvIAwO0wJqAapehP2zrbOi/SSTk/vHwndsJlGsbJihnT2qgG1BIy2MT0AuoB8eGIFVogg8Q0YosJRdq4BhuqEw8bNRUFI8aQFyIXitLdA7BhjS8T5l0euCVNn9DOHZkbh9d3eJyK67rqIcL+I6DZjJ+aY5zm+eDNyw7yoojvYkKh62H3eOYnOZntH+HQKUbWRPRHg0WK/CGctxU+Y3d3Si3ob1hZCPZfVrvaU3c/kYsU1ZX4hHtHee1vToyNieXeLlSdrTJvttgtV38uuWSF1Qh2LMj5X50X49i6qvsRGrtV3PQUhkQnzySu/V1W9bOUL3lZiVnlKRIz5vQxWg7LE9+KDvWz2j7pt1BuWrpdEIhq7rgzr/C9N2EtUwf9RpMt4nbx99oKJSyhLZQ/wGIQldKOs8j5qQrxgEhYlXNU53byk06fYtnN0N3YeUJ2/8j5Ae0/8NnYB+fB02YWVo/Y8bPENYoqfCPQS9pSQnVQoIddLfAMjjWV3oTteyW8RH+FfwHB7c1UHucQ30Ir+Pi5CdWQ6j3uKy1sm5Nz1QmTPm9vLo/Ld4WWK+pmistk+Juo2MrwA7y22yLPbyjLpA6KjD9ovH6GeyyqjnqC+EKBfuAqqw5HtPTax8mTdbmMTvsXft9gDVT3LEs0XfSK1dz3pSxR92K4R0h1hRKvlZdjy9ko8L8bsnwJTlUc6i/WBXgY1ot6y/NXuR3jauP2eR+2tsFZDo0eDa/B8Dz5Z5JzOijpduoN1ekSjm9IPRjWAgSI7eBo7NEFplc7r+YhiIxD39I8eOXeHzt8+bLAjTn+pgZDYzq93Yq8Z0Stht6XiVRFVfhu7oHyQQUiv3wZWtqmEr6/sohlsREDZ1Jsr8KpvQGCJLzukpvdYU40BebTnVawIOVVtvUmvptPvtY8ZL541ULEGp2vW+zs563NCSzFnTE/uY+OoNyHqrv5Mmr622dEDAqap9dS8X2hanzAyZW5mifz3NaJXf+Wkp88Unc2GpLdTwVG3kZZQ9JedPOdqp1fWEjq+6Xn1Vn3EWSpLGPo9ztZgJ5Dw7eKFtl9+3M8l6DJagqW3RDFYUvlwp4gwSF12THFbRLJ3s+ObQNcNx6BL6mSwV9sprkPkSRhUOYSaIdKDaOdgLkJ7131fImJ3tcPu3O2aurbv9xfps4NkwBJWtFpehi0BHgpVeXSjL/udjZGKhTpeujdgGj/kNIWICme8XW7FDOlgImHFss0ImOIPXwGsOB8V92Z1ypHSFTD9kb8CM2yPqI7FMiPQHn+DVtIrFw+8X3Sev6C06jRFL3q190l92sf8/nnJ2ZAeGufUY5yKAXXEoV0AVrywdf+w5aMGQk+swQzbdpSNybbz24EXng8mprOnZadsU7o6f97IciHfIHaFYcTFGS/WBXhvbXzPaKdTe+aM/SpPnb1f3VOs4nhQ5+1n9uPmk1DmN9rDYs6PeB83QfUmuO5qz1e4tNh2qac9bQ+Qqjs5WP6GHc9qXUedg9LjYWxC7mtmEKzzA6eIe/RMQjQ26yaauhCWHrSRgWW3Elgv+WSOSSqsGFc73/Ir8UhEj5l1vj/fnhch4mhBumkXL7TeOgmc7pZFl1GImbtQaIEr/zrtRS3mk2eR7P2bQ/UTYld2Xq8vRFmps7U2727otsPqr4LyRC26HCyRbu/TzxOqjdGOGcegI0J7131fsgSbFlea46aNcdxTi94LCK0iJBJx6usBZWVlmDt3rtlFeo0SDPmbsdTZwKrOWBqlSMKBXHrUICZXfd/RUU7Kg/f8hG5e7CKEkJhHidtcVK62BhK9b++U5/R5FIYdRFj32byY7SbpW8rLy1FUVBTB00p6jmtqTxHyhRwSc+j4uwDvQM/j6AghJDaxZkntcJGL1t7p0J1oQzkI6TkUrX2JjqkMDEdwj2ZJbKKnDQ84p8voLSCE9B+cf2L1YrV31lc1HumTkDNCQsHwAEIIIYQQErPY4QFxlZWV3oqKCuTm5ppDhBBCCCGExBb0tJIBgz1SI6Q7aCsDD5Y5IbELX8QihBBCCCGXDRSthBBCCCEk5qFoJYQQQgghMQ9FKyGEEEIIiXkoWgkhhBBCSMxD0UoIIYQQQmIeilZCCCGEEBLzULQSQgghhJCYh6KVEEIIIYTEPBSthBBCCCEk5qFoJYQQQgghMQ9FKyGEEEIIiXkoWgkhhBBCSMxD0UoIIYQQQmIeilZCCCGEEBLzULQSQgghhJCYh6KVEEIIIYTEPBSthBBCCCEk5omrrKz0VlRUoCqpyOwihBBCCCEkdpg94gziPB6Pt6ysDBur8sxuQgghhBBCYoOSK4fjvltyKVpJ7JPY4cG49kMYOqgFjaeOmr3dM2TkGJzzJuNIwiS0J6SZvaQ/Q1sZeLDMCYldel0/s6R+dvnrJ0UruWy4snU/vjO9AMXFxWZP9Cjb/t2+KhxKmmb2kP4MbWXgwTInJHbpq/ppi1a+iEVinlQ098rgFep3qWgyW6S/Q1sZeLDMCYld+rp+xoxoTRw+FAuuy8aC8cmSyGCy8kdg2cyRKMlLMHvIQKEnUwqh8Jw6Zta+IYalYd708LZMLh6Xna2QC6Y/lXnkfi4BUyaPxLLpIzBlmNl1kemuXyakO/q6fgaI1vT8TNw3fxx+/u1sFA+PM3sViZg5czR+vmAs7rs6LXrjTUzGvG8VYsNd4/HzG4Yiy+wOJh5FE0fiB9OlQl6TgUnu8KLEFBRPGYlFU7OwYMKQCNchJDpsW3+kZCSmKXtLTELxDWMsG5+ZjXsXTMQLdxbi7klJ1g+iJg4TCzMtW542AtO+oc6FXByyCkbiQbGTJ79XGLyIrdxdlCKtI+lvpGaPwN3fdZS7lPWDMzMwMdmc0FdkpONuu625Kj1yPzd8COZdm41F0rbMGxtlQqQPLpll2jVX352aNwL3yTP+/DujXP29TTf9MiGXgEBPa1wCRo9KQ1FhBmaOdlSKzKEoLhyGorwUjE4NZdxhGJyArIzByEpLQvawRKSxdScxwvD0FEwfnYZpuanIS0vAlKtHYcXVYuM5yRiRnIDc4YlIF5tVx3pqtomDpI4w8KYfEIesTLGR/DRMzEkJXvKkrRw+GBnmbNJ/yM5OxQ1jHOWeNwTFU/PwP+aOwsw+HIgmpkobY7c1qfEiE/uexCEp0ncPwQ0ThqJoqNkpd5o0Jh03jE3DpEzpm9lekcuEAFNtOO3B4fpO2ZuAgpxUFJjeuiA7BQVp0hG3tOFgbYvU6HQsmDkKy13TFOnZIm5lBJg3OgOLrhuJkvQWvPNxHd797BTe3HcWVe3qrERMu2oklt8QfsohY3QmlsnxefmR5UJ6ntxH0rHs6qG+tBLSUxKzxB6LhiB9kBc1X53CG3uO4/WPTmPXX07hrc88aE9MwrQJ6WLr8SgYL7YZavpOzpl5dTaWXTcC2Yxg6Sd4cfDPX+OvfnUQ/+lXh/GrQ61QTVhT7Sn87T8dxE/eqsa7JzuR6Gh7EjNE3IxPQ5bbZkK2Z/5jiyakcPo1FvE0onTbV3jxLx40SNeYLn3frQXGu56cIkI2G8tDtQf2MWkPpmX4HT16ut3RZ7XXnMZbdlvzRTPkFhaDBmGitCfLr8vEzJBeUD8R+8H2Fhw+3oy6LiB1WComZpp0pqVgSvZgsTkv6uuaUH46odt+WZGek46SQoetJidj5qR0THR4YSOlR4c/0N7JBRD/2GOPra2ursb+ehmCtXciPn0Ipo1KRIYYW+3xczjskc546kgUj4hH05lmNGVl4b7rMzBNRK0afd4yKQP5aMWBtjT8l++MxpIpI1AyfiiuyUvDNVlJyBw5DHMK0zA6vh31QzPx4HfzsOAKGcGOSsU1hcPxrTHxqD/ZjPbMdMyU+yZLJZhRMAST5fi0CRmYMcyL6uMdyBqXjqL0QTh/uhFlJ+Ixr2QsVs4crtMxWUaMt0wcgoyWZnxyxlftST8h8/xBlJSUmC2Lp556Ch6PB5MmTTJ7gHfeeQelpaVB577//vs4Myzwj2dkZA/DTaOTkOztwuCRQzBeBmUNx07jn3afwucpGfjxTdm4ZUwy0ppacD4/F/991gjMmTgccyYMxeScNMwYn44rk9rwxdE2pI3NxoPzRuMHIlYm5w7BjJzBUPMUXS0t2PvVeVS3WvckF5+LYSsWIjClDZomnX5XYxP2HAW+dfMYLL9a2qD0TnxR2Yz64Rn4b3OlDbxK2q+coSiRYz6bcbZnx5pxfuQI/Ld5+bi7yDpWVDAc3xmbiJYzjfjKY25JouKitg8dbTjw5WnsPBWHiflDMTrZK31QC9rysrHq26NQki/9oGoPJo7ALVmDcOKkB8lX5OGRubmYN06OSXtQPHEYRjS3I35iLh791kjMzDV91hVJoinjcd2MLKutaW6VPjJN+rl4DJV+eOZY6/ez5Pf5kHQ0yLnSt44e3IWaYw348FwSFkXRD3q6EjBxjPTBqQlIbG7Gn6XNSs4djjuuSkOmXPercwm4+abciP1yfFMzPqwfjGW3Sv8t98hpa8KHddIP3zoWD0zLQNGQThw4PghzwqWnNQXLvj0OD14nAzlj798aFYeqox7UdZiEkn5JT+rna6+9FrZ+FoxMwYxxQ92TmJ04dNyDYy2ympKMKTky4spMwxQ9OutAlVSEhCGD0F7fjI8O1aPspFhbYqL2KEwbIquwRoSJ3g7UnGrGoTNtaPfqXcIgDBuahOxBcp3qBuw61IiaNjVyHYbisUn+aZFBcWg624zyk+1o0h1FBorznaNYGYEWjcR3C5KQ2taK/ZKOj051IFFGjjdNGY6ZvukP0p+5/vrr8b3vfU8bukL9+/3vfx8zZ87U21Ejg6SJQ+PQfrYBv/moDvuNYLBsWRb5b7Dt6BgsAzex/cOnO9A+KAFF0rjPzEvFzKtkEDdMTmpuQXlNi/bIkNihz2zFSWsLDp9q0++1Zo1MxZTsOBSIeFG2pGakapu6rPOMzZTXtpr2bDhuvWIo5l2bieKR8Wg/50HZ5w04fN6L1JHpmDc5Hfz44IXTt2UuZStCa3SKrHZ1oTllCG6TgUlWYifqaqQvkwFLXWccsvKHY9G1I3Fj4RAUyKi1obYBO6Sfq2rsQufQVBSPS0P6oE5UVZ7Brir5TYtXe+6dbY2PeLm2COByNfOpvPZXZuCGgDiUQZgSZT/YftqDT+qkL5YbjBYbnTQ0AYUiKkcPlmPnWnGsI6H7flljJ9CkNdGR5rg4TL4mfHrmjx+GmaMTkdjeio8+l2O1LTjbbuoIGXCEqp9qW+3vjqBIlqY6Dw6qUZp0yoW5YuB2aICMAsu/OokNr3+Blf9+CoebO+E5144G+U3i4EGOeNVOHP7sOJ79TSX+1wcNOOnrwLvwl91f4a/+91co/Voa8LY2nGxSijYeGanxsGVpe30DSnfKb3edxJ/OynGpsBNHDramYxTxiTL6TEa6rDaIMK5rk8p9phUNevpD0jrsYkQFkVjjjjvuwL/927/pjmjt2rXa4P/1X/9V7+8N7e2dqG/zjbBCom3z3yvxj39uQJU07Cpme9SoIZgywhrU7f/0OJ5/9wheKW/mR3RiiL62FQsZ4B/zoFIN8NNSMTFbBKsMYLKk+Wk404yv1X7Btpn/9R+nTHs2GIWjh+KaLNWiiYCpaxW768CxehkIiQLIykyGHCYXSJ+VeVoafnDbJKy7OQN5UmRNpzyoGTTYEnynpWw/OIZf/XsN3tWxb/EYnZmEYaYzS0wWYzh9Gv+wuRL//LXtTpS+MmkQag4dxf/cdgw7zoRuc+qqTuHF977Gi3+qx2FpaxLTkjHB2bclJKEo6n6wFYeOt4iwlusMkwHWqBSxVys0oO7EeWx/v/t+uVukX74iQnpGpxh1O0ium9CBj3ZXYs3vTuGgqSdkYGHXT1Uv7fqptqOpn8Hh1y1NKBcDV2I0fUQarh+digzVEEtlPXhuMBZ8+wq8sDgfy6dmYt6EFG2k6jI+UdnlRX2jJWbdjBo/Cj//0UT8zc3ZWHC1M9bH/lfoUOJB/m3uQEOrNRIbPDge0kZYDBqEoVLpFSp2Zt7VmVgwSY1g1R6O3AYSysBVR6SmD6I1+CDaxc6kv0nNHo5F06yOKSzGNts7O9GmTS0OSQnSCan+QfbVe5TwkGPtXdqDQmKHPrEVF00nz+OgmtuUAf6kscMwVc1IdXWg8lgjamyNEqI9S0pKwFBtZ/GYOH4EFlybiZL8RN2G+memyIXSd2XuRcO5FpQfOokX/3AGJ+LjdVk1NXWgXouuDtRJ3VcD1cREL2oqz+Fws7QpGUMwb/Y4/MPi0Zg3uAnvVzRaHlnpt5Z/9wr8/XezrS+XBOFFu4i+emlEGuQeHtWYxMVrsesjIR7pPegHa2oaceicGjQl6TCHKapTb2/DodomJEbTL3eH6pcHh0/P+ZPnsOtIK9rjEzBxwkg8uHACfj4rPXJ7S/o1qj6qetnT+umoBTZeHD7hQaWaJk1LxQ3Kpa8a4uMeePNHYF5BMlI727H/0BnsqGjWI6moSEjGjVdloGhonAjgc9hRfgb760O00FJPElWqkgchVa8AbVKBVbuv8XrRrKcVZJR4rB7vfnraWj45iV/tPIY3j3FudiChDP33v/997zukthb88UvlGY1DwfgsLLuyZ58w6ur0Qjto45QHxXg3xGzZFsceF2wrbtqbcfBYk24D00cNRZEJETl4olWGLoYQ7VlrWwda1AnSrh6uOONvw/5ci3/cWYuPzuvTSB9wwWXu8eA3vz2ElW98pb3l+8+IoOywBqWJUt/TtDdFylYEmx50tEpfWVGLp37zNf7p03OoUuI1cxhKJiXj5J+P4LF3arBV2puGznjkjcnA3NGDQ3XCvjYkNUXuoZoVbyc8ZtCj6epCU0/6wXNN2i6VN79ARKsKX1ChKZ+cT0JJNP2yQvpee0ZffyFF/av/X+iuX648j3f//Ss89u8nsaumXcRrIoomjMBNOabNJAOS3tTPkPWlXYcIKFdBnDS08o9qiGtbEJcYb8X3dcrIsk5kZEoCUkNeIQSq8daNthee8y34uiUeGcmW4TtJzEzHsuI83H3dSNyg3prsbEPVWeXBMnR04KQ9lZaRhIwuGZG2qimIVEwdO4RfESA9pv6rOuxQrjFpSGdek40f9KAh7WptQ41HOohB0ghPHIm7bxqN5ZN78C1jcllTdbwJhxqlkzfet7q6Rhw87e/0fe3Z9f72rLKuBdXaZhIweniCqNgOeLrikJE1BMVjaTuxTSuOnWqFCllOlbK9fWYOlt80CgsKkqT8O3GswYsZ37oCT84eitT6ZlSdV+IxDoOHDMU9iwrx4KQE1Nc24ajy0CphGh/cB6rz88Zl4e4SufbV6VpgoqkVNY0O0drWjpoe9YPtOCy2ekx1pIOVrXpxrNaDQ01xUfXLGrmnDqFSoYNjR+C+m3Nxh/1FjI5O1DWET8/sq/Pw5A/G4gcju1BxohkqVFc/f1yYexEShtCSs70Zh40HQaEb4rNeVJ0UI1cNdHIK5t2Ug3nKC2ud0j3tUmlE+CqPVl5hNu67zlTGIGQEmp9hhR4MklFbdT3Kqn1+VqEDHx88jT+eFqtPS0HxtdZnQUoKh6BopFQWXxwBIVHS1oh39p/G/vNi22lpKBmfgiHRtqUtHpRVeFAjnUHqyGGYd9UwFKgXNkj/xaEd9EsuJ9VLLkKntHHSblqf9rMx7ZnYlP6k2pF6vK9mqQ40WFPImcOw4LpRWHbtCC1YCzISwG+4xzaHK+uxS9SfmupW3sIFqs6rF69q6rGjqg3JaUmYWDACy24ehZJsGQC3teBgXScSh6Zg2uRsGdhmokgKuf2sBx+faAsd1JZoeSJLzExn+Vf1+GNA/Gs7/tjDflC92HXYfktUpelYMxpEqCqHVPf9suBpxidHzcyC+vSVsmnf+L4Dn3weLj3JyEpJQPaINBRPzcF904chK1769trz2K9e5iakBwR+8srBmXNqVCWjp1PnUXaoAQekQ+9qbMbeWmuKob25BQek8f1DTSu+FuP76EgzTskorO5MI/Z+3Qj1OVfIaEsNNJvON+HgkXP43cEGfNnsRWdXl1Qg2S4/j6/rm/Bp9XnsO9OJlpY2uWY9Pm/yot3Tgr2fncQ/7W2Q0Z/zOufxyYkm7K1qQm27NVVz7mwTPj58Gm9+dBoHpSMg/YuxSQ0ovmGG2eo5fy7/ErUJ+WbLwtPWhZa2DnxdI7Z7rA1nGmSgdq4LrU0tOFTbiL+caEettuXzOHRezhXbPHz0HD6q7dDTcl0dnaiRwdzerz344tg57D8r+7xdqJffvL/vNPaebUf1cTkugsZ+kZxcfC6GrVh0wdMRB4/Yx8Gj0tmesmd/4pCVm45p6uO85xrxuwNnUdUyCDmjrU8F4XQDtn/dBo9pz/6PtGdqDH7+bCPKakQsSBvWomzppGwfrEPp3vM4o69LouWbaB+kCfDT3oaDX57DYemnWjq7cL5B+qPP6/B//nQGB8+24oASgR3Sz0m5Vtecw3t/rsXmzxtwUARdq5zf2dqOg5Vn8PqfTuJDtU/O1f1mpQxkPF7dz/3h80Yo/afsZOe+WvyzdGxNnY5zpY+tOSM21ZN+sE3NCnmljWvFFyK8dx6RdEpfXHO0sdt+2Wr72uR5GiWNci1p6+qO1+O9v0iffr5Vjp/H3qMiwsOkZ/cR9bsutHdJnomO+PgzsfWP6/GV0x9F+iV9VT/tT17FeTweb1lZGTZW8UMrJDaZ0LwP372uEMXFxWZP9Cjb3r63El8mTzd7SH/mG7eVYem4b14eSoYDNZ/X4B/+0IA6xGPaDWPx4LUpSDx1Br/cUev7lBrpe9g+EBK79FX9LLlyOO67JZeilcQ+iR0eXNF5GKloRuOpo2Zv96SNHI0m+VVl/ES0J3DSdSDwTdtKan42Hro5E5Pk1zt216BUxwbEYeK1o/Hg9KFAbR1eeZ+f9rmYsH0gJHbpbf0cIvXT46ifFK2EEEIIISTm8YnWyspKb0VFBaqSQv3pQkIIIYQQQi4ts0ec8Xtar5h2s9lNCCGEEEJIbLDzs7Pa0xr6k1eEEEIIIYTEEBSthBBCCCEk5qFoJYQQQgghMQ9FKyGEEEIIiXkoWgkhhJCoOYFt96bghY/N5sd/h/H3vo46s3nB9PX1vkHqtvwY43/xodkipO+JKFr3/SIF47MclfMbQBt91t9hn9mOzId4IevH2FZjNr9hIlVQ6zms/HMvD2450cPnJH2P1fGosvgmUHWpV/eqeR0Pis30tg7addi/OGxOdY6hbDCg0/xm8yn2sJ4/MA/txWp7dB5fpiKDDHRUH3ohbdPA6sPc/XpAu6zbU/+x7vI0sG126RjT7vuOhx0I9IUGstu4ENdxPVPkAYllS75zXW1ixLzrARFE64coe24RVj+6COvf/+ZGTllL/gVf1v0Ml/sf1bOeo1kvbz0qOx7d5dt+ccmofvOc5CKT9yO8KDaz8nqzHTVWA/LDgxuxx9idXt4DfkhPSA8YhYWv2vm3C6tlz+r37O1/wcI8YPrDsv7qj5Bl/YCQy4gbsVJsWfVJpBtEwM16YDre8rWla7H+diP0lLi7fR82fGKOfbIReKAgrDBTAs7ZNu95GVg11R4ASNs99R4U+doZaXeeK7k4jgMtSh8CfroR880uH0o4O58pYjqU8C1B+ctV5twqbMA9mGX3NZHyroeEF60f78L6hYtx512LMf+5XYGjKfWgkpgA5ezoCNV+9WDOkUTgg7q9Fy7vT4CXRz2YU8Gbc3Vml2A9tkphu/a70qbvrc8313B12oEjHldaQl3LpH/WA1sBKUT//h4Q8Jzq+eS+ztGVPhbiuQ0BeX8Jvc39h3BlYAhhC347ssrJ2UDp8xxl+MPngO3SiKnfuRsybX8BNmnZl2VT6veO8nWNwMM3ihuk/kqj6BZT1/8MXz58o9kgfYEua7v8+rL9IZeWKOtaOCLXa1e5O9saJzoNge27+7qR+oLu72GlyX42dS2VPufvQj23vqcIq+1Yix+GuHb43zv7NFlcdcGHqUf2daw8s9Ia6rfdpttZ/+zF/r2rnO3ycbPv/bWY//I9fkfT9fdgw8Kt+O2eE6g7IrVW9NJs+w+L5v0I9z8KlB8x1zL3t9J0Arvf2YrVP/W3zVlLVsmAeC3K1HGtvTbiTp+j4kbc+fIibH9nV2D56WuG0EBCoE2ELkON6g/M4Ds005HvO1aA/IVmVbDy2tyzZhd+u20t7vcNfmSw/9O1oo8s7Rgp73pKWNGqb3JHCbLySnDbwrV4xV2QItaexC+NqrYUuDNjVAdddqtR1XrU8ZCpTMrwCrBqit/z+NajYvjhKq0ukF0o1ueKepe0aE+Rzmzl+VhkRgIOr6UzbaLotVh4qcAa1Uha5jvSqgrXOeLRaXFWpKBrqeewvC97xJBsD+qFj1Tlvo8DT+l0yHNtk1FK1gbk62dzPLdCjNU5atGjtMfD5R+JnuAyeNJp993YfGgsT4byts83o1C313T6rf7KrdENwCLcNsttU9LgT63C/fr+sujRaiiRYzWKuv6aPeQbpC/bH3KJiLauhSdSvVbl/kphoFcqoK2Jlkh9gRwLmGmJcjbA2XerPi7Uc+uZQmXL0mbqezuvLfYd+veq73d647ppQ+WYnUeqf933iwJU/9S6bqjfhk+3lKXDY+jrt/XgXZWzw6sZoFWcnED1QaBorLNNHoX8KXLfyiprc1sV3H9Z33csgCpUix34xaDCEoRK5GoBPKUgoKyyxoq6cV8/jAZSttUnXk0tvKU9MsJU5f8qbMRTobROTRW2LyzAGLOpySsQ+9iH6poo8q4HhBatMvJ45Tm70xyF2XeEUPkyEvAn/kYUS6ccEEYgRuHrnLXwNaraKPK3HN6e6XeJ8W97G7vDZOrq92xBaqUFB6siCzRn2q4vsQr1GVOpdFrsEVDwiEenxdnQBF1rqxSCtdm3ONJo8nP+y780I6DA53aPWvQoLUL+kWgJLoOAStWdzfcWbVdmlC3U7XlbGgDHqN2HEsCOwZmvUTDbPlSj6GwkovRukL6hL9sfcomItq5FIEK9VqLP7+jofQfebV/Qm37B0XdnzVrc8+cO9/sgb5zlQQzbhga0t1I3HnYO+P0iz0fY+1ahXHLIFolaANoawu3V1EItlAfQalPDocpTDzgd7ewrB6XPttEC06Rfpyc8Ryu3mrXeYNoUn2YSLsCrqfLcfq4fiib094/WMZ9QVkI7LJHzrqeEFK3uTlMbQDfGP6bQUUBBWJVSoxS5WfUhDUKRWe0ObXB9hpWZ6293dOh6yiMcge7xS4M1atHeGzvNeoqA9DWRbbr749HjFMDBQiYAM80U2VbdDbrl7fV5GUiM0NP2h3yjRFXXIhGpXgdOdavwoZ7TTV+ghNJ7083UcYQp4kj0oG8OifP3uu8PFHY6xC5qnIPvAqyKJISc99XrfuGthL7tydRiS89q+tMUuizC9/3zCwv0v5aI8y/3TwnzbBHyVDkawvYrbk9mSEIJRIf+6hFWfvtnzBfjt2JLocInwusyNVjoPu96QgjRalWugILUFTayUo88OrAql0YeIDjgN/LI4+JhZab/xQp7cYxSYg7LAO2pZv8SKS6FXAwubEQciM/DZrwRxT6PggMVe+UK9g+qSxrjuXHPjrjRdTHYixJ51Ez6jsux/RkgRF3XIhOuXuup1oAQOWt/z4iiLzAevl5PEfclur0x4QTOJaoYe3dogQqZM4e6Q+sLO+5TiVL/TK8WWwsdIRRmCRfuF+DZNbomcNrbRr3ILnX71nDP5p6xVWLTETLgmk0OFTIQmlAC0aG/eoD9XoTTC/3UyyFm3W3c4QtqkOIQ2tHnXWSCRevHG2UEs8hfWc2iPDTbH9goXZzBGe+nwwlcBeSMNzHX1OEGepQRGCO77zURxSGnQ6PhQqbrrUq//qULiAftLlThIqBGYgFlQb4Zwtq81VD4prnk2JMhPAgRp//s2PHH38b2R0tCixbtqfBPc+kZEWs1iOkPWzG5s8LGigsmbCcwHvpDvCFpD+vpJX1IH7Q/5OLQg7oWkZD12uqw/V4mS+CERPeXDoeRilN1nBt1X6AFo/Olmr6iB6EDIfr+6LE8iD6RowcB1mq3qLJUMaw+PeMK+5B28o1uvdAmTNKZ11rXhHIwWAI7QPAZr72liYwH3lHvLYFoQkf0zLYzTaZNjkoAh2hTnPqrpwQIUePQNOI54EUsEwrjL1vJg5fMe1E9yrvuCRKt2nX+6Kogr13A220KKZDbKs20xNR7ABkB+eNNhEc3Iv8l46m9fS1Wv2eP/tRU5S4UOaY0dLB4rz4ZY2Ji9PSaybweomM2pgROD4R9k9OFFT9k/TbcG4cXAxU/s+flfQHTLHzr+BsgrM2PwsJnlEfF+pLEePUCx3tSjxxYHhfreOhpOlOxt0VonK7/WUDc1KzK6VInw2FeAHPZ9qwHgA132ddXLxSaT5P4zikB3uvNJ7ZIb7iQ9odcRHpU1yIRql5b7YX6JJJV5hukvwwXtiP12H6ZT537UgHecoT4ROoLAt4gl/aqyBnn2BeY+E/twYzKZoP7frVE13da+eALpZE2tiha77QqS5i22V7s9MozvPjJRpQ7Q3RkCdVGB8Wtak+8yVPlmff93nphKZKmmf5wYLurX5yyz1dpcj6rtMnKwxy6TQ7WQEFtik5nmJlYOwTGzKZb3mjLIx8cp2ueK6RnXMpHv8Rml601k2B7rCPmXTeMX/hTvdz/s7/R23Eej8dbVlaGK6bdrHdEhXpQ9TZsmELRb69VruKndUj/oRubJ4QQEntoPfLO4oC2W3kJ1ZcJLvyrP+RiowSrjbfs12G+HkAIIYQQcpmj3z0IiAftXYwniQ0oWgkhhBDSL9FT8Qed4QEF+O0d9LLGMnZIgNPLatO78ABCCCGEEEL6mFBiVaHCA+IqKyu9FRUVqEq6oK+xEUIIIYQQckHYL125+fSVR/ye1rlz55rdhPRPysvLUVTEwRnpHtrKwINlTkjsYtdPxrQSQgghhJCYh6KVEEIIIYTEPBSthBBCCCEk5qFoJYQQQgghMQ9FKyGEEEIIiXkoWgkhhBBCSMxD0UoIIYQQQmIeilZCCCGEEBLzULQSQgghhJCYh6KVEEIIIYTEPBSthBBCCCEk5qFoJYQQQgghMQ9FKyGEEEIIiXkoWgkhhBBCSMxD0UoIIYQQQmIeilZCCCGEEBLzULQSQgghhJCYh6KVEEIIIYTEPHGVlZXeiooKJM6bZ3YR0n8Z+emnZo0QQgghlxNxHo/HW1ZWRtFKBgS3er1mjZDwlJeXo6ioyGyRgQDLnJDYxa6fDA8ghBBCCCExD0UrIYQQQgiJeShaCSGEEEJIzEPRSgghhBBCYp4+F61nZCkx/xJCCCGEENIXhBStSnSWW6s+npDld9ZqzKDS5E5nX6Gu/U2L7/8ji7pvNNiDg0uFSms4e1DHVNpCLaq81DOqcwghhBBCoiWkaF0jy0prVWOLk7nm3/6OEoT/Icu9suxVO74h/rMsT1urlzXqOXaZ5VuyKHuyt9UHZdQzqnMIIYQQQqIlpGhV4lSJDeUNUwJunSw/kiUctldSLaFEnvO405OoxLBanJ45t+fU3u/8re1lVMJSiWu1bntE3V4+J85jznS4Uc+gBOsMWdQ9nIRKsy3qFWq/7U20jzufyU67vajzbezr2qjjzvPtNKvzllirQfvdaVP3VvvsbbVu406L81i4aynU+quyKLtw7o8WdU37XioNKv3qGvZ91PFQz23jTJNaCCGEENL/CRvT+j9kUcLkH2VRAi7cJ5dt8WF70twiTwmMibLYxxVOcaSEjxKH6pjbw6sEidNLp1DXGyGL2lbC+gWzrvap6x4222pR6VbnK5Qoch6L5NFUz6DSpJ5ZrbtFmTPNW8y2Elk26hlU/qnjKn32M6lzlNi006wWlcfO/HCj8t8+V6VFnasGFeq+CrXf+Syh8vO42Vb3dabVmZZQzxHqWgq1rfLWLpsL/Ry3ei41ULDTofJEpU1tq8V+bkWkMiaEEEJI/yWsaFUiUAkCJRjuUDvCoI47vbBKrDlRAsT5e3Wu+o2NUxArgaRQwkkJRSVKnSEJ6rfqeuFwp0Xd13m+Ou4UZaFQ91Xn2WlS6XN7j51pVvmk0uk8R4k5tV9hn6eua3twnSJPnevMDzfO/FS/VQI0EqHy056Kt/era9j563wO97OGulZ3+ddb7DTa+anEtI3zubsrY0IIIYT0T8KKViVqlBhQguEdtSMMkQSX06NnT+U6PalubKGnCCXOcs2/4VBpUde372VPoSuU+FJCyE6Ler5Q2MLSRom17kSR8iRHQokwRW+eyUlPzu0OlRaVX3ZeqSXSczrL5lISqYwJIYQQ0n8JK1pfl0V5AZUHTImZcCLPFmShsIWOmvK1p3PVEs3LRqEEWijR58T20DnvpRYbJVzVtjpHCZ9QXkP1rGqxRZEtssM9v0JNV0fCFva9eaaLhUqLyi93XsX6y3bdlTEhhBBC+ichRasdP2gLGGc8oxvlZVQC10bFYDpRIiOSpzYcSlQpsecUi+o+Ti+owin63GkJhy0e3d5D+7ndgkjd03ldp4hX/6p02tPnCmdsqH1NJZjVfdVvnWJZnRtJ+HdHb6frQ+VvT7kUgjvaMiaEEEJI/yJItCoRpISUM27Q+TUBN3Ysou2ZdMe0Kq+q8kTax9USzYszSlAqD61zKlgJFuenklQaVVrVMZVudUydY5+vFueb9fY+NaXsjJm0USJOCXQ3Km5SHbMFoi1i1bVU+tS1nAJYXcMOQ1Dps1+acocoqEWd2xvvprqfSoe6lvvt+mgIlb9qiVbE2rGkPflNXxCpjAkhhBDSf4nzeDzesrIyJM6bZ3aRSCjxqzyMTvHsRAly5cWM9Wn2gcqtXq9ZIyQ85eXlKCqyX0MkAwGWOSGxi10/w8a0EkIIIYQQEitQtBJCCCGEkJiHorWHqGn/cKEBCnWMoQGEEEIIIX1LXGVlpbeiooIxrWRAMPLTT80aIYQQQi4nfC9izZ1L/yDp3/BFCxIttJWBB8uckNiFL2IRQgghhJDLBopWQgghhBAS81C0EkIIIYSQmIeilRBCCCGExDwUrYQQQgghJOahaCWEEEIIITEPRSshhBBCCIl5KFoJIYQQQkjMQ9FKCCGEEEJiHopWQgghhBAS81C0EkIIIYSQmIeilRBCCCGExDwUrYQQQgghJOahaCWEEEIIITEPRSshhBBCCIl5KFoJIYQQQkjMQ9FKCCGEEEJiHopWQgghhBAS88RVVlZ6KyoqkJuba3YRQgghhBASW8R5PB5vWVkZ5s6da3YR0j8pLy9HUVGR2SIkPLSVgQfLnJDYxa6fDA8ghBBCCCExD0UrIYQQQgiJeShaCSGEEEJIzEPRSgghhBBCYh6KVkIIIYQQEvMEi9Y9zyIu7lnsNpuao6VYGrcUpUfNto9alN4ZJ+cHLktfqzXHe4m+X+A1n91jjvWC2teWIu4Z5xPtxrPOa+r7BT7z7mfkvgG/6SXmWS4k/YQQQgghA51g0TrrXmxatgbFPsEmwnT1CqD0BSwfY3a5WFJ6HF6v17dsvivHHOklRyuxBetQZl9z9zqsmd2Xwm82HpPrPjbLbIZg9uNy38dnm60LYMxybO7mXoQQQgghJDIhwgNysHz9Jix5oliLxNrXVmLFm+vwSG+EqPbaGm/pnaXYHeTxjBItpIG9lcaD67xugAdYeVCfxW77+J0v4sU745C7fAsgz+P/jbVYzydpyl8hIlmEuuu4M636PMcxv4BW3maVBst7ax13em3VfjuN3Z0bfB+1XLDnmhBCCCHkMid0TOuY5XihdAnWrF+KlSL41u1+DD33OYowm71Gfmu8pasrUazE44WiptvXF+K48cIeLwVWrC4VOWgj4tM+/saDePANdc4S4OkynyfY6y3DOnN2zl2b4a0Wke707MpS9rQ5QVBCMnf5DJfn1ymWt2BF/k7M0cePuzzVbiKcK8+20nEflQblxb5gzzUhhBBCyGVO2Bexcu56BOve3IItyzbh3m6mtrcsz3V4Bo3ncM9OrHH+dtZjAUKwR+x5FSveXIKlt4h4U9PtbyyHLeNyCmcAb1ai0myLzMOm9f7jF04tdr7tEu7a87sFmz/wS2X/8RzMWSwi+UClQ0gHEvZcFRaxrBCF+hhQOGEJtlT4n4wQQgghZKASVrTufqYYa55eJ8J1BV7tJpY0MKbVEmS1lXutg73GMV0/ey82VW/2xdQGTKHPXmPtvGiIIH7TrPrIQeE1ZjUEWkhHScC5YwqxxCfALbG8ZIItYQkhhBBCBi6hRevRUjz/xBJs+sljeExPhQfGXUZDT4RbaJzT9X7BquJZ3VP1F5dCFC4zqz5qUXnArPYl+gU0W6znYgU24QWGBhBCCCGEhBKtrq8FBH1NIEq019DhpRWxWfyEWVfol6WccaHRoT24jin03Tui9LRGmK632IvKkGmxvKpr1jviZp3hCn2IerYAr7UjDIIQQgghZCATJFqDvxYQ+DWBUATGtJq33VXsqflUld6/Y07vY1od5Nz1AjZhBXLNvZ7HOiwxx8Jhxedavwn5Jr6k9ZGn1QtScs07nS91WajPX5Vd47+nO1yhr1DPtvTtwLzsk2/FEkIIIYRc5sR5PB5vWVkZ5s6da3ZdPNQH+4tR1jffP+2HBOeP+kRWLipX8zuvfUF5eTmKiorMFiHhoa0MPFjmhMQudv0M+yIW+aax4mQDX7wK9RIYIYQQQsjAg6I1ZsjB8jfKMCMg1KIY2E0vKyGEEELINypa++xPo/ZbrD8v63sRSxYKVkIIIYQQIK6ystJbUVGBqiTG8hBCiM3sEWfMGiGEkFjA9yLWxqo8s4sQQgY2JVcOx3235JotMhDgi1iExC52/aRoJTFPYocH49oPYeigFjSeiv7DvkNGjsE5bzKOJExCe0Ka2Uv6M31lKxStAw+KVkJiF4pWctlwZet+fGd6AYqLi82e6FG2/bt9VTiUNM3sIf2ZvrIVitaBB0UrIbGLXT/59QAS86SiuVciRKF+l4oms0X6O7QVQgjpv/RYtGblj8CymSNRkpdg9hBycenJNG8oPKeOmbXLhOQUFE/NxrKrhyIv0eyLVWIsrQPOVgghZAAR/9hjj62trq7G/vqhZpciDgXjs7H8hmwsui4L35+UjmtGJqC9CZgyNQdLJg1BjrcN+79uuSh+ifT8TPzn2dmYk5+IpromDBo3Cv/1xpG4bfIIlEwajuIJw3Dt8Hh4zjejrtX8iPRbMs8fRElJidnqOe+//z7ODAuc9kvNHoHlN2XjB1dZNqWXCemYlhmHEydaUN9lTuwh6WOz8d/njsayK5PRdaYRX3nMgR6QNS4b994wAjNHJaC+rhFfnPeaI5eO1OwMLLthFJZcJ3l2TQZm5CZhWHsr6odnxlRa+8pWCkamYMY4Z5tI+jt1dXXIzs42W4SQWMKunyE8rYmYOWss/vrWkSjOT0HBsERkZaZg2uRs3H/TcOR+Aw7W4ekpmD46DdNyU5GXkohJeUMwTbYn5qTopUi2i6/Nwd98vxB3T0gyvyIkerKzU3HDGL9N6SUvDUU5ychKNif1guFDB2N0egKyhg2W68SbvZc3BZPz8DffzcOC8ZJfw6U9GJaMogIR/d/Kw7zhceYsQggh5OISJFqzxmdi0aQ0pA/yoq76NF58+wus+f0plJ1sRX07ENwNxyGvIFN7YYKnCBMwZfJILFfhBKMdB8yU4vLrRmBaRvSdXlPtKfzta1/ilx/Vo/ycF0hJQcmMLCzIYcdJeomnEaW/OYj/9Ctr+avf1OKj8+pAPAqkLuhQGLHd9OyhMohLkiGdMCwNxZOGosBn0mLnEzIwMzseVYfq8OYnZ7Bj70m8czIRxVdlYMowc5oiMRkzJ6WbfYmYdpXUjxuyRRAmI1WfEIbEJMy8WuqMuy4NlbRMGIK8ZOv4sukjAu+nUPdUv70uEzMDRKZ5RjWjMiEl9P0zM7Dg6nQUiJBvOnsOb/7uMFZuq8G7VS2oawntVU3NTseCmaOwPERadHhR0P3CtBOEEEKIA1d4QBJumDoSt2QloKv+HF7/w3F8cMaL+rMefPTFWeyo6kDeuHQUpQ/C+dONONA1BP/lu/m4Z8pQTB6Vislj0lEyMRWDG5tQlTwc988fg+VXDsXEnDTMmJiBawa3oWHISPxfc3Mxb1wqJuYOQfHEYRjR3IS9pzutFAkZ2cNw0+gkJHe04cBXjWjPUtO2kia57p5D5/BJzXl84YnH+LxUZKUlYJCnGR8eb0cvZ3RJjBNqyvepp56Cx+PBpEmTzB7g3XffxaZNm4LODRUeEGhjDTjsjHMZNhTL54zFf712GKZo2x2B705Mx6xxKRh8rguTrxuN/yxCbnJyO/YfacPoqWPwf8/ORPGoBLQiGd+ZNgLXZQ/G8JHD8P1rhuOmnETUic1Wd6VgwbfH4v5rpS7kDsW3rx+F+YVpmCh155rC4fjWmHjUn/TgTMpQ3DQ2GUO97ThYdQ7nR43C6nl5WHCF8gxbdWnWiDgcO+nFzJvG4L9OHY6SycNRPC4Nk/OG4JbxQzGirRl7T3Vi4lV5WC317bZCq77NunI4rpR6+GW71N15+bi7yKq7RQXD8Z2xiWgJCGmIw8SJ2VhYKPnU3oJdH9bg9ap2tHpaJM/OYvtnDah1plXSc92N+fjvMzMwLUfup9IyKQP5kisHGpPwg2+Pw4PXiWA39/vWqDjUtiVj8dzgduLg0bZehR71la0wPGDgwfAAQmKX0OEByQnIGpKgvUn1Z5tx6Ky1OxypaUkYnSwXO9mIXZ83oPy8F4lpaSgen46bC0RoDo9H+zkPdknnVn66HZ5BSZhSOER7bRpqG7DjUCOqGrvQbq7XE+rqPDh8TgndeGQPS0KWtZsMEK6//np873vfwzvvvKO31b9qe+bMmXo7apKTUTyrEE9+rxA/nz8ai/IHY9qVyuMn9aCzA1U1zahpiUOis6bY64Msr2Wi+td3fBAGq3/iZLDX0Io6Me7EYSmYkp2IxMxUTJHBF7o6cLZ9ENLj5PrVDdgl9aCmDUgXIV0sAjDA1zg0HT+YNhwT08Tmpc7sqvDINeORN3Y45o03nl8hcXAX6k41o0rFlMoz3XDFMFw7ejgWXJOOghTlJZWB55Fm1HXGY8zIIZg3TUT2SKt+lkndPSy/Sx2ZjnmT0+H/+J20B0MTkCrP1i5C9bDU4UjED1ahA4PQXt+Mjw7Vo+xkhyQsEdMmpOPbE4Zh5mjJg/ZWfPR5PT6qbZE8AMblh2gn+nj02We2Qggh5JISKFrj45CaoHZ50d7evZg88fkx/M9//gJ/u68RDW0dqDsnnZSQlpSANHPlxMHxSGv34K33vsLze5vhMbOTiSre7/Rp/MPmSvzToV68TdUmabQ7N7mU9JdkAHHHHXfg3/7t37T4WLt2Lb7//e/jX//1X/X+HhGfgAJfrHQqRo9Iw8SswXrquu7IKbz4biX+cU89anoxsvKcbcIhFcaSOBiTVLxsbhoK1d848DRh94df4q/+91co/boVTW1tONmkptrjkZEaL1LRz7CMVEwcKpVGzqk624GmllYZ6MlgbVACRmcOhj37XlclaX2nCqWHmtAg24lDEnGFPFPBEPltSzN27DmKX/6/lVj1vz/D//i4DdmZqsJ0oqquFfVSd4/Vd0h9j0NWZjJGOxyMg6VN0HR2ock/GRKSzvoz+OXrX2Dlv5/C4eZOeM61W2kZPAgpdlzRIHnGhA58tLsSa353BkfNNQPaiT+dR521u0/oM1shhBBySQkUrZ1eNHUoJRhndSLdCMGEkRm4b+EkbJifg0XXZvrj0QZ14cuvzuBPp6RHSk7GzGvz8DdLC3FfYRf2f3FOOjQgNWMI5s0eh39YPBoLevP5rORBSNXuLy88qoPshagglze2GFFTur0WIc6Y1l8fxotfdSA1SdlVJ+rPt6FendIm9hU6fDMyTU34pLbVEoPZaZiak4x02V13qgk1Q7Px8x9NxN/cnI0FVztju+1/LVQ9lP9EPSZh5lWZ+tyZw92R5TKAkzTWt0v9bZc6J1U4Ua6TKoNH0YsieNtR51CcqckyqNRVNR4Tx4/AAlV38xO111YuEUCbtAkaGcymdtMeYLAKf7gCLyzOx/KpmZg3IUU/r2pmmpSX+IjkhQwSJk4YiQcXTsDPZ6XhRFWIduKqlEBvcx/QJ7ZCCCHkkhIoWlvacOyc8rhAfzFgivOljbRkTMkZrJyahnhcO3kEbspOQLunGWXlZ7DrmF85dpyux6/e+QrP7zmD/fWdSExJwU2T05F9shZP/eZr/NOn51ClxGvmMJRMGuKYkoyOgrHDUKQ6+s4O1Jxp7VPPDLl8UOLj97//fd+JEFFt7Z1q4DZITF4Gbmqf1BK/iPKizfbw2/sDjjvpwKFjHlS1yfFhQ3RdQWc7Dp8CplyVgaKhcWg4dQ47pO7srw+tijtlEKnv19aCjz47jXc/tZate47iH3efxznrtJB0KMGpfiuDu9Qkf11u6ugUMSorXR04XHHGd813/1yLf9xpv4imaEdNgwh3JYLTpD3IcXypIzERE0enINOhnzNyMjCvIBmp8oz7D53BjopmNNh51ebBu//+FR7795PYVdMu4jURRRNG4MbE8yHbiWkXIZy0z22FEELIN0qgaJVO6vCRRlS1yOrQYVhWMhYP3pSDu789Dn+/uBB/XZyOsb7eOQ6DE6yOsF1NWUrPlpFme0zjUXTDOKybNwpT0CKdtCWEkZCEm2+5Ak/OHorUehV/p3rOOCQmDIpqej8xeTBmXpeDB2+/Ag9dn4486TCb6s6h7KhKMCG9IDEBBRNHYfkN1rKoIAFn9cAtDnnqTfeb8nD/dRko0IGqQmcnmpqVElPe03QsuHk0lk9OC/vmf8NpDw6eETsfFK89le3nPdh/ql00n6p6XnjOt+DrlnhkJAd6WG08nlacVNEzUkFGp8XB09SpvZXj8obpb6NGov5cC06KYNZf2Ziai7tvGoMnf3Ql/n56EpqU51WFGAyXa7R2wNMVh4ysISgeG/gsVcfOo7xBxG9iEkquH4Ofl0h7cLNcZ7HU4+/komSkvwmJj4/HYPUYMpCsq5Mbp1jxsIrhhXl48gdj8YORXag40QzRp3L/OIy7Kj+4nRg0CImhs4MQQsgAxiVaVWzcaWwtP6dfDElUn/a5agTmjU9Dnnrh6qzzJYkOVNc2Q/VNqZkZWH7TSP8UZ1wcklMGY7R0rAtm5WHZhCQkdnXg0PEWtCYlYWKBiIGbR6EkW1RnWwv2V3lQFWF6X/W7isSMYZh39QgUj05GVmIn6o6dQemek9jv8wwREiWiw7RdDU5GcVGmniJXyw+uTgNqrZcKldhTn6xSLwr5acP+I+dxWMZJqn6UTB6mX3QKi6cZh0/Yf4TDi7paDw4fa8HBWrVPhHFhNu67zvqkVCjaTzXgvc8b9QtUeWPN56KuSse00akYPcyZrmDa1MuOlc1o6pLf5mdg3lXDMHHoIC2c3/9LgxWmkyl19LpRWHat1CsRrAUZCZZ32eZsA7buPWN9Yi45SXtH58kzT5R7N51vxQkt4C3q65twqFGdl4J5Mtidp168MscGy+Age4S0J1NzcN/0YciKl7w40YQTXhHj7nai+pzcz/yQEEIIMYT4i1hdqK09h11fN6OhvRNNLZ16+3d/rsHL+86hVsRl0/kmHJSOu6yyAfvPdukZSE9DIz44eBafnG7F59XS0ZY3oKalC+1dXpw+I8c+OYnST6y3hps6vOjs6ER1zTm89+dabP06ULF62rrQ0taBr2vO46NjzagSpdzU0o7qUyIATspy7By2/vEY/unTRlRdjD/JRWKKsUkNKL5hhtnqOX8u/xK1Cflmy6K+qROtYt+1Z4xNmeXAkXP44PMG/EHFoophq1mEA1UtiB+RjAwZqB2uOocPZTl4uhNdcV3wnPVg519OYe9psc/jjdgtglS9lFgt4nTv0WbUi63XNnagRepRTd15fHC4Xr+kVHO0EV82Sz3o6kLdSalf5efxtYi+T6sbpQ51oL3DvoZH1yf1SbjWDqkXre34Sux/575avC6qU01W2PXxwHlJj6477fj6mNQdGVR+UXUen0v9UfXwvFz/wwO1eGVvI6rPNqKsRupiuxctUhdrTsr2wTqU7j2PMyaPbJrqPfjDl42olfpcL8t5+e2HB0/i//+H0zJglGubtP758BnsPGrF8LY3t+DAoTP4Q00rvq49j9//5Qz2qnMlHS2Nzfj4M7nXx2fwx+om1LnbiU+b0Gju3VP6ylb4yauBBz95RUjsYtfPOI/H4y0rK8PGqp5GlRLyzTCheR++e10hiouLzZ7oUba9fW8lvkyebvb0nPSxo/A/SjIxEc14d1c1So9YX8kgsUdf2UrJlcNx3y255ggZCJSXl6OoKPB7zoSQ2MCunxStJOZJ7PDgis7DSBXR2HjqqNnbPWkjR6NJflUZPxHtCQGT3j0iNW8kHrw5C0Xw4Dd/OIatNSogk8QifWUrFK0DD4pWQmIXilZCCAkDRevAg6KVkNjFJ1orKyu9FRUVqEpiZSWEEJvZI9zRvYQQQi4lPk/rFdNuNrsIIWRgs/Ozs/S0DjDoaSUkdrHrZ9AnrwghhBBCCIk1KFoJIYQQQkjMQ9FKCCGEEEJiHopWQgghhBAS81C0EkIIIYSQmCeEaD2BbfemYHxW4PLglhPmuMI+58fYVmN2EXLZ8SFecNr5va+jzhxR7PuF41h3tl7zOh50XusXH5oDFj261gVSt+XHQc+Cj/9O7vt32Gc2Lxr6PsHPH9yuRM4D/Qy+c1PwwsfmgCZyuRFCCOmfhPW0zn+5Cl/WNfuWF5eMsg7oTukh4KcbMd/aQ8hliBJRJSj32XkVNuAezDJiS4nMHx7ciD3G/ve8DKyaGk70iYiaeg+K3rPryy6sfq7EN9BTAiz6awWixVuQAIxM1pJVWL3tHjzpG2hK+m5fi9Xv/QzR/DFb9eyBg9RoMKL0/RK89ajZ5WDfLwqwasoukz/d5IG0MbMemI63zLlfvrcW62+3RW7kciOEENJ/6Xl4wPU/k47iX7CQf0CLXM7U7MJvt63F/fZgDKOw8Kdrged2iZA6geqDMnC7owRZ5qgWgnKk2iecHB6+j3dh/cKNuPN6taG4EXe+vAjb39klx09g9ztbsfqnP3Jday3KAryHgdiexifxS3z58I1mb7TciJUi9LY/8JAWevt+UeJKX2hsb3DZrY5BatRI/r0qIjJCWucXFpg1yYOxDvlsvNS2UN73/loZNN/jF9jX34MNC7fit3vkeMRyI4QQ0p9hTCsZmNRUYfvCAowxm5q8Asz3CVNge2WVteJjq++Yk7ojIpemFPhEqUKLsm1VOIoqVG9bhPyAQV4B8hcC5UeCvZm2WJ1VuUp7Ev3i0TUl7lvCTLPL4PKtR7di1eM/xivPLcKGZ/yi2Y0tVl8ptLyXK21xa0/1u5deTMdPv2sj8ECBJUyVSA3r+bUGDEVjnaJ5FPKnmPKIotwIIYT0T8KK1u3Swfg7qm8gFo6QbxAtNMOivIbWFL+/DmxAuQhNC+NVfNUSgkcrt1q7QyEiq9ysdocSrLPeWWyFEQR5LG/ESj0d7l7Cz3oooTh/21Zsf3RV2HN0GASsafsg76qeVQlxT/PcPSLvR3jxE0u4jp96j6Rpl18cq2NyXev+SuRbu0MRudwIIYT0Z6KMaY0uFo6Qy4WA6ekAphuvqFskrkJRGDE1pnCRWXOhPIJ5BQj3hyEDvYkqbOBfsOeOtzFLieQLjtE8gW2P3wM8uhbzn9sQ9qWn6Q834y1Y4rzncazRoz3IjwNPmfy07hlqMGx5oUOhwgu6LzdCCCH9FYYHkIGLnr53EGrq2UbFrWItisPFhR6sCpgyDwwZcIcVhAoZsFDCVYm6PYUbXEKyh+EBH2/EKhX7+fDP8JR66enx8FP6Sriqe95fac2u+N7U77PwgA/xxgOBcb3TH94VMa43MHTCFTLQk3IjhBDSb6BoJQOT60u0aHrFJwpPYNtLawNevvJhYjD9LwcFvoiVNWsx5m+7B2/4BJgRabeqKf4bUfwosP4lv9Cr27IB6xcuxuwInkFbvD6Fh4zXtSfhAYFfCwj+mkBobPFa/L4Ry30ZHiAECFE9CDDCPeBFrFGYfccibH9go98LawS4HjD0pNwIIYT0K+I8Ho+3rKwMV0y72exSHXKBdBJm06DCBXTMmfK+SIcYyCJs+IRfFCCXGUosqfhKs4lHd/liSXV8qQhPG5/9a0wdwUbssQWcq16EPN9Xp9birYsYcuP7XJdTXOr07buI9TR0u+HLU3deC6vfMy99mWNw5Jl+huf0quBqXyKU24UyfuFPzRrgLfu1WSMDgfLychQVhQvmIYRcSuz6GUK0EkLIwISideBC0UpI7GLXT4YHEEIIIYSQmIeilRAyoFHeVXshhBASu1C0EkIIIYSQmCeusrLSW1FRgaokxvIQQgYe9//sb8xaIJ++8ohZI4QQEgv4XsSaO3eu2UVI/4QvWpBooa0MPFjmhMQufBGLEEIIIYRcNlC0EkIIIYSQmIeilRBCCCGExDwUrYQQQgghJOahaCWEEEIIITEPRSshhBBCCIl5KFoJIYQQQkjMQ9FKCCGEEEJiHopWQgghhBAS81C0EkIIIYSQmIeilRBCCCGExDwUrYQQQgghJOahaCWEEEIIITEPRSshhBBCCIl5KFoJIYQQQkjMQ9FKCCGEEEJiHopWQgghhBAS81C0EkIIIYSQmCeusrLSW1FRgdzcXLOLEEIIIYSQ2CLO4/F4y8rKMHfuXLOLkP5JeXk5ioqKzBYh4aGtDDxY5oTELnb9ZHgAIYQQQgiJeShaCSGEEEJIzEPRSgghhBBCYh6KVkIIIYQQEvNQtBJCCCGEkJgnWLTueRZxcc9it9nUHC3F0rilKD1qtn3UovTOODnfudi/tY4tfa1WbwXgvofelt8+E3BXQgghhBBCNMGidda92LRsDYp9AlLE5+oVQOkLWD7G7HKxpPQ4vF6vXsqelt/eWSq/ysGcxUuw5e2dsh7I7h1rgKfnYLZje8nT67DkiZ2BYpkQQgghhBAhRHhADpav3yQCshjP7hHJ+tpKrHhzHR65K8ccj8zseeuANytRKes5tyzFkjc3Y2eAh3Y3dj6xBJt+4pOsenvpT+7FUhHLO+WehBBCCCGEOAkd0zpmOV4oXYI165di5fItWLf7MZ9XtDsCvKhynUee3oIVv3b4T/fsxJplSzHH9tr6ti3P7Jr1yktLCCGEEEKIn7AvYuXc9QjWvbkFW5Ztwr2zzM4wbFme64tpLX4CWDfPL3G159Ux7a9DARbPgeW3rUXpev92aM8sIYQQQggZ6IQVrbufKcaap9eJcF2BV7uZsnfGtHqrN2Hv7DgdWqCZNQfrYE/7m1CAW0yowdGd2PymY3vMHCxdtgWbP6CvlRBCCCGE+AktWo+W4nkdd/oYHtstknO262sCkdDCE9hbaQvP2ZjzNLBmx27UvvZ8QGhA7QebsUX+tyLf/vJALla8iZAvbxFCCCGEkIFLCNHq+lpA0NcEukF7T4EZhf4Xt2b/RL3Y9TxWvr0F61YvN6EBu/Hq8i2BXlrjqV0ShXeXEEIIIYQMHIJEa/DXAgK/JhAKZ0xrXP4KzNjtxWPOOFgz7b9FrjvH3q9ewEKIrxLol7cszywhhBBCCCGKOI/H4y0rK8PcuXPNLkL6J+Xl5SgqKjJbhISHtjLwYJkTErvY9TPsi1iEEEIIIYTEChSthBBCCCEk5qFoJYQQQgghMU9cZWWlt6KiAlVJjOUhhBBCCCGxx+wRZ/wvYm2syjO7CSGEEEIIiQ1KrhyO+27JpWglsU9ihwfj2g9h6KAWNJ6K/m/8Dhk5Bue8yTiSMAntCWlmL+nP0FYGHixzQmKXXtfPLKmfXf76SdFKLhuubN2P70wvQHFxsdkTPcq2f7evCoeSppk9pD9DWxl4sMwJiV36qn7aopUvYpGYJxXNvTJ4hfpdKprMFunv0FYGHixzQmKXvq6fPRatWfkjsGzmSJTkJZg9hFxcejKlEArPqWNmjfR3YslWEocPxYLrsrFgfLI0vJeIxCTMLMrGsqKhyEs0+/oZbB+6YVga5k0PbYcX0p9TC5Bo6Ov6GUa0xqFgfDYenF+IdXdOxIbFhXjk5pGYOTIVxVNGYtHULCyYMARZ5uy+Jj0/E/fNH4dHSkZiWhqQN2EUHrp9HJ78XqFefr5gLB68YQSmDDM/IKSXJA5Px7Jvj9M2dXdRCvppv04uiHhMuSoHjywcjw13TcLf/2As7pvenQiMR9HEkfjB9JFYdk0GJl2ikMn03AwRztJmy1KSGygu3O0s8ZOaPQJ3f9ff5+hlwTg8NCsDBZdVIxGHiYWZlh1OG4Fpzj4zMaX3/fmF/DYcicmY961CqWPj8fMbhl40fUEub0KI1kTMnDUWf33rSBTnp6BgWCKyMlMwbXI27r9pOFzt3kVheHoKpo9Ow7TcVOSlJGJS3hBMk+2JOSl6KZLt4mtz8DffL8TdE5LMrwjpKTI4G5uOksI0bVM3TUzHtKHmECGaOEyZOhr3z5IOPzsJWWkJyBs5BCXTsrFg3MVXL6n5I/HI0knYsHg05mXHmb19Q2A7a3ZeFEQ4XT0a634kgv+7IzEl2eyOYbKzU3HDGH+fo5c8aSdykpH1jab/wvMucZDYzeUQCDg4AVkZg6WOJSFbdEcaPQgkBEGmnDU+E4smpSF9kBd11afx4ttfYM3vT6HsZCvq25X/wE0c8goyseyGUVh2tdv7kIApk0diuZpCGO04kCyjtKnZWH6ddAQZ0TfETbWn8LevfYlfflSP8nNeICUFJTNkpJfTt405GSDIyH6KdELpphakpqdh6ii2lMRBciqKRqcgSxq+huqT0v4cwt/uOYOPjnjw9bkuc1I8CqTdXHZDNhZNSIkcCqCm66+Wts/dJmriMXHCSH2defnWsbTBg5E9RDrzodKZJztb30j3NMfkHjekxUU/ezA0DcUThiAv2UrjsunO2Sy5pgzwZmYnID0vA4tmyn0nSz9hjqrnmjYpI6A9zxqdgZKxSXL/QUhLlecYaj2H6JLLB08jSn9zEP/pV9byV7+pxf6EoSiZLPlkZ6y0IzMnpeu8Ss8eiuKxyUg1U/LLpqZjolto6mOjQvd/6lrKPq7LxMzh6liEvItkS+bYMrmHFFn3DBok4th5XwcRbVYwvw20F4vU7HQsmCnP6jiWlZ+BeYWBoQpZeekoyerA7z+uw7ufncKb+86iSvSGxtYL6v7OUISINifY9pw5BPMudZgO6TPiH3vssbXV1dXYX69cTEm4YepI3JKVgK76c3j9D8fxwRkv6s968NEXZ7GjqgN549JRJL38+dONONA1BP/lu/m4Z8pQTB6VisljxPAmpmJwYxOqkofj/vljsPzKoTJKTcOMiRm4ZnAbGoaMxP81NxfzxqViYu4QFE8chhHNTdh7utNKkZCRPQw3jU5CckcbDnzViPasdEzLlDTJdfccOodPas7jC088xuelas/HIE8zPjzeDrsLIf2LzPMHUVJSYrYsnnrqKXg8HkyaNMnsAd555x2UlpYGnfv+++/jzLDgP56RmjsC3y8aguy4dtR4BmFoSjwGt7Rg/5FWvppxmdLntpIwGEXjh2HykEHoam3F50fPYe+RRnxY2YivPF4kZo/Af5uXj7uLrDawqGA4vjM2ES1nmtCUISJPBkHxTdI+STs2aFwOVs/Lw4IrlAfPahNnjYjDsZomtI3KxH/7rrSXV1nXmTZhBEoKhuHbVw3RghnxiZgoQnTJhCQ0tCTg9ltD3VPSlJiO5XPy8V+vHSYDsjRMG5uCDPX7zg4crjqHAw3+VjKgnT3Shokzx+C/Th0ugmw4iselYXLeENwyfihGtDWjOj0TD946CrddmYHvTkzHNbly37EZuHlMPOpPtiDz2nw8NHM4rhs5CNVHPWjOHYX/PmcU5hWkoiBnOL4/KRlKu8WniCgrysJ3srw4fKQJZ/qg0b4Y7UNgH9SAw3aDkDYEPy4ZjR9dNRw3ZHpRVTdIrjcGd1+TgcnDkzDpyix8f4qUh4ipmWOkTxwt1ymUPtHThIP18ZgpefzX38pGsRyz+r8MXDG4HYdr2jH6qjyslr7xNjlfHZt15QjcUJiO74jAc+fd2cRhuPc7oW0Jedl4cN5o/GC8lKFcZ0bOYP37Lmnb9n51HtWt+km0TU2W6xelx2No+hDMHGvuK31yPuS5T7Qja0IYm61tR6YMYpy/ddrL3rYUscNx+O8zRVTmyHXVMcmTcUOScP012WJDQ5Hf1YSPTnQgszAHD317FOaIJsgfKXkitjc6vg37v+5CkcovOVaSL9fQ9x8h+mQQTojN5UwLZ3MpGHyuE/nT8ix7lgHFDNEK14xORvxZ0S2OOkAuPj2pn6+99lrY+lkwMgUzxg11eVqTZTQno3o1Sqk/24xDZ63d4UhNS4LYAepONmLX5w0oPy+NeJqMbsan4+YCEZrD49F+zoNdn8mx0+3wDErClMIhKJDfNNQ2YMehRlQ1dsEeUPWEujoPDothSs1D9rAkxr8MMK6//np873vf04auUP9+//vfl05hpt7unnhMykuD9AfaRv94rFXsMA5ZOUNQNNycQvoFF2Qr0tGXH2uG6udUnOOD3xuPn9+cCRmnQ8X1zbs2E8UjrXauTNrAw9IGpo5Mx7zJMhi3rmCRnoEfTBuOiWnSdknbt6vCg7r2eOSNHS7nikC9Wnm45DrNMmiqknbRAwwV26ytMwOork7UnPRgvwzOR08Id8/hmCOduvJGJYpIrappRk2LvntU+ByHg7tQd6oZVXJdJCfjhiuGYWLiIGgnX7woYBHvKk/qpOFOz5b7TkzFEP1L+a2aig7Ai8aGJmn/O6zNtnZU1TZiX20LTvam4Y+SC28fDPL8xbPMuxTzR2PRiBaUfdmIGul60kcPx6LrMq1Y4ZZmfHSkGW1e9fxxSB0k+X/MI+UofeJQ9Y1JGcBMzMQiPQiRY1X12KUGx4mJmDZJhNiUEVhwTTpEb6FJOYnkWnWdg5ChrnPGlXcNCbjh6jC2JIOKmVeJUBwm6RBbKhcDaPD7g8IT3yn9uAfl9XKy8mDKdW4ojGCz4x1heeq3Lnu5dthgZA0bhPZ6yZdD9Sg7Kc8gz3ptbiKazsn6oAQUiggtSJbBmAjK0WJc7Y3WbK5FHDLVrK/Kr0S5fo3cv1LlibTR+ZLvRUN8Xv5gm7Pw2XO8F3Wnm3H4hKoP0WQGudiEqp9qW+3vjkDRGi+VLUHt8qK9vXsxeeLzY/if//wF/nZfIxraOlCnjFFIS0pAmrly4uB4pLV78NZ7X+H5vc3wGPtKVFNdp0/jHzZX4p8O2UO/HtAmabQHTHKpwSFmLUj/5Y477sC//du/6Y5o7dq12uD/9V//Ve+PirQUTMkdjFSx9WO1HnwiI/VjbWKXQ1N1yADpP1yYrXTi4KcnsPHAOUsAJiehaPIo/PX8Mfj+hCGYkqUank5UibislzbwWH2HNfjJTEKmYyo3c2QaJg6Vxq+tDVVnO9DU0ioDdulApfMek5OKa0aK8OnqQPmB43j+d0ew5rXP8JPSr/ByebPVkXe0Yf/+Y/jlFx3IHhHmnllpuFrbtIiMI6fw4ruV+Mc99ajpoTisq5LfvlOF0kNNaJDtxCGJ/mdpa8GusiP4X787jnePqQvHY7Q864jAniSAczWn8Ts5V4nvdo8H7/7HEfzqE+kzrMMXhQtuH2ziE1Dge5dCxNWwBFR9eQa7qtvRPigRReNVKF0nDn95CjuO2YKoE+V/OYa/fe8ISj+38jA9IwVTx9rirEWXfdP5FhxTNpWUhCkygC4YIvYh4nfHnqP45f9biVX/+zP8t83V2Ho0MO/erY9HQThbUp7VEWoKvQP7PxVbevcIXhEbsh3F4dBl/t7XePFP9Tis2sG0ZFw7ZmhYmx0tBmFHAoSylxGe0/jl619g5b+fwuHmTnjOtVvHErtw+qwIaem706VOTMlW7a2azu/EMRGVp4w+V3Y1TuqFzq/TDSj94Bh+9e81eFfHDIjNjUyGfswoaDh2Gq+8V4mnttdi10kR1uSSY9dPVS/t+qm2o6mfgU1NpxdNHUoJxllisxshmDAyA/ctnIQN83Ow6FoZcdrxLoO68OVXZ/CnU2LgMvKaeW0e/mZpIe4r7ML+L86JEQOpGUMwb/Y4/MPi0VjQm09mJA9Cqoz+lcD2qErRw4aZXP4oA1cdkZo+iNbgbdKlg5+i503jMHp8Dv76pgzdQOppWOmcCvRZpL9wIbaC9lZ89NFR/M+3v8Y/faa8TdL5ZgzFrVekYLhu8uIxcfwILFBtYH6i9vC0B/SNcaJL4iFNqoyukzDzqkwsuHqE9qzqo/GDkKJWOztR7/H12iFJTU4w7XKIe6r7DFZtolznfBvqZc3TJm1jj/ppL9rlN/XyAE3t0n5Ld5Ao1/XRJcfaZGd7u6S1Uzs2EpMSII8Xc1xQmds4Y1p/fRgvlovKFGH5x0PnUCXizjqnGR992Yg6s4kuybtWEaWSl3VSniq7kJiAdClkVU6Jw4Zoz/qCIn+8a1y82IcqurZ21DXZ4jcUcUiLZEuD4gJsqV1soa1bB5Rd5iLwmjqsvjQuHkNTw9/HTxh7SUrBgm9fgRcW52P51EzMm5BiPKODcP6UB5WiAZAiYn3sEExSYl2E8cGaNvgmBgZJ/27yq0nSVK8PdOj8VAJc2ZztGIuM6ANPG+p8FyaxgqqPql72tH4GFntLG46dU4YO/cWAKc6AbBl5TckZLE2lTTyunTwCN2UnyAiwGWXlMvrUI2+LjtP1+NU7X+H5PWewv74TiSkpuGlyOrJP1uKp30jj/6lUeiVeM4ehZNIQ9PTvcRWMHYYiFYDd2YGaM63+BoMMKJSh//73v+9hh5SIotFplkiVxr1dBmtW42v17lnZQzClj9/UJpee3tmKA48HO/50AjuOK2EZh2GiMrxKX3R14HDFGbz76Wlr+XMt/nHnSe2xsvCio6PLEi9tLfjoM3OeLFv3HMVLn7ZYx0S8DtbKJTxNHSJCwt3zP87gmL7QIGmu46G/YiWX0xq3zzBhAkhAhtxDi+U2ETq21pZqo30JfX7f3nHBZR6KxGTcMH4YCqyM0LM2M6/wT1crrCnrOGSoOHm1QwRdY6slHtvrG7HDLre/nELp+9V4+7gl+FTmpSZFanuknYpgS/+/T5rRqJqxOLEBeyQRTVmYc5RQTFM/E8P2tIS/zz/uPo9z6ndhyBw9AvMKkpHa2Y79h85gR4UVYqPoPOfBJ2rkJzY0qcB6oa3pjAcH7TAIhQh/VWfUWYnyHGk6EyVvpH5om2vtQEOM2hyJnt7UT1XUDtpx+EgjqtSoZOgwLCsZiwdvysHd3x6Hv19ciL8uTsdYn1XEYXCCVbna1bRBfRcy0myPaTyKbhiHdfNGYYqMnQ6fsoQwEpJw8y1X4MnZQ5Far2JgVOsbJ4NQaQijsLbE5MGYeV0OHrz9Cjx0fTrypHI11Z1D2VEOo0gPGGZPSXlRdagWj206hJWy/PWuM5bQSJEBWm4yG0Aive8IPHTnlfh/fliIh24eheU3jkSxfh3bi/r6Fhz1SBumpkuHyz7pSD1dIlSyhqB4bCqcH+NrONeCkyoKShq60Wlx8DTJYCk+AePyhuHqpDYd+4hBiZg2OQt3z87DI4snyT1H4/ok4ylV5xZk4gdjEtCoPHGh7jkqAae00yEOeerD7zfl4f7rMvziqi9ITsG8G3Jx381ZuFV/4aATJ8+2okZ5wESUqPjN4qnu+3rhaTVe2eQkTCsapb9Qc1m8yZ2YgIKJUu43WIv6YsLV40WQSUeYqASZdJZNxuv93VxbJCagqEj6qZtysWiiCh+Q8j/fgq9OtUK6ScmjJOQNFvtp8uo+bcrYocgQYXhStz0pKJmai7tvGoMnf3QlNswfgeEyUHHm3fVDunA6jC1NT+uQslD2IQPziSPlOqOxXNIcOa/FXsaJ3ZXkYPnV6fqdEzRJn36qOazNzhRbi0R8goh1JQ86O1BXJw+WkoBUW210iCY41oQ6SaYOExQbqjzuQXlADEMHaiW/lE2lZqbj9pmStptGYUGBCSWQtFU3RrI50l9xiVYVnyIjqfJzqBE7SxwmxnCVVNDxacgTQ6472y4NpDlRjKq6thnKHlMzM8SgRvo/PREXJ23bYIwW414wKw/LJoihdXXg0PEWtCYlYWKBNKjSAZRki8FKZd1f5fF/3iIEqi4rEjOGYd7VI1A8OtkKzj52BqV7TmL/eXMCIVGQlZViTUm1t+JwrTSeZn/DaTXatwRBYU7qZfYRcXJRUNPgMiZOzUjBzMmZWDB5mO7Um0414N0DJ7DtQIMV7pQpbd11o7DsWmmfxqahICMhQLS21tbjvc8bpaNWL7JI+6c+VXVVOqaNTsXoxFa8f8hqc9V15hVl6K+lKJfqqfomVKkXTuNFhEzKxKLCBBxXb7OHvKcXFV9aL8Qq8VOsXsgJms69cPTsmMoHEQhNp87jd4fOo/zoOZQ3yH3VVPJk9329OHlGBL6eEpZ0FWXiu+NT5LmtozGJPIrudwYn6/SqMAy1/ODaLCwWYZeXqD4JeQZb/3IGfzqr8jsNJYUpUM2KIjHN5L/qE5ub8cfPzmKHWr5uFeGnynKkiOCRmDdpGKblJCPz3HnsqGwWESb2oT4JddUwTBw6CO3N7aipC8y7b4/owN5D4W2prMKj45hTR4otyXXUy13dkihpUl+skEJRfXX5V/X4ffnZ8DY7LLJdnT7jwSHl8lWDnJtyME9d1xxTVNV69AuEmuYWHBRt4JYAVZX1evZWCWWVtgXqWaTuNdTUY8cX3dkc6a+4Pnml6EJt7Tns+roZDe2daGrp1Nu/+3MNXt53DrViWU3nm3DwyHmUVTZg/9kuPavhaWjEBwfP4hMZAn5e3YD3yhtQ09KF9i6vGLAc++QkSj+px0e1MjLt8MoArBPVNefw3p9rsfXrQHP1tHWhpa0DX9ecx0fHmlElSrmppR3VMro6fFKWY+ew9Y/H8E+fNqKquwhzctkzNqkBxTfMMFs958/lX6I2Id9siQ6Rdq6rQ+xL7HTXV804bw/E2ttQ1+xFa5N6Y9yDA/YMAbls6GtbQWsbPvmqEdUtXrRIu+U514yPP6vDxt2ncaAROH+2EWU10qaJUbVIm1ZzUrYP1qF07zkcVfta2nBYOtePattQfbxBf9qvtUPat9Z2fCXt2M59tXi9ohX1deex/5Qc65Rj0okfOHQa//yn0zh4tg0Ha1vRJDbbKXb54Rdn8O7Berwf8p7nUXuuSe4lwkhsul2dX16HnaJgak6JPR+VAZrDoAPa2eomLZrttv2AVArreDu+PnYen7UnYXp+Moa2N2PX5x7USb4c/uo03vxTHT5qkPqkvnogwkN5vjpbWrH3s9PYcbTNd9+j8u8XMiDsEg3nOXMe738mfYFyO/YBfV7mQn2TlIX0f7VnTJ9jlgNH5TlOt+HE6UZ5hjPSRrSgurFLtxmHGjoxdEQqchM7sP/zs/iqWfpSEVhbPzqBd491AB3tOFx5HoelMFukgFo8Ita+luMfn8DOk9K/VZ/H59LXqT7zvAxWPjxQi1f2NkqZuvPuLLbL9cPZ0pmT56x+2duFeul73993GnvPyvWPN2LvyTZdRpquTqjJTlXmfxBxqr46qexZXeefD6qXtyT94WxWRk32b0PZy4cysPqgxvoii/oixoFDZ/AH2f66VvXpbTjvkcFgaycazrfigPqSQmUrWh3p0dc8Lfnz5Tkrv6RenG9owt7P6/B//nQGBz3d2Jz8Xpr2gPSRS0Nf1U/7k1dxHo/HW1ZWho1VPY0qJeSbYULzPnz3ukIUFxebPdGjbHv73kp8mTzd7CH9GdrKxSFrfB7++uYM5HV68Obvj2Kr7035S0/MlPnwDDw0Lw8zh3Tgoz8dwS8/ZdgaIX1VP0uuHI77bsmlaCWxT2KHB1d0HkYqmtF46qjZ2z1pI0ejSX5VGT8R7Qn84+oDAdrKxSE9PxsP3pyJwvZzePM/arAjhj4dFDNlPmwo7i7JQ8mwdvxxzzH8qqIXn3IkpJ/R2/o5ROqnx1E/KVoJIYQQQkjM4xOtlZWV3oqKClQlBf+ZS0IIIYQQQi41s0ec8Xtar5h2s9lNCCGEEEJIbLDzs7Pa0xr0yStCCCGEEEJiDYpWQgghhBAS81C0EkIIIYSQmIeilRBCCCGExDwUrYQQQkg/oW7LjzE+K0WWH2NbjdkZlg/xgu+8E9h2bwpe+FgfIAGofGLexAIhRKtluJbR+5cHt5wwxxX2OdFUCkJiFash8tn5va+jzhxR7PuF41h3tl7zOh50XusXH5oDFj261gWiOy3Xs+Djv5P7/h32mc2Lhr5P8PMHtyuR88Df8VpLYGcRudz6nFB5p8s72nKMlF53vnRTRhHt7BvOl/6Obct6uVz6ug/xxgNbsfq9ZnxZ9y9Y2I8/v261EdG2aapuXC5lSCIR1tM6/+UqMXpl+Nby4pJR1gFdkR8CfroR8609hFyGKLFQgnKfnVdhA+7BLCMClMj84cGN2GPsf8/LwKqp4RpIaRCn3oMi3VGoZRdWP1fiG+ipxjX6awWiG+YgARiZrCWrsHrbPXjSN9CU9N2+VjqynyGaP1apnj1wkBoNRny9X4K3HjW7HOz7RQFWTdll8qebPJA2ZtYD0/GWOffL99Zi/e12hxO53C4K19+DDQvX4oe+e0gaHr8HePmXUYiCSOlVxwLz5a1H5T5hxWYkO7sE+dKfUYMDXWfsvF6F6scvl0HAIuQPgL8VlLXkX6RcomvTSP+h5+EB1/9MDKV/j+DIAKBmF367bS3utwdjGIWFP10LPLdLhNQJVB+UgdsdJcgyR7UQlCPVPuHk8GR9vAvrF27EnderDcWNuPPlRdj+zi45fgK739mK1T/9ketaa1EWYarJ9jQ+iV/iy4dvNHuj5UasFKG3/YGHtNDb94sSV/pCY3uDy251DFKjRvLvVencI6R1fmGBWZM8GOvoaoz30BbK+95fK4Pme/ydkRaNW/HbPXI8YrldLOQez8ggXQSi8vjWbXkIqwLSEIGI6a1C9TZg9a3+PJt+l9xnWxWsP3bYAzu7JPnS33GKP6lTr5o6HMLLruuOY4AQMFPgHIQEeMod13B50AMGja5j9qxDwOyNuod2KEldx1YZEJp92sMYOFOh0+ZMUyhCzC6E/52xUzstrnxQz+JMq//Z1O9UHlhptI67vaHOY7I476/S6NtW50l6nXllH3Pni+O5AvLQ9byBaa4ye8mlhjGtZGBSU4XtCwswxmxq8gowX5otS5gC2yvdDdVW3zEndUekqZtS4BOlCi3KtPhQwsTt+ShA/kKg/IijYzLYnd2sylXaw+MXj67G27e4G3mDDC7felQa6cd/jFeeW4QNz/hFsxu7cX6l0PLSrbRFkW7s3feTpbsOLwRKjOGBAqvDUh1LWM+vNWAoGusUhKOQP8WURxTldlHI+xGeEoG4/qUf40k9/Wqn3dVhOxYtFKJIb7AdhH6WiHZ2qfKlv5JXgttkoBTtjEgAUm+cMwV77ngbb2jRKHXY6Sn/ZDF++5oSeO79qq5YA05tX487veumfso9nLM3XypBrR1Ku2RALPX9E7NPXaI3XF/iGlhbg2/nQN5GzaJU/9ROn+X9d4rk7VLv1UA4+NkUKo93odg8h56B8Xm0VZvXk9mDtfjh48BTdjrs2SZ3vhjvrGprnXmoZznsa6v8fW6trwzvr7xHRC+JBcKKVmVo/ga4FxWXkBhGC4CwKK+h1fj668AGlIvQtFDHpTEzncLRyq3W7lCImCg3q92hGtFZ7yy2GtEgj+WNWGka0MAl/KyH5bXbiu2Prgp7jhKsP4Q1PR3kXdWNfYh79qYzFNH3ou6wpF2RDnr7o7v84lgdk+ta97e8j+GIXG4XFyvsQvIzwNtpbMGdR7Ko54ucXilTO09sO3v8bXNMEb2d1V/CfOmfWHmvhYwumzCDwxC4ZwrUNLYlNF2ecmX3qp6H2H+/DDj1zIJh/fshhNq2t7H7og1IbkTxo477Bnny/Ux/2DHQDTUgD6jr1mDA+WzOwWvWrMXSZpnnMvnyVNSzB87BuZX+YMeDTfAMmG4vzbXdZTj9YSV6SSwQZUwr40ZI/yJgejqA6cYr6haJq1AURkyNKVxk1lwoz1deAYrMpptAb6LVuSmvzCzVSV5wLKLloYF0uvOf2xC2w1UdzluwxHnAlGQfoz3IPi+Ifc9Qg2Gr0wuFCi/ovtwuHjrMQvJTeXAsz1n3dJteI9h9dvbMYutwCCLZ2dWXMF/6M6p+qHKxYrCjEa7WTEEowg1g9H6xKV3vzfLD58xBLZ6rsOGgGUDbsxxqQPnedDPdfXHeaneKuLo9b8tAsySMDnDOAhVgVYRBp3oeNWsSFkd7GTK/9OxBdIStLxprcLz+djvdsqjBtD4WvgzJpYfhAWTg4osdNISaYrVRo36sRbHPo+DiYFXAlLlucH1Tue6wglAhAxbWywXSSRZu0A2pX0j2MDzg441W3OXDP8NTAVNuwdgd8/2VlsfP1wH2WXiAeaPZ6dXQnovwcb2BU+aukIGelFtfUfO6FWZx1890vPD6223B3U14gKIH6dXiYOFizA4nNCPZ2aXIlwGCFYceOjwokPCiLNwARu9f6JjqN4t/5sP25rumx+2ZkIAXFfsQ7RVVddR4JR2x136U/bum8MMMOi26EYSOmamQ+aVs2qxeGNbg2P+inb0oB103wppcUihaycDExGy94nwp4KW1IWO27BhM/3SRESpGvFlTWk7vmxFpupE302wv+YVe3ZYNWB9JmAi2eH0KDxmva0/CA0TgOmJGg78mEBpbvBa/b8RyX4YHCAFCVA8CjHA3L09YAn0UZt+xCNsf2Oj3whoBrgcMPSm3PkPu4fxaQMDXBGxBEbzoKdGepFfHQjrFfQ/s7JLkS//FfoHIh3PQqr2BjiluHf9orSqUh89pv+paegCjvITO8lN2r2zIvT8slphyvtCo0d7HcB51S5z5p/lf1zHZ0WHVxfW3K+9puAG75bH0DSh1GIG16sMZ46rr8iLcNss/y+QfAAL7XrvHP2gLyhfLphHW49sdzkGHlZfOdtmJuwz1LItZV+iZI4ZNXhKijGl1eHxs74t2pdtv412EUR4hFxV3PKH16SHbu2E1Ssb+xdbxclVwzKeNmuLV3g5zvnl5wI7jmv6w8ZCY6+mXNKIUflq89vDrAcFfC5BndXxNoDuUeA37rGExAkueT3fgdjywLbjdsZtaVIeOx1XP7I8lVOfuw4ZP7BClyOV2MQj+WoAIVcfXBCITOb0Bby+bTyz54wNdRLSzbz5f+jNZS36J295x2qvLBnV9MsdfKsBbL/unot32q+LUdV10l9/Ut3HbXVK31X4pu3LnVLUslm0FzrCoF4dUjKe7fSoK+zk7v61a51bhfklDtOiBkloJKxStvPA/UxWK3J+8e3Qj8l8yx0PU+9UvF+AV8yz65Se7bQzKF8ume/41FYX1pQ0rnZbY1KFRUwLDMnwDRFcZlt3anQeZfFPEeTweb1lZGa6YdrPZRQghhBBivcGPSIOpCChxrb+EElJoqoGu9eWB3lybDCx2fnYW992Sy/AAQgghhISgu1h+Qr5hKFoJIYQQEoT69FPvY0gJ6XsYHkAIIYQQQmIWOzwgrrKy0ltRUYGqpHBfkySEEEIIIeTSMXvEGb+nde7cuWY3If2T8vJyFBVxcEa6h7Yy8GCZExK7/OqD43wRixBCCCGEXB5QtBJCCCGEkJiHopUQQgghhMQ8FK2EEEIIISTmoWglhBBC+gm1ry1FXFycLEtRetTsDMtuPOs7rxald8bh2T36AAlA5RPzJhagaCWEkEjseVYEwLPSbTk4WoqlUYkChdXhWUJCljtLRR7YWELBd8x9Hxd+QWItgZ1opPuQHqPL3c7PaMv6UrMbry7fgnW7vfB6N2P5GLO7H2LVhcj1xY9TnJPLGYpWQgiJxKx7sWnZGhQ/Y3ePIjRXrwBKX4hCFChRWoy9pcdFRCghcRybsAK5+lrqWC5WXFNmjnlR9rTcJ5zYFKG88u2lOG7OPV66BGtm2512pPuQHqMGJbPXGPGnlkdQufpyGQQsQWE/Fqs2OXdtlnJ5DLPNNhkYULQSQkhEcrB8/SYseaJYezZrX1uJFW+uwyN35ZjjETi6E5sDzpVrrV4HPLFTxGYlKt8E1s3zd7uzfyL3eVP26y3jhbVF7Jjl2PzGcrmCRc4tS0We7EWl8h5FvA/pHU7xNxuP2Xkfwsu++xkpJ8cAIcAj7hyE6N+a/c5rBOyPw9LXHPLYdcz2rut72vvVPbRnuBhrsAUr8s0+7WEM9MjrtIUbGNmEmF0I/ztjp3ZaXPmgnsWZVv+zqd+pPHDOELi9oRFmD1QafdvqPEmvM6/sY+58cTxXQB66njcwzVaNJJceilZCCOkOEYwvKM/m+qVYqadfbQ+Pq8N2LFooHK3ElmWFKNTnGsYU+sWmsLfSLQP8xyKiro0ZlrCK4j6kB4yZg6XLlMgJFDJRISIpd/kMlNke8cWb8aoWjSKs8ldghu29rV6Kzb9WV3fv3wQsX2nEm9jXascxWR6bJbvlHsUHNvm87l4lqGc9JutlWCelvqna7FOX6A2z5sh11mCnT+zWYufbW7Bk8Zyga+5+JheVq+30yf3N4M5my/Jc7Jxnjgc8m0Ll8U7MMc9xvBRY4fNoKyHak9mDNSheDbxgp+PNFVipBLI7X4x3VglqZx7qWQ772ip/n1jnK8NHKlbI1UksQNFKCCFRkHPXI9IRbhFxuAn3KuGgycHyN6yOzb0ocVFbudecF4rZeEx34rl+sbt6szmmMNcOKT5EzKxfgyWl91odcMT7kJ5j5b0WMrpsoo+H3L3DXy4KNY1tCc2dWOO0HeU5f1zOCrH/kae3YPMH/sHMmh0hhNqbm7Hzog1IZmPO0477Bnny/cx+3AhpjQyclrkGYk+X+Y+bwYDz2fwDQMkrNXtgP5fJlxeinj0QUbreritW+rdUhPOQWiJ83Wp/3dKzHOba7jKc/bgSvSQWoGglhJAo2P1MMdY8vU57cCzPWffkFM4wa26Mh1QJF6fYXb/UOtwNyrulYmE3mw692/uQXqEEmSoX7QHMj0a41qLygFl1EW5gofeLTeXaAxdZip8wB7V4Po5NB4qtY/aUt/Ie7p5hprsvzlvtThFX+8FmbHl6jk/EBeKcwhe7fNPsDkkOCq8xq6EYUygWaxEyv/TsQXQUToh0phWas2a2nW5Z8ldgiz4WvgzJpYeilRBCuuNoKZ5/Ygk2/eQxPLZ7nesFKEfH51h8QsIXo2oINZVv0OJg2VLMiSA0VaydntZUXjonPbgP6Rnayy6SpvtQi/CiLNzAQu9f5pjqN4s9IFHXtLz5rulxPe0t+7U9Ru8JjhrtFVUhAsYr6Yi99qPs3zWFv8wcCkk3glBs1paqIfNLh8T0BZZH2P+inb0or283wppcUihaCSEkIlZcoe9rAQFfE7AFRfCip0RNbODzzpdP1LR+iNhAKxbSOWVpBLHvZRNruxhlwSEDPbkP6Rb7BSIfaqpacniOKlPtDXRMcev4R2tVoTx8W5a/6pvCVtfSAxjlJXR66dVLQ8qG3PvDYompJRNcwxDtfQznUbfEmX+av1THZEdHDuYsVl+oUN5T8+xBWB7LGYXGynQYgbXqwxnjuudVudYSLL3Fb5X+AaAMyH69wj9oC8oXy6YR1uPbHc5Bh5WXa9bbdSsQdxnqWRazrtAvpUX9uS3Sp3g8Hu+OHTukjSWkf/Ppp5+aNUIi47SV46VLvMA6b5nZ1lRv8i4BvOt2m+1ImHOlubWWp/1XKnvasV+WwOsd925aJvuXbZI1Yfe6gHN9i329CPch3RPYPpi89+XnEu+manNI4SwLKZ8yZSPhytUuP0VAGTqu6S47WSxbKPOuc+4317Js0n2uQp3vSmvAtcWOVRp8aXKebz1zgA3av41kSwHPtM67Tp59Sal1dZ3OpzcF5KX/+uZ+pa70maOaSDYd9jksrHv7z/fnmf8e7vrnLCvnsXW7A/MmZJtALiqv/EeN/jdOidaysjLMnTtXyoaQ/kt5eTmKiorMFiHhoa0MPFjmobDe4Mdu58tW0aM8krkVj8DrDmXRqJkD68sDvbk2GVj86oPjuO+WXIYHEEIIISQEzrAIQmIAilZCCCGEBKE+/dT7GFJC+h6KVkIIIYQEoT/5FXJqPzr0n1oN+3vrJUaGBpCeEFdZWemtqKhAVRJjeQghhBBCSOwxe8QZ+F7EumLazWY3IYQQQgghscHOz87yRSxCCCGEEHJ5QNFKCCGEEEJiHopWQgghhBAS81C0EkIIIYSQmIeilRBCCOkn1G35McZnpcjyY2yrMTvD8iFe8J13AtvuTcELH+sDJACVT8ybWICilRBCIvHx34kA+DvsM5uamtfxYFSiwKDPFyFx7+uoM7sCsQRDt0LDvo69/OJDc0Bhday+Y2HvRaJCl7udnz0o60vKh3jjga1Y/V4zvqz7FyzMM7v7IZY4d9XLsDjFObmcoWglhJBIXH8PNixcix/6BKIIzMfvAV7+ZVSiYN8vRPQ8Dtz/8iKzJ5i6LQ9h1ZS1WG22QyMd79R7UKQFiVp2YfVzJXhwywk5pkRvCcpfrjLHqrAB92BWgKglUaMGB7dLefjyehWqH79cBgGLkN+PxapN1pJ/kXL5GaabbTIwoGglhJCIjMLCZzZivghENT2oBea2tbh/yShzPDLTHxbR8+qPMMZsByEC6ckHpuOth0vMDhvjfbU9ph/vwvqFG3Hn9fqgcCPuFCG8/Z1dqKvZhd8GpEnS/NO1wHO7ovREkWCc4u9GrJQyzFKrIbzsemDiGCD4p+gd5acI8JQ7ruHyoFsDEYPrmD1Fre9p71f30J7hEqzHVqyaavaFmNbWaevOCx9idiH87+xZArO48kE9izOt/mdTv1N54JwhcHtDI8weqDT6ttV5kl5nXtnH3PnieK6APHQ9b2Caq8xecqmhaCWEkO7I+xGeEoG4/qUfi8BU06+2h8fVYTuWaOPf9r2mvLb3dOsxqjsiXeqUAks4GbLGyq+2VeFoTRW2LywIFMZ5BZgv3XA1p0R7Tl4JbluoRE60088ORCTNUoMQ7aFtxp473sYb2hZcnvJPFuO3rymB596/EXjgISPexL4ed3rXm7FSDVrkHj88uBF7zD41KMq6/meyvgurRWxv+MTsU5foDdeXyHXWosxnwyew+52tmH9HSdA19/2iANU/tdNnef+dtr/9gQKU3WqOBzybQuXxLhSb59jzMrDK59FWQrQnswdr8cPHgafsdGy7B08qgezOF+OdVYLamYdvPeqYTVH5+9xaXxneX3mPiF4SC1C0EkJIFGQtWSUd4VYRh05v5ygsfNXq2NyLFhfdYcTHUyG9tubaRnwcrdxq7Q5BvRK0pA+x8l4LGT0IiT4ect/7azHfMQhR09iW0HR5ymUg9OLDN4bcf/+jW/HbPX5v6/r3Qwi1bW9j90UbkNyI4kcd9w3y5PtRMwl+Wy9A/kKg/IjDU/zoLv9xMxhwPpt/ACh5NWsx5tvPZfLFXze6mz0QUfqMLdSt9G+vDOchtUT46p/6hf30u9RsinVtdxlOf1iJXhILULQSQkgU7PtFCdaLiFEeHMtzdqF8iBdu3+foaCMzpjBMTOzCAlytPK4hmT4g4hsvFjq0QwYg2gM4NRrhegLVB82qC+0pD4HeLzY1y+Gl/+Fz5qAWz1XYcLDEOmZPeSvv4XvTzXT3xXmr3Sni6va8je2PlvhEXCDKI2qnvQCrtpndIRmF/ClmNRR5BSgyqyHzS88eREfY+qKpQrWkc/3tdrplmXoPtutj4cuQXHooWgkhpDtqXscrzy3Chrt+hpXvrZXOzp42voDwAOVJ8sXZqcUfdxcQ0+jkYJU/pk8ICBlQYQJ6ryFUyADpFdrLLmXTfahFeFGmQzlCoPcvdEz1m+VFp4dRe/Nd0+N62lv2a3uM3hMcNdorqkIEjFfy1hvNASfK/l1T+AvNoZB0IwjFZsvNasj8UjZtVi8MyyPsf9HOXpTXtxthTS4pFK2EEBIRK67Q97WAgK8J2IIieOk2PMAWHb7FH3dnCRYjiI13zZo6dXp5zeeNlJgwMYivOF9yeWltyBhE0j32C0Q+9ABjLYpVmWpvoGOKW8c/WqsK5eHb/sBG3xS2upYewCgvobP81EtDyobc+8Niian5hQVm26C9j+E86pY480/zq5f+woeZBDIKs+9YJIJYeU/NswdheSyLxhqBrcMIrFUfzhjXjzfKtRbhtln+MAP/ANCK796+cDFmq2cJyhfLphHW49sdzkGHlZfrX7LjZwNxl6GeZTHrCv1SWtSf2yJ9CUUrIYREIPhrASJUHV8T6A77LeRZSizY08DOt6CjRcVAaq+a3zOrPFyWOL4RK/VLLgXmmAiNKbsc3jrSE7KW/BK3vWPnpSwqjOMTO/ZS8lrKQb1gpI+9VIC3HJ8zUzGs/lhYKfd3Flvxqu7ym/o2brtLBhxqv5RduXOqWhbLtpxT7ym++GdLNJn9+iUuf1xoIH5btc6twv2ShmjRAyW1ElYoWnnhf6YqFD1qDtk8uhH5L5nj+jNigd+PXf1yAV4xz6JffrJfIAvKF8umv1RxwD3G+tKGlU5LbKrQj7emBIZl+AaIrjIsu7U7DzL5pojzeDzesrIyXDHtZrOLEEIIIcR6gx/vRflioQslrmdVrgojNNVMgvXlgd5cmwwsdn52FvfdkktPKyGEEEJC4AyLICQGoGglhBBCSBDq00+9jyElpO9heAAhhBBCCIlZ7PCAuMrKSm9FRQWqkuyvoxFCCCGEEBI7zB5xxu9pnTt3rtlNSP+kvLwcRUUcnJHuoa0MPFjmhMQuv/rgOF/EIoQQQgghlwcUrYQQQgghJOahaCWEEEIIITEPRSshhBBCCIl5KFoJIYSQfkLta0sRFxcny1KUHjU7w7Ibz/rOq0XpnXF4do8+QAJQ+cS8iQUoWgkhJBJ7nhUB8Kx0Ww6OlmJpVKLAoM8XIXFnqUgDG6sjtARG4BKuc/QLklDnua4XcC/SY3S52/nZg7K+pOzGq8u3YN1uL7zezVg+xuzuh1h1wVUvw+IU5+RyhqKVEEIiMetebFq2BsXP2N1jLUpXrwBKX4hKFOx+RkTPauCR0iVmj81sPOZV4sKx7F4n+9dhzizrjABE+K58eymOm3OPy/XWzLY7beUlK8be0uPmWsexCSuQ60sz6RFqkDF7jRF/ankElasvl0HAEhT2Y7Fqk3PXZimXx6QWkYEERSshhEQkB8vXb8KSJ4q1Z7P2tZVY8eY6PHJXjjkemdmPi+h5YzkKzXZ4RHiuX4MlpfeajtiarvV5TMcsx2a5jn3XnFuWijzZi0rlPTq6E5sD0iRpXi0C+ImdUXqiSDBO8ScDDDvvQ3jZ9cDEMUAI8Ig7Pd62x93tvQ3YH4elrznkseuY7V3X97T3q3toz3Ax1mALVuSbfdrDGOiR12nrzgsfYnYh/O+MndppceWDehZnWv3Ppn6n8sA5Q+D2hkaYPVBp9G2r8yS9zryyj7nzxfFcAXnoet7ANFeaveRSQ9FKCCHdIYLxBeXZXL8UK/X0q+3hcXXYjiXcFH9Y9rzaIzGMo5XSDc+whJVaX1YYKIzHFPpFLekZY+Zg6TIlcgKFTFSISMpdPgNltkd88Wa8qm1BhFX+CsywvbfVS7H51+rq7v2bgOUrjXgT+1rtOCbLY8oLL/coPrDJ53VXg6KcWY/JehnWSalvqjb71CV6w6w5cp012Omz4VrsfHsLliyeE3TN3c/konK1nT65vxnc2WxZnoud88zxgGdTqDzeiTnmOY6XAit8Hm0lRHsye7AGxauBF+x0vLkCK5VAdueL8c4qQe3Mw7KnHbMpKn+fWOcrw0cqVsjVSSxA0UoIIVGQc9cj0hFuEXG4Cff6pu9zsPwNq2NzL1pc9IDdO6RbfHqOY7rTXDuk+BAx4/DK1lbutXaTPsLKey1k9CAk+nhIVY5+b7mym81GaO7EGqftKM/543JWiP2PPL0Fmz/w+RSxZkcIofbmZuy8aAOS2ZjztOO+QZ58P2omwW/rMnBaBuyt9KcdT5f5j5vBgPPZ/ANAySs1e2A/l8mXF6KePRBRut6uK1b6t1SE85BaInzdan/dmv0TNZtiXdtdhrMfV6KXxAIUrYQQEgW7nynGmqfXaQ+O5TnrQ46W4vknpNP9id1NRkZ5t1ZcU4bNpkPPKZyh/w3GeGJJr9ChHTIA0R7A/GiEay0qD5hVF+EGFnq/2FSuw0tf/IQ5qMXzcWw6UGwds6e8lfdw9wwz3d0Lr34UOEVc7QebsSVgQOXEOYUvdvmm2R2SHBReY1ZDMaZQLNYiZH7p2YPoKJwQ6cxKVEo618y20y1L/gps0cfClyG59FC0EkJId/hE5WN4bPc61wtQjo7PsfRESOz+tXSYTz8S9YtdelpTeemcvCkdsVnVhAoZIL1Ce9lF0nQfahFelIUbWOj9yxxT/WaxByTqmpY33zU9rqe9Zb+2x+g9wVGjvaIqRMB4JeeFkqzK/l1T+MvMoZB0IwjFZm2pGjK/dEhMX2B5hP0v2tmL8vp2I6zJJYWilRBCImLFFfq+FhDwNQFbUAQvUYcHaEEsHWiQKDCC2PeyibVdjLLgkAETg/i88yUXFT4QIgaRdI/9ApEPNVUtOay/6qC9gY4pbh3/aK0qlIdvy/JXfVPY6lp6AKO8hE4vvXppSNmQe39YLDG1ZIJrGKK9j+E86pY480/zl+qY7OjIwZzF6gsVynsa5osWxmM5o9BYmQ4jsFZ9OGNcddz2Eiy9xW+V/gGgGbwtW4o56lmC8sWy6cAQmp7gHHRYeblmvV23AnGXoZ5lMesK/VJa1J/bIn2Kx+Px7tixQ9pYQvo3n376qVkjJDJOWzleusQrktJbZrY11Zu8SwDvut1mOwJlT0N+71qWbfIedx53bPs57t20zHFs97rg66jlaZMyk6ag/SQqAtsHk/e+/Fzi3VRtDimcZSHlU6ZsxJHfAWXuLNuAMnRc0112sli2VeZd59xvrmXZpPtchTrfldaAa4sdqzT40uQ833rmAJu2fxvJlgKeaZ13nTz7klLr6jqdT28KyEv/9c39Sl3pM0c1kWw67HNYWPf2n+/PM/89guqmo6ycx9btDsybkG0Cuai88h81+t84JVrLysowd+5cKRtC+i/l5eUoKioyW4SEh7Yy8GCZh8J6gx+7e/5ioUJ5JHMrHoHXHcqiUTMH1pcHenNtMrD41QfHcd8tuQwPIIQQQkgInGERhMQAFK2EEEIICSL4M2yEXFooWgkhhBAShP7kV8ip/ejQf2o17O+tlxgZGkB6QlxlZaW3oqICVUmM5SGEEEIIIbHH7BFn4HsR64ppN5vdhBBCCCGExAY7PzvLF7EIIYQQQsjlAUUrIYQQQgiJeShaCSGEEEJIzEPRSgghhBBCYh6KVkIIIaSfULflxxiflSLLj7GtxuwMy4d4wXfeCWy7NwUvfKwPkABUPjFvYgGKVkIIicTHfycC4O+wz2xqal7Hg1GJAoM+X4TEva+jzuyyO0JLYAQu3XaOOk1y7i8+NDsUrusF3Iv0GDuP9dKDsr6kfIg3HtiK1e8148u6f8HCPLO7H2KJc1e9DItTnJPLGYpWQgiJxPX3YMPCtfihTyCewLbH7wFe/mVUomDfL0T0PA7c//Iis8fmRqysU+LCsby3VvavRfH11hmhkQ749n1Y/ajzespLVoLyl6vMtaqwAfdgVoCoJVGjBhm3rzXiTy2rUP345TIIWIT8fixWbbKW/IuUy88w3WyTgQFFKyGERGQUFj6zEfOfK9Ee0LotD2HVtrW4f8koczwy0x8W0fPqjzDGbIdHhOdLazH/5XtMR2xN17o9pvt+ocTpL3FnodmhqNmF3wakSdL8UxHAz+2K0hNFgnGKPxlgSBlmqdUQXnY9MHEMEPxT9K7ysz3ubu9twP4UPLjlhDkguI7ZXnh9T3u/uof2DJdgPbZi1VSzz3jfnZ57nbbuvPAhZhfC/87YqZ0WVz6oZ3Gm1f9s6ncqD5wzBG5vaITZA5VG37Y6T9LrzCv7mDtfHM8VkIeu5w1Mc5XZSy41FK2EENIdeT/CUy8vwvqXfown9fSr7eFxddiOpcfxbx9v7F4MS6f8ynMhzqmpwvaFBYHCOK8A86UbruaUaM/JK8FtC5XIiXb62YGIpFkPTMdbxnu+54638Ya2BRFWU+9Bke29/WQxfvuaEnju/RuBBx4y4k3s63HHMVlWKi+83OOHBzdij9mnBkVZ1/9M1ndhtYjtDZ+YfeoSveH6ErnOWpT5bPgEdr+zFfPvKAm65r5fFKD6p3b65P5mcGez/YEClN1qjgc8m0Ll8S4Um+fY8zKwyufRVkK0J7MHa/HDx4Gn7HRsuwdPKoHszhfjnVWC2pmHbz3qmE1R+Sv1zC7D+yvvEdFLYgGKVkIIiYKsJaukI9wq4nAj7vRN34/Cwletjs29aHHRA/a9vxZ4tMQx3Wmu7RMftoAJnhKtO0J/at9i5b0WMnoQEn08pCpHv7fcmsa2hOYurHfajgyEXnz4xpD77390K367x+9tXf9+CKG27W3svmgDkhtR/KjjvkGefD9qJsFv6wXIXwiUH3F4ih/d5T9uBgPOZ/MPACWvZi3GfPu5TL48FfXsgYjSZ+y6YqV/e2U4D6klwlf/1C/sp9+lZlOsa7vLcPrDSvSSWICilRBCokBNy68XEaM8OJbnrA/RHlTpdO8SERMGHZYwxSEAHGSNdctYm+kDIr7xYqFDO2QAoj2AU6MRridQfdCsugg3sND7xaZmObz0P3zOHNTiuQobDpZYx+wpb+U9fG+6me6+OG+1O0Vc3Z63sT1gQOXEOYVfgFXbzO6QjEL+FLMairwCFJnVkPmlZw+iY0yhO4bcSRWqJZ3rb7fTLcvUe7BdHwtfhuTSQ9FKCCHd4ROVP8PK99ZKZ2dPG/dNeMC+16TDfHRVhBe7LM8QnjPiRZZZD9jbJi3bqnBUn2sIFTJAeoX2smNrFKEW4UVZuIGF3r/QMdVvlhedHkbtzXdNj+tpb9mv7TF6T3DUaK+oChEwXslbQw2olP27pvAXmkMh6UYQis2Wm9WQ+aVs2qxeGJZH2P+inb0or283wppcUihaCSEkIta0vO9rAQFfE7AFRfASdXiAFsTSgQaJAiOItXct+D571NcIHt0l69LRmhjEV5wvuaiXukLEIJLusV8g8qGmqu2vOmhvoGOKW8c/WqsK5eHb/sBG3xS2upYewCgvodNLr14aUjbk3h8WS0zNLyww2wbtfQznUbfEmX+a/3Udkx0dozD7jkUiiJX3NNwXLSyPZdFYI7B1GIG16sMZ46rjthfhtln+MAP/ANAM3hYuxmz1LEH5Ytl0YAhNT3AOOqy8XP+SHT8biLsM9SyLWVfol9JcL26RbwaKVkIIiUDw1wJEQDq+JtAd9lvI2jNqTwM73oK2OmpnnGxvuBEr9UsuBcYTK0Jjyi6Ht470hKwlv8Rt79h5Kcvt+7DhEzv2UvL6vbX6BSN97KUCvOX4nJmKYfXHwkq5v7PYKlsVw6q9ouaaU9/GbSocRO2Xsit3TlXLYtmWc+o9Rb84pGI8LdFk9uuXuILjnC38tmqdW4X79WfVokPHmKqVsELRygv/M1Wh6FFzyObRjch/yRzXnxEL/H7s6pcL8Ip5Fv3ykx3DHZQvlk1/qeKAe8yNuFO9SKmvZYlNFfrx1pTAsAy7XrrLsOzW7jzI5GIxfuFP9XL/z/5Gb8d5PB5vWVkZrph2s95BCCGEEGK/wY/3ev5ioUKJ61mVq8IITTWTYH15oDfXJgMDJVhtvGW/pqeVEEIIISFwhkUQEgNQtBJCCCEkiODPsBFy8bFDApxeVhuGBxBCCCGEkJgglFhVqPCAuMrKSm9FRQWqkuyvoxFCCCGEEPLNY7905ebTVx7xe1rnzp1rdhPSPykvL0dREQdnpHtoKwMPljkhsYtVP4vw/wFskMt1SbfmkgAAAABJRU5ErkJggg=="/>
          <p:cNvSpPr>
            <a:spLocks noChangeAspect="1" noChangeArrowheads="1"/>
          </p:cNvSpPr>
          <p:nvPr/>
        </p:nvSpPr>
        <p:spPr bwMode="auto">
          <a:xfrm>
            <a:off x="60960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2" y="2617059"/>
            <a:ext cx="9141604" cy="20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0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576340" y="1922748"/>
            <a:ext cx="9897696" cy="40762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23" y="2049203"/>
            <a:ext cx="9649300" cy="3785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354018" y="38590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/>
              <a:t>Test Case Design </a:t>
            </a:r>
            <a:r>
              <a:rPr lang="tr-TR" sz="3200">
                <a:solidFill>
                  <a:srgbClr val="7030A0"/>
                </a:solidFill>
              </a:rPr>
              <a:t>– </a:t>
            </a:r>
            <a:r>
              <a:rPr lang="tr-TR" sz="3200" err="1">
                <a:solidFill>
                  <a:srgbClr val="7030A0"/>
                </a:solidFill>
              </a:rPr>
              <a:t>Equivalence</a:t>
            </a:r>
            <a:r>
              <a:rPr lang="tr-TR" sz="3200">
                <a:solidFill>
                  <a:srgbClr val="7030A0"/>
                </a:solidFill>
              </a:rPr>
              <a:t> + BVA</a:t>
            </a:r>
            <a:br>
              <a:rPr lang="tr-TR" sz="3200" b="1"/>
            </a:b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</a:t>
            </a:r>
            <a:r>
              <a:rPr lang="tr-T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sz="3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9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354018" y="2396837"/>
            <a:ext cx="10022387" cy="2382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354018" y="38590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/>
              <a:t>Test Case Design </a:t>
            </a:r>
            <a:r>
              <a:rPr lang="tr-TR" sz="3200">
                <a:solidFill>
                  <a:srgbClr val="7030A0"/>
                </a:solidFill>
              </a:rPr>
              <a:t>– </a:t>
            </a:r>
            <a:r>
              <a:rPr lang="tr-TR" sz="3200" err="1">
                <a:solidFill>
                  <a:srgbClr val="7030A0"/>
                </a:solidFill>
              </a:rPr>
              <a:t>Equivalence</a:t>
            </a:r>
            <a:r>
              <a:rPr lang="tr-TR" sz="3200">
                <a:solidFill>
                  <a:srgbClr val="7030A0"/>
                </a:solidFill>
              </a:rPr>
              <a:t> + BVA</a:t>
            </a:r>
            <a:br>
              <a:rPr lang="tr-TR" sz="3200" b="1"/>
            </a:b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</a:t>
            </a:r>
            <a:r>
              <a:rPr lang="tr-T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sz="3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88" y="2507673"/>
            <a:ext cx="9787427" cy="216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Düz Bağlayıcı 6"/>
          <p:cNvCxnSpPr/>
          <p:nvPr/>
        </p:nvCxnSpPr>
        <p:spPr>
          <a:xfrm flipH="1">
            <a:off x="207818" y="5874327"/>
            <a:ext cx="8715158" cy="6927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3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1"/>
          <p:cNvSpPr txBox="1">
            <a:spLocks/>
          </p:cNvSpPr>
          <p:nvPr/>
        </p:nvSpPr>
        <p:spPr>
          <a:xfrm>
            <a:off x="326309" y="39975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/>
              <a:t>Test Case Design </a:t>
            </a:r>
            <a:r>
              <a:rPr lang="tr-TR" sz="3200">
                <a:solidFill>
                  <a:srgbClr val="7030A0"/>
                </a:solidFill>
              </a:rPr>
              <a:t>– </a:t>
            </a:r>
            <a:r>
              <a:rPr lang="tr-TR" sz="3200" err="1">
                <a:solidFill>
                  <a:srgbClr val="7030A0"/>
                </a:solidFill>
              </a:rPr>
              <a:t>Equivalence</a:t>
            </a:r>
            <a:r>
              <a:rPr lang="tr-TR" sz="3200">
                <a:solidFill>
                  <a:srgbClr val="7030A0"/>
                </a:solidFill>
              </a:rPr>
              <a:t> + BVA</a:t>
            </a:r>
            <a:br>
              <a:rPr lang="tr-TR" sz="3200" b="1"/>
            </a:b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</a:t>
            </a:r>
            <a:r>
              <a:rPr lang="tr-T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tr-T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1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endParaRPr lang="en-US" sz="3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9" y="1720558"/>
            <a:ext cx="5401958" cy="3253224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54" y="3020290"/>
            <a:ext cx="5330645" cy="3626424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4002604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Mav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31D56B7BF23040830A4215EAE2D8BA" ma:contentTypeVersion="4" ma:contentTypeDescription="Create a new document." ma:contentTypeScope="" ma:versionID="629868c9ad0cda8fdb5e5c9fef7a2611">
  <xsd:schema xmlns:xsd="http://www.w3.org/2001/XMLSchema" xmlns:xs="http://www.w3.org/2001/XMLSchema" xmlns:p="http://schemas.microsoft.com/office/2006/metadata/properties" xmlns:ns2="3b95ffcf-98d9-442b-99e5-f04b8f2fb6e3" xmlns:ns3="8bfdee93-1600-41ac-a531-02167df21a58" targetNamespace="http://schemas.microsoft.com/office/2006/metadata/properties" ma:root="true" ma:fieldsID="5dec3cfb4349ec3a8dba76688c25fc3d" ns2:_="" ns3:_="">
    <xsd:import namespace="3b95ffcf-98d9-442b-99e5-f04b8f2fb6e3"/>
    <xsd:import namespace="8bfdee93-1600-41ac-a531-02167df21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5ffcf-98d9-442b-99e5-f04b8f2fb6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dee93-1600-41ac-a531-02167df21a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48D5CD-B0A9-4A68-94A6-1C3478B4362B}">
  <ds:schemaRefs>
    <ds:schemaRef ds:uri="3b95ffcf-98d9-442b-99e5-f04b8f2fb6e3"/>
    <ds:schemaRef ds:uri="8bfdee93-1600-41ac-a531-02167df21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2C56906-6FCA-471B-92F2-0808368CC3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6CC85-28E4-4831-88AF-A539EF07C4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Yüzeyler</vt:lpstr>
      <vt:lpstr>SE2226 Software Quality Assurance and Testing Term Project </vt:lpstr>
      <vt:lpstr>Overview</vt:lpstr>
      <vt:lpstr>Problem Definition</vt:lpstr>
      <vt:lpstr>Website: Zamaninda.com Bridge through bussinesses and customers </vt:lpstr>
      <vt:lpstr>Test Case Design – Equivalence + BVA Appointment Reservation</vt:lpstr>
      <vt:lpstr>Test Case Design – Equivalence + BVA Adding Shift</vt:lpstr>
      <vt:lpstr>PowerPoint Presentation</vt:lpstr>
      <vt:lpstr>PowerPoint Presentation</vt:lpstr>
      <vt:lpstr>PowerPoint Presentation</vt:lpstr>
      <vt:lpstr>PowerPoint Presentation</vt:lpstr>
      <vt:lpstr>4.1. Code structure</vt:lpstr>
      <vt:lpstr>4.2 Appointment Reservation Test</vt:lpstr>
      <vt:lpstr>4.3 Adding a shift Test</vt:lpstr>
      <vt:lpstr>4.4 Adding a Working Exception Test</vt:lpstr>
      <vt:lpstr>4.5 Registering a User Test</vt:lpstr>
      <vt:lpstr>4.6 Running Tests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SE2226 Software Quality Assurance and Testing Term Project </dc:title>
  <dc:creator>MELİS ÖZVERİ</dc:creator>
  <cp:revision>1</cp:revision>
  <dcterms:created xsi:type="dcterms:W3CDTF">2023-05-15T15:35:47Z</dcterms:created>
  <dcterms:modified xsi:type="dcterms:W3CDTF">2023-05-15T20:47:56Z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0x0101009A31D56B7BF23040830A4215EAE2D8BA</vt:lpwstr>
  </property>
</Properties>
</file>