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Bebas Neue"/>
      <p:regular r:id="rId25"/>
    </p:embeddedFont>
    <p:embeddedFont>
      <p:font typeface="Albert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AlbertSans-italic.fntdata"/><Relationship Id="rId27" Type="http://schemas.openxmlformats.org/officeDocument/2006/relationships/font" Target="fonts/Alber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df7c832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df7c832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153c4785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153c478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153c478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153c478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153c478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153c478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153c4785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153c478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153c478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153c478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153c478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153c478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153c478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153c478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1bf6fe4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1bf6fe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24df560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24df560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1bf6fe4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1bf6fe4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153c478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153c478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1bf6fe4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1bf6fe4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153c478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153c478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153c478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153c478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2187ad4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2187ad4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2187ad4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2187ad4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153c4785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153c4785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153c478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153c478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153c478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153c478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5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715100" y="1164438"/>
            <a:ext cx="7713900" cy="11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715100" y="2265263"/>
            <a:ext cx="77139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hasCustomPrompt="1" type="title"/>
          </p:nvPr>
        </p:nvSpPr>
        <p:spPr>
          <a:xfrm>
            <a:off x="715100" y="1199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"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715100" y="17230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715100" y="22468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715100" y="27706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715100" y="32944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715100" y="3818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151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subTitle"/>
          </p:nvPr>
        </p:nvSpPr>
        <p:spPr>
          <a:xfrm>
            <a:off x="7151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3" type="subTitle"/>
          </p:nvPr>
        </p:nvSpPr>
        <p:spPr>
          <a:xfrm>
            <a:off x="3328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4" type="subTitle"/>
          </p:nvPr>
        </p:nvSpPr>
        <p:spPr>
          <a:xfrm>
            <a:off x="3328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5" type="subTitle"/>
          </p:nvPr>
        </p:nvSpPr>
        <p:spPr>
          <a:xfrm>
            <a:off x="5942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6" type="subTitle"/>
          </p:nvPr>
        </p:nvSpPr>
        <p:spPr>
          <a:xfrm>
            <a:off x="5942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961444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2" type="subTitle"/>
          </p:nvPr>
        </p:nvSpPr>
        <p:spPr>
          <a:xfrm>
            <a:off x="961444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3" type="subTitle"/>
          </p:nvPr>
        </p:nvSpPr>
        <p:spPr>
          <a:xfrm>
            <a:off x="961444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4" type="subTitle"/>
          </p:nvPr>
        </p:nvSpPr>
        <p:spPr>
          <a:xfrm>
            <a:off x="961444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5" type="subTitle"/>
          </p:nvPr>
        </p:nvSpPr>
        <p:spPr>
          <a:xfrm>
            <a:off x="4818356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6" type="subTitle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7" type="subTitle"/>
          </p:nvPr>
        </p:nvSpPr>
        <p:spPr>
          <a:xfrm>
            <a:off x="4818356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8" type="subTitle"/>
          </p:nvPr>
        </p:nvSpPr>
        <p:spPr>
          <a:xfrm>
            <a:off x="4818356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7151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2" type="subTitle"/>
          </p:nvPr>
        </p:nvSpPr>
        <p:spPr>
          <a:xfrm>
            <a:off x="7151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3" type="subTitle"/>
          </p:nvPr>
        </p:nvSpPr>
        <p:spPr>
          <a:xfrm>
            <a:off x="7151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4" type="subTitle"/>
          </p:nvPr>
        </p:nvSpPr>
        <p:spPr>
          <a:xfrm>
            <a:off x="7151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5" type="subTitle"/>
          </p:nvPr>
        </p:nvSpPr>
        <p:spPr>
          <a:xfrm>
            <a:off x="332895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6" type="subTitle"/>
          </p:nvPr>
        </p:nvSpPr>
        <p:spPr>
          <a:xfrm>
            <a:off x="332895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7" type="subTitle"/>
          </p:nvPr>
        </p:nvSpPr>
        <p:spPr>
          <a:xfrm>
            <a:off x="332895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8" type="subTitle"/>
          </p:nvPr>
        </p:nvSpPr>
        <p:spPr>
          <a:xfrm>
            <a:off x="332895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9" type="subTitle"/>
          </p:nvPr>
        </p:nvSpPr>
        <p:spPr>
          <a:xfrm>
            <a:off x="59428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3" type="subTitle"/>
          </p:nvPr>
        </p:nvSpPr>
        <p:spPr>
          <a:xfrm>
            <a:off x="59428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4" type="subTitle"/>
          </p:nvPr>
        </p:nvSpPr>
        <p:spPr>
          <a:xfrm>
            <a:off x="59428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5" type="subTitle"/>
          </p:nvPr>
        </p:nvSpPr>
        <p:spPr>
          <a:xfrm>
            <a:off x="59428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hasCustomPrompt="1" type="title"/>
          </p:nvPr>
        </p:nvSpPr>
        <p:spPr>
          <a:xfrm>
            <a:off x="715100" y="8316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715100" y="14661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715100" y="20208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715100" y="26553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4" type="title"/>
          </p:nvPr>
        </p:nvSpPr>
        <p:spPr>
          <a:xfrm>
            <a:off x="715100" y="32100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5" type="subTitle"/>
          </p:nvPr>
        </p:nvSpPr>
        <p:spPr>
          <a:xfrm>
            <a:off x="715100" y="38445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0025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ctrTitle"/>
          </p:nvPr>
        </p:nvSpPr>
        <p:spPr>
          <a:xfrm>
            <a:off x="1225400" y="649438"/>
            <a:ext cx="28362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225400" y="1623838"/>
            <a:ext cx="28362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20"/>
          <p:cNvSpPr txBox="1"/>
          <p:nvPr/>
        </p:nvSpPr>
        <p:spPr>
          <a:xfrm>
            <a:off x="1225400" y="3479463"/>
            <a:ext cx="283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428100" y="399900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rect b="b" l="l" r="r" t="t"/>
                <a:pathLst>
                  <a:path extrusionOk="0" h="3498" w="4915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rect b="b" l="l" r="r" t="t"/>
                <a:pathLst>
                  <a:path extrusionOk="0" h="2774" w="6365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rect b="b" l="l" r="r" t="t"/>
                <a:pathLst>
                  <a:path extrusionOk="0" h="6365" w="10587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4894575" y="966150"/>
            <a:ext cx="3211200" cy="32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plit.com/@gukla/Parbaudesdarb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cpp/cpp_files.asp" TargetMode="External"/><Relationship Id="rId4" Type="http://schemas.openxmlformats.org/officeDocument/2006/relationships/hyperlink" Target="https://www.geeksforgeeks.org/file-handling-c-classes/" TargetMode="External"/><Relationship Id="rId5" Type="http://schemas.openxmlformats.org/officeDocument/2006/relationships/hyperlink" Target="https://cplusplus.com/reference/fstream/fstream/" TargetMode="External"/><Relationship Id="rId6" Type="http://schemas.openxmlformats.org/officeDocument/2006/relationships/hyperlink" Target="https://skolo.lv/course/view.php?id=10357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3"/>
          <p:cNvGrpSpPr/>
          <p:nvPr/>
        </p:nvGrpSpPr>
        <p:grpSpPr>
          <a:xfrm>
            <a:off x="5046986" y="966023"/>
            <a:ext cx="3211436" cy="3211451"/>
            <a:chOff x="1190500" y="238125"/>
            <a:chExt cx="5237175" cy="5237200"/>
          </a:xfrm>
        </p:grpSpPr>
        <p:sp>
          <p:nvSpPr>
            <p:cNvPr id="182" name="Google Shape;182;p23"/>
            <p:cNvSpPr/>
            <p:nvPr/>
          </p:nvSpPr>
          <p:spPr>
            <a:xfrm>
              <a:off x="1190500" y="238125"/>
              <a:ext cx="5237175" cy="5237200"/>
            </a:xfrm>
            <a:custGeom>
              <a:rect b="b" l="l" r="r" t="t"/>
              <a:pathLst>
                <a:path extrusionOk="0" h="209488" w="209487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732050" y="779675"/>
              <a:ext cx="4154050" cy="4154075"/>
            </a:xfrm>
            <a:custGeom>
              <a:rect b="b" l="l" r="r" t="t"/>
              <a:pathLst>
                <a:path extrusionOk="0" h="166163" w="166162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97475" y="1345125"/>
              <a:ext cx="3023200" cy="3023200"/>
            </a:xfrm>
            <a:custGeom>
              <a:rect b="b" l="l" r="r" t="t"/>
              <a:pathLst>
                <a:path extrusionOk="0" h="120928" w="120928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3"/>
          <p:cNvSpPr/>
          <p:nvPr/>
        </p:nvSpPr>
        <p:spPr>
          <a:xfrm>
            <a:off x="5138850" y="1617975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type="ctrTitle"/>
          </p:nvPr>
        </p:nvSpPr>
        <p:spPr>
          <a:xfrm>
            <a:off x="472525" y="615831"/>
            <a:ext cx="5927100" cy="30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Darbs ar teksta datnēm programmēšanas valodā C++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5749525" y="4314987"/>
            <a:ext cx="346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Lukass Gabriels Siliņš 2PT-1</a:t>
            </a:r>
            <a:endParaRPr sz="1700"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5497210" y="1858671"/>
            <a:ext cx="2311092" cy="1426206"/>
            <a:chOff x="-3367025" y="741238"/>
            <a:chExt cx="2445600" cy="1509213"/>
          </a:xfrm>
        </p:grpSpPr>
        <p:sp>
          <p:nvSpPr>
            <p:cNvPr id="189" name="Google Shape;189;p23"/>
            <p:cNvSpPr/>
            <p:nvPr/>
          </p:nvSpPr>
          <p:spPr>
            <a:xfrm>
              <a:off x="-3367025" y="2092050"/>
              <a:ext cx="2445600" cy="158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-3275975" y="741238"/>
              <a:ext cx="2263500" cy="1350300"/>
            </a:xfrm>
            <a:prstGeom prst="roundRect">
              <a:avLst>
                <a:gd fmla="val 246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-3275925" y="2036775"/>
              <a:ext cx="2263378" cy="55521"/>
            </a:xfrm>
            <a:custGeom>
              <a:rect b="b" l="l" r="r" t="t"/>
              <a:pathLst>
                <a:path extrusionOk="0" h="3582" w="170403">
                  <a:moveTo>
                    <a:pt x="0" y="0"/>
                  </a:moveTo>
                  <a:lnTo>
                    <a:pt x="0" y="3582"/>
                  </a:lnTo>
                  <a:lnTo>
                    <a:pt x="170403" y="3582"/>
                  </a:lnTo>
                  <a:lnTo>
                    <a:pt x="170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-3197975" y="848338"/>
              <a:ext cx="2107500" cy="11361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-3197975" y="847650"/>
              <a:ext cx="2107500" cy="1584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5901924" y="1516552"/>
            <a:ext cx="1500980" cy="1426055"/>
            <a:chOff x="6520459" y="-2363338"/>
            <a:chExt cx="1969532" cy="1871217"/>
          </a:xfrm>
        </p:grpSpPr>
        <p:sp>
          <p:nvSpPr>
            <p:cNvPr id="195" name="Google Shape;195;p23"/>
            <p:cNvSpPr/>
            <p:nvPr/>
          </p:nvSpPr>
          <p:spPr>
            <a:xfrm>
              <a:off x="6520459" y="-2363338"/>
              <a:ext cx="1969532" cy="1871217"/>
            </a:xfrm>
            <a:custGeom>
              <a:rect b="b" l="l" r="r" t="t"/>
              <a:pathLst>
                <a:path extrusionOk="0" h="140958" w="148364">
                  <a:moveTo>
                    <a:pt x="57509" y="0"/>
                  </a:moveTo>
                  <a:cubicBezTo>
                    <a:pt x="57349" y="0"/>
                    <a:pt x="57188" y="2"/>
                    <a:pt x="57026" y="6"/>
                  </a:cubicBezTo>
                  <a:cubicBezTo>
                    <a:pt x="46803" y="232"/>
                    <a:pt x="39270" y="6842"/>
                    <a:pt x="37039" y="14016"/>
                  </a:cubicBezTo>
                  <a:cubicBezTo>
                    <a:pt x="37039" y="14016"/>
                    <a:pt x="16155" y="19276"/>
                    <a:pt x="21576" y="41595"/>
                  </a:cubicBezTo>
                  <a:cubicBezTo>
                    <a:pt x="21576" y="41595"/>
                    <a:pt x="1" y="50122"/>
                    <a:pt x="9461" y="78898"/>
                  </a:cubicBezTo>
                  <a:cubicBezTo>
                    <a:pt x="9461" y="78898"/>
                    <a:pt x="1543" y="92735"/>
                    <a:pt x="5475" y="105202"/>
                  </a:cubicBezTo>
                  <a:cubicBezTo>
                    <a:pt x="9719" y="118650"/>
                    <a:pt x="19186" y="123854"/>
                    <a:pt x="19186" y="123854"/>
                  </a:cubicBezTo>
                  <a:cubicBezTo>
                    <a:pt x="19186" y="123854"/>
                    <a:pt x="19977" y="137126"/>
                    <a:pt x="34648" y="140274"/>
                  </a:cubicBezTo>
                  <a:cubicBezTo>
                    <a:pt x="36816" y="140739"/>
                    <a:pt x="38958" y="140958"/>
                    <a:pt x="41033" y="140958"/>
                  </a:cubicBezTo>
                  <a:cubicBezTo>
                    <a:pt x="51491" y="140958"/>
                    <a:pt x="60280" y="135394"/>
                    <a:pt x="62408" y="127680"/>
                  </a:cubicBezTo>
                  <a:cubicBezTo>
                    <a:pt x="62408" y="127680"/>
                    <a:pt x="62408" y="127680"/>
                    <a:pt x="62409" y="127680"/>
                  </a:cubicBezTo>
                  <a:cubicBezTo>
                    <a:pt x="62495" y="127680"/>
                    <a:pt x="70237" y="127666"/>
                    <a:pt x="74182" y="122737"/>
                  </a:cubicBezTo>
                  <a:cubicBezTo>
                    <a:pt x="78130" y="127666"/>
                    <a:pt x="85872" y="127680"/>
                    <a:pt x="85958" y="127680"/>
                  </a:cubicBezTo>
                  <a:cubicBezTo>
                    <a:pt x="85959" y="127680"/>
                    <a:pt x="85959" y="127680"/>
                    <a:pt x="85959" y="127680"/>
                  </a:cubicBezTo>
                  <a:cubicBezTo>
                    <a:pt x="88087" y="135394"/>
                    <a:pt x="96876" y="140958"/>
                    <a:pt x="107334" y="140958"/>
                  </a:cubicBezTo>
                  <a:cubicBezTo>
                    <a:pt x="109410" y="140958"/>
                    <a:pt x="111551" y="140739"/>
                    <a:pt x="113719" y="140274"/>
                  </a:cubicBezTo>
                  <a:cubicBezTo>
                    <a:pt x="128390" y="137126"/>
                    <a:pt x="129182" y="123854"/>
                    <a:pt x="129182" y="123854"/>
                  </a:cubicBezTo>
                  <a:cubicBezTo>
                    <a:pt x="129182" y="123854"/>
                    <a:pt x="138648" y="118650"/>
                    <a:pt x="142892" y="105202"/>
                  </a:cubicBezTo>
                  <a:cubicBezTo>
                    <a:pt x="146825" y="92735"/>
                    <a:pt x="138907" y="78898"/>
                    <a:pt x="138907" y="78898"/>
                  </a:cubicBezTo>
                  <a:cubicBezTo>
                    <a:pt x="148364" y="50122"/>
                    <a:pt x="126791" y="41595"/>
                    <a:pt x="126791" y="41595"/>
                  </a:cubicBezTo>
                  <a:cubicBezTo>
                    <a:pt x="132212" y="19276"/>
                    <a:pt x="111326" y="14016"/>
                    <a:pt x="111326" y="14016"/>
                  </a:cubicBezTo>
                  <a:cubicBezTo>
                    <a:pt x="109095" y="6842"/>
                    <a:pt x="101564" y="232"/>
                    <a:pt x="91341" y="6"/>
                  </a:cubicBezTo>
                  <a:cubicBezTo>
                    <a:pt x="91179" y="2"/>
                    <a:pt x="91018" y="0"/>
                    <a:pt x="90858" y="0"/>
                  </a:cubicBezTo>
                  <a:cubicBezTo>
                    <a:pt x="79725" y="0"/>
                    <a:pt x="74182" y="8595"/>
                    <a:pt x="74182" y="8595"/>
                  </a:cubicBezTo>
                  <a:cubicBezTo>
                    <a:pt x="74182" y="8595"/>
                    <a:pt x="68642" y="0"/>
                    <a:pt x="575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505225" y="-2363338"/>
              <a:ext cx="984766" cy="1871217"/>
            </a:xfrm>
            <a:custGeom>
              <a:rect b="b" l="l" r="r" t="t"/>
              <a:pathLst>
                <a:path extrusionOk="0" h="140958" w="74182">
                  <a:moveTo>
                    <a:pt x="16676" y="0"/>
                  </a:moveTo>
                  <a:cubicBezTo>
                    <a:pt x="5543" y="0"/>
                    <a:pt x="0" y="8595"/>
                    <a:pt x="0" y="8595"/>
                  </a:cubicBezTo>
                  <a:lnTo>
                    <a:pt x="0" y="122739"/>
                  </a:lnTo>
                  <a:cubicBezTo>
                    <a:pt x="3948" y="127666"/>
                    <a:pt x="11690" y="127680"/>
                    <a:pt x="11776" y="127680"/>
                  </a:cubicBezTo>
                  <a:cubicBezTo>
                    <a:pt x="11777" y="127680"/>
                    <a:pt x="11777" y="127680"/>
                    <a:pt x="11777" y="127680"/>
                  </a:cubicBezTo>
                  <a:cubicBezTo>
                    <a:pt x="13905" y="135394"/>
                    <a:pt x="22694" y="140958"/>
                    <a:pt x="33150" y="140958"/>
                  </a:cubicBezTo>
                  <a:cubicBezTo>
                    <a:pt x="35226" y="140958"/>
                    <a:pt x="37367" y="140739"/>
                    <a:pt x="39535" y="140274"/>
                  </a:cubicBezTo>
                  <a:cubicBezTo>
                    <a:pt x="54208" y="137126"/>
                    <a:pt x="55000" y="123854"/>
                    <a:pt x="55000" y="123854"/>
                  </a:cubicBezTo>
                  <a:cubicBezTo>
                    <a:pt x="55000" y="123854"/>
                    <a:pt x="64466" y="118650"/>
                    <a:pt x="68710" y="105202"/>
                  </a:cubicBezTo>
                  <a:cubicBezTo>
                    <a:pt x="72643" y="92735"/>
                    <a:pt x="64725" y="78898"/>
                    <a:pt x="64725" y="78898"/>
                  </a:cubicBezTo>
                  <a:cubicBezTo>
                    <a:pt x="74182" y="50122"/>
                    <a:pt x="52609" y="41595"/>
                    <a:pt x="52609" y="41595"/>
                  </a:cubicBezTo>
                  <a:cubicBezTo>
                    <a:pt x="58030" y="19276"/>
                    <a:pt x="37144" y="14016"/>
                    <a:pt x="37144" y="14016"/>
                  </a:cubicBezTo>
                  <a:cubicBezTo>
                    <a:pt x="34913" y="6842"/>
                    <a:pt x="27382" y="232"/>
                    <a:pt x="17159" y="6"/>
                  </a:cubicBezTo>
                  <a:cubicBezTo>
                    <a:pt x="16997" y="2"/>
                    <a:pt x="16836" y="0"/>
                    <a:pt x="166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3"/>
          <p:cNvGrpSpPr/>
          <p:nvPr/>
        </p:nvGrpSpPr>
        <p:grpSpPr>
          <a:xfrm>
            <a:off x="6316922" y="1248648"/>
            <a:ext cx="671666" cy="1052456"/>
            <a:chOff x="4572004" y="-1734319"/>
            <a:chExt cx="753157" cy="1180147"/>
          </a:xfrm>
        </p:grpSpPr>
        <p:sp>
          <p:nvSpPr>
            <p:cNvPr id="198" name="Google Shape;198;p23"/>
            <p:cNvSpPr/>
            <p:nvPr/>
          </p:nvSpPr>
          <p:spPr>
            <a:xfrm>
              <a:off x="4797599" y="-744920"/>
              <a:ext cx="301993" cy="190748"/>
            </a:xfrm>
            <a:custGeom>
              <a:rect b="b" l="l" r="r" t="t"/>
              <a:pathLst>
                <a:path extrusionOk="0" h="14369" w="22749">
                  <a:moveTo>
                    <a:pt x="1" y="0"/>
                  </a:moveTo>
                  <a:lnTo>
                    <a:pt x="1" y="2993"/>
                  </a:lnTo>
                  <a:cubicBezTo>
                    <a:pt x="1" y="9275"/>
                    <a:pt x="5092" y="14369"/>
                    <a:pt x="11373" y="14369"/>
                  </a:cubicBezTo>
                  <a:cubicBezTo>
                    <a:pt x="17655" y="14369"/>
                    <a:pt x="22749" y="9275"/>
                    <a:pt x="22749" y="2993"/>
                  </a:cubicBezTo>
                  <a:lnTo>
                    <a:pt x="227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572004" y="-1734319"/>
              <a:ext cx="753157" cy="938835"/>
            </a:xfrm>
            <a:custGeom>
              <a:rect b="b" l="l" r="r" t="t"/>
              <a:pathLst>
                <a:path extrusionOk="0" h="70722" w="56735">
                  <a:moveTo>
                    <a:pt x="28368" y="1"/>
                  </a:moveTo>
                  <a:cubicBezTo>
                    <a:pt x="28153" y="1"/>
                    <a:pt x="27937" y="3"/>
                    <a:pt x="27721" y="8"/>
                  </a:cubicBezTo>
                  <a:cubicBezTo>
                    <a:pt x="12224" y="354"/>
                    <a:pt x="0" y="12867"/>
                    <a:pt x="0" y="28368"/>
                  </a:cubicBezTo>
                  <a:cubicBezTo>
                    <a:pt x="0" y="36702"/>
                    <a:pt x="3596" y="44193"/>
                    <a:pt x="9319" y="49381"/>
                  </a:cubicBezTo>
                  <a:cubicBezTo>
                    <a:pt x="13238" y="52933"/>
                    <a:pt x="15525" y="57934"/>
                    <a:pt x="15525" y="63221"/>
                  </a:cubicBezTo>
                  <a:lnTo>
                    <a:pt x="15525" y="70721"/>
                  </a:lnTo>
                  <a:lnTo>
                    <a:pt x="41210" y="70721"/>
                  </a:lnTo>
                  <a:lnTo>
                    <a:pt x="41210" y="63221"/>
                  </a:lnTo>
                  <a:cubicBezTo>
                    <a:pt x="41210" y="57934"/>
                    <a:pt x="43500" y="52930"/>
                    <a:pt x="47418" y="49379"/>
                  </a:cubicBezTo>
                  <a:cubicBezTo>
                    <a:pt x="53139" y="44191"/>
                    <a:pt x="56735" y="36702"/>
                    <a:pt x="56735" y="28368"/>
                  </a:cubicBezTo>
                  <a:cubicBezTo>
                    <a:pt x="56735" y="12701"/>
                    <a:pt x="44035" y="1"/>
                    <a:pt x="283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830229" y="-1239613"/>
              <a:ext cx="236733" cy="392568"/>
            </a:xfrm>
            <a:custGeom>
              <a:rect b="b" l="l" r="r" t="t"/>
              <a:pathLst>
                <a:path extrusionOk="0" h="29572" w="17833">
                  <a:moveTo>
                    <a:pt x="705" y="1"/>
                  </a:moveTo>
                  <a:cubicBezTo>
                    <a:pt x="604" y="1"/>
                    <a:pt x="501" y="23"/>
                    <a:pt x="407" y="70"/>
                  </a:cubicBezTo>
                  <a:cubicBezTo>
                    <a:pt x="146" y="202"/>
                    <a:pt x="0" y="486"/>
                    <a:pt x="47" y="774"/>
                  </a:cubicBezTo>
                  <a:lnTo>
                    <a:pt x="4549" y="29008"/>
                  </a:lnTo>
                  <a:cubicBezTo>
                    <a:pt x="4601" y="29335"/>
                    <a:pt x="4879" y="29571"/>
                    <a:pt x="5201" y="29571"/>
                  </a:cubicBezTo>
                  <a:cubicBezTo>
                    <a:pt x="5238" y="29571"/>
                    <a:pt x="5275" y="29568"/>
                    <a:pt x="5313" y="29562"/>
                  </a:cubicBezTo>
                  <a:cubicBezTo>
                    <a:pt x="5678" y="29504"/>
                    <a:pt x="5927" y="29163"/>
                    <a:pt x="5867" y="28798"/>
                  </a:cubicBezTo>
                  <a:lnTo>
                    <a:pt x="1678" y="2533"/>
                  </a:lnTo>
                  <a:lnTo>
                    <a:pt x="1678" y="2533"/>
                  </a:lnTo>
                  <a:cubicBezTo>
                    <a:pt x="1997" y="2725"/>
                    <a:pt x="2367" y="2819"/>
                    <a:pt x="2739" y="2819"/>
                  </a:cubicBezTo>
                  <a:cubicBezTo>
                    <a:pt x="3299" y="2819"/>
                    <a:pt x="3862" y="2606"/>
                    <a:pt x="4263" y="2191"/>
                  </a:cubicBezTo>
                  <a:cubicBezTo>
                    <a:pt x="4407" y="2043"/>
                    <a:pt x="4608" y="1968"/>
                    <a:pt x="4809" y="1968"/>
                  </a:cubicBezTo>
                  <a:cubicBezTo>
                    <a:pt x="5009" y="1968"/>
                    <a:pt x="5210" y="2043"/>
                    <a:pt x="5355" y="2191"/>
                  </a:cubicBezTo>
                  <a:cubicBezTo>
                    <a:pt x="5754" y="2604"/>
                    <a:pt x="6289" y="2831"/>
                    <a:pt x="6861" y="2831"/>
                  </a:cubicBezTo>
                  <a:cubicBezTo>
                    <a:pt x="7434" y="2831"/>
                    <a:pt x="7969" y="2604"/>
                    <a:pt x="8368" y="2191"/>
                  </a:cubicBezTo>
                  <a:cubicBezTo>
                    <a:pt x="8513" y="2043"/>
                    <a:pt x="8713" y="1968"/>
                    <a:pt x="8914" y="1968"/>
                  </a:cubicBezTo>
                  <a:cubicBezTo>
                    <a:pt x="9115" y="1968"/>
                    <a:pt x="9316" y="2043"/>
                    <a:pt x="9460" y="2191"/>
                  </a:cubicBezTo>
                  <a:cubicBezTo>
                    <a:pt x="9465" y="2196"/>
                    <a:pt x="9469" y="2201"/>
                    <a:pt x="9474" y="2208"/>
                  </a:cubicBezTo>
                  <a:cubicBezTo>
                    <a:pt x="9871" y="2610"/>
                    <a:pt x="10418" y="2811"/>
                    <a:pt x="10965" y="2811"/>
                  </a:cubicBezTo>
                  <a:cubicBezTo>
                    <a:pt x="11520" y="2811"/>
                    <a:pt x="12075" y="2605"/>
                    <a:pt x="12474" y="2191"/>
                  </a:cubicBezTo>
                  <a:cubicBezTo>
                    <a:pt x="12619" y="2042"/>
                    <a:pt x="12819" y="1967"/>
                    <a:pt x="13020" y="1967"/>
                  </a:cubicBezTo>
                  <a:cubicBezTo>
                    <a:pt x="13221" y="1967"/>
                    <a:pt x="13422" y="2042"/>
                    <a:pt x="13568" y="2194"/>
                  </a:cubicBezTo>
                  <a:cubicBezTo>
                    <a:pt x="13969" y="2608"/>
                    <a:pt x="14533" y="2821"/>
                    <a:pt x="15092" y="2821"/>
                  </a:cubicBezTo>
                  <a:cubicBezTo>
                    <a:pt x="15465" y="2821"/>
                    <a:pt x="15835" y="2726"/>
                    <a:pt x="16155" y="2533"/>
                  </a:cubicBezTo>
                  <a:lnTo>
                    <a:pt x="16155" y="2533"/>
                  </a:lnTo>
                  <a:lnTo>
                    <a:pt x="11966" y="28798"/>
                  </a:lnTo>
                  <a:cubicBezTo>
                    <a:pt x="11906" y="29163"/>
                    <a:pt x="12156" y="29504"/>
                    <a:pt x="12520" y="29562"/>
                  </a:cubicBezTo>
                  <a:cubicBezTo>
                    <a:pt x="12555" y="29569"/>
                    <a:pt x="12589" y="29571"/>
                    <a:pt x="12626" y="29571"/>
                  </a:cubicBezTo>
                  <a:cubicBezTo>
                    <a:pt x="12947" y="29571"/>
                    <a:pt x="13231" y="29338"/>
                    <a:pt x="13284" y="29008"/>
                  </a:cubicBezTo>
                  <a:lnTo>
                    <a:pt x="17787" y="774"/>
                  </a:lnTo>
                  <a:cubicBezTo>
                    <a:pt x="17833" y="486"/>
                    <a:pt x="17687" y="202"/>
                    <a:pt x="17427" y="70"/>
                  </a:cubicBezTo>
                  <a:cubicBezTo>
                    <a:pt x="17332" y="23"/>
                    <a:pt x="17230" y="1"/>
                    <a:pt x="17129" y="1"/>
                  </a:cubicBezTo>
                  <a:cubicBezTo>
                    <a:pt x="16952" y="1"/>
                    <a:pt x="16778" y="71"/>
                    <a:pt x="16649" y="204"/>
                  </a:cubicBezTo>
                  <a:lnTo>
                    <a:pt x="15620" y="1264"/>
                  </a:lnTo>
                  <a:cubicBezTo>
                    <a:pt x="15475" y="1414"/>
                    <a:pt x="15275" y="1489"/>
                    <a:pt x="15074" y="1489"/>
                  </a:cubicBezTo>
                  <a:cubicBezTo>
                    <a:pt x="14874" y="1489"/>
                    <a:pt x="14672" y="1414"/>
                    <a:pt x="14526" y="1261"/>
                  </a:cubicBezTo>
                  <a:cubicBezTo>
                    <a:pt x="14126" y="851"/>
                    <a:pt x="13573" y="645"/>
                    <a:pt x="13020" y="645"/>
                  </a:cubicBezTo>
                  <a:cubicBezTo>
                    <a:pt x="12467" y="645"/>
                    <a:pt x="11913" y="851"/>
                    <a:pt x="11514" y="1264"/>
                  </a:cubicBezTo>
                  <a:cubicBezTo>
                    <a:pt x="11370" y="1412"/>
                    <a:pt x="11169" y="1487"/>
                    <a:pt x="10968" y="1487"/>
                  </a:cubicBezTo>
                  <a:cubicBezTo>
                    <a:pt x="10767" y="1487"/>
                    <a:pt x="10565" y="1412"/>
                    <a:pt x="10420" y="1264"/>
                  </a:cubicBezTo>
                  <a:lnTo>
                    <a:pt x="10406" y="1250"/>
                  </a:lnTo>
                  <a:cubicBezTo>
                    <a:pt x="10010" y="847"/>
                    <a:pt x="9463" y="646"/>
                    <a:pt x="8916" y="646"/>
                  </a:cubicBezTo>
                  <a:cubicBezTo>
                    <a:pt x="8362" y="646"/>
                    <a:pt x="7808" y="852"/>
                    <a:pt x="7408" y="1264"/>
                  </a:cubicBezTo>
                  <a:cubicBezTo>
                    <a:pt x="7264" y="1413"/>
                    <a:pt x="7064" y="1488"/>
                    <a:pt x="6863" y="1488"/>
                  </a:cubicBezTo>
                  <a:cubicBezTo>
                    <a:pt x="6661" y="1488"/>
                    <a:pt x="6459" y="1413"/>
                    <a:pt x="6315" y="1264"/>
                  </a:cubicBezTo>
                  <a:cubicBezTo>
                    <a:pt x="5917" y="852"/>
                    <a:pt x="5363" y="647"/>
                    <a:pt x="4810" y="647"/>
                  </a:cubicBezTo>
                  <a:cubicBezTo>
                    <a:pt x="4256" y="647"/>
                    <a:pt x="3701" y="853"/>
                    <a:pt x="3303" y="1264"/>
                  </a:cubicBezTo>
                  <a:cubicBezTo>
                    <a:pt x="3159" y="1412"/>
                    <a:pt x="2958" y="1487"/>
                    <a:pt x="2757" y="1487"/>
                  </a:cubicBezTo>
                  <a:cubicBezTo>
                    <a:pt x="2556" y="1487"/>
                    <a:pt x="2356" y="1412"/>
                    <a:pt x="2211" y="1264"/>
                  </a:cubicBezTo>
                  <a:lnTo>
                    <a:pt x="1184" y="204"/>
                  </a:lnTo>
                  <a:cubicBezTo>
                    <a:pt x="1057" y="71"/>
                    <a:pt x="882" y="1"/>
                    <a:pt x="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650738" y="-1651230"/>
              <a:ext cx="306732" cy="306745"/>
            </a:xfrm>
            <a:custGeom>
              <a:rect b="b" l="l" r="r" t="t"/>
              <a:pathLst>
                <a:path extrusionOk="0" h="23107" w="23106">
                  <a:moveTo>
                    <a:pt x="22436" y="1"/>
                  </a:moveTo>
                  <a:cubicBezTo>
                    <a:pt x="10064" y="1"/>
                    <a:pt x="0" y="10067"/>
                    <a:pt x="0" y="22439"/>
                  </a:cubicBezTo>
                  <a:cubicBezTo>
                    <a:pt x="0" y="22809"/>
                    <a:pt x="298" y="23106"/>
                    <a:pt x="667" y="23106"/>
                  </a:cubicBezTo>
                  <a:cubicBezTo>
                    <a:pt x="1036" y="23106"/>
                    <a:pt x="1334" y="22809"/>
                    <a:pt x="1334" y="22439"/>
                  </a:cubicBezTo>
                  <a:cubicBezTo>
                    <a:pt x="1334" y="10804"/>
                    <a:pt x="10801" y="1337"/>
                    <a:pt x="22436" y="1337"/>
                  </a:cubicBezTo>
                  <a:cubicBezTo>
                    <a:pt x="22806" y="1337"/>
                    <a:pt x="23106" y="1039"/>
                    <a:pt x="23106" y="670"/>
                  </a:cubicBezTo>
                  <a:cubicBezTo>
                    <a:pt x="23106" y="301"/>
                    <a:pt x="22806" y="1"/>
                    <a:pt x="22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745800" y="-812925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4745800" y="-777637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745800" y="-742200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745800" y="-706912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3"/>
          <p:cNvGrpSpPr/>
          <p:nvPr/>
        </p:nvGrpSpPr>
        <p:grpSpPr>
          <a:xfrm>
            <a:off x="5733139" y="2363150"/>
            <a:ext cx="554809" cy="554809"/>
            <a:chOff x="5724800" y="2169125"/>
            <a:chExt cx="587100" cy="587100"/>
          </a:xfrm>
        </p:grpSpPr>
        <p:sp>
          <p:nvSpPr>
            <p:cNvPr id="207" name="Google Shape;207;p23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7017501" y="2037999"/>
            <a:ext cx="554810" cy="554809"/>
            <a:chOff x="6810900" y="2169125"/>
            <a:chExt cx="587100" cy="587100"/>
          </a:xfrm>
        </p:grpSpPr>
        <p:sp>
          <p:nvSpPr>
            <p:cNvPr id="211" name="Google Shape;211;p23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3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14" name="Google Shape;214;p23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rect b="b" l="l" r="r" t="t"/>
                <a:pathLst>
                  <a:path extrusionOk="0" h="4916" w="5073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rect b="b" l="l" r="r" t="t"/>
                <a:pathLst>
                  <a:path extrusionOk="0" h="9958" w="9925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23"/>
          <p:cNvGrpSpPr/>
          <p:nvPr/>
        </p:nvGrpSpPr>
        <p:grpSpPr>
          <a:xfrm>
            <a:off x="6524249" y="2906476"/>
            <a:ext cx="1326801" cy="733850"/>
            <a:chOff x="6879411" y="2843985"/>
            <a:chExt cx="1404319" cy="776643"/>
          </a:xfrm>
        </p:grpSpPr>
        <p:grpSp>
          <p:nvGrpSpPr>
            <p:cNvPr id="217" name="Google Shape;217;p23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224" name="Google Shape;224;p23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27" name="Google Shape;227;p23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3"/>
          <p:cNvSpPr/>
          <p:nvPr/>
        </p:nvSpPr>
        <p:spPr>
          <a:xfrm>
            <a:off x="4942875" y="37807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7900100" y="2301100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851050" y="24878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029650" y="35344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5623475" y="17345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7655900" y="11232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 izmanto ofstream, lai izveidotu failu</a:t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50" y="1955050"/>
            <a:ext cx="5834500" cy="20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1494150" y="451575"/>
            <a:ext cx="615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notika, pēc koda palaišanas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1696000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Pirms: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5668175" y="1195250"/>
            <a:ext cx="8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Pēc: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00" y="1749356"/>
            <a:ext cx="2556300" cy="14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75" y="1749353"/>
            <a:ext cx="2011000" cy="14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750" y="3575931"/>
            <a:ext cx="36766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 izmanto ifstream, lai izvadītu failā rakstīt</a:t>
            </a:r>
            <a:endParaRPr/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1" y="1543325"/>
            <a:ext cx="3751025" cy="30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441" y="2742950"/>
            <a:ext cx="41529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5534450" y="2109400"/>
            <a:ext cx="20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Ko izvadīja: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2062775" y="2489100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izmantojam ifstream, jo tikai lasam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Koda piemērs, kur izmanto ifstream, lai pārbaudītu, vai fails ir vai nav tukšs</a:t>
            </a:r>
            <a:endParaRPr sz="3000"/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363" y="1420525"/>
            <a:ext cx="44862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 txBox="1"/>
          <p:nvPr/>
        </p:nvSpPr>
        <p:spPr>
          <a:xfrm>
            <a:off x="4352800" y="2402400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ar peek fukciju paskatamies failā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1494150" y="451575"/>
            <a:ext cx="615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notiek, ja fails ir/nav tukšs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1696000" y="1195250"/>
            <a:ext cx="128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Ir tukšs</a:t>
            </a: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5668175" y="1195250"/>
            <a:ext cx="16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Nav tukšs</a:t>
            </a: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875" y="1901750"/>
            <a:ext cx="2118650" cy="11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100" y="1901750"/>
            <a:ext cx="2118650" cy="109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kurā paradā, kā ar remove funkciju var izdzēst failu</a:t>
            </a:r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525" y="1644425"/>
            <a:ext cx="3958950" cy="21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3753250" y="2549163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ar remove fukciju varam izdzēst kādu failu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type="title"/>
          </p:nvPr>
        </p:nvSpPr>
        <p:spPr>
          <a:xfrm>
            <a:off x="1255750" y="458800"/>
            <a:ext cx="7210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notika, kad palaida programmu</a:t>
            </a:r>
            <a:endParaRPr/>
          </a:p>
        </p:txBody>
      </p:sp>
      <p:sp>
        <p:nvSpPr>
          <p:cNvPr id="341" name="Google Shape;341;p38"/>
          <p:cNvSpPr txBox="1"/>
          <p:nvPr/>
        </p:nvSpPr>
        <p:spPr>
          <a:xfrm>
            <a:off x="1696000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Pirms: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6152175" y="1195250"/>
            <a:ext cx="8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Pēc: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75" y="1821588"/>
            <a:ext cx="26479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925" y="1821588"/>
            <a:ext cx="26860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328125" y="990100"/>
            <a:ext cx="4118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Koda piemērs, kurā paradā, kā ar if un of stream var izveidot programmu, kura apreiķina cik ‘o’ burtu ir tekstā</a:t>
            </a:r>
            <a:endParaRPr sz="3000"/>
          </a:p>
        </p:txBody>
      </p:sp>
      <p:pic>
        <p:nvPicPr>
          <p:cNvPr id="350" name="Google Shape;3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675" y="1218725"/>
            <a:ext cx="4182600" cy="2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/>
        </p:nvSpPr>
        <p:spPr>
          <a:xfrm>
            <a:off x="2709000" y="2247250"/>
            <a:ext cx="372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Parbaudes_darbs - Replit</a:t>
            </a:r>
            <a:endParaRPr sz="3700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754650" y="458800"/>
            <a:ext cx="79404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Izveidotā programma par tekstu datnēm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type="title"/>
          </p:nvPr>
        </p:nvSpPr>
        <p:spPr>
          <a:xfrm>
            <a:off x="1539350" y="527775"/>
            <a:ext cx="7713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Paldies par jūsu uzmanību!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692700" y="1003750"/>
            <a:ext cx="7758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Kā sākt izmantot teksta datnes C++ valodā?</a:t>
            </a:r>
            <a:endParaRPr sz="6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Atsauces:</a:t>
            </a:r>
            <a:endParaRPr/>
          </a:p>
        </p:txBody>
      </p:sp>
      <p:sp>
        <p:nvSpPr>
          <p:cNvPr id="367" name="Google Shape;367;p42"/>
          <p:cNvSpPr txBox="1"/>
          <p:nvPr/>
        </p:nvSpPr>
        <p:spPr>
          <a:xfrm>
            <a:off x="764100" y="1361425"/>
            <a:ext cx="580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https://www.w3schools.com/cpp/cpp_files.asp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https://www.geeksforgeeks.org/file-handling-c-classes/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https://cplusplus.com/reference/fstream/fstream/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https://skolo.lv/course/view.php?id=103573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idx="4294967295" type="body"/>
          </p:nvPr>
        </p:nvSpPr>
        <p:spPr>
          <a:xfrm>
            <a:off x="967500" y="524275"/>
            <a:ext cx="73614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b="1" lang="en" sz="3200"/>
              <a:t>Solis: </a:t>
            </a:r>
            <a:r>
              <a:rPr b="1" lang="en" sz="3200"/>
              <a:t>Importēt &lt;fstream&gt; bibliotēku</a:t>
            </a:r>
            <a:endParaRPr b="1" sz="3200"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300" y="2210938"/>
            <a:ext cx="5707400" cy="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1105725" y="1589325"/>
            <a:ext cx="258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ofstream</a:t>
            </a:r>
            <a:endParaRPr sz="45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967500" y="2466525"/>
            <a:ext cx="325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Dod iespēju izveidot failus, vai arī ierakstīt failos</a:t>
            </a:r>
            <a:endParaRPr sz="3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5380625" y="1589325"/>
            <a:ext cx="239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ifstream</a:t>
            </a:r>
            <a:endParaRPr sz="45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5092925" y="2390325"/>
            <a:ext cx="296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Dod iespēju lasīt un izvadīt tekstu no failiem</a:t>
            </a:r>
            <a:endParaRPr sz="3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4" name="Google Shape;254;p26"/>
          <p:cNvSpPr txBox="1"/>
          <p:nvPr>
            <p:ph idx="4294967295" type="body"/>
          </p:nvPr>
        </p:nvSpPr>
        <p:spPr>
          <a:xfrm>
            <a:off x="967500" y="448075"/>
            <a:ext cx="73614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2. Solis: Saprast kuru klasi tev vajadzēsi izmantot</a:t>
            </a:r>
            <a:endParaRPr b="1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692700" y="470350"/>
            <a:ext cx="7758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Pirms veidojam kodu, uzzināsim par dažām funkcijām, kas varētu palīdzēt:</a:t>
            </a:r>
            <a:endParaRPr sz="6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13" y="1503275"/>
            <a:ext cx="7393574" cy="18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 txBox="1"/>
          <p:nvPr>
            <p:ph type="title"/>
          </p:nvPr>
        </p:nvSpPr>
        <p:spPr>
          <a:xfrm>
            <a:off x="1187700" y="426400"/>
            <a:ext cx="6768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Dažas no svarīgākajām funkcijām</a:t>
            </a:r>
            <a:r>
              <a:rPr lang="en" sz="3300"/>
              <a:t>: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715050" y="1868875"/>
            <a:ext cx="7713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3. Solis:  Uzrakstīt kodu, kā piemēram: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 izmanto ofstream, lai ko ierakstītu failā</a:t>
            </a:r>
            <a:endParaRPr/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00" y="1801400"/>
            <a:ext cx="80295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/>
          <p:nvPr/>
        </p:nvSpPr>
        <p:spPr>
          <a:xfrm>
            <a:off x="2120600" y="1950450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importējam fstream bibliotēku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4021225" y="2747550"/>
            <a:ext cx="347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izmantojam ofstream, jo mums vajadzēs ierakstīt failā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1101325" y="415475"/>
            <a:ext cx="73752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notika failā, pēc koda palaišanas</a:t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25" y="1828825"/>
            <a:ext cx="27622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1696000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Pirms: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50" y="1828825"/>
            <a:ext cx="44005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5668175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Pēc: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