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Bebas Neue"/>
      <p:regular r:id="rId22"/>
    </p:embeddedFont>
    <p:embeddedFont>
      <p:font typeface="Albert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BebasNeue-regular.fntdata"/><Relationship Id="rId21" Type="http://schemas.openxmlformats.org/officeDocument/2006/relationships/slide" Target="slides/slide17.xml"/><Relationship Id="rId24" Type="http://schemas.openxmlformats.org/officeDocument/2006/relationships/font" Target="fonts/AlbertSans-bold.fntdata"/><Relationship Id="rId23" Type="http://schemas.openxmlformats.org/officeDocument/2006/relationships/font" Target="fonts/Albert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lbertSans-boldItalic.fntdata"/><Relationship Id="rId25" Type="http://schemas.openxmlformats.org/officeDocument/2006/relationships/font" Target="fonts/Albert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df7c8325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df7c8325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5153c4785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5153c4785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5153c4785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5153c4785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5153c4785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5153c4785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5153c4785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5153c4785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153c4785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5153c4785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51bf6fe4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51bf6fe4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51bf6fe4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51bf6fe4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51bf6fe49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51bf6fe49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153c4785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5153c4785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153c4785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153c478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153c4785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153c4785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5153c4785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5153c4785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153c4785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5153c4785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153c4785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153c4785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5153c4785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5153c4785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5153c4785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5153c4785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909050" y="1274763"/>
            <a:ext cx="3468900" cy="20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45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909050" y="3314087"/>
            <a:ext cx="34689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198662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 txBox="1"/>
          <p:nvPr>
            <p:ph hasCustomPrompt="1" type="title"/>
          </p:nvPr>
        </p:nvSpPr>
        <p:spPr>
          <a:xfrm>
            <a:off x="715100" y="1164438"/>
            <a:ext cx="7713900" cy="110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idx="1" type="subTitle"/>
          </p:nvPr>
        </p:nvSpPr>
        <p:spPr>
          <a:xfrm>
            <a:off x="715100" y="2265263"/>
            <a:ext cx="7713900" cy="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11"/>
          <p:cNvSpPr/>
          <p:nvPr/>
        </p:nvSpPr>
        <p:spPr>
          <a:xfrm>
            <a:off x="7987913" y="10064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8232563" y="100642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759938" y="378274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913013" y="3863750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1397638" y="3980300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7836413" y="725050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200038" scaled="0"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>
            <p:ph hasCustomPrompt="1" type="title"/>
          </p:nvPr>
        </p:nvSpPr>
        <p:spPr>
          <a:xfrm>
            <a:off x="715100" y="11992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1" type="subTitle"/>
          </p:nvPr>
        </p:nvSpPr>
        <p:spPr>
          <a:xfrm>
            <a:off x="1364300" y="11992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2"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3" type="title"/>
          </p:nvPr>
        </p:nvSpPr>
        <p:spPr>
          <a:xfrm>
            <a:off x="715100" y="17230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4" type="subTitle"/>
          </p:nvPr>
        </p:nvSpPr>
        <p:spPr>
          <a:xfrm>
            <a:off x="1364300" y="17230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5" type="title"/>
          </p:nvPr>
        </p:nvSpPr>
        <p:spPr>
          <a:xfrm>
            <a:off x="715100" y="22468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6" type="subTitle"/>
          </p:nvPr>
        </p:nvSpPr>
        <p:spPr>
          <a:xfrm>
            <a:off x="1364300" y="22468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7" type="title"/>
          </p:nvPr>
        </p:nvSpPr>
        <p:spPr>
          <a:xfrm>
            <a:off x="715100" y="27706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8" type="subTitle"/>
          </p:nvPr>
        </p:nvSpPr>
        <p:spPr>
          <a:xfrm>
            <a:off x="1364300" y="27706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9" type="title"/>
          </p:nvPr>
        </p:nvSpPr>
        <p:spPr>
          <a:xfrm>
            <a:off x="715100" y="32944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3" type="subTitle"/>
          </p:nvPr>
        </p:nvSpPr>
        <p:spPr>
          <a:xfrm>
            <a:off x="1364300" y="32944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14" type="title"/>
          </p:nvPr>
        </p:nvSpPr>
        <p:spPr>
          <a:xfrm>
            <a:off x="715100" y="3818200"/>
            <a:ext cx="6492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15" type="subTitle"/>
          </p:nvPr>
        </p:nvSpPr>
        <p:spPr>
          <a:xfrm>
            <a:off x="1364300" y="3818200"/>
            <a:ext cx="7064700" cy="52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19866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15100" y="188742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14"/>
          <p:cNvSpPr txBox="1"/>
          <p:nvPr>
            <p:ph idx="2" type="subTitle"/>
          </p:nvPr>
        </p:nvSpPr>
        <p:spPr>
          <a:xfrm>
            <a:off x="715100" y="2228825"/>
            <a:ext cx="2486100" cy="145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3" type="subTitle"/>
          </p:nvPr>
        </p:nvSpPr>
        <p:spPr>
          <a:xfrm>
            <a:off x="3328800" y="188742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4" type="subTitle"/>
          </p:nvPr>
        </p:nvSpPr>
        <p:spPr>
          <a:xfrm>
            <a:off x="3328800" y="2228825"/>
            <a:ext cx="2486100" cy="145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5" type="subTitle"/>
          </p:nvPr>
        </p:nvSpPr>
        <p:spPr>
          <a:xfrm>
            <a:off x="5942800" y="188742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6" type="subTitle"/>
          </p:nvPr>
        </p:nvSpPr>
        <p:spPr>
          <a:xfrm>
            <a:off x="5942800" y="2228825"/>
            <a:ext cx="2486100" cy="145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961444" y="1533475"/>
            <a:ext cx="33642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2" type="subTitle"/>
          </p:nvPr>
        </p:nvSpPr>
        <p:spPr>
          <a:xfrm>
            <a:off x="961444" y="1874875"/>
            <a:ext cx="3364200" cy="71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3" type="subTitle"/>
          </p:nvPr>
        </p:nvSpPr>
        <p:spPr>
          <a:xfrm>
            <a:off x="961444" y="2817175"/>
            <a:ext cx="33642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4" type="subTitle"/>
          </p:nvPr>
        </p:nvSpPr>
        <p:spPr>
          <a:xfrm>
            <a:off x="961444" y="3158575"/>
            <a:ext cx="3364200" cy="89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5" type="subTitle"/>
          </p:nvPr>
        </p:nvSpPr>
        <p:spPr>
          <a:xfrm>
            <a:off x="4818356" y="1533475"/>
            <a:ext cx="33642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6" type="subTitle"/>
          </p:nvPr>
        </p:nvSpPr>
        <p:spPr>
          <a:xfrm>
            <a:off x="4818356" y="1874875"/>
            <a:ext cx="3364200" cy="71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7" type="subTitle"/>
          </p:nvPr>
        </p:nvSpPr>
        <p:spPr>
          <a:xfrm>
            <a:off x="4818356" y="2817175"/>
            <a:ext cx="33642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8" type="subTitle"/>
          </p:nvPr>
        </p:nvSpPr>
        <p:spPr>
          <a:xfrm>
            <a:off x="4818356" y="3158575"/>
            <a:ext cx="3364200" cy="89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198662" scaled="0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715100" y="15334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2" type="subTitle"/>
          </p:nvPr>
        </p:nvSpPr>
        <p:spPr>
          <a:xfrm>
            <a:off x="715100" y="18748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3" type="subTitle"/>
          </p:nvPr>
        </p:nvSpPr>
        <p:spPr>
          <a:xfrm>
            <a:off x="715100" y="28171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4" type="subTitle"/>
          </p:nvPr>
        </p:nvSpPr>
        <p:spPr>
          <a:xfrm>
            <a:off x="715100" y="31585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5" type="subTitle"/>
          </p:nvPr>
        </p:nvSpPr>
        <p:spPr>
          <a:xfrm>
            <a:off x="3328950" y="15334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9" name="Google Shape;119;p16"/>
          <p:cNvSpPr txBox="1"/>
          <p:nvPr>
            <p:ph idx="6" type="subTitle"/>
          </p:nvPr>
        </p:nvSpPr>
        <p:spPr>
          <a:xfrm>
            <a:off x="3328950" y="18748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7" type="subTitle"/>
          </p:nvPr>
        </p:nvSpPr>
        <p:spPr>
          <a:xfrm>
            <a:off x="3328950" y="28171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8" type="subTitle"/>
          </p:nvPr>
        </p:nvSpPr>
        <p:spPr>
          <a:xfrm>
            <a:off x="3328950" y="31585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9" type="subTitle"/>
          </p:nvPr>
        </p:nvSpPr>
        <p:spPr>
          <a:xfrm>
            <a:off x="5942800" y="15334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3" type="subTitle"/>
          </p:nvPr>
        </p:nvSpPr>
        <p:spPr>
          <a:xfrm>
            <a:off x="5942800" y="18748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4" type="subTitle"/>
          </p:nvPr>
        </p:nvSpPr>
        <p:spPr>
          <a:xfrm>
            <a:off x="5942800" y="2817175"/>
            <a:ext cx="2486100" cy="493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5" type="subTitle"/>
          </p:nvPr>
        </p:nvSpPr>
        <p:spPr>
          <a:xfrm>
            <a:off x="5942800" y="3158575"/>
            <a:ext cx="2486100" cy="89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hasCustomPrompt="1" type="title"/>
          </p:nvPr>
        </p:nvSpPr>
        <p:spPr>
          <a:xfrm>
            <a:off x="715100" y="831650"/>
            <a:ext cx="40662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715100" y="1466150"/>
            <a:ext cx="4066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hasCustomPrompt="1" idx="2" type="title"/>
          </p:nvPr>
        </p:nvSpPr>
        <p:spPr>
          <a:xfrm>
            <a:off x="715100" y="2020850"/>
            <a:ext cx="40662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/>
          <p:nvPr>
            <p:ph idx="3" type="subTitle"/>
          </p:nvPr>
        </p:nvSpPr>
        <p:spPr>
          <a:xfrm>
            <a:off x="715100" y="2655350"/>
            <a:ext cx="4066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hasCustomPrompt="1" idx="4" type="title"/>
          </p:nvPr>
        </p:nvSpPr>
        <p:spPr>
          <a:xfrm>
            <a:off x="715100" y="3210050"/>
            <a:ext cx="40662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3" name="Google Shape;133;p17"/>
          <p:cNvSpPr txBox="1"/>
          <p:nvPr>
            <p:ph idx="5" type="subTitle"/>
          </p:nvPr>
        </p:nvSpPr>
        <p:spPr>
          <a:xfrm>
            <a:off x="715100" y="3844550"/>
            <a:ext cx="40662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198662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0800025" scaled="0"/>
        </a:gra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type="ctrTitle"/>
          </p:nvPr>
        </p:nvSpPr>
        <p:spPr>
          <a:xfrm>
            <a:off x="1225400" y="649438"/>
            <a:ext cx="2836200" cy="9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1225400" y="1623838"/>
            <a:ext cx="2836200" cy="11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4" name="Google Shape;144;p20"/>
          <p:cNvSpPr txBox="1"/>
          <p:nvPr/>
        </p:nvSpPr>
        <p:spPr>
          <a:xfrm>
            <a:off x="1225400" y="3479463"/>
            <a:ext cx="283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6200038" scaled="0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909050" y="2267588"/>
            <a:ext cx="48126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909050" y="1162713"/>
            <a:ext cx="4812600" cy="11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>
            <a:off x="428100" y="399900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0801400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975650" y="3777037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886925" y="30538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1073825" y="3221063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21"/>
          <p:cNvGrpSpPr/>
          <p:nvPr/>
        </p:nvGrpSpPr>
        <p:grpSpPr>
          <a:xfrm>
            <a:off x="1225335" y="3471179"/>
            <a:ext cx="835711" cy="835711"/>
            <a:chOff x="1221094" y="2847175"/>
            <a:chExt cx="554700" cy="554700"/>
          </a:xfrm>
        </p:grpSpPr>
        <p:sp>
          <p:nvSpPr>
            <p:cNvPr id="151" name="Google Shape;151;p21"/>
            <p:cNvSpPr/>
            <p:nvPr/>
          </p:nvSpPr>
          <p:spPr>
            <a:xfrm>
              <a:off x="1221094" y="2847175"/>
              <a:ext cx="554700" cy="5547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1288144" y="2914222"/>
              <a:ext cx="420600" cy="4206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" name="Google Shape;153;p21"/>
            <p:cNvGrpSpPr/>
            <p:nvPr/>
          </p:nvGrpSpPr>
          <p:grpSpPr>
            <a:xfrm>
              <a:off x="1389861" y="2980064"/>
              <a:ext cx="217166" cy="258028"/>
              <a:chOff x="-48233050" y="3569725"/>
              <a:chExt cx="252050" cy="299475"/>
            </a:xfrm>
          </p:grpSpPr>
          <p:sp>
            <p:nvSpPr>
              <p:cNvPr id="154" name="Google Shape;154;p21"/>
              <p:cNvSpPr/>
              <p:nvPr/>
            </p:nvSpPr>
            <p:spPr>
              <a:xfrm>
                <a:off x="-48233050" y="3569725"/>
                <a:ext cx="252050" cy="299475"/>
              </a:xfrm>
              <a:custGeom>
                <a:rect b="b" l="l" r="r" t="t"/>
                <a:pathLst>
                  <a:path extrusionOk="0" h="11979" w="10082">
                    <a:moveTo>
                      <a:pt x="5230" y="1393"/>
                    </a:moveTo>
                    <a:cubicBezTo>
                      <a:pt x="5419" y="1393"/>
                      <a:pt x="5577" y="1551"/>
                      <a:pt x="5577" y="1740"/>
                    </a:cubicBezTo>
                    <a:lnTo>
                      <a:pt x="5577" y="1960"/>
                    </a:lnTo>
                    <a:cubicBezTo>
                      <a:pt x="5703" y="2023"/>
                      <a:pt x="5829" y="2086"/>
                      <a:pt x="5923" y="2181"/>
                    </a:cubicBezTo>
                    <a:lnTo>
                      <a:pt x="6144" y="2055"/>
                    </a:lnTo>
                    <a:cubicBezTo>
                      <a:pt x="6194" y="2025"/>
                      <a:pt x="6251" y="2011"/>
                      <a:pt x="6308" y="2011"/>
                    </a:cubicBezTo>
                    <a:cubicBezTo>
                      <a:pt x="6430" y="2011"/>
                      <a:pt x="6552" y="2074"/>
                      <a:pt x="6616" y="2181"/>
                    </a:cubicBezTo>
                    <a:lnTo>
                      <a:pt x="7309" y="3410"/>
                    </a:lnTo>
                    <a:cubicBezTo>
                      <a:pt x="7467" y="3725"/>
                      <a:pt x="7246" y="3819"/>
                      <a:pt x="6963" y="3977"/>
                    </a:cubicBezTo>
                    <a:lnTo>
                      <a:pt x="6963" y="4386"/>
                    </a:lnTo>
                    <a:cubicBezTo>
                      <a:pt x="7246" y="4544"/>
                      <a:pt x="7467" y="4670"/>
                      <a:pt x="7309" y="4985"/>
                    </a:cubicBezTo>
                    <a:lnTo>
                      <a:pt x="6616" y="6182"/>
                    </a:lnTo>
                    <a:cubicBezTo>
                      <a:pt x="6531" y="6289"/>
                      <a:pt x="6417" y="6366"/>
                      <a:pt x="6303" y="6366"/>
                    </a:cubicBezTo>
                    <a:cubicBezTo>
                      <a:pt x="6249" y="6366"/>
                      <a:pt x="6195" y="6349"/>
                      <a:pt x="6144" y="6308"/>
                    </a:cubicBezTo>
                    <a:lnTo>
                      <a:pt x="5923" y="6182"/>
                    </a:lnTo>
                    <a:cubicBezTo>
                      <a:pt x="5829" y="6277"/>
                      <a:pt x="5703" y="6340"/>
                      <a:pt x="5577" y="6403"/>
                    </a:cubicBezTo>
                    <a:lnTo>
                      <a:pt x="5577" y="6623"/>
                    </a:lnTo>
                    <a:cubicBezTo>
                      <a:pt x="5577" y="6812"/>
                      <a:pt x="5419" y="6970"/>
                      <a:pt x="5230" y="6970"/>
                    </a:cubicBezTo>
                    <a:lnTo>
                      <a:pt x="3812" y="6970"/>
                    </a:lnTo>
                    <a:cubicBezTo>
                      <a:pt x="3623" y="6970"/>
                      <a:pt x="3466" y="6812"/>
                      <a:pt x="3466" y="6623"/>
                    </a:cubicBezTo>
                    <a:lnTo>
                      <a:pt x="3466" y="6403"/>
                    </a:lnTo>
                    <a:cubicBezTo>
                      <a:pt x="3340" y="6340"/>
                      <a:pt x="3214" y="6277"/>
                      <a:pt x="3119" y="6182"/>
                    </a:cubicBezTo>
                    <a:lnTo>
                      <a:pt x="2899" y="6308"/>
                    </a:lnTo>
                    <a:cubicBezTo>
                      <a:pt x="2848" y="6338"/>
                      <a:pt x="2791" y="6352"/>
                      <a:pt x="2734" y="6352"/>
                    </a:cubicBezTo>
                    <a:cubicBezTo>
                      <a:pt x="2613" y="6352"/>
                      <a:pt x="2490" y="6289"/>
                      <a:pt x="2426" y="6182"/>
                    </a:cubicBezTo>
                    <a:lnTo>
                      <a:pt x="1733" y="4985"/>
                    </a:lnTo>
                    <a:cubicBezTo>
                      <a:pt x="1638" y="4827"/>
                      <a:pt x="1670" y="4575"/>
                      <a:pt x="1859" y="4512"/>
                    </a:cubicBezTo>
                    <a:lnTo>
                      <a:pt x="2048" y="4386"/>
                    </a:lnTo>
                    <a:lnTo>
                      <a:pt x="2048" y="3977"/>
                    </a:lnTo>
                    <a:lnTo>
                      <a:pt x="1859" y="3882"/>
                    </a:lnTo>
                    <a:cubicBezTo>
                      <a:pt x="1702" y="3788"/>
                      <a:pt x="1607" y="3536"/>
                      <a:pt x="1733" y="3410"/>
                    </a:cubicBezTo>
                    <a:lnTo>
                      <a:pt x="2426" y="2181"/>
                    </a:lnTo>
                    <a:cubicBezTo>
                      <a:pt x="2490" y="2074"/>
                      <a:pt x="2612" y="1997"/>
                      <a:pt x="2733" y="1997"/>
                    </a:cubicBezTo>
                    <a:cubicBezTo>
                      <a:pt x="2790" y="1997"/>
                      <a:pt x="2848" y="2014"/>
                      <a:pt x="2899" y="2055"/>
                    </a:cubicBezTo>
                    <a:lnTo>
                      <a:pt x="3119" y="2181"/>
                    </a:lnTo>
                    <a:cubicBezTo>
                      <a:pt x="3214" y="2086"/>
                      <a:pt x="3340" y="2023"/>
                      <a:pt x="3466" y="1960"/>
                    </a:cubicBezTo>
                    <a:lnTo>
                      <a:pt x="3466" y="1740"/>
                    </a:lnTo>
                    <a:cubicBezTo>
                      <a:pt x="3466" y="1551"/>
                      <a:pt x="3623" y="1393"/>
                      <a:pt x="3812" y="1393"/>
                    </a:cubicBezTo>
                    <a:close/>
                    <a:moveTo>
                      <a:pt x="4547" y="0"/>
                    </a:moveTo>
                    <a:cubicBezTo>
                      <a:pt x="3499" y="0"/>
                      <a:pt x="2484" y="337"/>
                      <a:pt x="1670" y="984"/>
                    </a:cubicBezTo>
                    <a:cubicBezTo>
                      <a:pt x="630" y="1866"/>
                      <a:pt x="0" y="3158"/>
                      <a:pt x="0" y="4544"/>
                    </a:cubicBezTo>
                    <a:cubicBezTo>
                      <a:pt x="0" y="5804"/>
                      <a:pt x="504" y="6970"/>
                      <a:pt x="1418" y="7852"/>
                    </a:cubicBezTo>
                    <a:lnTo>
                      <a:pt x="1418" y="11632"/>
                    </a:lnTo>
                    <a:cubicBezTo>
                      <a:pt x="1418" y="11821"/>
                      <a:pt x="1575" y="11979"/>
                      <a:pt x="1765" y="11979"/>
                    </a:cubicBezTo>
                    <a:lnTo>
                      <a:pt x="5986" y="11979"/>
                    </a:lnTo>
                    <a:cubicBezTo>
                      <a:pt x="6175" y="11979"/>
                      <a:pt x="6333" y="11821"/>
                      <a:pt x="6333" y="11632"/>
                    </a:cubicBezTo>
                    <a:lnTo>
                      <a:pt x="6333" y="10530"/>
                    </a:lnTo>
                    <a:lnTo>
                      <a:pt x="8097" y="10530"/>
                    </a:lnTo>
                    <a:cubicBezTo>
                      <a:pt x="8286" y="10530"/>
                      <a:pt x="8444" y="10372"/>
                      <a:pt x="8444" y="10183"/>
                    </a:cubicBezTo>
                    <a:lnTo>
                      <a:pt x="8444" y="8387"/>
                    </a:lnTo>
                    <a:lnTo>
                      <a:pt x="9042" y="8387"/>
                    </a:lnTo>
                    <a:cubicBezTo>
                      <a:pt x="9389" y="8387"/>
                      <a:pt x="9767" y="8198"/>
                      <a:pt x="9956" y="7883"/>
                    </a:cubicBezTo>
                    <a:cubicBezTo>
                      <a:pt x="10082" y="7568"/>
                      <a:pt x="10082" y="7190"/>
                      <a:pt x="9924" y="6875"/>
                    </a:cubicBezTo>
                    <a:lnTo>
                      <a:pt x="9042" y="5237"/>
                    </a:lnTo>
                    <a:cubicBezTo>
                      <a:pt x="9137" y="4701"/>
                      <a:pt x="9137" y="4134"/>
                      <a:pt x="9011" y="3599"/>
                    </a:cubicBezTo>
                    <a:cubicBezTo>
                      <a:pt x="8664" y="1866"/>
                      <a:pt x="7246" y="480"/>
                      <a:pt x="5545" y="102"/>
                    </a:cubicBezTo>
                    <a:cubicBezTo>
                      <a:pt x="5213" y="34"/>
                      <a:pt x="4878" y="0"/>
                      <a:pt x="45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1"/>
              <p:cNvSpPr/>
              <p:nvPr/>
            </p:nvSpPr>
            <p:spPr>
              <a:xfrm>
                <a:off x="-48170050" y="3622650"/>
                <a:ext cx="100050" cy="103225"/>
              </a:xfrm>
              <a:custGeom>
                <a:rect b="b" l="l" r="r" t="t"/>
                <a:pathLst>
                  <a:path extrusionOk="0" h="4129" w="4002">
                    <a:moveTo>
                      <a:pt x="1985" y="1009"/>
                    </a:moveTo>
                    <a:cubicBezTo>
                      <a:pt x="2584" y="1009"/>
                      <a:pt x="3057" y="1482"/>
                      <a:pt x="3057" y="2080"/>
                    </a:cubicBezTo>
                    <a:cubicBezTo>
                      <a:pt x="3057" y="2647"/>
                      <a:pt x="2584" y="3120"/>
                      <a:pt x="1985" y="3120"/>
                    </a:cubicBezTo>
                    <a:cubicBezTo>
                      <a:pt x="1418" y="3120"/>
                      <a:pt x="946" y="2647"/>
                      <a:pt x="946" y="2080"/>
                    </a:cubicBezTo>
                    <a:cubicBezTo>
                      <a:pt x="946" y="1482"/>
                      <a:pt x="1418" y="1009"/>
                      <a:pt x="1985" y="1009"/>
                    </a:cubicBezTo>
                    <a:close/>
                    <a:moveTo>
                      <a:pt x="1639" y="1"/>
                    </a:moveTo>
                    <a:lnTo>
                      <a:pt x="1639" y="127"/>
                    </a:lnTo>
                    <a:cubicBezTo>
                      <a:pt x="1639" y="284"/>
                      <a:pt x="1576" y="410"/>
                      <a:pt x="1418" y="442"/>
                    </a:cubicBezTo>
                    <a:cubicBezTo>
                      <a:pt x="1198" y="537"/>
                      <a:pt x="1009" y="631"/>
                      <a:pt x="851" y="757"/>
                    </a:cubicBezTo>
                    <a:cubicBezTo>
                      <a:pt x="770" y="818"/>
                      <a:pt x="689" y="853"/>
                      <a:pt x="607" y="853"/>
                    </a:cubicBezTo>
                    <a:cubicBezTo>
                      <a:pt x="562" y="853"/>
                      <a:pt x="518" y="842"/>
                      <a:pt x="473" y="820"/>
                    </a:cubicBezTo>
                    <a:lnTo>
                      <a:pt x="347" y="726"/>
                    </a:lnTo>
                    <a:lnTo>
                      <a:pt x="1" y="1324"/>
                    </a:lnTo>
                    <a:lnTo>
                      <a:pt x="127" y="1387"/>
                    </a:lnTo>
                    <a:cubicBezTo>
                      <a:pt x="221" y="1482"/>
                      <a:pt x="316" y="1639"/>
                      <a:pt x="253" y="1765"/>
                    </a:cubicBezTo>
                    <a:cubicBezTo>
                      <a:pt x="221" y="1986"/>
                      <a:pt x="221" y="2143"/>
                      <a:pt x="253" y="2395"/>
                    </a:cubicBezTo>
                    <a:cubicBezTo>
                      <a:pt x="316" y="2553"/>
                      <a:pt x="221" y="2647"/>
                      <a:pt x="127" y="2742"/>
                    </a:cubicBezTo>
                    <a:lnTo>
                      <a:pt x="1" y="2805"/>
                    </a:lnTo>
                    <a:lnTo>
                      <a:pt x="347" y="3403"/>
                    </a:lnTo>
                    <a:lnTo>
                      <a:pt x="473" y="3340"/>
                    </a:lnTo>
                    <a:cubicBezTo>
                      <a:pt x="532" y="3297"/>
                      <a:pt x="590" y="3273"/>
                      <a:pt x="649" y="3273"/>
                    </a:cubicBezTo>
                    <a:cubicBezTo>
                      <a:pt x="716" y="3273"/>
                      <a:pt x="784" y="3304"/>
                      <a:pt x="851" y="3372"/>
                    </a:cubicBezTo>
                    <a:cubicBezTo>
                      <a:pt x="1009" y="3529"/>
                      <a:pt x="1198" y="3592"/>
                      <a:pt x="1418" y="3687"/>
                    </a:cubicBezTo>
                    <a:cubicBezTo>
                      <a:pt x="1576" y="3718"/>
                      <a:pt x="1639" y="3876"/>
                      <a:pt x="1639" y="4002"/>
                    </a:cubicBezTo>
                    <a:lnTo>
                      <a:pt x="1639" y="4128"/>
                    </a:lnTo>
                    <a:lnTo>
                      <a:pt x="2364" y="4128"/>
                    </a:lnTo>
                    <a:lnTo>
                      <a:pt x="2364" y="4002"/>
                    </a:lnTo>
                    <a:cubicBezTo>
                      <a:pt x="2364" y="3845"/>
                      <a:pt x="2427" y="3718"/>
                      <a:pt x="2584" y="3687"/>
                    </a:cubicBezTo>
                    <a:cubicBezTo>
                      <a:pt x="2805" y="3592"/>
                      <a:pt x="2994" y="3498"/>
                      <a:pt x="3151" y="3372"/>
                    </a:cubicBezTo>
                    <a:cubicBezTo>
                      <a:pt x="3224" y="3317"/>
                      <a:pt x="3298" y="3283"/>
                      <a:pt x="3371" y="3283"/>
                    </a:cubicBezTo>
                    <a:cubicBezTo>
                      <a:pt x="3424" y="3283"/>
                      <a:pt x="3476" y="3301"/>
                      <a:pt x="3529" y="3340"/>
                    </a:cubicBezTo>
                    <a:lnTo>
                      <a:pt x="3655" y="3403"/>
                    </a:lnTo>
                    <a:lnTo>
                      <a:pt x="4002" y="2805"/>
                    </a:lnTo>
                    <a:lnTo>
                      <a:pt x="3876" y="2742"/>
                    </a:lnTo>
                    <a:cubicBezTo>
                      <a:pt x="3781" y="2647"/>
                      <a:pt x="3687" y="2490"/>
                      <a:pt x="3750" y="2395"/>
                    </a:cubicBezTo>
                    <a:cubicBezTo>
                      <a:pt x="3781" y="2143"/>
                      <a:pt x="3781" y="1986"/>
                      <a:pt x="3750" y="1765"/>
                    </a:cubicBezTo>
                    <a:cubicBezTo>
                      <a:pt x="3687" y="1608"/>
                      <a:pt x="3781" y="1482"/>
                      <a:pt x="3876" y="1387"/>
                    </a:cubicBezTo>
                    <a:lnTo>
                      <a:pt x="4002" y="1324"/>
                    </a:lnTo>
                    <a:lnTo>
                      <a:pt x="3655" y="726"/>
                    </a:lnTo>
                    <a:lnTo>
                      <a:pt x="3529" y="820"/>
                    </a:lnTo>
                    <a:cubicBezTo>
                      <a:pt x="3477" y="846"/>
                      <a:pt x="3425" y="861"/>
                      <a:pt x="3373" y="861"/>
                    </a:cubicBezTo>
                    <a:cubicBezTo>
                      <a:pt x="3299" y="861"/>
                      <a:pt x="3225" y="831"/>
                      <a:pt x="3151" y="757"/>
                    </a:cubicBezTo>
                    <a:cubicBezTo>
                      <a:pt x="2994" y="600"/>
                      <a:pt x="2805" y="537"/>
                      <a:pt x="2584" y="442"/>
                    </a:cubicBezTo>
                    <a:cubicBezTo>
                      <a:pt x="2427" y="410"/>
                      <a:pt x="2364" y="253"/>
                      <a:pt x="2364" y="127"/>
                    </a:cubicBezTo>
                    <a:lnTo>
                      <a:pt x="23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1"/>
              <p:cNvSpPr/>
              <p:nvPr/>
            </p:nvSpPr>
            <p:spPr>
              <a:xfrm>
                <a:off x="-48129100" y="3665200"/>
                <a:ext cx="18150" cy="18125"/>
              </a:xfrm>
              <a:custGeom>
                <a:rect b="b" l="l" r="r" t="t"/>
                <a:pathLst>
                  <a:path extrusionOk="0" h="725" w="726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cubicBezTo>
                      <a:pt x="568" y="725"/>
                      <a:pt x="726" y="567"/>
                      <a:pt x="726" y="378"/>
                    </a:cubicBezTo>
                    <a:cubicBezTo>
                      <a:pt x="726" y="158"/>
                      <a:pt x="568" y="0"/>
                      <a:pt x="3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18900044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7330037" y="744250"/>
            <a:ext cx="555600" cy="5556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" name="Google Shape;160;p22"/>
          <p:cNvGrpSpPr/>
          <p:nvPr/>
        </p:nvGrpSpPr>
        <p:grpSpPr>
          <a:xfrm>
            <a:off x="7558728" y="868951"/>
            <a:ext cx="835737" cy="835737"/>
            <a:chOff x="7774163" y="804325"/>
            <a:chExt cx="587100" cy="587100"/>
          </a:xfrm>
        </p:grpSpPr>
        <p:sp>
          <p:nvSpPr>
            <p:cNvPr id="161" name="Google Shape;161;p22"/>
            <p:cNvSpPr/>
            <p:nvPr/>
          </p:nvSpPr>
          <p:spPr>
            <a:xfrm>
              <a:off x="7774163" y="8043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7845113" y="8752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3" name="Google Shape;163;p22"/>
            <p:cNvGrpSpPr/>
            <p:nvPr/>
          </p:nvGrpSpPr>
          <p:grpSpPr>
            <a:xfrm>
              <a:off x="7941423" y="971571"/>
              <a:ext cx="252594" cy="252615"/>
              <a:chOff x="-44924250" y="3206000"/>
              <a:chExt cx="300100" cy="300125"/>
            </a:xfrm>
          </p:grpSpPr>
          <p:sp>
            <p:nvSpPr>
              <p:cNvPr id="164" name="Google Shape;164;p22"/>
              <p:cNvSpPr/>
              <p:nvPr/>
            </p:nvSpPr>
            <p:spPr>
              <a:xfrm>
                <a:off x="-44747025" y="3365100"/>
                <a:ext cx="122875" cy="87450"/>
              </a:xfrm>
              <a:custGeom>
                <a:rect b="b" l="l" r="r" t="t"/>
                <a:pathLst>
                  <a:path extrusionOk="0" h="3498" w="4915">
                    <a:moveTo>
                      <a:pt x="0" y="1"/>
                    </a:moveTo>
                    <a:lnTo>
                      <a:pt x="0" y="3498"/>
                    </a:lnTo>
                    <a:lnTo>
                      <a:pt x="4915" y="3498"/>
                    </a:lnTo>
                    <a:lnTo>
                      <a:pt x="491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2"/>
              <p:cNvSpPr/>
              <p:nvPr/>
            </p:nvSpPr>
            <p:spPr>
              <a:xfrm>
                <a:off x="-44747025" y="3470650"/>
                <a:ext cx="122875" cy="35475"/>
              </a:xfrm>
              <a:custGeom>
                <a:rect b="b" l="l" r="r" t="t"/>
                <a:pathLst>
                  <a:path extrusionOk="0" h="1419" w="4915">
                    <a:moveTo>
                      <a:pt x="0" y="0"/>
                    </a:moveTo>
                    <a:lnTo>
                      <a:pt x="0" y="347"/>
                    </a:lnTo>
                    <a:cubicBezTo>
                      <a:pt x="0" y="946"/>
                      <a:pt x="473" y="1418"/>
                      <a:pt x="1071" y="1418"/>
                    </a:cubicBezTo>
                    <a:lnTo>
                      <a:pt x="3875" y="1418"/>
                    </a:lnTo>
                    <a:cubicBezTo>
                      <a:pt x="4442" y="1418"/>
                      <a:pt x="4915" y="946"/>
                      <a:pt x="4915" y="347"/>
                    </a:cubicBezTo>
                    <a:lnTo>
                      <a:pt x="4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2"/>
              <p:cNvSpPr/>
              <p:nvPr/>
            </p:nvSpPr>
            <p:spPr>
              <a:xfrm>
                <a:off x="-44747025" y="3313125"/>
                <a:ext cx="122875" cy="35475"/>
              </a:xfrm>
              <a:custGeom>
                <a:rect b="b" l="l" r="r" t="t"/>
                <a:pathLst>
                  <a:path extrusionOk="0" h="1419" w="4915">
                    <a:moveTo>
                      <a:pt x="1071" y="1"/>
                    </a:moveTo>
                    <a:cubicBezTo>
                      <a:pt x="473" y="1"/>
                      <a:pt x="0" y="473"/>
                      <a:pt x="0" y="1072"/>
                    </a:cubicBezTo>
                    <a:lnTo>
                      <a:pt x="0" y="1418"/>
                    </a:lnTo>
                    <a:lnTo>
                      <a:pt x="4915" y="1418"/>
                    </a:lnTo>
                    <a:lnTo>
                      <a:pt x="4915" y="1072"/>
                    </a:lnTo>
                    <a:cubicBezTo>
                      <a:pt x="4915" y="473"/>
                      <a:pt x="4442" y="1"/>
                      <a:pt x="387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2"/>
              <p:cNvSpPr/>
              <p:nvPr/>
            </p:nvSpPr>
            <p:spPr>
              <a:xfrm>
                <a:off x="-44924250" y="3384000"/>
                <a:ext cx="159125" cy="69350"/>
              </a:xfrm>
              <a:custGeom>
                <a:rect b="b" l="l" r="r" t="t"/>
                <a:pathLst>
                  <a:path extrusionOk="0" h="2774" w="6365">
                    <a:moveTo>
                      <a:pt x="1" y="1"/>
                    </a:moveTo>
                    <a:lnTo>
                      <a:pt x="1" y="316"/>
                    </a:lnTo>
                    <a:lnTo>
                      <a:pt x="32" y="316"/>
                    </a:lnTo>
                    <a:cubicBezTo>
                      <a:pt x="32" y="915"/>
                      <a:pt x="505" y="1387"/>
                      <a:pt x="1103" y="1387"/>
                    </a:cubicBezTo>
                    <a:lnTo>
                      <a:pt x="4254" y="1387"/>
                    </a:lnTo>
                    <a:lnTo>
                      <a:pt x="4254" y="2080"/>
                    </a:lnTo>
                    <a:lnTo>
                      <a:pt x="3183" y="2080"/>
                    </a:lnTo>
                    <a:cubicBezTo>
                      <a:pt x="2994" y="2080"/>
                      <a:pt x="2836" y="2238"/>
                      <a:pt x="2836" y="2427"/>
                    </a:cubicBezTo>
                    <a:cubicBezTo>
                      <a:pt x="2836" y="2647"/>
                      <a:pt x="2994" y="2773"/>
                      <a:pt x="3183" y="2773"/>
                    </a:cubicBezTo>
                    <a:lnTo>
                      <a:pt x="6365" y="2773"/>
                    </a:lnTo>
                    <a:lnTo>
                      <a:pt x="636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2"/>
              <p:cNvSpPr/>
              <p:nvPr/>
            </p:nvSpPr>
            <p:spPr>
              <a:xfrm>
                <a:off x="-44924250" y="3206000"/>
                <a:ext cx="264675" cy="159125"/>
              </a:xfrm>
              <a:custGeom>
                <a:rect b="b" l="l" r="r" t="t"/>
                <a:pathLst>
                  <a:path extrusionOk="0" h="6365" w="10587">
                    <a:moveTo>
                      <a:pt x="1072" y="1"/>
                    </a:moveTo>
                    <a:cubicBezTo>
                      <a:pt x="473" y="1"/>
                      <a:pt x="1" y="473"/>
                      <a:pt x="1" y="1041"/>
                    </a:cubicBezTo>
                    <a:lnTo>
                      <a:pt x="1" y="6365"/>
                    </a:lnTo>
                    <a:lnTo>
                      <a:pt x="6365" y="6365"/>
                    </a:lnTo>
                    <a:lnTo>
                      <a:pt x="6365" y="5357"/>
                    </a:lnTo>
                    <a:cubicBezTo>
                      <a:pt x="6365" y="4349"/>
                      <a:pt x="7152" y="3561"/>
                      <a:pt x="8160" y="3561"/>
                    </a:cubicBezTo>
                    <a:lnTo>
                      <a:pt x="10586" y="3561"/>
                    </a:lnTo>
                    <a:lnTo>
                      <a:pt x="10586" y="1041"/>
                    </a:lnTo>
                    <a:cubicBezTo>
                      <a:pt x="10586" y="473"/>
                      <a:pt x="10114" y="1"/>
                      <a:pt x="95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9" name="Google Shape;169;p22"/>
          <p:cNvSpPr/>
          <p:nvPr/>
        </p:nvSpPr>
        <p:spPr>
          <a:xfrm>
            <a:off x="1367688" y="3955763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>
            <a:off x="1554588" y="412300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22"/>
          <p:cNvGrpSpPr/>
          <p:nvPr/>
        </p:nvGrpSpPr>
        <p:grpSpPr>
          <a:xfrm>
            <a:off x="745764" y="3292399"/>
            <a:ext cx="554809" cy="554809"/>
            <a:chOff x="5724800" y="2169125"/>
            <a:chExt cx="587100" cy="587100"/>
          </a:xfrm>
        </p:grpSpPr>
        <p:sp>
          <p:nvSpPr>
            <p:cNvPr id="172" name="Google Shape;172;p22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5889083" y="2332610"/>
              <a:ext cx="258497" cy="260131"/>
            </a:xfrm>
            <a:custGeom>
              <a:rect b="b" l="l" r="r" t="t"/>
              <a:pathLst>
                <a:path extrusionOk="0" h="42505" w="42238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22"/>
          <p:cNvSpPr/>
          <p:nvPr/>
        </p:nvSpPr>
        <p:spPr>
          <a:xfrm>
            <a:off x="7134938" y="1563138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869538" y="4168588"/>
            <a:ext cx="105900" cy="1059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7987913" y="10064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232563" y="1006425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759938" y="378274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913013" y="3863750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1397638" y="398030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7836413" y="725050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574700" y="1533475"/>
            <a:ext cx="5994600" cy="492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574700" y="1873363"/>
            <a:ext cx="5994600" cy="71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1574700" y="2847175"/>
            <a:ext cx="5994600" cy="492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1574700" y="3187075"/>
            <a:ext cx="5994600" cy="713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715100" y="980700"/>
            <a:ext cx="3856800" cy="66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715100" y="1797300"/>
            <a:ext cx="3856800" cy="236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39" name="Google Shape;39;p7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>
            <p:ph idx="2" type="pic"/>
          </p:nvPr>
        </p:nvSpPr>
        <p:spPr>
          <a:xfrm>
            <a:off x="4894575" y="966150"/>
            <a:ext cx="3211200" cy="3211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>
            <a:off x="930225" y="419187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759938" y="671399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913013" y="752400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1397638" y="868950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>
            <a:off x="715100" y="39371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 rot="10800000">
            <a:off x="8069063" y="4112525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 rot="10800000">
            <a:off x="7676288" y="3791824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8"/>
          <p:cNvSpPr/>
          <p:nvPr/>
        </p:nvSpPr>
        <p:spPr>
          <a:xfrm rot="10800000">
            <a:off x="7594863" y="4078474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7914825" y="6681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277400" y="10384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accent6"/>
            </a:gs>
            <a:gs pos="100000">
              <a:schemeClr val="accent1"/>
            </a:gs>
          </a:gsLst>
          <a:lin ang="5400700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428100" y="399925"/>
            <a:ext cx="8287800" cy="4343700"/>
          </a:xfrm>
          <a:prstGeom prst="roundRect">
            <a:avLst>
              <a:gd fmla="val 6806" name="adj"/>
            </a:avLst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 txBox="1"/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1" name="Google Shape;61;p10"/>
          <p:cNvSpPr/>
          <p:nvPr/>
        </p:nvSpPr>
        <p:spPr>
          <a:xfrm>
            <a:off x="930225" y="419187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715100" y="39371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0"/>
          <p:cNvSpPr/>
          <p:nvPr/>
        </p:nvSpPr>
        <p:spPr>
          <a:xfrm>
            <a:off x="7914825" y="668125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/>
          <p:nvPr/>
        </p:nvSpPr>
        <p:spPr>
          <a:xfrm>
            <a:off x="8277400" y="1038424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lbert Sans"/>
              <a:buNone/>
              <a:defRPr b="1" sz="3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99200"/>
            <a:ext cx="7713900" cy="3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3schools.com/cpp/cpp_files.asp" TargetMode="External"/><Relationship Id="rId4" Type="http://schemas.openxmlformats.org/officeDocument/2006/relationships/hyperlink" Target="https://www.geeksforgeeks.org/file-handling-c-classes/" TargetMode="External"/><Relationship Id="rId5" Type="http://schemas.openxmlformats.org/officeDocument/2006/relationships/hyperlink" Target="https://cplusplus.com/reference/fstream/fstream/" TargetMode="External"/><Relationship Id="rId6" Type="http://schemas.openxmlformats.org/officeDocument/2006/relationships/hyperlink" Target="https://skolo.lv/course/view.php?id=10357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3"/>
          <p:cNvGrpSpPr/>
          <p:nvPr/>
        </p:nvGrpSpPr>
        <p:grpSpPr>
          <a:xfrm>
            <a:off x="4894586" y="966023"/>
            <a:ext cx="3211436" cy="3211451"/>
            <a:chOff x="1190500" y="238125"/>
            <a:chExt cx="5237175" cy="5237200"/>
          </a:xfrm>
        </p:grpSpPr>
        <p:sp>
          <p:nvSpPr>
            <p:cNvPr id="182" name="Google Shape;182;p23"/>
            <p:cNvSpPr/>
            <p:nvPr/>
          </p:nvSpPr>
          <p:spPr>
            <a:xfrm>
              <a:off x="1190500" y="238125"/>
              <a:ext cx="5237175" cy="5237200"/>
            </a:xfrm>
            <a:custGeom>
              <a:rect b="b" l="l" r="r" t="t"/>
              <a:pathLst>
                <a:path extrusionOk="0" h="209488" w="209487">
                  <a:moveTo>
                    <a:pt x="104743" y="0"/>
                  </a:moveTo>
                  <a:cubicBezTo>
                    <a:pt x="76964" y="0"/>
                    <a:pt x="50321" y="11035"/>
                    <a:pt x="30679" y="30679"/>
                  </a:cubicBezTo>
                  <a:cubicBezTo>
                    <a:pt x="11034" y="50321"/>
                    <a:pt x="0" y="76964"/>
                    <a:pt x="0" y="104744"/>
                  </a:cubicBezTo>
                  <a:cubicBezTo>
                    <a:pt x="0" y="132523"/>
                    <a:pt x="11034" y="159163"/>
                    <a:pt x="30679" y="178808"/>
                  </a:cubicBezTo>
                  <a:cubicBezTo>
                    <a:pt x="50321" y="198449"/>
                    <a:pt x="76964" y="209487"/>
                    <a:pt x="104743" y="209487"/>
                  </a:cubicBezTo>
                  <a:cubicBezTo>
                    <a:pt x="132523" y="209487"/>
                    <a:pt x="159162" y="198449"/>
                    <a:pt x="178807" y="178808"/>
                  </a:cubicBezTo>
                  <a:cubicBezTo>
                    <a:pt x="198449" y="159163"/>
                    <a:pt x="209486" y="132523"/>
                    <a:pt x="209486" y="104744"/>
                  </a:cubicBezTo>
                  <a:cubicBezTo>
                    <a:pt x="209486" y="76964"/>
                    <a:pt x="198449" y="50321"/>
                    <a:pt x="178807" y="30679"/>
                  </a:cubicBezTo>
                  <a:cubicBezTo>
                    <a:pt x="159162" y="11035"/>
                    <a:pt x="132523" y="0"/>
                    <a:pt x="104743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1732050" y="779675"/>
              <a:ext cx="4154050" cy="4154075"/>
            </a:xfrm>
            <a:custGeom>
              <a:rect b="b" l="l" r="r" t="t"/>
              <a:pathLst>
                <a:path extrusionOk="0" h="166163" w="166162">
                  <a:moveTo>
                    <a:pt x="83081" y="1"/>
                  </a:moveTo>
                  <a:cubicBezTo>
                    <a:pt x="61045" y="1"/>
                    <a:pt x="39914" y="8753"/>
                    <a:pt x="24335" y="24335"/>
                  </a:cubicBezTo>
                  <a:cubicBezTo>
                    <a:pt x="8753" y="39915"/>
                    <a:pt x="1" y="61046"/>
                    <a:pt x="1" y="83082"/>
                  </a:cubicBezTo>
                  <a:cubicBezTo>
                    <a:pt x="1" y="105114"/>
                    <a:pt x="8753" y="126249"/>
                    <a:pt x="24335" y="141828"/>
                  </a:cubicBezTo>
                  <a:cubicBezTo>
                    <a:pt x="39914" y="157407"/>
                    <a:pt x="61045" y="166162"/>
                    <a:pt x="83081" y="166162"/>
                  </a:cubicBezTo>
                  <a:cubicBezTo>
                    <a:pt x="105114" y="166162"/>
                    <a:pt x="126248" y="157407"/>
                    <a:pt x="141827" y="141828"/>
                  </a:cubicBezTo>
                  <a:cubicBezTo>
                    <a:pt x="157406" y="126249"/>
                    <a:pt x="166162" y="105114"/>
                    <a:pt x="166162" y="83082"/>
                  </a:cubicBezTo>
                  <a:cubicBezTo>
                    <a:pt x="166162" y="61046"/>
                    <a:pt x="157406" y="39915"/>
                    <a:pt x="141827" y="24335"/>
                  </a:cubicBezTo>
                  <a:cubicBezTo>
                    <a:pt x="126248" y="8753"/>
                    <a:pt x="105114" y="1"/>
                    <a:pt x="83081" y="1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2297475" y="1345125"/>
              <a:ext cx="3023200" cy="3023200"/>
            </a:xfrm>
            <a:custGeom>
              <a:rect b="b" l="l" r="r" t="t"/>
              <a:pathLst>
                <a:path extrusionOk="0" h="120928" w="120928">
                  <a:moveTo>
                    <a:pt x="60464" y="0"/>
                  </a:moveTo>
                  <a:cubicBezTo>
                    <a:pt x="44429" y="0"/>
                    <a:pt x="29048" y="6371"/>
                    <a:pt x="17710" y="17709"/>
                  </a:cubicBezTo>
                  <a:cubicBezTo>
                    <a:pt x="6372" y="29048"/>
                    <a:pt x="1" y="44429"/>
                    <a:pt x="1" y="60464"/>
                  </a:cubicBezTo>
                  <a:cubicBezTo>
                    <a:pt x="1" y="76499"/>
                    <a:pt x="6372" y="91879"/>
                    <a:pt x="17710" y="103218"/>
                  </a:cubicBezTo>
                  <a:cubicBezTo>
                    <a:pt x="29048" y="114556"/>
                    <a:pt x="44429" y="120927"/>
                    <a:pt x="60464" y="120927"/>
                  </a:cubicBezTo>
                  <a:cubicBezTo>
                    <a:pt x="76499" y="120927"/>
                    <a:pt x="91880" y="114556"/>
                    <a:pt x="103218" y="103218"/>
                  </a:cubicBezTo>
                  <a:cubicBezTo>
                    <a:pt x="114556" y="91879"/>
                    <a:pt x="120927" y="76499"/>
                    <a:pt x="120927" y="60464"/>
                  </a:cubicBezTo>
                  <a:cubicBezTo>
                    <a:pt x="120927" y="44429"/>
                    <a:pt x="114556" y="29048"/>
                    <a:pt x="103218" y="17709"/>
                  </a:cubicBezTo>
                  <a:cubicBezTo>
                    <a:pt x="91880" y="6371"/>
                    <a:pt x="76499" y="0"/>
                    <a:pt x="60464" y="0"/>
                  </a:cubicBezTo>
                  <a:close/>
                </a:path>
              </a:pathLst>
            </a:custGeom>
            <a:solidFill>
              <a:srgbClr val="0388E5">
                <a:alpha val="1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" name="Google Shape;185;p23"/>
          <p:cNvSpPr/>
          <p:nvPr/>
        </p:nvSpPr>
        <p:spPr>
          <a:xfrm>
            <a:off x="5138850" y="1617975"/>
            <a:ext cx="554700" cy="5547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type="ctrTitle"/>
          </p:nvPr>
        </p:nvSpPr>
        <p:spPr>
          <a:xfrm>
            <a:off x="320125" y="615831"/>
            <a:ext cx="5927100" cy="301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Darbs ar teksta datnēm programmēšanas valodā C++</a:t>
            </a:r>
            <a:endParaRPr sz="4400">
              <a:solidFill>
                <a:schemeClr val="accent2"/>
              </a:solidFill>
            </a:endParaRPr>
          </a:p>
        </p:txBody>
      </p:sp>
      <p:sp>
        <p:nvSpPr>
          <p:cNvPr id="187" name="Google Shape;187;p23"/>
          <p:cNvSpPr txBox="1"/>
          <p:nvPr>
            <p:ph idx="1" type="subTitle"/>
          </p:nvPr>
        </p:nvSpPr>
        <p:spPr>
          <a:xfrm>
            <a:off x="5749525" y="4314987"/>
            <a:ext cx="3468900" cy="4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Lukass Gabriels Siliņš 2PT-1</a:t>
            </a:r>
            <a:endParaRPr sz="1700"/>
          </a:p>
        </p:txBody>
      </p:sp>
      <p:grpSp>
        <p:nvGrpSpPr>
          <p:cNvPr id="188" name="Google Shape;188;p23"/>
          <p:cNvGrpSpPr/>
          <p:nvPr/>
        </p:nvGrpSpPr>
        <p:grpSpPr>
          <a:xfrm>
            <a:off x="5344810" y="1858671"/>
            <a:ext cx="2311092" cy="1426206"/>
            <a:chOff x="-3367025" y="741238"/>
            <a:chExt cx="2445600" cy="1509213"/>
          </a:xfrm>
        </p:grpSpPr>
        <p:sp>
          <p:nvSpPr>
            <p:cNvPr id="189" name="Google Shape;189;p23"/>
            <p:cNvSpPr/>
            <p:nvPr/>
          </p:nvSpPr>
          <p:spPr>
            <a:xfrm>
              <a:off x="-3367025" y="2092050"/>
              <a:ext cx="2445600" cy="1584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-3275975" y="741238"/>
              <a:ext cx="2263500" cy="1350300"/>
            </a:xfrm>
            <a:prstGeom prst="roundRect">
              <a:avLst>
                <a:gd fmla="val 2462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-3275925" y="2036775"/>
              <a:ext cx="2263378" cy="55521"/>
            </a:xfrm>
            <a:custGeom>
              <a:rect b="b" l="l" r="r" t="t"/>
              <a:pathLst>
                <a:path extrusionOk="0" h="3582" w="170403">
                  <a:moveTo>
                    <a:pt x="0" y="0"/>
                  </a:moveTo>
                  <a:lnTo>
                    <a:pt x="0" y="3582"/>
                  </a:lnTo>
                  <a:lnTo>
                    <a:pt x="170403" y="3582"/>
                  </a:lnTo>
                  <a:lnTo>
                    <a:pt x="1704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-3197975" y="848338"/>
              <a:ext cx="2107500" cy="1136100"/>
            </a:xfrm>
            <a:prstGeom prst="roundRect">
              <a:avLst>
                <a:gd fmla="val 0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-3197975" y="847650"/>
              <a:ext cx="2107500" cy="1584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23"/>
          <p:cNvGrpSpPr/>
          <p:nvPr/>
        </p:nvGrpSpPr>
        <p:grpSpPr>
          <a:xfrm>
            <a:off x="5749524" y="1516552"/>
            <a:ext cx="1500980" cy="1426055"/>
            <a:chOff x="6520459" y="-2363338"/>
            <a:chExt cx="1969532" cy="1871217"/>
          </a:xfrm>
        </p:grpSpPr>
        <p:sp>
          <p:nvSpPr>
            <p:cNvPr id="195" name="Google Shape;195;p23"/>
            <p:cNvSpPr/>
            <p:nvPr/>
          </p:nvSpPr>
          <p:spPr>
            <a:xfrm>
              <a:off x="6520459" y="-2363338"/>
              <a:ext cx="1969532" cy="1871217"/>
            </a:xfrm>
            <a:custGeom>
              <a:rect b="b" l="l" r="r" t="t"/>
              <a:pathLst>
                <a:path extrusionOk="0" h="140958" w="148364">
                  <a:moveTo>
                    <a:pt x="57509" y="0"/>
                  </a:moveTo>
                  <a:cubicBezTo>
                    <a:pt x="57349" y="0"/>
                    <a:pt x="57188" y="2"/>
                    <a:pt x="57026" y="6"/>
                  </a:cubicBezTo>
                  <a:cubicBezTo>
                    <a:pt x="46803" y="232"/>
                    <a:pt x="39270" y="6842"/>
                    <a:pt x="37039" y="14016"/>
                  </a:cubicBezTo>
                  <a:cubicBezTo>
                    <a:pt x="37039" y="14016"/>
                    <a:pt x="16155" y="19276"/>
                    <a:pt x="21576" y="41595"/>
                  </a:cubicBezTo>
                  <a:cubicBezTo>
                    <a:pt x="21576" y="41595"/>
                    <a:pt x="1" y="50122"/>
                    <a:pt x="9461" y="78898"/>
                  </a:cubicBezTo>
                  <a:cubicBezTo>
                    <a:pt x="9461" y="78898"/>
                    <a:pt x="1543" y="92735"/>
                    <a:pt x="5475" y="105202"/>
                  </a:cubicBezTo>
                  <a:cubicBezTo>
                    <a:pt x="9719" y="118650"/>
                    <a:pt x="19186" y="123854"/>
                    <a:pt x="19186" y="123854"/>
                  </a:cubicBezTo>
                  <a:cubicBezTo>
                    <a:pt x="19186" y="123854"/>
                    <a:pt x="19977" y="137126"/>
                    <a:pt x="34648" y="140274"/>
                  </a:cubicBezTo>
                  <a:cubicBezTo>
                    <a:pt x="36816" y="140739"/>
                    <a:pt x="38958" y="140958"/>
                    <a:pt x="41033" y="140958"/>
                  </a:cubicBezTo>
                  <a:cubicBezTo>
                    <a:pt x="51491" y="140958"/>
                    <a:pt x="60280" y="135394"/>
                    <a:pt x="62408" y="127680"/>
                  </a:cubicBezTo>
                  <a:cubicBezTo>
                    <a:pt x="62408" y="127680"/>
                    <a:pt x="62408" y="127680"/>
                    <a:pt x="62409" y="127680"/>
                  </a:cubicBezTo>
                  <a:cubicBezTo>
                    <a:pt x="62495" y="127680"/>
                    <a:pt x="70237" y="127666"/>
                    <a:pt x="74182" y="122737"/>
                  </a:cubicBezTo>
                  <a:cubicBezTo>
                    <a:pt x="78130" y="127666"/>
                    <a:pt x="85872" y="127680"/>
                    <a:pt x="85958" y="127680"/>
                  </a:cubicBezTo>
                  <a:cubicBezTo>
                    <a:pt x="85959" y="127680"/>
                    <a:pt x="85959" y="127680"/>
                    <a:pt x="85959" y="127680"/>
                  </a:cubicBezTo>
                  <a:cubicBezTo>
                    <a:pt x="88087" y="135394"/>
                    <a:pt x="96876" y="140958"/>
                    <a:pt x="107334" y="140958"/>
                  </a:cubicBezTo>
                  <a:cubicBezTo>
                    <a:pt x="109410" y="140958"/>
                    <a:pt x="111551" y="140739"/>
                    <a:pt x="113719" y="140274"/>
                  </a:cubicBezTo>
                  <a:cubicBezTo>
                    <a:pt x="128390" y="137126"/>
                    <a:pt x="129182" y="123854"/>
                    <a:pt x="129182" y="123854"/>
                  </a:cubicBezTo>
                  <a:cubicBezTo>
                    <a:pt x="129182" y="123854"/>
                    <a:pt x="138648" y="118650"/>
                    <a:pt x="142892" y="105202"/>
                  </a:cubicBezTo>
                  <a:cubicBezTo>
                    <a:pt x="146825" y="92735"/>
                    <a:pt x="138907" y="78898"/>
                    <a:pt x="138907" y="78898"/>
                  </a:cubicBezTo>
                  <a:cubicBezTo>
                    <a:pt x="148364" y="50122"/>
                    <a:pt x="126791" y="41595"/>
                    <a:pt x="126791" y="41595"/>
                  </a:cubicBezTo>
                  <a:cubicBezTo>
                    <a:pt x="132212" y="19276"/>
                    <a:pt x="111326" y="14016"/>
                    <a:pt x="111326" y="14016"/>
                  </a:cubicBezTo>
                  <a:cubicBezTo>
                    <a:pt x="109095" y="6842"/>
                    <a:pt x="101564" y="232"/>
                    <a:pt x="91341" y="6"/>
                  </a:cubicBezTo>
                  <a:cubicBezTo>
                    <a:pt x="91179" y="2"/>
                    <a:pt x="91018" y="0"/>
                    <a:pt x="90858" y="0"/>
                  </a:cubicBezTo>
                  <a:cubicBezTo>
                    <a:pt x="79725" y="0"/>
                    <a:pt x="74182" y="8595"/>
                    <a:pt x="74182" y="8595"/>
                  </a:cubicBezTo>
                  <a:cubicBezTo>
                    <a:pt x="74182" y="8595"/>
                    <a:pt x="68642" y="0"/>
                    <a:pt x="5750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7505225" y="-2363338"/>
              <a:ext cx="984766" cy="1871217"/>
            </a:xfrm>
            <a:custGeom>
              <a:rect b="b" l="l" r="r" t="t"/>
              <a:pathLst>
                <a:path extrusionOk="0" h="140958" w="74182">
                  <a:moveTo>
                    <a:pt x="16676" y="0"/>
                  </a:moveTo>
                  <a:cubicBezTo>
                    <a:pt x="5543" y="0"/>
                    <a:pt x="0" y="8595"/>
                    <a:pt x="0" y="8595"/>
                  </a:cubicBezTo>
                  <a:lnTo>
                    <a:pt x="0" y="122739"/>
                  </a:lnTo>
                  <a:cubicBezTo>
                    <a:pt x="3948" y="127666"/>
                    <a:pt x="11690" y="127680"/>
                    <a:pt x="11776" y="127680"/>
                  </a:cubicBezTo>
                  <a:cubicBezTo>
                    <a:pt x="11777" y="127680"/>
                    <a:pt x="11777" y="127680"/>
                    <a:pt x="11777" y="127680"/>
                  </a:cubicBezTo>
                  <a:cubicBezTo>
                    <a:pt x="13905" y="135394"/>
                    <a:pt x="22694" y="140958"/>
                    <a:pt x="33150" y="140958"/>
                  </a:cubicBezTo>
                  <a:cubicBezTo>
                    <a:pt x="35226" y="140958"/>
                    <a:pt x="37367" y="140739"/>
                    <a:pt x="39535" y="140274"/>
                  </a:cubicBezTo>
                  <a:cubicBezTo>
                    <a:pt x="54208" y="137126"/>
                    <a:pt x="55000" y="123854"/>
                    <a:pt x="55000" y="123854"/>
                  </a:cubicBezTo>
                  <a:cubicBezTo>
                    <a:pt x="55000" y="123854"/>
                    <a:pt x="64466" y="118650"/>
                    <a:pt x="68710" y="105202"/>
                  </a:cubicBezTo>
                  <a:cubicBezTo>
                    <a:pt x="72643" y="92735"/>
                    <a:pt x="64725" y="78898"/>
                    <a:pt x="64725" y="78898"/>
                  </a:cubicBezTo>
                  <a:cubicBezTo>
                    <a:pt x="74182" y="50122"/>
                    <a:pt x="52609" y="41595"/>
                    <a:pt x="52609" y="41595"/>
                  </a:cubicBezTo>
                  <a:cubicBezTo>
                    <a:pt x="58030" y="19276"/>
                    <a:pt x="37144" y="14016"/>
                    <a:pt x="37144" y="14016"/>
                  </a:cubicBezTo>
                  <a:cubicBezTo>
                    <a:pt x="34913" y="6842"/>
                    <a:pt x="27382" y="232"/>
                    <a:pt x="17159" y="6"/>
                  </a:cubicBezTo>
                  <a:cubicBezTo>
                    <a:pt x="16997" y="2"/>
                    <a:pt x="16836" y="0"/>
                    <a:pt x="1667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23"/>
          <p:cNvGrpSpPr/>
          <p:nvPr/>
        </p:nvGrpSpPr>
        <p:grpSpPr>
          <a:xfrm>
            <a:off x="6164522" y="1248648"/>
            <a:ext cx="671666" cy="1052456"/>
            <a:chOff x="4572004" y="-1734319"/>
            <a:chExt cx="753157" cy="1180147"/>
          </a:xfrm>
        </p:grpSpPr>
        <p:sp>
          <p:nvSpPr>
            <p:cNvPr id="198" name="Google Shape;198;p23"/>
            <p:cNvSpPr/>
            <p:nvPr/>
          </p:nvSpPr>
          <p:spPr>
            <a:xfrm>
              <a:off x="4797599" y="-744920"/>
              <a:ext cx="301993" cy="190748"/>
            </a:xfrm>
            <a:custGeom>
              <a:rect b="b" l="l" r="r" t="t"/>
              <a:pathLst>
                <a:path extrusionOk="0" h="14369" w="22749">
                  <a:moveTo>
                    <a:pt x="1" y="0"/>
                  </a:moveTo>
                  <a:lnTo>
                    <a:pt x="1" y="2993"/>
                  </a:lnTo>
                  <a:cubicBezTo>
                    <a:pt x="1" y="9275"/>
                    <a:pt x="5092" y="14369"/>
                    <a:pt x="11373" y="14369"/>
                  </a:cubicBezTo>
                  <a:cubicBezTo>
                    <a:pt x="17655" y="14369"/>
                    <a:pt x="22749" y="9275"/>
                    <a:pt x="22749" y="2993"/>
                  </a:cubicBezTo>
                  <a:lnTo>
                    <a:pt x="2274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3"/>
            <p:cNvSpPr/>
            <p:nvPr/>
          </p:nvSpPr>
          <p:spPr>
            <a:xfrm>
              <a:off x="4572004" y="-1734319"/>
              <a:ext cx="753157" cy="938835"/>
            </a:xfrm>
            <a:custGeom>
              <a:rect b="b" l="l" r="r" t="t"/>
              <a:pathLst>
                <a:path extrusionOk="0" h="70722" w="56735">
                  <a:moveTo>
                    <a:pt x="28368" y="1"/>
                  </a:moveTo>
                  <a:cubicBezTo>
                    <a:pt x="28153" y="1"/>
                    <a:pt x="27937" y="3"/>
                    <a:pt x="27721" y="8"/>
                  </a:cubicBezTo>
                  <a:cubicBezTo>
                    <a:pt x="12224" y="354"/>
                    <a:pt x="0" y="12867"/>
                    <a:pt x="0" y="28368"/>
                  </a:cubicBezTo>
                  <a:cubicBezTo>
                    <a:pt x="0" y="36702"/>
                    <a:pt x="3596" y="44193"/>
                    <a:pt x="9319" y="49381"/>
                  </a:cubicBezTo>
                  <a:cubicBezTo>
                    <a:pt x="13238" y="52933"/>
                    <a:pt x="15525" y="57934"/>
                    <a:pt x="15525" y="63221"/>
                  </a:cubicBezTo>
                  <a:lnTo>
                    <a:pt x="15525" y="70721"/>
                  </a:lnTo>
                  <a:lnTo>
                    <a:pt x="41210" y="70721"/>
                  </a:lnTo>
                  <a:lnTo>
                    <a:pt x="41210" y="63221"/>
                  </a:lnTo>
                  <a:cubicBezTo>
                    <a:pt x="41210" y="57934"/>
                    <a:pt x="43500" y="52930"/>
                    <a:pt x="47418" y="49379"/>
                  </a:cubicBezTo>
                  <a:cubicBezTo>
                    <a:pt x="53139" y="44191"/>
                    <a:pt x="56735" y="36702"/>
                    <a:pt x="56735" y="28368"/>
                  </a:cubicBezTo>
                  <a:cubicBezTo>
                    <a:pt x="56735" y="12701"/>
                    <a:pt x="44035" y="1"/>
                    <a:pt x="2836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4830229" y="-1239613"/>
              <a:ext cx="236733" cy="392568"/>
            </a:xfrm>
            <a:custGeom>
              <a:rect b="b" l="l" r="r" t="t"/>
              <a:pathLst>
                <a:path extrusionOk="0" h="29572" w="17833">
                  <a:moveTo>
                    <a:pt x="705" y="1"/>
                  </a:moveTo>
                  <a:cubicBezTo>
                    <a:pt x="604" y="1"/>
                    <a:pt x="501" y="23"/>
                    <a:pt x="407" y="70"/>
                  </a:cubicBezTo>
                  <a:cubicBezTo>
                    <a:pt x="146" y="202"/>
                    <a:pt x="0" y="486"/>
                    <a:pt x="47" y="774"/>
                  </a:cubicBezTo>
                  <a:lnTo>
                    <a:pt x="4549" y="29008"/>
                  </a:lnTo>
                  <a:cubicBezTo>
                    <a:pt x="4601" y="29335"/>
                    <a:pt x="4879" y="29571"/>
                    <a:pt x="5201" y="29571"/>
                  </a:cubicBezTo>
                  <a:cubicBezTo>
                    <a:pt x="5238" y="29571"/>
                    <a:pt x="5275" y="29568"/>
                    <a:pt x="5313" y="29562"/>
                  </a:cubicBezTo>
                  <a:cubicBezTo>
                    <a:pt x="5678" y="29504"/>
                    <a:pt x="5927" y="29163"/>
                    <a:pt x="5867" y="28798"/>
                  </a:cubicBezTo>
                  <a:lnTo>
                    <a:pt x="1678" y="2533"/>
                  </a:lnTo>
                  <a:lnTo>
                    <a:pt x="1678" y="2533"/>
                  </a:lnTo>
                  <a:cubicBezTo>
                    <a:pt x="1997" y="2725"/>
                    <a:pt x="2367" y="2819"/>
                    <a:pt x="2739" y="2819"/>
                  </a:cubicBezTo>
                  <a:cubicBezTo>
                    <a:pt x="3299" y="2819"/>
                    <a:pt x="3862" y="2606"/>
                    <a:pt x="4263" y="2191"/>
                  </a:cubicBezTo>
                  <a:cubicBezTo>
                    <a:pt x="4407" y="2043"/>
                    <a:pt x="4608" y="1968"/>
                    <a:pt x="4809" y="1968"/>
                  </a:cubicBezTo>
                  <a:cubicBezTo>
                    <a:pt x="5009" y="1968"/>
                    <a:pt x="5210" y="2043"/>
                    <a:pt x="5355" y="2191"/>
                  </a:cubicBezTo>
                  <a:cubicBezTo>
                    <a:pt x="5754" y="2604"/>
                    <a:pt x="6289" y="2831"/>
                    <a:pt x="6861" y="2831"/>
                  </a:cubicBezTo>
                  <a:cubicBezTo>
                    <a:pt x="7434" y="2831"/>
                    <a:pt x="7969" y="2604"/>
                    <a:pt x="8368" y="2191"/>
                  </a:cubicBezTo>
                  <a:cubicBezTo>
                    <a:pt x="8513" y="2043"/>
                    <a:pt x="8713" y="1968"/>
                    <a:pt x="8914" y="1968"/>
                  </a:cubicBezTo>
                  <a:cubicBezTo>
                    <a:pt x="9115" y="1968"/>
                    <a:pt x="9316" y="2043"/>
                    <a:pt x="9460" y="2191"/>
                  </a:cubicBezTo>
                  <a:cubicBezTo>
                    <a:pt x="9465" y="2196"/>
                    <a:pt x="9469" y="2201"/>
                    <a:pt x="9474" y="2208"/>
                  </a:cubicBezTo>
                  <a:cubicBezTo>
                    <a:pt x="9871" y="2610"/>
                    <a:pt x="10418" y="2811"/>
                    <a:pt x="10965" y="2811"/>
                  </a:cubicBezTo>
                  <a:cubicBezTo>
                    <a:pt x="11520" y="2811"/>
                    <a:pt x="12075" y="2605"/>
                    <a:pt x="12474" y="2191"/>
                  </a:cubicBezTo>
                  <a:cubicBezTo>
                    <a:pt x="12619" y="2042"/>
                    <a:pt x="12819" y="1967"/>
                    <a:pt x="13020" y="1967"/>
                  </a:cubicBezTo>
                  <a:cubicBezTo>
                    <a:pt x="13221" y="1967"/>
                    <a:pt x="13422" y="2042"/>
                    <a:pt x="13568" y="2194"/>
                  </a:cubicBezTo>
                  <a:cubicBezTo>
                    <a:pt x="13969" y="2608"/>
                    <a:pt x="14533" y="2821"/>
                    <a:pt x="15092" y="2821"/>
                  </a:cubicBezTo>
                  <a:cubicBezTo>
                    <a:pt x="15465" y="2821"/>
                    <a:pt x="15835" y="2726"/>
                    <a:pt x="16155" y="2533"/>
                  </a:cubicBezTo>
                  <a:lnTo>
                    <a:pt x="16155" y="2533"/>
                  </a:lnTo>
                  <a:lnTo>
                    <a:pt x="11966" y="28798"/>
                  </a:lnTo>
                  <a:cubicBezTo>
                    <a:pt x="11906" y="29163"/>
                    <a:pt x="12156" y="29504"/>
                    <a:pt x="12520" y="29562"/>
                  </a:cubicBezTo>
                  <a:cubicBezTo>
                    <a:pt x="12555" y="29569"/>
                    <a:pt x="12589" y="29571"/>
                    <a:pt x="12626" y="29571"/>
                  </a:cubicBezTo>
                  <a:cubicBezTo>
                    <a:pt x="12947" y="29571"/>
                    <a:pt x="13231" y="29338"/>
                    <a:pt x="13284" y="29008"/>
                  </a:cubicBezTo>
                  <a:lnTo>
                    <a:pt x="17787" y="774"/>
                  </a:lnTo>
                  <a:cubicBezTo>
                    <a:pt x="17833" y="486"/>
                    <a:pt x="17687" y="202"/>
                    <a:pt x="17427" y="70"/>
                  </a:cubicBezTo>
                  <a:cubicBezTo>
                    <a:pt x="17332" y="23"/>
                    <a:pt x="17230" y="1"/>
                    <a:pt x="17129" y="1"/>
                  </a:cubicBezTo>
                  <a:cubicBezTo>
                    <a:pt x="16952" y="1"/>
                    <a:pt x="16778" y="71"/>
                    <a:pt x="16649" y="204"/>
                  </a:cubicBezTo>
                  <a:lnTo>
                    <a:pt x="15620" y="1264"/>
                  </a:lnTo>
                  <a:cubicBezTo>
                    <a:pt x="15475" y="1414"/>
                    <a:pt x="15275" y="1489"/>
                    <a:pt x="15074" y="1489"/>
                  </a:cubicBezTo>
                  <a:cubicBezTo>
                    <a:pt x="14874" y="1489"/>
                    <a:pt x="14672" y="1414"/>
                    <a:pt x="14526" y="1261"/>
                  </a:cubicBezTo>
                  <a:cubicBezTo>
                    <a:pt x="14126" y="851"/>
                    <a:pt x="13573" y="645"/>
                    <a:pt x="13020" y="645"/>
                  </a:cubicBezTo>
                  <a:cubicBezTo>
                    <a:pt x="12467" y="645"/>
                    <a:pt x="11913" y="851"/>
                    <a:pt x="11514" y="1264"/>
                  </a:cubicBezTo>
                  <a:cubicBezTo>
                    <a:pt x="11370" y="1412"/>
                    <a:pt x="11169" y="1487"/>
                    <a:pt x="10968" y="1487"/>
                  </a:cubicBezTo>
                  <a:cubicBezTo>
                    <a:pt x="10767" y="1487"/>
                    <a:pt x="10565" y="1412"/>
                    <a:pt x="10420" y="1264"/>
                  </a:cubicBezTo>
                  <a:lnTo>
                    <a:pt x="10406" y="1250"/>
                  </a:lnTo>
                  <a:cubicBezTo>
                    <a:pt x="10010" y="847"/>
                    <a:pt x="9463" y="646"/>
                    <a:pt x="8916" y="646"/>
                  </a:cubicBezTo>
                  <a:cubicBezTo>
                    <a:pt x="8362" y="646"/>
                    <a:pt x="7808" y="852"/>
                    <a:pt x="7408" y="1264"/>
                  </a:cubicBezTo>
                  <a:cubicBezTo>
                    <a:pt x="7264" y="1413"/>
                    <a:pt x="7064" y="1488"/>
                    <a:pt x="6863" y="1488"/>
                  </a:cubicBezTo>
                  <a:cubicBezTo>
                    <a:pt x="6661" y="1488"/>
                    <a:pt x="6459" y="1413"/>
                    <a:pt x="6315" y="1264"/>
                  </a:cubicBezTo>
                  <a:cubicBezTo>
                    <a:pt x="5917" y="852"/>
                    <a:pt x="5363" y="647"/>
                    <a:pt x="4810" y="647"/>
                  </a:cubicBezTo>
                  <a:cubicBezTo>
                    <a:pt x="4256" y="647"/>
                    <a:pt x="3701" y="853"/>
                    <a:pt x="3303" y="1264"/>
                  </a:cubicBezTo>
                  <a:cubicBezTo>
                    <a:pt x="3159" y="1412"/>
                    <a:pt x="2958" y="1487"/>
                    <a:pt x="2757" y="1487"/>
                  </a:cubicBezTo>
                  <a:cubicBezTo>
                    <a:pt x="2556" y="1487"/>
                    <a:pt x="2356" y="1412"/>
                    <a:pt x="2211" y="1264"/>
                  </a:cubicBezTo>
                  <a:lnTo>
                    <a:pt x="1184" y="204"/>
                  </a:lnTo>
                  <a:cubicBezTo>
                    <a:pt x="1057" y="71"/>
                    <a:pt x="882" y="1"/>
                    <a:pt x="7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4650738" y="-1651230"/>
              <a:ext cx="306732" cy="306745"/>
            </a:xfrm>
            <a:custGeom>
              <a:rect b="b" l="l" r="r" t="t"/>
              <a:pathLst>
                <a:path extrusionOk="0" h="23107" w="23106">
                  <a:moveTo>
                    <a:pt x="22436" y="1"/>
                  </a:moveTo>
                  <a:cubicBezTo>
                    <a:pt x="10064" y="1"/>
                    <a:pt x="0" y="10067"/>
                    <a:pt x="0" y="22439"/>
                  </a:cubicBezTo>
                  <a:cubicBezTo>
                    <a:pt x="0" y="22809"/>
                    <a:pt x="298" y="23106"/>
                    <a:pt x="667" y="23106"/>
                  </a:cubicBezTo>
                  <a:cubicBezTo>
                    <a:pt x="1036" y="23106"/>
                    <a:pt x="1334" y="22809"/>
                    <a:pt x="1334" y="22439"/>
                  </a:cubicBezTo>
                  <a:cubicBezTo>
                    <a:pt x="1334" y="10804"/>
                    <a:pt x="10801" y="1337"/>
                    <a:pt x="22436" y="1337"/>
                  </a:cubicBezTo>
                  <a:cubicBezTo>
                    <a:pt x="22806" y="1337"/>
                    <a:pt x="23106" y="1039"/>
                    <a:pt x="23106" y="670"/>
                  </a:cubicBezTo>
                  <a:cubicBezTo>
                    <a:pt x="23106" y="301"/>
                    <a:pt x="22806" y="1"/>
                    <a:pt x="22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4745800" y="-812925"/>
              <a:ext cx="405600" cy="35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4745800" y="-777637"/>
              <a:ext cx="405600" cy="354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4745800" y="-742200"/>
              <a:ext cx="405600" cy="354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4745800" y="-706912"/>
              <a:ext cx="405600" cy="354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23"/>
          <p:cNvGrpSpPr/>
          <p:nvPr/>
        </p:nvGrpSpPr>
        <p:grpSpPr>
          <a:xfrm>
            <a:off x="5580739" y="2363150"/>
            <a:ext cx="554809" cy="554809"/>
            <a:chOff x="5724800" y="2169125"/>
            <a:chExt cx="587100" cy="587100"/>
          </a:xfrm>
        </p:grpSpPr>
        <p:sp>
          <p:nvSpPr>
            <p:cNvPr id="207" name="Google Shape;207;p23"/>
            <p:cNvSpPr/>
            <p:nvPr/>
          </p:nvSpPr>
          <p:spPr>
            <a:xfrm>
              <a:off x="5724800" y="21691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5795750" y="2240075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5889083" y="2332610"/>
              <a:ext cx="258497" cy="260131"/>
            </a:xfrm>
            <a:custGeom>
              <a:rect b="b" l="l" r="r" t="t"/>
              <a:pathLst>
                <a:path extrusionOk="0" h="42505" w="42238">
                  <a:moveTo>
                    <a:pt x="21119" y="10637"/>
                  </a:moveTo>
                  <a:cubicBezTo>
                    <a:pt x="26971" y="10637"/>
                    <a:pt x="31734" y="15400"/>
                    <a:pt x="31734" y="21253"/>
                  </a:cubicBezTo>
                  <a:cubicBezTo>
                    <a:pt x="31734" y="27107"/>
                    <a:pt x="26971" y="31868"/>
                    <a:pt x="21119" y="31868"/>
                  </a:cubicBezTo>
                  <a:cubicBezTo>
                    <a:pt x="15264" y="31868"/>
                    <a:pt x="10503" y="27107"/>
                    <a:pt x="10503" y="21253"/>
                  </a:cubicBezTo>
                  <a:cubicBezTo>
                    <a:pt x="10503" y="15400"/>
                    <a:pt x="15264" y="10637"/>
                    <a:pt x="21119" y="10637"/>
                  </a:cubicBezTo>
                  <a:close/>
                  <a:moveTo>
                    <a:pt x="21732" y="0"/>
                  </a:moveTo>
                  <a:cubicBezTo>
                    <a:pt x="21732" y="0"/>
                    <a:pt x="21222" y="1034"/>
                    <a:pt x="20821" y="2142"/>
                  </a:cubicBezTo>
                  <a:cubicBezTo>
                    <a:pt x="20639" y="2622"/>
                    <a:pt x="20479" y="3095"/>
                    <a:pt x="20357" y="3480"/>
                  </a:cubicBezTo>
                  <a:cubicBezTo>
                    <a:pt x="20346" y="3483"/>
                    <a:pt x="20329" y="3483"/>
                    <a:pt x="20318" y="3483"/>
                  </a:cubicBezTo>
                  <a:cubicBezTo>
                    <a:pt x="19842" y="3513"/>
                    <a:pt x="19443" y="3513"/>
                    <a:pt x="19171" y="3570"/>
                  </a:cubicBezTo>
                  <a:cubicBezTo>
                    <a:pt x="18896" y="3612"/>
                    <a:pt x="18739" y="3635"/>
                    <a:pt x="18739" y="3635"/>
                  </a:cubicBezTo>
                  <a:cubicBezTo>
                    <a:pt x="18739" y="3635"/>
                    <a:pt x="18582" y="3660"/>
                    <a:pt x="18305" y="3702"/>
                  </a:cubicBezTo>
                  <a:cubicBezTo>
                    <a:pt x="18031" y="3743"/>
                    <a:pt x="17636" y="3792"/>
                    <a:pt x="17177" y="3926"/>
                  </a:cubicBezTo>
                  <a:cubicBezTo>
                    <a:pt x="17165" y="3928"/>
                    <a:pt x="17152" y="3933"/>
                    <a:pt x="17140" y="3935"/>
                  </a:cubicBezTo>
                  <a:cubicBezTo>
                    <a:pt x="16914" y="3603"/>
                    <a:pt x="16630" y="3196"/>
                    <a:pt x="16321" y="2790"/>
                  </a:cubicBezTo>
                  <a:cubicBezTo>
                    <a:pt x="15972" y="2326"/>
                    <a:pt x="15605" y="1869"/>
                    <a:pt x="15319" y="1530"/>
                  </a:cubicBezTo>
                  <a:cubicBezTo>
                    <a:pt x="15031" y="1186"/>
                    <a:pt x="14837" y="976"/>
                    <a:pt x="14837" y="976"/>
                  </a:cubicBezTo>
                  <a:cubicBezTo>
                    <a:pt x="14837" y="976"/>
                    <a:pt x="14532" y="1087"/>
                    <a:pt x="14078" y="1251"/>
                  </a:cubicBezTo>
                  <a:cubicBezTo>
                    <a:pt x="13628" y="1422"/>
                    <a:pt x="13009" y="1616"/>
                    <a:pt x="12437" y="1916"/>
                  </a:cubicBezTo>
                  <a:cubicBezTo>
                    <a:pt x="11862" y="2202"/>
                    <a:pt x="11267" y="2453"/>
                    <a:pt x="10858" y="2712"/>
                  </a:cubicBezTo>
                  <a:cubicBezTo>
                    <a:pt x="10445" y="2961"/>
                    <a:pt x="10168" y="3127"/>
                    <a:pt x="10168" y="3127"/>
                  </a:cubicBezTo>
                  <a:cubicBezTo>
                    <a:pt x="10168" y="3127"/>
                    <a:pt x="10311" y="4293"/>
                    <a:pt x="10549" y="5407"/>
                  </a:cubicBezTo>
                  <a:cubicBezTo>
                    <a:pt x="10657" y="5910"/>
                    <a:pt x="10782" y="6397"/>
                    <a:pt x="10891" y="6792"/>
                  </a:cubicBezTo>
                  <a:cubicBezTo>
                    <a:pt x="10881" y="6799"/>
                    <a:pt x="10870" y="6806"/>
                    <a:pt x="10861" y="6815"/>
                  </a:cubicBezTo>
                  <a:cubicBezTo>
                    <a:pt x="10477" y="7099"/>
                    <a:pt x="10159" y="7339"/>
                    <a:pt x="9937" y="7505"/>
                  </a:cubicBezTo>
                  <a:cubicBezTo>
                    <a:pt x="9732" y="7692"/>
                    <a:pt x="9612" y="7798"/>
                    <a:pt x="9612" y="7798"/>
                  </a:cubicBezTo>
                  <a:cubicBezTo>
                    <a:pt x="9612" y="7798"/>
                    <a:pt x="9494" y="7904"/>
                    <a:pt x="9289" y="8091"/>
                  </a:cubicBezTo>
                  <a:cubicBezTo>
                    <a:pt x="9093" y="8287"/>
                    <a:pt x="8770" y="8525"/>
                    <a:pt x="8458" y="8890"/>
                  </a:cubicBezTo>
                  <a:cubicBezTo>
                    <a:pt x="8451" y="8899"/>
                    <a:pt x="8440" y="8908"/>
                    <a:pt x="8433" y="8917"/>
                  </a:cubicBezTo>
                  <a:cubicBezTo>
                    <a:pt x="8063" y="8760"/>
                    <a:pt x="7604" y="8574"/>
                    <a:pt x="7127" y="8398"/>
                  </a:cubicBezTo>
                  <a:cubicBezTo>
                    <a:pt x="6046" y="7997"/>
                    <a:pt x="4897" y="7676"/>
                    <a:pt x="4897" y="7676"/>
                  </a:cubicBezTo>
                  <a:cubicBezTo>
                    <a:pt x="4897" y="7676"/>
                    <a:pt x="4844" y="7733"/>
                    <a:pt x="4761" y="7849"/>
                  </a:cubicBezTo>
                  <a:cubicBezTo>
                    <a:pt x="4676" y="7960"/>
                    <a:pt x="4556" y="8121"/>
                    <a:pt x="4410" y="8313"/>
                  </a:cubicBezTo>
                  <a:cubicBezTo>
                    <a:pt x="4133" y="8707"/>
                    <a:pt x="3706" y="9194"/>
                    <a:pt x="3388" y="9755"/>
                  </a:cubicBezTo>
                  <a:cubicBezTo>
                    <a:pt x="3056" y="10307"/>
                    <a:pt x="2707" y="10849"/>
                    <a:pt x="2486" y="11278"/>
                  </a:cubicBezTo>
                  <a:cubicBezTo>
                    <a:pt x="2276" y="11712"/>
                    <a:pt x="2135" y="12001"/>
                    <a:pt x="2135" y="12001"/>
                  </a:cubicBezTo>
                  <a:cubicBezTo>
                    <a:pt x="2135" y="12001"/>
                    <a:pt x="2887" y="12908"/>
                    <a:pt x="3686" y="13718"/>
                  </a:cubicBezTo>
                  <a:cubicBezTo>
                    <a:pt x="4046" y="14082"/>
                    <a:pt x="4413" y="14424"/>
                    <a:pt x="4717" y="14698"/>
                  </a:cubicBezTo>
                  <a:cubicBezTo>
                    <a:pt x="4713" y="14710"/>
                    <a:pt x="4706" y="14721"/>
                    <a:pt x="4701" y="14733"/>
                  </a:cubicBezTo>
                  <a:cubicBezTo>
                    <a:pt x="4537" y="15181"/>
                    <a:pt x="4401" y="15555"/>
                    <a:pt x="4306" y="15815"/>
                  </a:cubicBezTo>
                  <a:cubicBezTo>
                    <a:pt x="4253" y="15945"/>
                    <a:pt x="4230" y="16051"/>
                    <a:pt x="4212" y="16125"/>
                  </a:cubicBezTo>
                  <a:cubicBezTo>
                    <a:pt x="4193" y="16196"/>
                    <a:pt x="4184" y="16235"/>
                    <a:pt x="4184" y="16235"/>
                  </a:cubicBezTo>
                  <a:cubicBezTo>
                    <a:pt x="4184" y="16235"/>
                    <a:pt x="4013" y="16849"/>
                    <a:pt x="3799" y="17777"/>
                  </a:cubicBezTo>
                  <a:cubicBezTo>
                    <a:pt x="3796" y="17789"/>
                    <a:pt x="3794" y="17802"/>
                    <a:pt x="3794" y="17814"/>
                  </a:cubicBezTo>
                  <a:cubicBezTo>
                    <a:pt x="3399" y="17883"/>
                    <a:pt x="2915" y="17975"/>
                    <a:pt x="2421" y="18089"/>
                  </a:cubicBezTo>
                  <a:cubicBezTo>
                    <a:pt x="1299" y="18335"/>
                    <a:pt x="166" y="18691"/>
                    <a:pt x="166" y="18691"/>
                  </a:cubicBezTo>
                  <a:cubicBezTo>
                    <a:pt x="166" y="18691"/>
                    <a:pt x="99" y="19007"/>
                    <a:pt x="85" y="19489"/>
                  </a:cubicBezTo>
                  <a:cubicBezTo>
                    <a:pt x="62" y="19969"/>
                    <a:pt x="30" y="20611"/>
                    <a:pt x="0" y="21253"/>
                  </a:cubicBezTo>
                  <a:cubicBezTo>
                    <a:pt x="30" y="21894"/>
                    <a:pt x="62" y="22536"/>
                    <a:pt x="85" y="23016"/>
                  </a:cubicBezTo>
                  <a:cubicBezTo>
                    <a:pt x="99" y="23498"/>
                    <a:pt x="166" y="23814"/>
                    <a:pt x="166" y="23814"/>
                  </a:cubicBezTo>
                  <a:cubicBezTo>
                    <a:pt x="166" y="23814"/>
                    <a:pt x="1299" y="24170"/>
                    <a:pt x="2421" y="24417"/>
                  </a:cubicBezTo>
                  <a:cubicBezTo>
                    <a:pt x="2915" y="24527"/>
                    <a:pt x="3399" y="24622"/>
                    <a:pt x="3794" y="24691"/>
                  </a:cubicBezTo>
                  <a:cubicBezTo>
                    <a:pt x="3794" y="24703"/>
                    <a:pt x="3796" y="24717"/>
                    <a:pt x="3799" y="24728"/>
                  </a:cubicBezTo>
                  <a:cubicBezTo>
                    <a:pt x="4013" y="25656"/>
                    <a:pt x="4184" y="26270"/>
                    <a:pt x="4184" y="26270"/>
                  </a:cubicBezTo>
                  <a:cubicBezTo>
                    <a:pt x="4184" y="26270"/>
                    <a:pt x="4193" y="26309"/>
                    <a:pt x="4212" y="26380"/>
                  </a:cubicBezTo>
                  <a:cubicBezTo>
                    <a:pt x="4230" y="26452"/>
                    <a:pt x="4253" y="26560"/>
                    <a:pt x="4306" y="26690"/>
                  </a:cubicBezTo>
                  <a:cubicBezTo>
                    <a:pt x="4401" y="26950"/>
                    <a:pt x="4539" y="27324"/>
                    <a:pt x="4701" y="27772"/>
                  </a:cubicBezTo>
                  <a:cubicBezTo>
                    <a:pt x="4706" y="27781"/>
                    <a:pt x="4713" y="27795"/>
                    <a:pt x="4717" y="27807"/>
                  </a:cubicBezTo>
                  <a:cubicBezTo>
                    <a:pt x="4413" y="28079"/>
                    <a:pt x="4046" y="28423"/>
                    <a:pt x="3686" y="28787"/>
                  </a:cubicBezTo>
                  <a:cubicBezTo>
                    <a:pt x="2887" y="29595"/>
                    <a:pt x="2135" y="30502"/>
                    <a:pt x="2135" y="30502"/>
                  </a:cubicBezTo>
                  <a:cubicBezTo>
                    <a:pt x="2135" y="30502"/>
                    <a:pt x="2276" y="30793"/>
                    <a:pt x="2486" y="31227"/>
                  </a:cubicBezTo>
                  <a:cubicBezTo>
                    <a:pt x="2707" y="31656"/>
                    <a:pt x="3058" y="32198"/>
                    <a:pt x="3388" y="32750"/>
                  </a:cubicBezTo>
                  <a:cubicBezTo>
                    <a:pt x="3706" y="33311"/>
                    <a:pt x="4133" y="33798"/>
                    <a:pt x="4410" y="34192"/>
                  </a:cubicBezTo>
                  <a:cubicBezTo>
                    <a:pt x="4556" y="34384"/>
                    <a:pt x="4676" y="34543"/>
                    <a:pt x="4761" y="34656"/>
                  </a:cubicBezTo>
                  <a:cubicBezTo>
                    <a:pt x="4844" y="34769"/>
                    <a:pt x="4897" y="34829"/>
                    <a:pt x="4897" y="34829"/>
                  </a:cubicBezTo>
                  <a:cubicBezTo>
                    <a:pt x="4897" y="34829"/>
                    <a:pt x="6046" y="34509"/>
                    <a:pt x="7127" y="34105"/>
                  </a:cubicBezTo>
                  <a:cubicBezTo>
                    <a:pt x="7604" y="33932"/>
                    <a:pt x="8063" y="33745"/>
                    <a:pt x="8433" y="33588"/>
                  </a:cubicBezTo>
                  <a:cubicBezTo>
                    <a:pt x="8440" y="33597"/>
                    <a:pt x="8451" y="33606"/>
                    <a:pt x="8458" y="33615"/>
                  </a:cubicBezTo>
                  <a:cubicBezTo>
                    <a:pt x="8770" y="33978"/>
                    <a:pt x="9093" y="34215"/>
                    <a:pt x="9289" y="34412"/>
                  </a:cubicBezTo>
                  <a:cubicBezTo>
                    <a:pt x="9497" y="34599"/>
                    <a:pt x="9612" y="34707"/>
                    <a:pt x="9612" y="34707"/>
                  </a:cubicBezTo>
                  <a:cubicBezTo>
                    <a:pt x="9612" y="34707"/>
                    <a:pt x="9730" y="34813"/>
                    <a:pt x="9937" y="35000"/>
                  </a:cubicBezTo>
                  <a:cubicBezTo>
                    <a:pt x="10159" y="35166"/>
                    <a:pt x="10477" y="35404"/>
                    <a:pt x="10861" y="35690"/>
                  </a:cubicBezTo>
                  <a:cubicBezTo>
                    <a:pt x="10870" y="35697"/>
                    <a:pt x="10881" y="35706"/>
                    <a:pt x="10891" y="35713"/>
                  </a:cubicBezTo>
                  <a:cubicBezTo>
                    <a:pt x="10782" y="36106"/>
                    <a:pt x="10657" y="36592"/>
                    <a:pt x="10549" y="37096"/>
                  </a:cubicBezTo>
                  <a:cubicBezTo>
                    <a:pt x="10311" y="38213"/>
                    <a:pt x="10168" y="39376"/>
                    <a:pt x="10168" y="39376"/>
                  </a:cubicBezTo>
                  <a:cubicBezTo>
                    <a:pt x="10168" y="39376"/>
                    <a:pt x="10445" y="39544"/>
                    <a:pt x="10858" y="39793"/>
                  </a:cubicBezTo>
                  <a:cubicBezTo>
                    <a:pt x="11267" y="40050"/>
                    <a:pt x="11862" y="40303"/>
                    <a:pt x="12437" y="40590"/>
                  </a:cubicBezTo>
                  <a:cubicBezTo>
                    <a:pt x="13009" y="40887"/>
                    <a:pt x="13628" y="41081"/>
                    <a:pt x="14078" y="41254"/>
                  </a:cubicBezTo>
                  <a:cubicBezTo>
                    <a:pt x="14532" y="41418"/>
                    <a:pt x="14837" y="41527"/>
                    <a:pt x="14837" y="41527"/>
                  </a:cubicBezTo>
                  <a:cubicBezTo>
                    <a:pt x="14837" y="41527"/>
                    <a:pt x="15031" y="41317"/>
                    <a:pt x="15319" y="40973"/>
                  </a:cubicBezTo>
                  <a:cubicBezTo>
                    <a:pt x="15603" y="40633"/>
                    <a:pt x="15972" y="40176"/>
                    <a:pt x="16321" y="39715"/>
                  </a:cubicBezTo>
                  <a:cubicBezTo>
                    <a:pt x="16630" y="39309"/>
                    <a:pt x="16914" y="38903"/>
                    <a:pt x="17140" y="38568"/>
                  </a:cubicBezTo>
                  <a:cubicBezTo>
                    <a:pt x="17152" y="38570"/>
                    <a:pt x="17165" y="38575"/>
                    <a:pt x="17177" y="38577"/>
                  </a:cubicBezTo>
                  <a:cubicBezTo>
                    <a:pt x="17636" y="38713"/>
                    <a:pt x="18031" y="38762"/>
                    <a:pt x="18305" y="38803"/>
                  </a:cubicBezTo>
                  <a:cubicBezTo>
                    <a:pt x="18582" y="38845"/>
                    <a:pt x="18739" y="38868"/>
                    <a:pt x="18739" y="38868"/>
                  </a:cubicBezTo>
                  <a:cubicBezTo>
                    <a:pt x="18739" y="38868"/>
                    <a:pt x="18896" y="38893"/>
                    <a:pt x="19171" y="38935"/>
                  </a:cubicBezTo>
                  <a:cubicBezTo>
                    <a:pt x="19443" y="38993"/>
                    <a:pt x="19842" y="38993"/>
                    <a:pt x="20318" y="39020"/>
                  </a:cubicBezTo>
                  <a:cubicBezTo>
                    <a:pt x="20329" y="39023"/>
                    <a:pt x="20346" y="39023"/>
                    <a:pt x="20357" y="39023"/>
                  </a:cubicBezTo>
                  <a:cubicBezTo>
                    <a:pt x="20479" y="39408"/>
                    <a:pt x="20639" y="39881"/>
                    <a:pt x="20821" y="40361"/>
                  </a:cubicBezTo>
                  <a:cubicBezTo>
                    <a:pt x="21222" y="41469"/>
                    <a:pt x="21732" y="42505"/>
                    <a:pt x="21732" y="42505"/>
                  </a:cubicBezTo>
                  <a:cubicBezTo>
                    <a:pt x="21732" y="42505"/>
                    <a:pt x="22053" y="42489"/>
                    <a:pt x="22533" y="42466"/>
                  </a:cubicBezTo>
                  <a:cubicBezTo>
                    <a:pt x="22773" y="42452"/>
                    <a:pt x="23055" y="42436"/>
                    <a:pt x="23355" y="42420"/>
                  </a:cubicBezTo>
                  <a:cubicBezTo>
                    <a:pt x="23655" y="42390"/>
                    <a:pt x="23971" y="42334"/>
                    <a:pt x="24290" y="42290"/>
                  </a:cubicBezTo>
                  <a:cubicBezTo>
                    <a:pt x="24926" y="42187"/>
                    <a:pt x="25566" y="42113"/>
                    <a:pt x="26032" y="41972"/>
                  </a:cubicBezTo>
                  <a:cubicBezTo>
                    <a:pt x="26500" y="41852"/>
                    <a:pt x="26812" y="41773"/>
                    <a:pt x="26812" y="41773"/>
                  </a:cubicBezTo>
                  <a:cubicBezTo>
                    <a:pt x="26812" y="41773"/>
                    <a:pt x="27010" y="40626"/>
                    <a:pt x="27091" y="39475"/>
                  </a:cubicBezTo>
                  <a:cubicBezTo>
                    <a:pt x="27130" y="38960"/>
                    <a:pt x="27149" y="38459"/>
                    <a:pt x="27158" y="38053"/>
                  </a:cubicBezTo>
                  <a:cubicBezTo>
                    <a:pt x="27170" y="38049"/>
                    <a:pt x="27181" y="38044"/>
                    <a:pt x="27193" y="38039"/>
                  </a:cubicBezTo>
                  <a:cubicBezTo>
                    <a:pt x="27640" y="37873"/>
                    <a:pt x="28017" y="37744"/>
                    <a:pt x="28273" y="37636"/>
                  </a:cubicBezTo>
                  <a:cubicBezTo>
                    <a:pt x="28522" y="37516"/>
                    <a:pt x="28667" y="37446"/>
                    <a:pt x="28667" y="37446"/>
                  </a:cubicBezTo>
                  <a:cubicBezTo>
                    <a:pt x="28667" y="37446"/>
                    <a:pt x="28810" y="37377"/>
                    <a:pt x="29060" y="37257"/>
                  </a:cubicBezTo>
                  <a:cubicBezTo>
                    <a:pt x="29304" y="37126"/>
                    <a:pt x="29683" y="36989"/>
                    <a:pt x="30082" y="36724"/>
                  </a:cubicBezTo>
                  <a:cubicBezTo>
                    <a:pt x="30091" y="36719"/>
                    <a:pt x="30105" y="36712"/>
                    <a:pt x="30114" y="36706"/>
                  </a:cubicBezTo>
                  <a:cubicBezTo>
                    <a:pt x="30426" y="36959"/>
                    <a:pt x="30811" y="37269"/>
                    <a:pt x="31222" y="37569"/>
                  </a:cubicBezTo>
                  <a:cubicBezTo>
                    <a:pt x="32148" y="38261"/>
                    <a:pt x="33161" y="38891"/>
                    <a:pt x="33161" y="38891"/>
                  </a:cubicBezTo>
                  <a:cubicBezTo>
                    <a:pt x="33161" y="38891"/>
                    <a:pt x="33419" y="38699"/>
                    <a:pt x="33809" y="38413"/>
                  </a:cubicBezTo>
                  <a:cubicBezTo>
                    <a:pt x="34188" y="38116"/>
                    <a:pt x="34730" y="37765"/>
                    <a:pt x="35192" y="37315"/>
                  </a:cubicBezTo>
                  <a:cubicBezTo>
                    <a:pt x="35665" y="36879"/>
                    <a:pt x="36156" y="36463"/>
                    <a:pt x="36482" y="36108"/>
                  </a:cubicBezTo>
                  <a:lnTo>
                    <a:pt x="37024" y="35517"/>
                  </a:lnTo>
                  <a:cubicBezTo>
                    <a:pt x="37024" y="35517"/>
                    <a:pt x="36558" y="34437"/>
                    <a:pt x="36020" y="33435"/>
                  </a:cubicBezTo>
                  <a:cubicBezTo>
                    <a:pt x="35775" y="32983"/>
                    <a:pt x="35519" y="32551"/>
                    <a:pt x="35305" y="32203"/>
                  </a:cubicBezTo>
                  <a:cubicBezTo>
                    <a:pt x="35312" y="32191"/>
                    <a:pt x="35321" y="32182"/>
                    <a:pt x="35328" y="32173"/>
                  </a:cubicBezTo>
                  <a:cubicBezTo>
                    <a:pt x="35614" y="31790"/>
                    <a:pt x="35852" y="31471"/>
                    <a:pt x="36018" y="31250"/>
                  </a:cubicBezTo>
                  <a:cubicBezTo>
                    <a:pt x="36165" y="31012"/>
                    <a:pt x="36248" y="30878"/>
                    <a:pt x="36248" y="30878"/>
                  </a:cubicBezTo>
                  <a:cubicBezTo>
                    <a:pt x="36248" y="30878"/>
                    <a:pt x="36332" y="30742"/>
                    <a:pt x="36475" y="30504"/>
                  </a:cubicBezTo>
                  <a:cubicBezTo>
                    <a:pt x="36611" y="30262"/>
                    <a:pt x="36849" y="29939"/>
                    <a:pt x="37052" y="29508"/>
                  </a:cubicBezTo>
                  <a:cubicBezTo>
                    <a:pt x="37056" y="29496"/>
                    <a:pt x="37063" y="29484"/>
                    <a:pt x="37068" y="29473"/>
                  </a:cubicBezTo>
                  <a:cubicBezTo>
                    <a:pt x="37467" y="29519"/>
                    <a:pt x="37959" y="29570"/>
                    <a:pt x="38464" y="29602"/>
                  </a:cubicBezTo>
                  <a:cubicBezTo>
                    <a:pt x="39285" y="29660"/>
                    <a:pt x="40128" y="29668"/>
                    <a:pt x="40543" y="29668"/>
                  </a:cubicBezTo>
                  <a:cubicBezTo>
                    <a:pt x="40709" y="29668"/>
                    <a:pt x="40806" y="29667"/>
                    <a:pt x="40806" y="29667"/>
                  </a:cubicBezTo>
                  <a:cubicBezTo>
                    <a:pt x="40806" y="29667"/>
                    <a:pt x="40846" y="29595"/>
                    <a:pt x="40894" y="29464"/>
                  </a:cubicBezTo>
                  <a:cubicBezTo>
                    <a:pt x="40945" y="29332"/>
                    <a:pt x="41014" y="29143"/>
                    <a:pt x="41099" y="28917"/>
                  </a:cubicBezTo>
                  <a:cubicBezTo>
                    <a:pt x="41254" y="28460"/>
                    <a:pt x="41513" y="27864"/>
                    <a:pt x="41674" y="27241"/>
                  </a:cubicBezTo>
                  <a:cubicBezTo>
                    <a:pt x="41833" y="26618"/>
                    <a:pt x="41993" y="25993"/>
                    <a:pt x="42113" y="25524"/>
                  </a:cubicBezTo>
                  <a:cubicBezTo>
                    <a:pt x="42186" y="25047"/>
                    <a:pt x="42237" y="24730"/>
                    <a:pt x="42237" y="24730"/>
                  </a:cubicBezTo>
                  <a:cubicBezTo>
                    <a:pt x="42237" y="24730"/>
                    <a:pt x="41254" y="24073"/>
                    <a:pt x="40255" y="23523"/>
                  </a:cubicBezTo>
                  <a:cubicBezTo>
                    <a:pt x="39821" y="23279"/>
                    <a:pt x="39376" y="23053"/>
                    <a:pt x="39002" y="22875"/>
                  </a:cubicBezTo>
                  <a:cubicBezTo>
                    <a:pt x="39004" y="22863"/>
                    <a:pt x="39006" y="22852"/>
                    <a:pt x="39006" y="22840"/>
                  </a:cubicBezTo>
                  <a:cubicBezTo>
                    <a:pt x="39055" y="21887"/>
                    <a:pt x="39087" y="21253"/>
                    <a:pt x="39087" y="21253"/>
                  </a:cubicBezTo>
                  <a:cubicBezTo>
                    <a:pt x="39087" y="21253"/>
                    <a:pt x="39055" y="20618"/>
                    <a:pt x="39006" y="19665"/>
                  </a:cubicBezTo>
                  <a:cubicBezTo>
                    <a:pt x="39006" y="19653"/>
                    <a:pt x="39004" y="19642"/>
                    <a:pt x="39002" y="19630"/>
                  </a:cubicBezTo>
                  <a:cubicBezTo>
                    <a:pt x="39376" y="19452"/>
                    <a:pt x="39821" y="19226"/>
                    <a:pt x="40255" y="18982"/>
                  </a:cubicBezTo>
                  <a:cubicBezTo>
                    <a:pt x="41254" y="18432"/>
                    <a:pt x="42237" y="17775"/>
                    <a:pt x="42237" y="17775"/>
                  </a:cubicBezTo>
                  <a:cubicBezTo>
                    <a:pt x="42237" y="17775"/>
                    <a:pt x="42186" y="17456"/>
                    <a:pt x="42113" y="16981"/>
                  </a:cubicBezTo>
                  <a:cubicBezTo>
                    <a:pt x="41993" y="16512"/>
                    <a:pt x="41833" y="15887"/>
                    <a:pt x="41674" y="15264"/>
                  </a:cubicBezTo>
                  <a:cubicBezTo>
                    <a:pt x="41513" y="14638"/>
                    <a:pt x="41254" y="14045"/>
                    <a:pt x="41099" y="13588"/>
                  </a:cubicBezTo>
                  <a:cubicBezTo>
                    <a:pt x="41014" y="13362"/>
                    <a:pt x="40945" y="13173"/>
                    <a:pt x="40894" y="13041"/>
                  </a:cubicBezTo>
                  <a:cubicBezTo>
                    <a:pt x="40846" y="12908"/>
                    <a:pt x="40806" y="12838"/>
                    <a:pt x="40806" y="12838"/>
                  </a:cubicBezTo>
                  <a:cubicBezTo>
                    <a:pt x="40806" y="12838"/>
                    <a:pt x="40693" y="12837"/>
                    <a:pt x="40504" y="12837"/>
                  </a:cubicBezTo>
                  <a:cubicBezTo>
                    <a:pt x="40076" y="12837"/>
                    <a:pt x="39260" y="12845"/>
                    <a:pt x="38464" y="12903"/>
                  </a:cubicBezTo>
                  <a:cubicBezTo>
                    <a:pt x="37959" y="12935"/>
                    <a:pt x="37467" y="12984"/>
                    <a:pt x="37068" y="13032"/>
                  </a:cubicBezTo>
                  <a:cubicBezTo>
                    <a:pt x="37063" y="13021"/>
                    <a:pt x="37056" y="13007"/>
                    <a:pt x="37052" y="12998"/>
                  </a:cubicBezTo>
                  <a:cubicBezTo>
                    <a:pt x="36849" y="12566"/>
                    <a:pt x="36611" y="12243"/>
                    <a:pt x="36475" y="12001"/>
                  </a:cubicBezTo>
                  <a:cubicBezTo>
                    <a:pt x="36332" y="11763"/>
                    <a:pt x="36248" y="11627"/>
                    <a:pt x="36248" y="11627"/>
                  </a:cubicBezTo>
                  <a:cubicBezTo>
                    <a:pt x="36248" y="11627"/>
                    <a:pt x="36165" y="11491"/>
                    <a:pt x="36018" y="11255"/>
                  </a:cubicBezTo>
                  <a:cubicBezTo>
                    <a:pt x="35852" y="11031"/>
                    <a:pt x="35614" y="10713"/>
                    <a:pt x="35328" y="10332"/>
                  </a:cubicBezTo>
                  <a:cubicBezTo>
                    <a:pt x="35321" y="10323"/>
                    <a:pt x="35312" y="10311"/>
                    <a:pt x="35305" y="10302"/>
                  </a:cubicBezTo>
                  <a:cubicBezTo>
                    <a:pt x="35519" y="9954"/>
                    <a:pt x="35775" y="9522"/>
                    <a:pt x="36020" y="9070"/>
                  </a:cubicBezTo>
                  <a:cubicBezTo>
                    <a:pt x="36558" y="8068"/>
                    <a:pt x="37024" y="6988"/>
                    <a:pt x="37024" y="6988"/>
                  </a:cubicBezTo>
                  <a:lnTo>
                    <a:pt x="36482" y="6395"/>
                  </a:lnTo>
                  <a:cubicBezTo>
                    <a:pt x="36156" y="6040"/>
                    <a:pt x="35665" y="5624"/>
                    <a:pt x="35192" y="5188"/>
                  </a:cubicBezTo>
                  <a:cubicBezTo>
                    <a:pt x="34730" y="4740"/>
                    <a:pt x="34185" y="4387"/>
                    <a:pt x="33809" y="4089"/>
                  </a:cubicBezTo>
                  <a:cubicBezTo>
                    <a:pt x="33419" y="3803"/>
                    <a:pt x="33161" y="3612"/>
                    <a:pt x="33161" y="3612"/>
                  </a:cubicBezTo>
                  <a:cubicBezTo>
                    <a:pt x="33161" y="3612"/>
                    <a:pt x="32148" y="4244"/>
                    <a:pt x="31222" y="4934"/>
                  </a:cubicBezTo>
                  <a:cubicBezTo>
                    <a:pt x="30814" y="5236"/>
                    <a:pt x="30426" y="5543"/>
                    <a:pt x="30114" y="5800"/>
                  </a:cubicBezTo>
                  <a:cubicBezTo>
                    <a:pt x="30105" y="5793"/>
                    <a:pt x="30091" y="5786"/>
                    <a:pt x="30082" y="5779"/>
                  </a:cubicBezTo>
                  <a:cubicBezTo>
                    <a:pt x="29683" y="5516"/>
                    <a:pt x="29304" y="5377"/>
                    <a:pt x="29060" y="5248"/>
                  </a:cubicBezTo>
                  <a:cubicBezTo>
                    <a:pt x="28810" y="5126"/>
                    <a:pt x="28667" y="5056"/>
                    <a:pt x="28667" y="5056"/>
                  </a:cubicBezTo>
                  <a:cubicBezTo>
                    <a:pt x="28667" y="5056"/>
                    <a:pt x="28522" y="4990"/>
                    <a:pt x="28273" y="4867"/>
                  </a:cubicBezTo>
                  <a:cubicBezTo>
                    <a:pt x="28017" y="4759"/>
                    <a:pt x="27640" y="4632"/>
                    <a:pt x="27193" y="4463"/>
                  </a:cubicBezTo>
                  <a:cubicBezTo>
                    <a:pt x="27181" y="4461"/>
                    <a:pt x="27170" y="4456"/>
                    <a:pt x="27158" y="4452"/>
                  </a:cubicBezTo>
                  <a:cubicBezTo>
                    <a:pt x="27149" y="4043"/>
                    <a:pt x="27130" y="3543"/>
                    <a:pt x="27091" y="3030"/>
                  </a:cubicBezTo>
                  <a:cubicBezTo>
                    <a:pt x="27010" y="1876"/>
                    <a:pt x="26812" y="732"/>
                    <a:pt x="26812" y="732"/>
                  </a:cubicBezTo>
                  <a:cubicBezTo>
                    <a:pt x="26812" y="732"/>
                    <a:pt x="26500" y="651"/>
                    <a:pt x="26032" y="531"/>
                  </a:cubicBezTo>
                  <a:cubicBezTo>
                    <a:pt x="25566" y="392"/>
                    <a:pt x="24926" y="316"/>
                    <a:pt x="24290" y="215"/>
                  </a:cubicBezTo>
                  <a:cubicBezTo>
                    <a:pt x="23971" y="169"/>
                    <a:pt x="23655" y="113"/>
                    <a:pt x="23355" y="85"/>
                  </a:cubicBezTo>
                  <a:cubicBezTo>
                    <a:pt x="23055" y="67"/>
                    <a:pt x="22773" y="53"/>
                    <a:pt x="22533" y="39"/>
                  </a:cubicBezTo>
                  <a:cubicBezTo>
                    <a:pt x="22053" y="16"/>
                    <a:pt x="21732" y="0"/>
                    <a:pt x="217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23"/>
          <p:cNvGrpSpPr/>
          <p:nvPr/>
        </p:nvGrpSpPr>
        <p:grpSpPr>
          <a:xfrm>
            <a:off x="6865101" y="2037999"/>
            <a:ext cx="554810" cy="554809"/>
            <a:chOff x="6810900" y="2169125"/>
            <a:chExt cx="587100" cy="587100"/>
          </a:xfrm>
        </p:grpSpPr>
        <p:sp>
          <p:nvSpPr>
            <p:cNvPr id="211" name="Google Shape;211;p23"/>
            <p:cNvSpPr/>
            <p:nvPr/>
          </p:nvSpPr>
          <p:spPr>
            <a:xfrm>
              <a:off x="6810900" y="2169125"/>
              <a:ext cx="587100" cy="5871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6881784" y="2240009"/>
              <a:ext cx="445200" cy="445200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23"/>
            <p:cNvGrpSpPr/>
            <p:nvPr/>
          </p:nvGrpSpPr>
          <p:grpSpPr>
            <a:xfrm>
              <a:off x="6972327" y="2333833"/>
              <a:ext cx="260615" cy="258080"/>
              <a:chOff x="-37385100" y="3949908"/>
              <a:chExt cx="321350" cy="318225"/>
            </a:xfrm>
          </p:grpSpPr>
          <p:sp>
            <p:nvSpPr>
              <p:cNvPr id="214" name="Google Shape;214;p23"/>
              <p:cNvSpPr/>
              <p:nvPr/>
            </p:nvSpPr>
            <p:spPr>
              <a:xfrm>
                <a:off x="-37190575" y="4145233"/>
                <a:ext cx="126825" cy="122900"/>
              </a:xfrm>
              <a:custGeom>
                <a:rect b="b" l="l" r="r" t="t"/>
                <a:pathLst>
                  <a:path extrusionOk="0" h="4916" w="5073">
                    <a:moveTo>
                      <a:pt x="2238" y="1"/>
                    </a:moveTo>
                    <a:cubicBezTo>
                      <a:pt x="1986" y="442"/>
                      <a:pt x="1671" y="820"/>
                      <a:pt x="1324" y="1229"/>
                    </a:cubicBezTo>
                    <a:cubicBezTo>
                      <a:pt x="946" y="1671"/>
                      <a:pt x="473" y="1986"/>
                      <a:pt x="1" y="2238"/>
                    </a:cubicBezTo>
                    <a:lnTo>
                      <a:pt x="2206" y="4443"/>
                    </a:lnTo>
                    <a:cubicBezTo>
                      <a:pt x="2521" y="4758"/>
                      <a:pt x="2923" y="4916"/>
                      <a:pt x="3325" y="4916"/>
                    </a:cubicBezTo>
                    <a:cubicBezTo>
                      <a:pt x="3726" y="4916"/>
                      <a:pt x="4128" y="4758"/>
                      <a:pt x="4443" y="4443"/>
                    </a:cubicBezTo>
                    <a:cubicBezTo>
                      <a:pt x="5073" y="3813"/>
                      <a:pt x="5073" y="2836"/>
                      <a:pt x="4443" y="2206"/>
                    </a:cubicBezTo>
                    <a:lnTo>
                      <a:pt x="223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3"/>
              <p:cNvSpPr/>
              <p:nvPr/>
            </p:nvSpPr>
            <p:spPr>
              <a:xfrm>
                <a:off x="-37385100" y="3949908"/>
                <a:ext cx="248125" cy="248950"/>
              </a:xfrm>
              <a:custGeom>
                <a:rect b="b" l="l" r="r" t="t"/>
                <a:pathLst>
                  <a:path extrusionOk="0" h="9958" w="9925">
                    <a:moveTo>
                      <a:pt x="4978" y="1702"/>
                    </a:moveTo>
                    <a:cubicBezTo>
                      <a:pt x="6774" y="1702"/>
                      <a:pt x="8286" y="3214"/>
                      <a:pt x="8286" y="5010"/>
                    </a:cubicBezTo>
                    <a:cubicBezTo>
                      <a:pt x="8254" y="5892"/>
                      <a:pt x="7939" y="6711"/>
                      <a:pt x="7341" y="7310"/>
                    </a:cubicBezTo>
                    <a:cubicBezTo>
                      <a:pt x="6742" y="7908"/>
                      <a:pt x="5923" y="8318"/>
                      <a:pt x="4978" y="8318"/>
                    </a:cubicBezTo>
                    <a:cubicBezTo>
                      <a:pt x="3151" y="8318"/>
                      <a:pt x="1670" y="6837"/>
                      <a:pt x="1670" y="5010"/>
                    </a:cubicBezTo>
                    <a:cubicBezTo>
                      <a:pt x="1670" y="3214"/>
                      <a:pt x="3151" y="1702"/>
                      <a:pt x="4978" y="1702"/>
                    </a:cubicBezTo>
                    <a:close/>
                    <a:moveTo>
                      <a:pt x="4978" y="1"/>
                    </a:moveTo>
                    <a:cubicBezTo>
                      <a:pt x="2268" y="1"/>
                      <a:pt x="0" y="2269"/>
                      <a:pt x="0" y="4978"/>
                    </a:cubicBezTo>
                    <a:cubicBezTo>
                      <a:pt x="0" y="7688"/>
                      <a:pt x="2268" y="9956"/>
                      <a:pt x="4978" y="9956"/>
                    </a:cubicBezTo>
                    <a:cubicBezTo>
                      <a:pt x="5013" y="9957"/>
                      <a:pt x="5048" y="9957"/>
                      <a:pt x="5083" y="9957"/>
                    </a:cubicBezTo>
                    <a:cubicBezTo>
                      <a:pt x="6367" y="9957"/>
                      <a:pt x="7586" y="9395"/>
                      <a:pt x="8506" y="8444"/>
                    </a:cubicBezTo>
                    <a:cubicBezTo>
                      <a:pt x="9420" y="7499"/>
                      <a:pt x="9924" y="6270"/>
                      <a:pt x="9924" y="4978"/>
                    </a:cubicBezTo>
                    <a:cubicBezTo>
                      <a:pt x="9924" y="2269"/>
                      <a:pt x="7687" y="1"/>
                      <a:pt x="49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6" name="Google Shape;216;p23"/>
          <p:cNvGrpSpPr/>
          <p:nvPr/>
        </p:nvGrpSpPr>
        <p:grpSpPr>
          <a:xfrm>
            <a:off x="6524249" y="2906476"/>
            <a:ext cx="1326801" cy="733850"/>
            <a:chOff x="6879411" y="2843985"/>
            <a:chExt cx="1404319" cy="776643"/>
          </a:xfrm>
        </p:grpSpPr>
        <p:grpSp>
          <p:nvGrpSpPr>
            <p:cNvPr id="217" name="Google Shape;217;p23"/>
            <p:cNvGrpSpPr/>
            <p:nvPr/>
          </p:nvGrpSpPr>
          <p:grpSpPr>
            <a:xfrm>
              <a:off x="6879411" y="2843985"/>
              <a:ext cx="1404319" cy="776643"/>
              <a:chOff x="4202297" y="-1870275"/>
              <a:chExt cx="2538997" cy="1404164"/>
            </a:xfrm>
          </p:grpSpPr>
          <p:sp>
            <p:nvSpPr>
              <p:cNvPr id="218" name="Google Shape;218;p23"/>
              <p:cNvSpPr/>
              <p:nvPr/>
            </p:nvSpPr>
            <p:spPr>
              <a:xfrm>
                <a:off x="4202297" y="-1870275"/>
                <a:ext cx="2538997" cy="227172"/>
              </a:xfrm>
              <a:custGeom>
                <a:rect b="b" l="l" r="r" t="t"/>
                <a:pathLst>
                  <a:path extrusionOk="0" h="11958" w="133649">
                    <a:moveTo>
                      <a:pt x="4983" y="0"/>
                    </a:moveTo>
                    <a:cubicBezTo>
                      <a:pt x="2232" y="0"/>
                      <a:pt x="0" y="2232"/>
                      <a:pt x="0" y="4983"/>
                    </a:cubicBezTo>
                    <a:lnTo>
                      <a:pt x="0" y="11958"/>
                    </a:lnTo>
                    <a:lnTo>
                      <a:pt x="133648" y="11958"/>
                    </a:lnTo>
                    <a:lnTo>
                      <a:pt x="133648" y="4983"/>
                    </a:lnTo>
                    <a:cubicBezTo>
                      <a:pt x="133648" y="2232"/>
                      <a:pt x="131419" y="0"/>
                      <a:pt x="1286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3"/>
              <p:cNvSpPr/>
              <p:nvPr/>
            </p:nvSpPr>
            <p:spPr>
              <a:xfrm>
                <a:off x="4202297" y="-1643101"/>
                <a:ext cx="2538997" cy="1176990"/>
              </a:xfrm>
              <a:custGeom>
                <a:rect b="b" l="l" r="r" t="t"/>
                <a:pathLst>
                  <a:path extrusionOk="0" h="61955" w="133649">
                    <a:moveTo>
                      <a:pt x="0" y="0"/>
                    </a:moveTo>
                    <a:lnTo>
                      <a:pt x="0" y="56971"/>
                    </a:lnTo>
                    <a:cubicBezTo>
                      <a:pt x="0" y="59722"/>
                      <a:pt x="2232" y="61954"/>
                      <a:pt x="4983" y="61954"/>
                    </a:cubicBezTo>
                    <a:lnTo>
                      <a:pt x="128665" y="61954"/>
                    </a:lnTo>
                    <a:cubicBezTo>
                      <a:pt x="131419" y="61954"/>
                      <a:pt x="133648" y="59722"/>
                      <a:pt x="133648" y="56971"/>
                    </a:cubicBezTo>
                    <a:lnTo>
                      <a:pt x="13364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3"/>
              <p:cNvSpPr/>
              <p:nvPr/>
            </p:nvSpPr>
            <p:spPr>
              <a:xfrm>
                <a:off x="4284841" y="-1807298"/>
                <a:ext cx="71583" cy="71583"/>
              </a:xfrm>
              <a:custGeom>
                <a:rect b="b" l="l" r="r" t="t"/>
                <a:pathLst>
                  <a:path extrusionOk="0" h="3768" w="3768">
                    <a:moveTo>
                      <a:pt x="1882" y="0"/>
                    </a:moveTo>
                    <a:cubicBezTo>
                      <a:pt x="844" y="0"/>
                      <a:pt x="0" y="844"/>
                      <a:pt x="0" y="1882"/>
                    </a:cubicBezTo>
                    <a:cubicBezTo>
                      <a:pt x="0" y="2924"/>
                      <a:pt x="844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>
                <a:off x="4447574" y="-1807298"/>
                <a:ext cx="71583" cy="71583"/>
              </a:xfrm>
              <a:custGeom>
                <a:rect b="b" l="l" r="r" t="t"/>
                <a:pathLst>
                  <a:path extrusionOk="0" h="3768" w="3768">
                    <a:moveTo>
                      <a:pt x="1883" y="0"/>
                    </a:moveTo>
                    <a:cubicBezTo>
                      <a:pt x="844" y="0"/>
                      <a:pt x="1" y="844"/>
                      <a:pt x="1" y="1882"/>
                    </a:cubicBezTo>
                    <a:cubicBezTo>
                      <a:pt x="1" y="2924"/>
                      <a:pt x="844" y="3767"/>
                      <a:pt x="1883" y="3767"/>
                    </a:cubicBezTo>
                    <a:cubicBezTo>
                      <a:pt x="2924" y="3767"/>
                      <a:pt x="3768" y="2924"/>
                      <a:pt x="3768" y="1882"/>
                    </a:cubicBezTo>
                    <a:cubicBezTo>
                      <a:pt x="3768" y="844"/>
                      <a:pt x="2924" y="0"/>
                      <a:pt x="188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>
                <a:off x="4610326" y="-1807298"/>
                <a:ext cx="71564" cy="71583"/>
              </a:xfrm>
              <a:custGeom>
                <a:rect b="b" l="l" r="r" t="t"/>
                <a:pathLst>
                  <a:path extrusionOk="0" h="3768" w="3767">
                    <a:moveTo>
                      <a:pt x="1882" y="0"/>
                    </a:moveTo>
                    <a:cubicBezTo>
                      <a:pt x="841" y="0"/>
                      <a:pt x="0" y="844"/>
                      <a:pt x="0" y="1882"/>
                    </a:cubicBezTo>
                    <a:cubicBezTo>
                      <a:pt x="0" y="2924"/>
                      <a:pt x="841" y="3767"/>
                      <a:pt x="1882" y="3767"/>
                    </a:cubicBezTo>
                    <a:cubicBezTo>
                      <a:pt x="2923" y="3767"/>
                      <a:pt x="3767" y="2924"/>
                      <a:pt x="3767" y="1882"/>
                    </a:cubicBezTo>
                    <a:cubicBezTo>
                      <a:pt x="3767" y="844"/>
                      <a:pt x="2923" y="0"/>
                      <a:pt x="18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 flipH="1">
              <a:off x="7727981" y="3082508"/>
              <a:ext cx="395014" cy="409310"/>
              <a:chOff x="3357325" y="2093500"/>
              <a:chExt cx="311525" cy="322825"/>
            </a:xfrm>
          </p:grpSpPr>
          <p:sp>
            <p:nvSpPr>
              <p:cNvPr id="224" name="Google Shape;224;p23"/>
              <p:cNvSpPr/>
              <p:nvPr/>
            </p:nvSpPr>
            <p:spPr>
              <a:xfrm>
                <a:off x="3357325" y="2210550"/>
                <a:ext cx="85700" cy="205775"/>
              </a:xfrm>
              <a:custGeom>
                <a:rect b="b" l="l" r="r" t="t"/>
                <a:pathLst>
                  <a:path extrusionOk="0" h="8231" w="3428">
                    <a:moveTo>
                      <a:pt x="566" y="1"/>
                    </a:moveTo>
                    <a:cubicBezTo>
                      <a:pt x="253" y="1"/>
                      <a:pt x="0" y="251"/>
                      <a:pt x="0" y="564"/>
                    </a:cubicBezTo>
                    <a:lnTo>
                      <a:pt x="0" y="7664"/>
                    </a:lnTo>
                    <a:cubicBezTo>
                      <a:pt x="0" y="7978"/>
                      <a:pt x="253" y="8231"/>
                      <a:pt x="566" y="8231"/>
                    </a:cubicBezTo>
                    <a:lnTo>
                      <a:pt x="2861" y="8231"/>
                    </a:lnTo>
                    <a:cubicBezTo>
                      <a:pt x="3174" y="8231"/>
                      <a:pt x="3427" y="7978"/>
                      <a:pt x="3427" y="7664"/>
                    </a:cubicBezTo>
                    <a:lnTo>
                      <a:pt x="3427" y="564"/>
                    </a:lnTo>
                    <a:cubicBezTo>
                      <a:pt x="3427" y="251"/>
                      <a:pt x="3174" y="1"/>
                      <a:pt x="28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>
                <a:off x="3471225" y="2152075"/>
                <a:ext cx="84725" cy="264250"/>
              </a:xfrm>
              <a:custGeom>
                <a:rect b="b" l="l" r="r" t="t"/>
                <a:pathLst>
                  <a:path extrusionOk="0" h="10570" w="3389">
                    <a:moveTo>
                      <a:pt x="563" y="0"/>
                    </a:moveTo>
                    <a:cubicBezTo>
                      <a:pt x="253" y="0"/>
                      <a:pt x="0" y="250"/>
                      <a:pt x="0" y="563"/>
                    </a:cubicBezTo>
                    <a:lnTo>
                      <a:pt x="0" y="10003"/>
                    </a:lnTo>
                    <a:cubicBezTo>
                      <a:pt x="0" y="10317"/>
                      <a:pt x="253" y="10570"/>
                      <a:pt x="563" y="10570"/>
                    </a:cubicBezTo>
                    <a:lnTo>
                      <a:pt x="2822" y="10570"/>
                    </a:lnTo>
                    <a:cubicBezTo>
                      <a:pt x="3135" y="10570"/>
                      <a:pt x="3388" y="10317"/>
                      <a:pt x="3388" y="10003"/>
                    </a:cubicBezTo>
                    <a:lnTo>
                      <a:pt x="3388" y="563"/>
                    </a:lnTo>
                    <a:cubicBezTo>
                      <a:pt x="3388" y="250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>
                <a:off x="3584150" y="2093500"/>
                <a:ext cx="84700" cy="322825"/>
              </a:xfrm>
              <a:custGeom>
                <a:rect b="b" l="l" r="r" t="t"/>
                <a:pathLst>
                  <a:path extrusionOk="0" h="12913" w="3388">
                    <a:moveTo>
                      <a:pt x="563" y="0"/>
                    </a:moveTo>
                    <a:cubicBezTo>
                      <a:pt x="253" y="0"/>
                      <a:pt x="0" y="253"/>
                      <a:pt x="0" y="566"/>
                    </a:cubicBezTo>
                    <a:lnTo>
                      <a:pt x="0" y="12346"/>
                    </a:lnTo>
                    <a:cubicBezTo>
                      <a:pt x="0" y="12660"/>
                      <a:pt x="253" y="12913"/>
                      <a:pt x="563" y="12913"/>
                    </a:cubicBezTo>
                    <a:lnTo>
                      <a:pt x="2822" y="12913"/>
                    </a:lnTo>
                    <a:cubicBezTo>
                      <a:pt x="3135" y="12913"/>
                      <a:pt x="3388" y="12660"/>
                      <a:pt x="3388" y="12346"/>
                    </a:cubicBezTo>
                    <a:lnTo>
                      <a:pt x="3388" y="566"/>
                    </a:lnTo>
                    <a:cubicBezTo>
                      <a:pt x="3388" y="253"/>
                      <a:pt x="3135" y="0"/>
                      <a:pt x="28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27" name="Google Shape;227;p23"/>
            <p:cNvSpPr/>
            <p:nvPr/>
          </p:nvSpPr>
          <p:spPr>
            <a:xfrm>
              <a:off x="7040399" y="3082527"/>
              <a:ext cx="563400" cy="771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7040399" y="3195879"/>
              <a:ext cx="563400" cy="296100"/>
            </a:xfrm>
            <a:prstGeom prst="roundRect">
              <a:avLst>
                <a:gd fmla="val 17271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23"/>
          <p:cNvSpPr/>
          <p:nvPr/>
        </p:nvSpPr>
        <p:spPr>
          <a:xfrm>
            <a:off x="4942875" y="3780724"/>
            <a:ext cx="315000" cy="3150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3"/>
          <p:cNvSpPr/>
          <p:nvPr/>
        </p:nvSpPr>
        <p:spPr>
          <a:xfrm>
            <a:off x="7900100" y="2301100"/>
            <a:ext cx="283500" cy="2835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7851050" y="2487800"/>
            <a:ext cx="151500" cy="1515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6029650" y="3534425"/>
            <a:ext cx="105900" cy="105900"/>
          </a:xfrm>
          <a:prstGeom prst="ellipse">
            <a:avLst/>
          </a:prstGeom>
          <a:gradFill>
            <a:gsLst>
              <a:gs pos="0">
                <a:schemeClr val="dk2">
                  <a:alpha val="10000"/>
                </a:schemeClr>
              </a:gs>
              <a:gs pos="100000">
                <a:schemeClr val="lt1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5623475" y="1734525"/>
            <a:ext cx="151500" cy="151500"/>
          </a:xfrm>
          <a:prstGeom prst="ellipse">
            <a:avLst/>
          </a:prstGeom>
          <a:gradFill>
            <a:gsLst>
              <a:gs pos="0">
                <a:schemeClr val="accent3">
                  <a:alpha val="10000"/>
                </a:schemeClr>
              </a:gs>
              <a:gs pos="100000">
                <a:schemeClr val="accent2">
                  <a:alpha val="10000"/>
                </a:schemeClr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7655900" y="1123275"/>
            <a:ext cx="151500" cy="151500"/>
          </a:xfrm>
          <a:prstGeom prst="ellipse">
            <a:avLst/>
          </a:prstGeom>
          <a:solidFill>
            <a:srgbClr val="0388E5">
              <a:alpha val="1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/>
          <p:nvPr>
            <p:ph type="title"/>
          </p:nvPr>
        </p:nvSpPr>
        <p:spPr>
          <a:xfrm>
            <a:off x="436700" y="396625"/>
            <a:ext cx="8235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Koda piemērs, kur izmanto ifstream, lai izvadītu failā rakstīt</a:t>
            </a:r>
            <a:endParaRPr/>
          </a:p>
        </p:txBody>
      </p:sp>
      <p:pic>
        <p:nvPicPr>
          <p:cNvPr id="298" name="Google Shape;2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91" y="1543325"/>
            <a:ext cx="3751025" cy="30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441" y="2742950"/>
            <a:ext cx="415290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2"/>
          <p:cNvSpPr txBox="1"/>
          <p:nvPr/>
        </p:nvSpPr>
        <p:spPr>
          <a:xfrm>
            <a:off x="5534450" y="2109400"/>
            <a:ext cx="205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Ko izvadīja:</a:t>
            </a:r>
            <a:endParaRPr sz="24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2062775" y="2489100"/>
            <a:ext cx="33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Albert Sans"/>
                <a:ea typeface="Albert Sans"/>
                <a:cs typeface="Albert Sans"/>
                <a:sym typeface="Albert Sans"/>
              </a:rPr>
              <a:t>// izmantojam ifstream, jo tikai lasam</a:t>
            </a:r>
            <a:endParaRPr sz="1000">
              <a:solidFill>
                <a:srgbClr val="00FF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>
            <p:ph type="title"/>
          </p:nvPr>
        </p:nvSpPr>
        <p:spPr>
          <a:xfrm>
            <a:off x="436700" y="396625"/>
            <a:ext cx="8235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Koda piemērs, kur izmanto ifstream, lai pārbaudītu, vai fails ir vai nav tukšs</a:t>
            </a:r>
            <a:endParaRPr sz="3000"/>
          </a:p>
        </p:txBody>
      </p:sp>
      <p:pic>
        <p:nvPicPr>
          <p:cNvPr id="307" name="Google Shape;3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363" y="1420525"/>
            <a:ext cx="4486275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3"/>
          <p:cNvSpPr txBox="1"/>
          <p:nvPr/>
        </p:nvSpPr>
        <p:spPr>
          <a:xfrm>
            <a:off x="4352800" y="2402400"/>
            <a:ext cx="33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Albert Sans"/>
                <a:ea typeface="Albert Sans"/>
                <a:cs typeface="Albert Sans"/>
                <a:sym typeface="Albert Sans"/>
              </a:rPr>
              <a:t>// ar peek fukciju paskatamies failā</a:t>
            </a:r>
            <a:endParaRPr sz="1000">
              <a:solidFill>
                <a:srgbClr val="00FF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/>
          <p:nvPr>
            <p:ph type="title"/>
          </p:nvPr>
        </p:nvSpPr>
        <p:spPr>
          <a:xfrm>
            <a:off x="1494150" y="451575"/>
            <a:ext cx="615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 notiek, ja fails ir/nav tukšs</a:t>
            </a:r>
            <a:endParaRPr/>
          </a:p>
        </p:txBody>
      </p:sp>
      <p:sp>
        <p:nvSpPr>
          <p:cNvPr id="314" name="Google Shape;314;p34"/>
          <p:cNvSpPr txBox="1"/>
          <p:nvPr/>
        </p:nvSpPr>
        <p:spPr>
          <a:xfrm>
            <a:off x="1696000" y="1195250"/>
            <a:ext cx="1280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Ir tukšs</a:t>
            </a: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:</a:t>
            </a:r>
            <a:endParaRPr sz="24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5668175" y="1195250"/>
            <a:ext cx="160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Nav tukšs</a:t>
            </a: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:</a:t>
            </a:r>
            <a:endParaRPr sz="24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16" name="Google Shape;3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875" y="1901750"/>
            <a:ext cx="2118650" cy="11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100" y="1901750"/>
            <a:ext cx="2118650" cy="1098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/>
          <p:nvPr>
            <p:ph type="title"/>
          </p:nvPr>
        </p:nvSpPr>
        <p:spPr>
          <a:xfrm>
            <a:off x="436700" y="396625"/>
            <a:ext cx="8235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Koda piemērs, kurā paradā, kā ar remove funkciju var izdzēst failu</a:t>
            </a:r>
            <a:endParaRPr/>
          </a:p>
        </p:txBody>
      </p:sp>
      <p:pic>
        <p:nvPicPr>
          <p:cNvPr id="323" name="Google Shape;3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525" y="1644425"/>
            <a:ext cx="3958950" cy="21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5"/>
          <p:cNvSpPr txBox="1"/>
          <p:nvPr/>
        </p:nvSpPr>
        <p:spPr>
          <a:xfrm>
            <a:off x="3753250" y="2549163"/>
            <a:ext cx="33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Albert Sans"/>
                <a:ea typeface="Albert Sans"/>
                <a:cs typeface="Albert Sans"/>
                <a:sym typeface="Albert Sans"/>
              </a:rPr>
              <a:t>// ar remove fukciju varam izdzēst kādu failu</a:t>
            </a:r>
            <a:endParaRPr sz="1000">
              <a:solidFill>
                <a:srgbClr val="00FF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/>
          <p:nvPr>
            <p:ph type="title"/>
          </p:nvPr>
        </p:nvSpPr>
        <p:spPr>
          <a:xfrm>
            <a:off x="1255750" y="458800"/>
            <a:ext cx="72108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 notika, kad palaida programmu</a:t>
            </a:r>
            <a:endParaRPr/>
          </a:p>
        </p:txBody>
      </p:sp>
      <p:sp>
        <p:nvSpPr>
          <p:cNvPr id="330" name="Google Shape;330;p36"/>
          <p:cNvSpPr txBox="1"/>
          <p:nvPr/>
        </p:nvSpPr>
        <p:spPr>
          <a:xfrm>
            <a:off x="1696000" y="1195238"/>
            <a:ext cx="113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Pirms:</a:t>
            </a:r>
            <a:endParaRPr sz="24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6152175" y="1195250"/>
            <a:ext cx="81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Pēc:</a:t>
            </a:r>
            <a:endParaRPr sz="24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32" name="Google Shape;3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175" y="1821588"/>
            <a:ext cx="264795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8925" y="1821588"/>
            <a:ext cx="268605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/>
          <p:nvPr>
            <p:ph type="title"/>
          </p:nvPr>
        </p:nvSpPr>
        <p:spPr>
          <a:xfrm>
            <a:off x="251925" y="990100"/>
            <a:ext cx="41187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Koda piemērs, kurā paradā, kā ar if un of stream var izveidot programmu, kura apreiķina cik ‘o’ burtu ir tekstā</a:t>
            </a:r>
            <a:endParaRPr sz="3000"/>
          </a:p>
        </p:txBody>
      </p:sp>
      <p:pic>
        <p:nvPicPr>
          <p:cNvPr id="339" name="Google Shape;33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0625" y="1218712"/>
            <a:ext cx="4182600" cy="27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8"/>
          <p:cNvSpPr txBox="1"/>
          <p:nvPr>
            <p:ph type="title"/>
          </p:nvPr>
        </p:nvSpPr>
        <p:spPr>
          <a:xfrm>
            <a:off x="1539350" y="527775"/>
            <a:ext cx="77139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Paldies par jūsu uzmanību!</a:t>
            </a:r>
            <a:endParaRPr sz="4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/>
          <p:nvPr>
            <p:ph type="title"/>
          </p:nvPr>
        </p:nvSpPr>
        <p:spPr>
          <a:xfrm>
            <a:off x="715100" y="535000"/>
            <a:ext cx="77139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Atsauces:</a:t>
            </a:r>
            <a:endParaRPr/>
          </a:p>
        </p:txBody>
      </p:sp>
      <p:sp>
        <p:nvSpPr>
          <p:cNvPr id="350" name="Google Shape;350;p39"/>
          <p:cNvSpPr txBox="1"/>
          <p:nvPr/>
        </p:nvSpPr>
        <p:spPr>
          <a:xfrm>
            <a:off x="764100" y="1361425"/>
            <a:ext cx="5802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https://www.w3schools.com/cpp/cpp_files.asp</a:t>
            </a:r>
            <a:endParaRPr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https://www.geeksforgeeks.org/file-handling-c-classes/</a:t>
            </a:r>
            <a:endParaRPr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https://cplusplus.com/reference/fstream/fstream/</a:t>
            </a:r>
            <a:endParaRPr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lt2"/>
                </a:solidFill>
                <a:latin typeface="Albert Sans"/>
                <a:ea typeface="Albert Sans"/>
                <a:cs typeface="Albert Sans"/>
                <a:sym typeface="Albert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https://skolo.lv/course/view.php?id=103573</a:t>
            </a:r>
            <a:endParaRPr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title"/>
          </p:nvPr>
        </p:nvSpPr>
        <p:spPr>
          <a:xfrm>
            <a:off x="692700" y="1308550"/>
            <a:ext cx="7758600" cy="9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Kā sākt izmantot teksta datnes C++ valodā?</a:t>
            </a:r>
            <a:endParaRPr sz="6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idx="4294967295" type="body"/>
          </p:nvPr>
        </p:nvSpPr>
        <p:spPr>
          <a:xfrm>
            <a:off x="967500" y="524275"/>
            <a:ext cx="73614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b="1" lang="en" sz="3200"/>
              <a:t>Solis: </a:t>
            </a:r>
            <a:r>
              <a:rPr b="1" lang="en" sz="3200"/>
              <a:t>Importēt &lt;fstream&gt; bibliotēku</a:t>
            </a:r>
            <a:endParaRPr b="1" sz="3200"/>
          </a:p>
        </p:txBody>
      </p:sp>
      <p:pic>
        <p:nvPicPr>
          <p:cNvPr id="245" name="Google Shape;2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300" y="2210938"/>
            <a:ext cx="5707400" cy="72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/>
        </p:nvSpPr>
        <p:spPr>
          <a:xfrm>
            <a:off x="1105725" y="1589325"/>
            <a:ext cx="2582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rPr>
              <a:t>ofstream</a:t>
            </a:r>
            <a:endParaRPr sz="4500">
              <a:solidFill>
                <a:schemeClr val="accen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967500" y="2466525"/>
            <a:ext cx="3254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Dod iespēju izveidot failus, vai arī ierakstīt failos</a:t>
            </a:r>
            <a:endParaRPr sz="3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5380625" y="1589325"/>
            <a:ext cx="2391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rPr>
              <a:t>ifstream</a:t>
            </a:r>
            <a:endParaRPr sz="4500">
              <a:solidFill>
                <a:schemeClr val="accent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5092925" y="2390325"/>
            <a:ext cx="2966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Dod iespēju lasīt un izvadīt tekstu no failiem</a:t>
            </a:r>
            <a:endParaRPr sz="35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4" name="Google Shape;254;p26"/>
          <p:cNvSpPr txBox="1"/>
          <p:nvPr>
            <p:ph idx="4294967295" type="body"/>
          </p:nvPr>
        </p:nvSpPr>
        <p:spPr>
          <a:xfrm>
            <a:off x="967500" y="448075"/>
            <a:ext cx="7361400" cy="10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2. Solis: Saprast kuru klasi tev vajadzēsi izmantot</a:t>
            </a:r>
            <a:endParaRPr b="1"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715050" y="802075"/>
            <a:ext cx="77139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3. Solis:  Uzrakstīt kodu, kā piemēram:</a:t>
            </a:r>
            <a:endParaRPr sz="3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>
            <p:ph type="title"/>
          </p:nvPr>
        </p:nvSpPr>
        <p:spPr>
          <a:xfrm>
            <a:off x="436700" y="396625"/>
            <a:ext cx="8235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Koda piemērs, kur izmanto ofstream, lai ko ierakstītu failā</a:t>
            </a:r>
            <a:endParaRPr/>
          </a:p>
        </p:txBody>
      </p:sp>
      <p:pic>
        <p:nvPicPr>
          <p:cNvPr id="265" name="Google Shape;2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00" y="1801400"/>
            <a:ext cx="80295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8"/>
          <p:cNvSpPr txBox="1"/>
          <p:nvPr/>
        </p:nvSpPr>
        <p:spPr>
          <a:xfrm>
            <a:off x="2120600" y="1950450"/>
            <a:ext cx="335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Albert Sans"/>
                <a:ea typeface="Albert Sans"/>
                <a:cs typeface="Albert Sans"/>
                <a:sym typeface="Albert Sans"/>
              </a:rPr>
              <a:t>// importējam fstream bibliotēku</a:t>
            </a:r>
            <a:endParaRPr sz="1000">
              <a:solidFill>
                <a:srgbClr val="00FF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7" name="Google Shape;267;p28"/>
          <p:cNvSpPr txBox="1"/>
          <p:nvPr/>
        </p:nvSpPr>
        <p:spPr>
          <a:xfrm>
            <a:off x="4021225" y="2747550"/>
            <a:ext cx="3470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FF00"/>
                </a:solidFill>
                <a:latin typeface="Albert Sans"/>
                <a:ea typeface="Albert Sans"/>
                <a:cs typeface="Albert Sans"/>
                <a:sym typeface="Albert Sans"/>
              </a:rPr>
              <a:t>// izmantojam ofstream, jo mums vajadzēs ierakstīt failā</a:t>
            </a:r>
            <a:endParaRPr sz="1000">
              <a:solidFill>
                <a:srgbClr val="00FF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1101325" y="415475"/>
            <a:ext cx="73752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 notika failā, pēc koda palaišanas</a:t>
            </a:r>
            <a:endParaRPr/>
          </a:p>
        </p:txBody>
      </p:sp>
      <p:pic>
        <p:nvPicPr>
          <p:cNvPr id="273" name="Google Shape;2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925" y="1828825"/>
            <a:ext cx="276225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9"/>
          <p:cNvSpPr txBox="1"/>
          <p:nvPr/>
        </p:nvSpPr>
        <p:spPr>
          <a:xfrm>
            <a:off x="1696000" y="1195238"/>
            <a:ext cx="113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Pirms:</a:t>
            </a:r>
            <a:endParaRPr sz="24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5050" y="1828825"/>
            <a:ext cx="440055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 txBox="1"/>
          <p:nvPr/>
        </p:nvSpPr>
        <p:spPr>
          <a:xfrm>
            <a:off x="5668175" y="1195238"/>
            <a:ext cx="113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Pēc:</a:t>
            </a:r>
            <a:endParaRPr sz="24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type="title"/>
          </p:nvPr>
        </p:nvSpPr>
        <p:spPr>
          <a:xfrm>
            <a:off x="436700" y="396625"/>
            <a:ext cx="8235600" cy="1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Koda piemērs, kur izmanto ofstream, lai izveidotu failu</a:t>
            </a:r>
            <a:endParaRPr/>
          </a:p>
        </p:txBody>
      </p:sp>
      <p:pic>
        <p:nvPicPr>
          <p:cNvPr id="282" name="Google Shape;2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250" y="1955050"/>
            <a:ext cx="5834500" cy="20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1494150" y="451575"/>
            <a:ext cx="615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 notika, pēc koda palaišanas</a:t>
            </a:r>
            <a:endParaRPr/>
          </a:p>
        </p:txBody>
      </p:sp>
      <p:sp>
        <p:nvSpPr>
          <p:cNvPr id="288" name="Google Shape;288;p31"/>
          <p:cNvSpPr txBox="1"/>
          <p:nvPr/>
        </p:nvSpPr>
        <p:spPr>
          <a:xfrm>
            <a:off x="1696000" y="1195238"/>
            <a:ext cx="113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Pirms:</a:t>
            </a:r>
            <a:endParaRPr sz="24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5668175" y="1195250"/>
            <a:ext cx="811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Pēc:</a:t>
            </a:r>
            <a:endParaRPr sz="24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90" name="Google Shape;2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000" y="1749356"/>
            <a:ext cx="2556300" cy="14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575" y="1749353"/>
            <a:ext cx="2011000" cy="14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5750" y="3575931"/>
            <a:ext cx="3676650" cy="5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 Incident Automation Pitch Deck by Slidesgo">
  <a:themeElements>
    <a:clrScheme name="Simple Light">
      <a:dk1>
        <a:srgbClr val="012169"/>
      </a:dk1>
      <a:lt1>
        <a:srgbClr val="0048A7"/>
      </a:lt1>
      <a:dk2>
        <a:srgbClr val="0388E5"/>
      </a:dk2>
      <a:lt2>
        <a:srgbClr val="3ED4FD"/>
      </a:lt2>
      <a:accent1>
        <a:srgbClr val="DAF2FE"/>
      </a:accent1>
      <a:accent2>
        <a:srgbClr val="6746B9"/>
      </a:accent2>
      <a:accent3>
        <a:srgbClr val="AD8D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21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