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Bebas Neue"/>
      <p:regular r:id="rId24"/>
    </p:embeddedFont>
    <p:embeddedFont>
      <p:font typeface="Alber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f7c83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f7c83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53c478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153c478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153c478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153c478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153c478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153c478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53c478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53c478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153c478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153c478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153c478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153c478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153c478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153c478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1bf6fe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1bf6fe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1bf6fe4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1bf6fe4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1bf6fe4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1bf6fe4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53c478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53c478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53c47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153c47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153c478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153c478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53c478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53c478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2187ad4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2187ad4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2187ad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2187ad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153c478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153c478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53c478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53c478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715100" y="1164438"/>
            <a:ext cx="77139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715100" y="2265263"/>
            <a:ext cx="7713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4" type="subTitle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6" type="subTitle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subTitle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7" type="subTitle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7" type="subTitle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4" type="subTitle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cpp/cpp_files.asp" TargetMode="External"/><Relationship Id="rId4" Type="http://schemas.openxmlformats.org/officeDocument/2006/relationships/hyperlink" Target="https://www.geeksforgeeks.org/file-handling-c-classes/" TargetMode="External"/><Relationship Id="rId5" Type="http://schemas.openxmlformats.org/officeDocument/2006/relationships/hyperlink" Target="https://cplusplus.com/reference/fstream/fstream/" TargetMode="External"/><Relationship Id="rId6" Type="http://schemas.openxmlformats.org/officeDocument/2006/relationships/hyperlink" Target="https://skolo.lv/course/view.php?id=10357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2" name="Google Shape;182;p2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ctrTitle"/>
          </p:nvPr>
        </p:nvSpPr>
        <p:spPr>
          <a:xfrm>
            <a:off x="320125" y="615831"/>
            <a:ext cx="5927100" cy="30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Darbs ar teksta datnēm programmēšanas valodā C++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5749525" y="43149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Lukass Gabriels Siliņš 2PT-1</a:t>
            </a:r>
            <a:endParaRPr sz="1700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89" name="Google Shape;189;p23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fmla="val 24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3275925" y="2036775"/>
              <a:ext cx="2263378" cy="55521"/>
            </a:xfrm>
            <a:custGeom>
              <a:rect b="b" l="l" r="r" t="t"/>
              <a:pathLst>
                <a:path extrusionOk="0" h="3582" w="170403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195" name="Google Shape;195;p23"/>
            <p:cNvSpPr/>
            <p:nvPr/>
          </p:nvSpPr>
          <p:spPr>
            <a:xfrm>
              <a:off x="6520459" y="-2363338"/>
              <a:ext cx="1969532" cy="1871217"/>
            </a:xfrm>
            <a:custGeom>
              <a:rect b="b" l="l" r="r" t="t"/>
              <a:pathLst>
                <a:path extrusionOk="0" h="140958" w="148364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505225" y="-2363338"/>
              <a:ext cx="984766" cy="1871217"/>
            </a:xfrm>
            <a:custGeom>
              <a:rect b="b" l="l" r="r" t="t"/>
              <a:pathLst>
                <a:path extrusionOk="0" h="140958" w="74182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198" name="Google Shape;198;p23"/>
            <p:cNvSpPr/>
            <p:nvPr/>
          </p:nvSpPr>
          <p:spPr>
            <a:xfrm>
              <a:off x="4797599" y="-744920"/>
              <a:ext cx="301993" cy="190748"/>
            </a:xfrm>
            <a:custGeom>
              <a:rect b="b" l="l" r="r" t="t"/>
              <a:pathLst>
                <a:path extrusionOk="0" h="14369" w="22749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572004" y="-1734319"/>
              <a:ext cx="753157" cy="938835"/>
            </a:xfrm>
            <a:custGeom>
              <a:rect b="b" l="l" r="r" t="t"/>
              <a:pathLst>
                <a:path extrusionOk="0" h="70722" w="56735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30229" y="-1239613"/>
              <a:ext cx="236733" cy="392568"/>
            </a:xfrm>
            <a:custGeom>
              <a:rect b="b" l="l" r="r" t="t"/>
              <a:pathLst>
                <a:path extrusionOk="0" h="29572" w="17833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650738" y="-1651230"/>
              <a:ext cx="306732" cy="306745"/>
            </a:xfrm>
            <a:custGeom>
              <a:rect b="b" l="l" r="r" t="t"/>
              <a:pathLst>
                <a:path extrusionOk="0" h="23107" w="23106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07" name="Google Shape;207;p23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1" name="Google Shape;211;p23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14" name="Google Shape;214;p23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3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17" name="Google Shape;217;p2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24" name="Google Shape;224;p2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7" name="Google Shape;227;p2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3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izveidotu failu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0" y="1955050"/>
            <a:ext cx="5834500" cy="2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pēc koda palaišanas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5668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00" y="1749356"/>
            <a:ext cx="25563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1749353"/>
            <a:ext cx="20110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750" y="3575931"/>
            <a:ext cx="3676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ifstream, lai izvadītu failā rakstīt</a:t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1" y="1543325"/>
            <a:ext cx="3751025" cy="3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441" y="2742950"/>
            <a:ext cx="4152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5534450" y="2109400"/>
            <a:ext cx="20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Ko izvadīja: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2062775" y="24891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ifstream, jo tikai lasam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 izmanto ifstream, lai pārbaudītu, vai fails ir vai nav tukšs</a:t>
            </a:r>
            <a:endParaRPr sz="3000"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363" y="1420525"/>
            <a:ext cx="448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/>
          <p:nvPr/>
        </p:nvSpPr>
        <p:spPr>
          <a:xfrm>
            <a:off x="4352800" y="24024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peek fukciju paskatamies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notiek, ja fails ir/nav tukšs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1696000" y="1195250"/>
            <a:ext cx="12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Ir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668175" y="1195250"/>
            <a:ext cx="16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Nav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75" y="1901750"/>
            <a:ext cx="2118650" cy="11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00" y="1901750"/>
            <a:ext cx="2118650" cy="109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kurā paradā, kā ar remove funkciju var izdzēst failu</a:t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25" y="1644425"/>
            <a:ext cx="3958950" cy="2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3753250" y="2549163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remove fukciju varam izdzēst kādu failu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1255750" y="458800"/>
            <a:ext cx="7210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kad palaida programmu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6152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75" y="1821588"/>
            <a:ext cx="26479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925" y="1821588"/>
            <a:ext cx="26860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251925" y="990100"/>
            <a:ext cx="4118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kurā paradā, kā ar if un of stream var izveidot programmu, kura apreiķina cik ‘o’ burtu ir tekstā</a:t>
            </a:r>
            <a:endParaRPr sz="3000"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25" y="1218712"/>
            <a:ext cx="4182600" cy="2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539350" y="5277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Paldies par jūsu uzmanību!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Atsauces:</a:t>
            </a:r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764100" y="1361425"/>
            <a:ext cx="580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https://www.w3schools.com/cpp/cpp_files.asp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https://www.geeksforgeeks.org/file-handling-c-classes/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https://cplusplus.com/reference/fstream/fstream/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https://skolo.lv/course/view.php?id=103573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692700" y="1308550"/>
            <a:ext cx="775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Kā sākt izmantot teksta datnes C++ valodā?</a:t>
            </a:r>
            <a:endParaRPr sz="6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4294967295" type="body"/>
          </p:nvPr>
        </p:nvSpPr>
        <p:spPr>
          <a:xfrm>
            <a:off x="967500" y="5242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b="1" lang="en" sz="3200"/>
              <a:t>Solis: </a:t>
            </a:r>
            <a:r>
              <a:rPr b="1" lang="en" sz="3200"/>
              <a:t>Importēt &lt;fstream&gt; bibliotēku</a:t>
            </a:r>
            <a:endParaRPr b="1" sz="3200"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00" y="2210938"/>
            <a:ext cx="5707400" cy="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1105725" y="1589325"/>
            <a:ext cx="258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ofstream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967500" y="2466525"/>
            <a:ext cx="325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izveidot failus, vai arī ierakstīt failos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5380625" y="1589325"/>
            <a:ext cx="23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ifstream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092925" y="2390325"/>
            <a:ext cx="296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lasīt un izvadīt tekstu no failiem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26"/>
          <p:cNvSpPr txBox="1"/>
          <p:nvPr>
            <p:ph idx="4294967295" type="body"/>
          </p:nvPr>
        </p:nvSpPr>
        <p:spPr>
          <a:xfrm>
            <a:off x="967500" y="4480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2. Solis: Saprast kuru klasi tev vajadzēsi izmantot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715050" y="8020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3. Solis:  Uzrakstīt kodu, kā piemēram: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92700" y="470350"/>
            <a:ext cx="775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Pirms veidojam kodu, uzzināsim par dažām funkcijām, kas varētu palīdzēt:</a:t>
            </a:r>
            <a:endParaRPr sz="6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13" y="1503275"/>
            <a:ext cx="7393574" cy="18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type="title"/>
          </p:nvPr>
        </p:nvSpPr>
        <p:spPr>
          <a:xfrm>
            <a:off x="1187700" y="426400"/>
            <a:ext cx="6768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Dažas no svarīgākajām funkcijām</a:t>
            </a:r>
            <a:r>
              <a:rPr lang="en" sz="3300"/>
              <a:t>: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ko ierakstītu failā</a:t>
            </a:r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801400"/>
            <a:ext cx="80295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/>
        </p:nvSpPr>
        <p:spPr>
          <a:xfrm>
            <a:off x="2120600" y="195045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importējam fstream bibliotēku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021225" y="2747550"/>
            <a:ext cx="34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ofstream, jo mums vajadzēs ierakstīt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101325" y="415475"/>
            <a:ext cx="7375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 failā, pēc koda palaišanas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25" y="1828825"/>
            <a:ext cx="27622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50" y="1828825"/>
            <a:ext cx="4400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5668175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